
<file path=[Content_Types].xml><?xml version="1.0" encoding="utf-8"?>
<Types xmlns="http://schemas.openxmlformats.org/package/2006/content-types">
  <Override PartName="/_rels/.rels" ContentType="application/vnd.openxmlformats-package.relationship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presentation.xml" ContentType="application/vnd.openxmlformats-officedocument.presentationml.presentation.main+xml"/>
  <Override PartName="/ppt/notesMasters/notesMaster1.xml" ContentType="application/vnd.openxmlformats-officedocument.presentationml.notesMaster+xml"/>
  <Override PartName="/ppt/notesMasters/_rels/notesMaster1.xml.rels" ContentType="application/vnd.openxmlformats-package.relationship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_rels/slideMaster1.xml.rels" ContentType="application/vnd.openxmlformats-package.relationships+xml"/>
  <Override PartName="/ppt/slideMasters/_rels/slideMaster2.xml.rels" ContentType="application/vnd.openxmlformats-package.relationships+xml"/>
  <Override PartName="/ppt/slideMasters/_rels/slideMaster3.xml.rels" ContentType="application/vnd.openxmlformats-package.relationships+xml"/>
  <Override PartName="/ppt/notesSlides/notesSlide11.xml" ContentType="application/vnd.openxmlformats-officedocument.presentationml.notesSlide+xml"/>
  <Override PartName="/ppt/notesSlides/notesSlide3.xml" ContentType="application/vnd.openxmlformats-officedocument.presentationml.notesSlide+xml"/>
  <Override PartName="/ppt/notesSlides/notesSlide12.xml" ContentType="application/vnd.openxmlformats-officedocument.presentationml.notesSlide+xml"/>
  <Override PartName="/ppt/notesSlides/notesSlide4.xml" ContentType="application/vnd.openxmlformats-officedocument.presentationml.notesSlide+xml"/>
  <Override PartName="/ppt/notesSlides/notesSlide59.xml" ContentType="application/vnd.openxmlformats-officedocument.presentationml.notesSlide+xml"/>
  <Override PartName="/ppt/notesSlides/notesSlide7.xml" ContentType="application/vnd.openxmlformats-officedocument.presentationml.notesSlide+xml"/>
  <Override PartName="/ppt/notesSlides/notesSlide123.xml" ContentType="application/vnd.openxmlformats-officedocument.presentationml.notesSlide+xml"/>
  <Override PartName="/ppt/notesSlides/notesSlide8.xml" ContentType="application/vnd.openxmlformats-officedocument.presentationml.notesSlide+xml"/>
  <Override PartName="/ppt/notesSlides/notesSlide84.xml" ContentType="application/vnd.openxmlformats-officedocument.presentationml.notesSlide+xml"/>
  <Override PartName="/ppt/notesSlides/notesSlide17.xml" ContentType="application/vnd.openxmlformats-officedocument.presentationml.notesSlide+xml"/>
  <Override PartName="/ppt/notesSlides/notesSlide71.xml" ContentType="application/vnd.openxmlformats-officedocument.presentationml.notesSlide+xml"/>
  <Override PartName="/ppt/notesSlides/notesSlide9.xml" ContentType="application/vnd.openxmlformats-officedocument.presentationml.notesSlide+xml"/>
  <Override PartName="/ppt/notesSlides/notesSlide13.xml" ContentType="application/vnd.openxmlformats-officedocument.presentationml.notesSlide+xml"/>
  <Override PartName="/ppt/notesSlides/notesSlide85.xml" ContentType="application/vnd.openxmlformats-officedocument.presentationml.notesSlide+xml"/>
  <Override PartName="/ppt/notesSlides/notesSlide18.xml" ContentType="application/vnd.openxmlformats-officedocument.presentationml.notesSlide+xml"/>
  <Override PartName="/ppt/notesSlides/notesSlide23.xml" ContentType="application/vnd.openxmlformats-officedocument.presentationml.notesSlide+xml"/>
  <Override PartName="/ppt/notesSlides/notesSlide26.xml" ContentType="application/vnd.openxmlformats-officedocument.presentationml.notesSlide+xml"/>
  <Override PartName="/ppt/notesSlides/notesSlide29.xml" ContentType="application/vnd.openxmlformats-officedocument.presentationml.notesSlide+xml"/>
  <Override PartName="/ppt/notesSlides/notesSlide120.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63.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88.xml" ContentType="application/vnd.openxmlformats-officedocument.presentationml.notesSlide+xml"/>
  <Override PartName="/ppt/notesSlides/notesSlide99.xml" ContentType="application/vnd.openxmlformats-officedocument.presentationml.notesSlide+xml"/>
  <Override PartName="/ppt/notesSlides/notesSlide107.xml" ContentType="application/vnd.openxmlformats-officedocument.presentationml.notesSlide+xml"/>
  <Override PartName="/ppt/notesSlides/notesSlide113.xml" ContentType="application/vnd.openxmlformats-officedocument.presentationml.notesSlide+xml"/>
  <Override PartName="/ppt/notesSlides/_rels/notesSlide3.xml.rels" ContentType="application/vnd.openxmlformats-package.relationships+xml"/>
  <Override PartName="/ppt/notesSlides/_rels/notesSlide4.xml.rels" ContentType="application/vnd.openxmlformats-package.relationships+xml"/>
  <Override PartName="/ppt/notesSlides/_rels/notesSlide11.xml.rels" ContentType="application/vnd.openxmlformats-package.relationships+xml"/>
  <Override PartName="/ppt/notesSlides/_rels/notesSlide7.xml.rels" ContentType="application/vnd.openxmlformats-package.relationships+xml"/>
  <Override PartName="/ppt/notesSlides/_rels/notesSlide12.xml.rels" ContentType="application/vnd.openxmlformats-package.relationships+xml"/>
  <Override PartName="/ppt/notesSlides/_rels/notesSlide8.xml.rels" ContentType="application/vnd.openxmlformats-package.relationships+xml"/>
  <Override PartName="/ppt/notesSlides/_rels/notesSlide13.xml.rels" ContentType="application/vnd.openxmlformats-package.relationships+xml"/>
  <Override PartName="/ppt/notesSlides/_rels/notesSlide9.xml.rels" ContentType="application/vnd.openxmlformats-package.relationships+xml"/>
  <Override PartName="/ppt/notesSlides/_rels/notesSlide84.xml.rels" ContentType="application/vnd.openxmlformats-package.relationships+xml"/>
  <Override PartName="/ppt/notesSlides/_rels/notesSlide17.xml.rels" ContentType="application/vnd.openxmlformats-package.relationships+xml"/>
  <Override PartName="/ppt/notesSlides/_rels/notesSlide85.xml.rels" ContentType="application/vnd.openxmlformats-package.relationships+xml"/>
  <Override PartName="/ppt/notesSlides/_rels/notesSlide18.xml.rels" ContentType="application/vnd.openxmlformats-package.relationships+xml"/>
  <Override PartName="/ppt/notesSlides/_rels/notesSlide23.xml.rels" ContentType="application/vnd.openxmlformats-package.relationships+xml"/>
  <Override PartName="/ppt/notesSlides/_rels/notesSlide26.xml.rels" ContentType="application/vnd.openxmlformats-package.relationships+xml"/>
  <Override PartName="/ppt/notesSlides/_rels/notesSlide29.xml.rels" ContentType="application/vnd.openxmlformats-package.relationships+xml"/>
  <Override PartName="/ppt/notesSlides/_rels/notesSlide57.xml.rels" ContentType="application/vnd.openxmlformats-package.relationships+xml"/>
  <Override PartName="/ppt/notesSlides/_rels/notesSlide58.xml.rels" ContentType="application/vnd.openxmlformats-package.relationships+xml"/>
  <Override PartName="/ppt/notesSlides/_rels/notesSlide59.xml.rels" ContentType="application/vnd.openxmlformats-package.relationships+xml"/>
  <Override PartName="/ppt/notesSlides/_rels/notesSlide63.xml.rels" ContentType="application/vnd.openxmlformats-package.relationships+xml"/>
  <Override PartName="/ppt/notesSlides/_rels/notesSlide71.xml.rels" ContentType="application/vnd.openxmlformats-package.relationships+xml"/>
  <Override PartName="/ppt/notesSlides/_rels/notesSlide76.xml.rels" ContentType="application/vnd.openxmlformats-package.relationships+xml"/>
  <Override PartName="/ppt/notesSlides/_rels/notesSlide77.xml.rels" ContentType="application/vnd.openxmlformats-package.relationships+xml"/>
  <Override PartName="/ppt/notesSlides/_rels/notesSlide88.xml.rels" ContentType="application/vnd.openxmlformats-package.relationships+xml"/>
  <Override PartName="/ppt/notesSlides/_rels/notesSlide99.xml.rels" ContentType="application/vnd.openxmlformats-package.relationships+xml"/>
  <Override PartName="/ppt/notesSlides/_rels/notesSlide107.xml.rels" ContentType="application/vnd.openxmlformats-package.relationships+xml"/>
  <Override PartName="/ppt/notesSlides/_rels/notesSlide113.xml.rels" ContentType="application/vnd.openxmlformats-package.relationships+xml"/>
  <Override PartName="/ppt/notesSlides/_rels/notesSlide120.xml.rels" ContentType="application/vnd.openxmlformats-package.relationships+xml"/>
  <Override PartName="/ppt/notesSlides/_rels/notesSlide123.xml.rels" ContentType="application/vnd.openxmlformats-package.relationship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media/image9.png" ContentType="image/png"/>
  <Override PartName="/ppt/media/image1.png" ContentType="image/png"/>
  <Override PartName="/ppt/media/image2.png" ContentType="image/png"/>
  <Override PartName="/ppt/media/image3.png" ContentType="image/png"/>
  <Override PartName="/ppt/media/image4.png" ContentType="image/png"/>
  <Override PartName="/ppt/media/image5.png" ContentType="image/png"/>
  <Override PartName="/ppt/media/image6.png" ContentType="image/png"/>
  <Override PartName="/ppt/media/image7.png" ContentType="image/png"/>
  <Override PartName="/ppt/media/image8.png" ContentType="image/png"/>
  <Override PartName="/ppt/media/image10.png" ContentType="image/png"/>
  <Override PartName="/ppt/media/image11.png" ContentType="image/png"/>
  <Override PartName="/ppt/media/image12.png" ContentType="image/png"/>
  <Override PartName="/ppt/media/image13.png" ContentType="image/png"/>
  <Override PartName="/ppt/media/image51.wmf" ContentType="image/x-wmf"/>
  <Override PartName="/ppt/media/image29.png" ContentType="image/png"/>
  <Override PartName="/ppt/media/image14.jpeg" ContentType="image/jpeg"/>
  <Override PartName="/ppt/media/image15.png" ContentType="image/png"/>
  <Override PartName="/ppt/media/image16.png" ContentType="image/png"/>
  <Override PartName="/ppt/media/image17.png" ContentType="image/png"/>
  <Override PartName="/ppt/media/image18.png" ContentType="image/png"/>
  <Override PartName="/ppt/media/image19.png" ContentType="image/png"/>
  <Override PartName="/ppt/media/image20.png" ContentType="image/png"/>
  <Override PartName="/ppt/media/image21.png" ContentType="image/png"/>
  <Override PartName="/ppt/media/image22.png" ContentType="image/png"/>
  <Override PartName="/ppt/media/image23.png" ContentType="image/png"/>
  <Override PartName="/ppt/media/image24.png" ContentType="image/png"/>
  <Override PartName="/ppt/media/image25.png" ContentType="image/png"/>
  <Override PartName="/ppt/media/image49.wmf" ContentType="image/x-wmf"/>
  <Override PartName="/ppt/media/image37.png" ContentType="image/png"/>
  <Override PartName="/ppt/media/image26.jpeg" ContentType="image/jpeg"/>
  <Override PartName="/ppt/media/image27.png" ContentType="image/png"/>
  <Override PartName="/ppt/media/image50.wmf" ContentType="image/x-wmf"/>
  <Override PartName="/ppt/media/image28.png" ContentType="image/png"/>
  <Override PartName="/ppt/media/image30.png" ContentType="image/png"/>
  <Override PartName="/ppt/media/image31.png" ContentType="image/png"/>
  <Override PartName="/ppt/media/image32.png" ContentType="image/png"/>
  <Override PartName="/ppt/media/image33.png" ContentType="image/png"/>
  <Override PartName="/ppt/media/image34.png" ContentType="image/png"/>
  <Override PartName="/ppt/media/image35.png" ContentType="image/png"/>
  <Override PartName="/ppt/media/image36.png" ContentType="image/png"/>
  <Override PartName="/ppt/media/image38.png" ContentType="image/png"/>
  <Override PartName="/ppt/media/image39.png" ContentType="image/png"/>
  <Override PartName="/ppt/media/image52.wmf" ContentType="image/x-wmf"/>
  <Override PartName="/ppt/media/image40.png" ContentType="image/png"/>
  <Override PartName="/ppt/media/image41.png" ContentType="image/png"/>
  <Override PartName="/ppt/media/image42.png" ContentType="image/png"/>
  <Override PartName="/ppt/media/image43.png" ContentType="image/png"/>
  <Override PartName="/ppt/media/image44.png" ContentType="image/png"/>
  <Override PartName="/ppt/media/image45.png" ContentType="image/png"/>
  <Override PartName="/ppt/media/image46.png" ContentType="image/png"/>
  <Override PartName="/ppt/media/image47.png" ContentType="image/png"/>
  <Override PartName="/ppt/media/image48.png" ContentType="image/png"/>
  <Override PartName="/ppt/slideLayouts/slideLayout9.xml" ContentType="application/vnd.openxmlformats-officedocument.presentationml.slideLayout+xml"/>
  <Override PartName="/ppt/slideLayouts/slideLayout31.xml" ContentType="application/vnd.openxmlformats-officedocument.presentationml.slideLayout+xml"/>
  <Override PartName="/ppt/slideLayouts/slideLayout1.xml" ContentType="application/vnd.openxmlformats-officedocument.presentationml.slideLayout+xml"/>
  <Override PartName="/ppt/slideLayouts/slideLayout32.xml" ContentType="application/vnd.openxmlformats-officedocument.presentationml.slideLayout+xml"/>
  <Override PartName="/ppt/slideLayouts/slideLayout2.xml" ContentType="application/vnd.openxmlformats-officedocument.presentationml.slideLayout+xml"/>
  <Override PartName="/ppt/slideLayouts/slideLayout33.xml" ContentType="application/vnd.openxmlformats-officedocument.presentationml.slideLayout+xml"/>
  <Override PartName="/ppt/slideLayouts/slideLayout3.xml" ContentType="application/vnd.openxmlformats-officedocument.presentationml.slideLayout+xml"/>
  <Override PartName="/ppt/slideLayouts/slideLayout34.xml" ContentType="application/vnd.openxmlformats-officedocument.presentationml.slideLayout+xml"/>
  <Override PartName="/ppt/slideLayouts/slideLayout4.xml" ContentType="application/vnd.openxmlformats-officedocument.presentationml.slideLayout+xml"/>
  <Override PartName="/ppt/slideLayouts/slideLayout35.xml" ContentType="application/vnd.openxmlformats-officedocument.presentationml.slideLayout+xml"/>
  <Override PartName="/ppt/slideLayouts/slideLayout5.xml" ContentType="application/vnd.openxmlformats-officedocument.presentationml.slideLayout+xml"/>
  <Override PartName="/ppt/slideLayouts/slideLayout36.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_rels/slideLayout9.xml.rels" ContentType="application/vnd.openxmlformats-package.relationships+xml"/>
  <Override PartName="/ppt/slideLayouts/_rels/slideLayout1.xml.rels" ContentType="application/vnd.openxmlformats-package.relationships+xml"/>
  <Override PartName="/ppt/slideLayouts/_rels/slideLayout2.xml.rels" ContentType="application/vnd.openxmlformats-package.relationships+xml"/>
  <Override PartName="/ppt/slideLayouts/_rels/slideLayout3.xml.rels" ContentType="application/vnd.openxmlformats-package.relationships+xml"/>
  <Override PartName="/ppt/slideLayouts/_rels/slideLayout4.xml.rels" ContentType="application/vnd.openxmlformats-package.relationships+xml"/>
  <Override PartName="/ppt/slideLayouts/_rels/slideLayout5.xml.rels" ContentType="application/vnd.openxmlformats-package.relationships+xml"/>
  <Override PartName="/ppt/slideLayouts/_rels/slideLayout6.xml.rels" ContentType="application/vnd.openxmlformats-package.relationships+xml"/>
  <Override PartName="/ppt/slideLayouts/_rels/slideLayout7.xml.rels" ContentType="application/vnd.openxmlformats-package.relationships+xml"/>
  <Override PartName="/ppt/slideLayouts/_rels/slideLayout8.xml.rels" ContentType="application/vnd.openxmlformats-package.relationships+xml"/>
  <Override PartName="/ppt/slideLayouts/_rels/slideLayout10.xml.rels" ContentType="application/vnd.openxmlformats-package.relationships+xml"/>
  <Override PartName="/ppt/slideLayouts/_rels/slideLayout11.xml.rels" ContentType="application/vnd.openxmlformats-package.relationships+xml"/>
  <Override PartName="/ppt/slideLayouts/_rels/slideLayout12.xml.rels" ContentType="application/vnd.openxmlformats-package.relationships+xml"/>
  <Override PartName="/ppt/slideLayouts/_rels/slideLayout13.xml.rels" ContentType="application/vnd.openxmlformats-package.relationships+xml"/>
  <Override PartName="/ppt/slideLayouts/_rels/slideLayout14.xml.rels" ContentType="application/vnd.openxmlformats-package.relationships+xml"/>
  <Override PartName="/ppt/slideLayouts/_rels/slideLayout15.xml.rels" ContentType="application/vnd.openxmlformats-package.relationships+xml"/>
  <Override PartName="/ppt/slideLayouts/_rels/slideLayout16.xml.rels" ContentType="application/vnd.openxmlformats-package.relationships+xml"/>
  <Override PartName="/ppt/slideLayouts/_rels/slideLayout17.xml.rels" ContentType="application/vnd.openxmlformats-package.relationships+xml"/>
  <Override PartName="/ppt/slideLayouts/_rels/slideLayout18.xml.rels" ContentType="application/vnd.openxmlformats-package.relationships+xml"/>
  <Override PartName="/ppt/slideLayouts/_rels/slideLayout19.xml.rels" ContentType="application/vnd.openxmlformats-package.relationships+xml"/>
  <Override PartName="/ppt/slideLayouts/_rels/slideLayout20.xml.rels" ContentType="application/vnd.openxmlformats-package.relationships+xml"/>
  <Override PartName="/ppt/slideLayouts/_rels/slideLayout21.xml.rels" ContentType="application/vnd.openxmlformats-package.relationships+xml"/>
  <Override PartName="/ppt/slideLayouts/_rels/slideLayout22.xml.rels" ContentType="application/vnd.openxmlformats-package.relationships+xml"/>
  <Override PartName="/ppt/slideLayouts/_rels/slideLayout23.xml.rels" ContentType="application/vnd.openxmlformats-package.relationships+xml"/>
  <Override PartName="/ppt/slideLayouts/_rels/slideLayout24.xml.rels" ContentType="application/vnd.openxmlformats-package.relationships+xml"/>
  <Override PartName="/ppt/slideLayouts/_rels/slideLayout25.xml.rels" ContentType="application/vnd.openxmlformats-package.relationships+xml"/>
  <Override PartName="/ppt/slideLayouts/_rels/slideLayout26.xml.rels" ContentType="application/vnd.openxmlformats-package.relationships+xml"/>
  <Override PartName="/ppt/slideLayouts/_rels/slideLayout27.xml.rels" ContentType="application/vnd.openxmlformats-package.relationships+xml"/>
  <Override PartName="/ppt/slideLayouts/_rels/slideLayout28.xml.rels" ContentType="application/vnd.openxmlformats-package.relationships+xml"/>
  <Override PartName="/ppt/slideLayouts/_rels/slideLayout29.xml.rels" ContentType="application/vnd.openxmlformats-package.relationships+xml"/>
  <Override PartName="/ppt/slideLayouts/_rels/slideLayout30.xml.rels" ContentType="application/vnd.openxmlformats-package.relationships+xml"/>
  <Override PartName="/ppt/slideLayouts/_rels/slideLayout31.xml.rels" ContentType="application/vnd.openxmlformats-package.relationships+xml"/>
  <Override PartName="/ppt/slideLayouts/_rels/slideLayout32.xml.rels" ContentType="application/vnd.openxmlformats-package.relationships+xml"/>
  <Override PartName="/ppt/slideLayouts/_rels/slideLayout33.xml.rels" ContentType="application/vnd.openxmlformats-package.relationships+xml"/>
  <Override PartName="/ppt/slideLayouts/_rels/slideLayout34.xml.rels" ContentType="application/vnd.openxmlformats-package.relationships+xml"/>
  <Override PartName="/ppt/slideLayouts/_rels/slideLayout35.xml.rels" ContentType="application/vnd.openxmlformats-package.relationships+xml"/>
  <Override PartName="/ppt/slideLayouts/_rels/slideLayout36.xml.rels" ContentType="application/vnd.openxmlformats-package.relationships+xml"/>
  <Override PartName="/ppt/_rels/presentation.xml.rels" ContentType="application/vnd.openxmlformats-package.relationships+xml"/>
  <Override PartName="/ppt/slides/slide9.xml" ContentType="application/vnd.openxmlformats-officedocument.presentationml.slide+xml"/>
  <Override PartName="/ppt/slides/slide26.xml" ContentType="application/vnd.openxmlformats-officedocument.presentationml.slide+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20.xml" ContentType="application/vnd.openxmlformats-officedocument.presentationml.slide+xml"/>
  <Override PartName="/ppt/slides/slide4.xml" ContentType="application/vnd.openxmlformats-officedocument.presentationml.slide+xml"/>
  <Override PartName="/ppt/slides/slide21.xml" ContentType="application/vnd.openxmlformats-officedocument.presentationml.slide+xml"/>
  <Override PartName="/ppt/slides/slide5.xml" ContentType="application/vnd.openxmlformats-officedocument.presentationml.slide+xml"/>
  <Override PartName="/ppt/slides/slide22.xml" ContentType="application/vnd.openxmlformats-officedocument.presentationml.slide+xml"/>
  <Override PartName="/ppt/slides/slide6.xml" ContentType="application/vnd.openxmlformats-officedocument.presentationml.slide+xml"/>
  <Override PartName="/ppt/slides/slide23.xml" ContentType="application/vnd.openxmlformats-officedocument.presentationml.slide+xml"/>
  <Override PartName="/ppt/slides/slide7.xml" ContentType="application/vnd.openxmlformats-officedocument.presentationml.slide+xml"/>
  <Override PartName="/ppt/slides/slide24.xml" ContentType="application/vnd.openxmlformats-officedocument.presentationml.slide+xml"/>
  <Override PartName="/ppt/slides/slide8.xml" ContentType="application/vnd.openxmlformats-officedocument.presentationml.slide+xml"/>
  <Override PartName="/ppt/slides/slide25.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_rels/slide53.xml.rels" ContentType="application/vnd.openxmlformats-package.relationships+xml"/>
  <Override PartName="/ppt/slides/_rels/slide9.xml.rels" ContentType="application/vnd.openxmlformats-package.relationships+xml"/>
  <Override PartName="/ppt/slides/_rels/slide35.xml.rels" ContentType="application/vnd.openxmlformats-package.relationships+xml"/>
  <Override PartName="/ppt/slides/_rels/slide1.xml.rels" ContentType="application/vnd.openxmlformats-package.relationships+xml"/>
  <Override PartName="/ppt/slides/_rels/slide36.xml.rels" ContentType="application/vnd.openxmlformats-package.relationships+xml"/>
  <Override PartName="/ppt/slides/_rels/slide2.xml.rels" ContentType="application/vnd.openxmlformats-package.relationships+xml"/>
  <Override PartName="/ppt/slides/_rels/slide37.xml.rels" ContentType="application/vnd.openxmlformats-package.relationships+xml"/>
  <Override PartName="/ppt/slides/_rels/slide3.xml.rels" ContentType="application/vnd.openxmlformats-package.relationships+xml"/>
  <Override PartName="/ppt/slides/_rels/slide38.xml.rels" ContentType="application/vnd.openxmlformats-package.relationships+xml"/>
  <Override PartName="/ppt/slides/_rels/slide4.xml.rels" ContentType="application/vnd.openxmlformats-package.relationships+xml"/>
  <Override PartName="/ppt/slides/_rels/slide39.xml.rels" ContentType="application/vnd.openxmlformats-package.relationships+xml"/>
  <Override PartName="/ppt/slides/_rels/slide5.xml.rels" ContentType="application/vnd.openxmlformats-package.relationships+xml"/>
  <Override PartName="/ppt/slides/_rels/slide50.xml.rels" ContentType="application/vnd.openxmlformats-package.relationships+xml"/>
  <Override PartName="/ppt/slides/_rels/slide6.xml.rels" ContentType="application/vnd.openxmlformats-package.relationships+xml"/>
  <Override PartName="/ppt/slides/_rels/slide51.xml.rels" ContentType="application/vnd.openxmlformats-package.relationships+xml"/>
  <Override PartName="/ppt/slides/_rels/slide7.xml.rels" ContentType="application/vnd.openxmlformats-package.relationships+xml"/>
  <Override PartName="/ppt/slides/_rels/slide52.xml.rels" ContentType="application/vnd.openxmlformats-package.relationships+xml"/>
  <Override PartName="/ppt/slides/_rels/slide8.xml.rels" ContentType="application/vnd.openxmlformats-package.relationships+xml"/>
  <Override PartName="/ppt/slides/_rels/slide10.xml.rels" ContentType="application/vnd.openxmlformats-package.relationships+xml"/>
  <Override PartName="/ppt/slides/_rels/slide11.xml.rels" ContentType="application/vnd.openxmlformats-package.relationships+xml"/>
  <Override PartName="/ppt/slides/_rels/slide12.xml.rels" ContentType="application/vnd.openxmlformats-package.relationships+xml"/>
  <Override PartName="/ppt/slides/_rels/slide13.xml.rels" ContentType="application/vnd.openxmlformats-package.relationships+xml"/>
  <Override PartName="/ppt/slides/_rels/slide14.xml.rels" ContentType="application/vnd.openxmlformats-package.relationships+xml"/>
  <Override PartName="/ppt/slides/_rels/slide15.xml.rels" ContentType="application/vnd.openxmlformats-package.relationships+xml"/>
  <Override PartName="/ppt/slides/_rels/slide16.xml.rels" ContentType="application/vnd.openxmlformats-package.relationships+xml"/>
  <Override PartName="/ppt/slides/_rels/slide17.xml.rels" ContentType="application/vnd.openxmlformats-package.relationships+xml"/>
  <Override PartName="/ppt/slides/_rels/slide18.xml.rels" ContentType="application/vnd.openxmlformats-package.relationships+xml"/>
  <Override PartName="/ppt/slides/_rels/slide19.xml.rels" ContentType="application/vnd.openxmlformats-package.relationships+xml"/>
  <Override PartName="/ppt/slides/_rels/slide20.xml.rels" ContentType="application/vnd.openxmlformats-package.relationships+xml"/>
  <Override PartName="/ppt/slides/_rels/slide21.xml.rels" ContentType="application/vnd.openxmlformats-package.relationships+xml"/>
  <Override PartName="/ppt/slides/_rels/slide22.xml.rels" ContentType="application/vnd.openxmlformats-package.relationships+xml"/>
  <Override PartName="/ppt/slides/_rels/slide23.xml.rels" ContentType="application/vnd.openxmlformats-package.relationships+xml"/>
  <Override PartName="/ppt/slides/_rels/slide24.xml.rels" ContentType="application/vnd.openxmlformats-package.relationships+xml"/>
  <Override PartName="/ppt/slides/_rels/slide25.xml.rels" ContentType="application/vnd.openxmlformats-package.relationships+xml"/>
  <Override PartName="/ppt/slides/_rels/slide26.xml.rels" ContentType="application/vnd.openxmlformats-package.relationships+xml"/>
  <Override PartName="/ppt/slides/_rels/slide27.xml.rels" ContentType="application/vnd.openxmlformats-package.relationships+xml"/>
  <Override PartName="/ppt/slides/_rels/slide28.xml.rels" ContentType="application/vnd.openxmlformats-package.relationships+xml"/>
  <Override PartName="/ppt/slides/_rels/slide29.xml.rels" ContentType="application/vnd.openxmlformats-package.relationships+xml"/>
  <Override PartName="/ppt/slides/_rels/slide30.xml.rels" ContentType="application/vnd.openxmlformats-package.relationships+xml"/>
  <Override PartName="/ppt/slides/_rels/slide31.xml.rels" ContentType="application/vnd.openxmlformats-package.relationships+xml"/>
  <Override PartName="/ppt/slides/_rels/slide32.xml.rels" ContentType="application/vnd.openxmlformats-package.relationships+xml"/>
  <Override PartName="/ppt/slides/_rels/slide33.xml.rels" ContentType="application/vnd.openxmlformats-package.relationships+xml"/>
  <Override PartName="/ppt/slides/_rels/slide34.xml.rels" ContentType="application/vnd.openxmlformats-package.relationships+xml"/>
  <Override PartName="/ppt/slides/_rels/slide40.xml.rels" ContentType="application/vnd.openxmlformats-package.relationships+xml"/>
  <Override PartName="/ppt/slides/_rels/slide41.xml.rels" ContentType="application/vnd.openxmlformats-package.relationships+xml"/>
  <Override PartName="/ppt/slides/_rels/slide42.xml.rels" ContentType="application/vnd.openxmlformats-package.relationships+xml"/>
  <Override PartName="/ppt/slides/_rels/slide43.xml.rels" ContentType="application/vnd.openxmlformats-package.relationships+xml"/>
  <Override PartName="/ppt/slides/_rels/slide44.xml.rels" ContentType="application/vnd.openxmlformats-package.relationships+xml"/>
  <Override PartName="/ppt/slides/_rels/slide45.xml.rels" ContentType="application/vnd.openxmlformats-package.relationships+xml"/>
  <Override PartName="/ppt/slides/_rels/slide46.xml.rels" ContentType="application/vnd.openxmlformats-package.relationships+xml"/>
  <Override PartName="/ppt/slides/_rels/slide47.xml.rels" ContentType="application/vnd.openxmlformats-package.relationships+xml"/>
  <Override PartName="/ppt/slides/_rels/slide48.xml.rels" ContentType="application/vnd.openxmlformats-package.relationships+xml"/>
  <Override PartName="/ppt/slides/_rels/slide49.xml.rels" ContentType="application/vnd.openxmlformats-package.relationships+xml"/>
  <Override PartName="/ppt/slides/_rels/slide54.xml.rels" ContentType="application/vnd.openxmlformats-package.relationships+xml"/>
  <Override PartName="/ppt/slides/_rels/slide55.xml.rels" ContentType="application/vnd.openxmlformats-package.relationships+xml"/>
  <Override PartName="/ppt/slides/_rels/slide56.xml.rels" ContentType="application/vnd.openxmlformats-package.relationships+xml"/>
  <Override PartName="/ppt/slides/_rels/slide57.xml.rels" ContentType="application/vnd.openxmlformats-package.relationships+xml"/>
  <Override PartName="/ppt/slides/_rels/slide58.xml.rels" ContentType="application/vnd.openxmlformats-package.relationships+xml"/>
  <Override PartName="/ppt/slides/_rels/slide59.xml.rels" ContentType="application/vnd.openxmlformats-package.relationships+xml"/>
  <Override PartName="/ppt/slides/_rels/slide60.xml.rels" ContentType="application/vnd.openxmlformats-package.relationships+xml"/>
  <Override PartName="/ppt/slides/_rels/slide61.xml.rels" ContentType="application/vnd.openxmlformats-package.relationships+xml"/>
  <Override PartName="/ppt/slides/_rels/slide62.xml.rels" ContentType="application/vnd.openxmlformats-package.relationships+xml"/>
  <Override PartName="/ppt/slides/_rels/slide63.xml.rels" ContentType="application/vnd.openxmlformats-package.relationships+xml"/>
  <Override PartName="/ppt/slides/_rels/slide64.xml.rels" ContentType="application/vnd.openxmlformats-package.relationships+xml"/>
  <Override PartName="/ppt/slides/_rels/slide65.xml.rels" ContentType="application/vnd.openxmlformats-package.relationships+xml"/>
  <Override PartName="/ppt/slides/_rels/slide66.xml.rels" ContentType="application/vnd.openxmlformats-package.relationships+xml"/>
  <Override PartName="/ppt/slides/_rels/slide67.xml.rels" ContentType="application/vnd.openxmlformats-package.relationships+xml"/>
  <Override PartName="/ppt/slides/_rels/slide68.xml.rels" ContentType="application/vnd.openxmlformats-package.relationships+xml"/>
  <Override PartName="/ppt/slides/_rels/slide69.xml.rels" ContentType="application/vnd.openxmlformats-package.relationships+xml"/>
  <Override PartName="/ppt/slides/_rels/slide70.xml.rels" ContentType="application/vnd.openxmlformats-package.relationships+xml"/>
  <Override PartName="/ppt/slides/_rels/slide71.xml.rels" ContentType="application/vnd.openxmlformats-package.relationships+xml"/>
  <Override PartName="/ppt/slides/_rels/slide72.xml.rels" ContentType="application/vnd.openxmlformats-package.relationships+xml"/>
  <Override PartName="/ppt/slides/_rels/slide73.xml.rels" ContentType="application/vnd.openxmlformats-package.relationships+xml"/>
  <Override PartName="/ppt/slides/_rels/slide74.xml.rels" ContentType="application/vnd.openxmlformats-package.relationships+xml"/>
  <Override PartName="/ppt/slides/_rels/slide75.xml.rels" ContentType="application/vnd.openxmlformats-package.relationships+xml"/>
  <Override PartName="/ppt/slides/_rels/slide76.xml.rels" ContentType="application/vnd.openxmlformats-package.relationships+xml"/>
  <Override PartName="/ppt/slides/_rels/slide77.xml.rels" ContentType="application/vnd.openxmlformats-package.relationships+xml"/>
  <Override PartName="/ppt/slides/_rels/slide78.xml.rels" ContentType="application/vnd.openxmlformats-package.relationships+xml"/>
  <Override PartName="/ppt/slides/_rels/slide79.xml.rels" ContentType="application/vnd.openxmlformats-package.relationships+xml"/>
  <Override PartName="/ppt/slides/_rels/slide80.xml.rels" ContentType="application/vnd.openxmlformats-package.relationships+xml"/>
  <Override PartName="/ppt/slides/_rels/slide81.xml.rels" ContentType="application/vnd.openxmlformats-package.relationships+xml"/>
  <Override PartName="/ppt/slides/_rels/slide82.xml.rels" ContentType="application/vnd.openxmlformats-package.relationships+xml"/>
  <Override PartName="/ppt/slides/_rels/slide83.xml.rels" ContentType="application/vnd.openxmlformats-package.relationships+xml"/>
  <Override PartName="/ppt/slides/_rels/slide84.xml.rels" ContentType="application/vnd.openxmlformats-package.relationships+xml"/>
  <Override PartName="/ppt/slides/_rels/slide85.xml.rels" ContentType="application/vnd.openxmlformats-package.relationships+xml"/>
  <Override PartName="/ppt/slides/_rels/slide86.xml.rels" ContentType="application/vnd.openxmlformats-package.relationships+xml"/>
  <Override PartName="/ppt/slides/_rels/slide87.xml.rels" ContentType="application/vnd.openxmlformats-package.relationships+xml"/>
  <Override PartName="/ppt/slides/_rels/slide88.xml.rels" ContentType="application/vnd.openxmlformats-package.relationships+xml"/>
  <Override PartName="/ppt/slides/_rels/slide89.xml.rels" ContentType="application/vnd.openxmlformats-package.relationships+xml"/>
  <Override PartName="/ppt/slides/_rels/slide90.xml.rels" ContentType="application/vnd.openxmlformats-package.relationships+xml"/>
  <Override PartName="/ppt/slides/_rels/slide91.xml.rels" ContentType="application/vnd.openxmlformats-package.relationships+xml"/>
  <Override PartName="/ppt/slides/_rels/slide92.xml.rels" ContentType="application/vnd.openxmlformats-package.relationships+xml"/>
  <Override PartName="/ppt/slides/_rels/slide93.xml.rels" ContentType="application/vnd.openxmlformats-package.relationships+xml"/>
  <Override PartName="/ppt/slides/_rels/slide94.xml.rels" ContentType="application/vnd.openxmlformats-package.relationships+xml"/>
  <Override PartName="/ppt/slides/_rels/slide95.xml.rels" ContentType="application/vnd.openxmlformats-package.relationships+xml"/>
  <Override PartName="/ppt/slides/_rels/slide96.xml.rels" ContentType="application/vnd.openxmlformats-package.relationships+xml"/>
  <Override PartName="/ppt/slides/_rels/slide97.xml.rels" ContentType="application/vnd.openxmlformats-package.relationships+xml"/>
  <Override PartName="/ppt/slides/_rels/slide98.xml.rels" ContentType="application/vnd.openxmlformats-package.relationships+xml"/>
  <Override PartName="/ppt/slides/_rels/slide99.xml.rels" ContentType="application/vnd.openxmlformats-package.relationships+xml"/>
  <Override PartName="/ppt/slides/_rels/slide100.xml.rels" ContentType="application/vnd.openxmlformats-package.relationships+xml"/>
  <Override PartName="/ppt/slides/_rels/slide101.xml.rels" ContentType="application/vnd.openxmlformats-package.relationships+xml"/>
  <Override PartName="/ppt/slides/_rels/slide102.xml.rels" ContentType="application/vnd.openxmlformats-package.relationships+xml"/>
  <Override PartName="/ppt/slides/_rels/slide103.xml.rels" ContentType="application/vnd.openxmlformats-package.relationships+xml"/>
  <Override PartName="/ppt/slides/_rels/slide104.xml.rels" ContentType="application/vnd.openxmlformats-package.relationships+xml"/>
  <Override PartName="/ppt/slides/_rels/slide105.xml.rels" ContentType="application/vnd.openxmlformats-package.relationships+xml"/>
  <Override PartName="/ppt/slides/_rels/slide106.xml.rels" ContentType="application/vnd.openxmlformats-package.relationships+xml"/>
  <Override PartName="/ppt/slides/_rels/slide107.xml.rels" ContentType="application/vnd.openxmlformats-package.relationships+xml"/>
  <Override PartName="/ppt/slides/_rels/slide108.xml.rels" ContentType="application/vnd.openxmlformats-package.relationships+xml"/>
  <Override PartName="/ppt/slides/_rels/slide109.xml.rels" ContentType="application/vnd.openxmlformats-package.relationships+xml"/>
  <Override PartName="/ppt/slides/_rels/slide110.xml.rels" ContentType="application/vnd.openxmlformats-package.relationships+xml"/>
  <Override PartName="/ppt/slides/_rels/slide111.xml.rels" ContentType="application/vnd.openxmlformats-package.relationships+xml"/>
  <Override PartName="/ppt/slides/_rels/slide112.xml.rels" ContentType="application/vnd.openxmlformats-package.relationships+xml"/>
  <Override PartName="/ppt/slides/_rels/slide113.xml.rels" ContentType="application/vnd.openxmlformats-package.relationships+xml"/>
  <Override PartName="/ppt/slides/_rels/slide114.xml.rels" ContentType="application/vnd.openxmlformats-package.relationships+xml"/>
  <Override PartName="/ppt/slides/_rels/slide115.xml.rels" ContentType="application/vnd.openxmlformats-package.relationships+xml"/>
  <Override PartName="/ppt/slides/_rels/slide116.xml.rels" ContentType="application/vnd.openxmlformats-package.relationships+xml"/>
  <Override PartName="/ppt/slides/_rels/slide117.xml.rels" ContentType="application/vnd.openxmlformats-package.relationships+xml"/>
  <Override PartName="/ppt/slides/_rels/slide118.xml.rels" ContentType="application/vnd.openxmlformats-package.relationships+xml"/>
  <Override PartName="/ppt/slides/_rels/slide119.xml.rels" ContentType="application/vnd.openxmlformats-package.relationships+xml"/>
  <Override PartName="/ppt/slides/_rels/slide120.xml.rels" ContentType="application/vnd.openxmlformats-package.relationships+xml"/>
  <Override PartName="/ppt/slides/_rels/slide121.xml.rels" ContentType="application/vnd.openxmlformats-package.relationships+xml"/>
  <Override PartName="/ppt/slides/_rels/slide122.xml.rels" ContentType="application/vnd.openxmlformats-package.relationships+xml"/>
  <Override PartName="/ppt/slides/_rels/slide123.xml.rels" ContentType="application/vnd.openxmlformats-package.relationships+xml"/>
  <Override PartName="/ppt/slides/_rels/slide124.xml.rels" ContentType="application/vnd.openxmlformats-package.relationships+xml"/>
  <Override PartName="/ppt/slides/_rels/slide125.xml.rels" ContentType="application/vnd.openxmlformats-package.relationships+xml"/>
  <Override PartName="/ppt/slides/_rels/slide126.xml.rels" ContentType="application/vnd.openxmlformats-package.relationships+xml"/>
  <Override PartName="/ppt/slides/_rels/slide127.xml.rels" ContentType="application/vnd.openxmlformats-package.relationships+xml"/>
  <Override PartName="/ppt/slides/_rels/slide128.xml.rels" ContentType="application/vnd.openxmlformats-package.relationships+xml"/>
  <Override PartName="/ppt/slides/_rels/slide129.xml.rels" ContentType="application/vnd.openxmlformats-package.relationships+xml"/>
  <Override PartName="/ppt/slides/_rels/slide130.xml.rels" ContentType="application/vnd.openxmlformats-package.relationships+xml"/>
  <Override PartName="/ppt/slides/_rels/slide131.xml.rels" ContentType="application/vnd.openxmlformats-package.relationships+xml"/>
  <Override PartName="/ppt/slides/_rels/slide132.xml.rels" ContentType="application/vnd.openxmlformats-package.relationships+xml"/>
  <Override PartName="/ppt/slides/_rels/slide133.xml.rels" ContentType="application/vnd.openxmlformats-package.relationships+xml"/>
  <Override PartName="/ppt/slides/_rels/slide134.xml.rels" ContentType="application/vnd.openxmlformats-package.relationships+xml"/>
  <Override PartName="/ppt/slides/_rels/slide135.xml.rels" ContentType="application/vnd.openxmlformats-package.relationships+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 id="290" r:id="rId40"/>
    <p:sldId id="291" r:id="rId41"/>
    <p:sldId id="292" r:id="rId42"/>
    <p:sldId id="293" r:id="rId43"/>
    <p:sldId id="294" r:id="rId44"/>
    <p:sldId id="295" r:id="rId45"/>
    <p:sldId id="296" r:id="rId46"/>
    <p:sldId id="297" r:id="rId47"/>
    <p:sldId id="298" r:id="rId48"/>
    <p:sldId id="299" r:id="rId49"/>
    <p:sldId id="300" r:id="rId50"/>
    <p:sldId id="301" r:id="rId51"/>
    <p:sldId id="302" r:id="rId52"/>
    <p:sldId id="303" r:id="rId53"/>
    <p:sldId id="304" r:id="rId54"/>
    <p:sldId id="305" r:id="rId55"/>
    <p:sldId id="306" r:id="rId56"/>
    <p:sldId id="307" r:id="rId57"/>
    <p:sldId id="308" r:id="rId58"/>
    <p:sldId id="309" r:id="rId59"/>
    <p:sldId id="310" r:id="rId60"/>
    <p:sldId id="311" r:id="rId61"/>
    <p:sldId id="312" r:id="rId62"/>
    <p:sldId id="313" r:id="rId63"/>
    <p:sldId id="314" r:id="rId64"/>
    <p:sldId id="315" r:id="rId65"/>
    <p:sldId id="316" r:id="rId66"/>
    <p:sldId id="317" r:id="rId67"/>
    <p:sldId id="318" r:id="rId68"/>
    <p:sldId id="319" r:id="rId69"/>
    <p:sldId id="320" r:id="rId70"/>
    <p:sldId id="321" r:id="rId71"/>
    <p:sldId id="322" r:id="rId72"/>
    <p:sldId id="323" r:id="rId73"/>
    <p:sldId id="324" r:id="rId74"/>
    <p:sldId id="325" r:id="rId75"/>
    <p:sldId id="326" r:id="rId76"/>
    <p:sldId id="327" r:id="rId77"/>
    <p:sldId id="328" r:id="rId78"/>
    <p:sldId id="329" r:id="rId79"/>
    <p:sldId id="330" r:id="rId80"/>
    <p:sldId id="331" r:id="rId81"/>
    <p:sldId id="332" r:id="rId82"/>
    <p:sldId id="333" r:id="rId83"/>
    <p:sldId id="334" r:id="rId84"/>
    <p:sldId id="335" r:id="rId85"/>
    <p:sldId id="336" r:id="rId86"/>
    <p:sldId id="337" r:id="rId87"/>
    <p:sldId id="338" r:id="rId88"/>
    <p:sldId id="339" r:id="rId89"/>
    <p:sldId id="340" r:id="rId90"/>
    <p:sldId id="341" r:id="rId91"/>
    <p:sldId id="342" r:id="rId92"/>
    <p:sldId id="343" r:id="rId93"/>
    <p:sldId id="344" r:id="rId94"/>
    <p:sldId id="345" r:id="rId95"/>
    <p:sldId id="346" r:id="rId96"/>
    <p:sldId id="347" r:id="rId97"/>
    <p:sldId id="348" r:id="rId98"/>
    <p:sldId id="349" r:id="rId99"/>
    <p:sldId id="350" r:id="rId100"/>
    <p:sldId id="351" r:id="rId101"/>
    <p:sldId id="352" r:id="rId102"/>
    <p:sldId id="353" r:id="rId103"/>
    <p:sldId id="354" r:id="rId104"/>
    <p:sldId id="355" r:id="rId105"/>
    <p:sldId id="356" r:id="rId106"/>
    <p:sldId id="357" r:id="rId107"/>
    <p:sldId id="358" r:id="rId108"/>
    <p:sldId id="359" r:id="rId109"/>
    <p:sldId id="360" r:id="rId110"/>
    <p:sldId id="361" r:id="rId111"/>
    <p:sldId id="362" r:id="rId112"/>
    <p:sldId id="363" r:id="rId113"/>
    <p:sldId id="364" r:id="rId114"/>
    <p:sldId id="365" r:id="rId115"/>
    <p:sldId id="366" r:id="rId116"/>
    <p:sldId id="367" r:id="rId117"/>
    <p:sldId id="368" r:id="rId118"/>
    <p:sldId id="369" r:id="rId119"/>
    <p:sldId id="370" r:id="rId120"/>
    <p:sldId id="371" r:id="rId121"/>
    <p:sldId id="372" r:id="rId122"/>
    <p:sldId id="373" r:id="rId123"/>
    <p:sldId id="374" r:id="rId124"/>
    <p:sldId id="375" r:id="rId125"/>
    <p:sldId id="376" r:id="rId126"/>
    <p:sldId id="377" r:id="rId127"/>
    <p:sldId id="378" r:id="rId128"/>
    <p:sldId id="379" r:id="rId129"/>
    <p:sldId id="380" r:id="rId130"/>
    <p:sldId id="381" r:id="rId131"/>
    <p:sldId id="382" r:id="rId132"/>
    <p:sldId id="383" r:id="rId133"/>
    <p:sldId id="384" r:id="rId134"/>
    <p:sldId id="385" r:id="rId135"/>
    <p:sldId id="386" r:id="rId136"/>
    <p:sldId id="387" r:id="rId137"/>
    <p:sldId id="388" r:id="rId138"/>
    <p:sldId id="389" r:id="rId139"/>
    <p:sldId id="390" r:id="rId140"/>
  </p:sldIdLst>
  <p:sldSz cx="9144000" cy="6858000"/>
  <p:notesSz cx="6858000" cy="9144000"/>
</p:presentation>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9" Type="http://schemas.openxmlformats.org/officeDocument/2006/relationships/slide" Target="slides/slide4.xml"/><Relationship Id="rId10" Type="http://schemas.openxmlformats.org/officeDocument/2006/relationships/slide" Target="slides/slide5.xml"/><Relationship Id="rId11" Type="http://schemas.openxmlformats.org/officeDocument/2006/relationships/slide" Target="slides/slide6.xml"/><Relationship Id="rId12" Type="http://schemas.openxmlformats.org/officeDocument/2006/relationships/slide" Target="slides/slide7.xml"/><Relationship Id="rId13" Type="http://schemas.openxmlformats.org/officeDocument/2006/relationships/slide" Target="slides/slide8.xml"/><Relationship Id="rId14" Type="http://schemas.openxmlformats.org/officeDocument/2006/relationships/slide" Target="slides/slide9.xml"/><Relationship Id="rId15" Type="http://schemas.openxmlformats.org/officeDocument/2006/relationships/slide" Target="slides/slide10.xml"/><Relationship Id="rId16" Type="http://schemas.openxmlformats.org/officeDocument/2006/relationships/slide" Target="slides/slide11.xml"/><Relationship Id="rId17" Type="http://schemas.openxmlformats.org/officeDocument/2006/relationships/slide" Target="slides/slide12.xml"/><Relationship Id="rId18" Type="http://schemas.openxmlformats.org/officeDocument/2006/relationships/slide" Target="slides/slide13.xml"/><Relationship Id="rId19" Type="http://schemas.openxmlformats.org/officeDocument/2006/relationships/slide" Target="slides/slide14.xml"/><Relationship Id="rId20" Type="http://schemas.openxmlformats.org/officeDocument/2006/relationships/slide" Target="slides/slide15.xml"/><Relationship Id="rId21" Type="http://schemas.openxmlformats.org/officeDocument/2006/relationships/slide" Target="slides/slide16.xml"/><Relationship Id="rId22" Type="http://schemas.openxmlformats.org/officeDocument/2006/relationships/slide" Target="slides/slide17.xml"/><Relationship Id="rId23" Type="http://schemas.openxmlformats.org/officeDocument/2006/relationships/slide" Target="slides/slide18.xml"/><Relationship Id="rId24" Type="http://schemas.openxmlformats.org/officeDocument/2006/relationships/slide" Target="slides/slide19.xml"/><Relationship Id="rId25" Type="http://schemas.openxmlformats.org/officeDocument/2006/relationships/slide" Target="slides/slide20.xml"/><Relationship Id="rId26" Type="http://schemas.openxmlformats.org/officeDocument/2006/relationships/slide" Target="slides/slide21.xml"/><Relationship Id="rId27" Type="http://schemas.openxmlformats.org/officeDocument/2006/relationships/slide" Target="slides/slide22.xml"/><Relationship Id="rId28" Type="http://schemas.openxmlformats.org/officeDocument/2006/relationships/slide" Target="slides/slide23.xml"/><Relationship Id="rId29" Type="http://schemas.openxmlformats.org/officeDocument/2006/relationships/slide" Target="slides/slide24.xml"/><Relationship Id="rId30" Type="http://schemas.openxmlformats.org/officeDocument/2006/relationships/slide" Target="slides/slide25.xml"/><Relationship Id="rId31" Type="http://schemas.openxmlformats.org/officeDocument/2006/relationships/slide" Target="slides/slide26.xml"/><Relationship Id="rId32" Type="http://schemas.openxmlformats.org/officeDocument/2006/relationships/slide" Target="slides/slide27.xml"/><Relationship Id="rId33" Type="http://schemas.openxmlformats.org/officeDocument/2006/relationships/slide" Target="slides/slide28.xml"/><Relationship Id="rId34" Type="http://schemas.openxmlformats.org/officeDocument/2006/relationships/slide" Target="slides/slide29.xml"/><Relationship Id="rId35" Type="http://schemas.openxmlformats.org/officeDocument/2006/relationships/slide" Target="slides/slide30.xml"/><Relationship Id="rId36" Type="http://schemas.openxmlformats.org/officeDocument/2006/relationships/slide" Target="slides/slide31.xml"/><Relationship Id="rId37" Type="http://schemas.openxmlformats.org/officeDocument/2006/relationships/slide" Target="slides/slide32.xml"/><Relationship Id="rId38" Type="http://schemas.openxmlformats.org/officeDocument/2006/relationships/slide" Target="slides/slide33.xml"/><Relationship Id="rId39" Type="http://schemas.openxmlformats.org/officeDocument/2006/relationships/slide" Target="slides/slide34.xml"/><Relationship Id="rId40" Type="http://schemas.openxmlformats.org/officeDocument/2006/relationships/slide" Target="slides/slide35.xml"/><Relationship Id="rId41" Type="http://schemas.openxmlformats.org/officeDocument/2006/relationships/slide" Target="slides/slide36.xml"/><Relationship Id="rId42" Type="http://schemas.openxmlformats.org/officeDocument/2006/relationships/slide" Target="slides/slide37.xml"/><Relationship Id="rId43" Type="http://schemas.openxmlformats.org/officeDocument/2006/relationships/slide" Target="slides/slide38.xml"/><Relationship Id="rId44" Type="http://schemas.openxmlformats.org/officeDocument/2006/relationships/slide" Target="slides/slide39.xml"/><Relationship Id="rId45" Type="http://schemas.openxmlformats.org/officeDocument/2006/relationships/slide" Target="slides/slide40.xml"/><Relationship Id="rId46" Type="http://schemas.openxmlformats.org/officeDocument/2006/relationships/slide" Target="slides/slide41.xml"/><Relationship Id="rId47" Type="http://schemas.openxmlformats.org/officeDocument/2006/relationships/slide" Target="slides/slide42.xml"/><Relationship Id="rId48" Type="http://schemas.openxmlformats.org/officeDocument/2006/relationships/slide" Target="slides/slide43.xml"/><Relationship Id="rId49" Type="http://schemas.openxmlformats.org/officeDocument/2006/relationships/slide" Target="slides/slide44.xml"/><Relationship Id="rId50" Type="http://schemas.openxmlformats.org/officeDocument/2006/relationships/slide" Target="slides/slide45.xml"/><Relationship Id="rId51" Type="http://schemas.openxmlformats.org/officeDocument/2006/relationships/slide" Target="slides/slide46.xml"/><Relationship Id="rId52" Type="http://schemas.openxmlformats.org/officeDocument/2006/relationships/slide" Target="slides/slide47.xml"/><Relationship Id="rId53" Type="http://schemas.openxmlformats.org/officeDocument/2006/relationships/slide" Target="slides/slide48.xml"/><Relationship Id="rId54" Type="http://schemas.openxmlformats.org/officeDocument/2006/relationships/slide" Target="slides/slide49.xml"/><Relationship Id="rId55" Type="http://schemas.openxmlformats.org/officeDocument/2006/relationships/slide" Target="slides/slide50.xml"/><Relationship Id="rId56" Type="http://schemas.openxmlformats.org/officeDocument/2006/relationships/slide" Target="slides/slide51.xml"/><Relationship Id="rId57" Type="http://schemas.openxmlformats.org/officeDocument/2006/relationships/slide" Target="slides/slide52.xml"/><Relationship Id="rId58" Type="http://schemas.openxmlformats.org/officeDocument/2006/relationships/slide" Target="slides/slide53.xml"/><Relationship Id="rId59" Type="http://schemas.openxmlformats.org/officeDocument/2006/relationships/slide" Target="slides/slide54.xml"/><Relationship Id="rId60" Type="http://schemas.openxmlformats.org/officeDocument/2006/relationships/slide" Target="slides/slide55.xml"/><Relationship Id="rId61" Type="http://schemas.openxmlformats.org/officeDocument/2006/relationships/slide" Target="slides/slide56.xml"/><Relationship Id="rId62" Type="http://schemas.openxmlformats.org/officeDocument/2006/relationships/slide" Target="slides/slide57.xml"/><Relationship Id="rId63" Type="http://schemas.openxmlformats.org/officeDocument/2006/relationships/slide" Target="slides/slide58.xml"/><Relationship Id="rId64" Type="http://schemas.openxmlformats.org/officeDocument/2006/relationships/slide" Target="slides/slide59.xml"/><Relationship Id="rId65" Type="http://schemas.openxmlformats.org/officeDocument/2006/relationships/slide" Target="slides/slide60.xml"/><Relationship Id="rId66" Type="http://schemas.openxmlformats.org/officeDocument/2006/relationships/slide" Target="slides/slide61.xml"/><Relationship Id="rId67" Type="http://schemas.openxmlformats.org/officeDocument/2006/relationships/slide" Target="slides/slide62.xml"/><Relationship Id="rId68" Type="http://schemas.openxmlformats.org/officeDocument/2006/relationships/slide" Target="slides/slide63.xml"/><Relationship Id="rId69" Type="http://schemas.openxmlformats.org/officeDocument/2006/relationships/slide" Target="slides/slide64.xml"/><Relationship Id="rId70" Type="http://schemas.openxmlformats.org/officeDocument/2006/relationships/slide" Target="slides/slide65.xml"/><Relationship Id="rId71" Type="http://schemas.openxmlformats.org/officeDocument/2006/relationships/slide" Target="slides/slide66.xml"/><Relationship Id="rId72" Type="http://schemas.openxmlformats.org/officeDocument/2006/relationships/slide" Target="slides/slide67.xml"/><Relationship Id="rId73" Type="http://schemas.openxmlformats.org/officeDocument/2006/relationships/slide" Target="slides/slide68.xml"/><Relationship Id="rId74" Type="http://schemas.openxmlformats.org/officeDocument/2006/relationships/slide" Target="slides/slide69.xml"/><Relationship Id="rId75" Type="http://schemas.openxmlformats.org/officeDocument/2006/relationships/slide" Target="slides/slide70.xml"/><Relationship Id="rId76" Type="http://schemas.openxmlformats.org/officeDocument/2006/relationships/slide" Target="slides/slide71.xml"/><Relationship Id="rId77" Type="http://schemas.openxmlformats.org/officeDocument/2006/relationships/slide" Target="slides/slide72.xml"/><Relationship Id="rId78" Type="http://schemas.openxmlformats.org/officeDocument/2006/relationships/slide" Target="slides/slide73.xml"/><Relationship Id="rId79" Type="http://schemas.openxmlformats.org/officeDocument/2006/relationships/slide" Target="slides/slide74.xml"/><Relationship Id="rId80" Type="http://schemas.openxmlformats.org/officeDocument/2006/relationships/slide" Target="slides/slide75.xml"/><Relationship Id="rId81" Type="http://schemas.openxmlformats.org/officeDocument/2006/relationships/slide" Target="slides/slide76.xml"/><Relationship Id="rId82" Type="http://schemas.openxmlformats.org/officeDocument/2006/relationships/slide" Target="slides/slide77.xml"/><Relationship Id="rId83" Type="http://schemas.openxmlformats.org/officeDocument/2006/relationships/slide" Target="slides/slide78.xml"/><Relationship Id="rId84" Type="http://schemas.openxmlformats.org/officeDocument/2006/relationships/slide" Target="slides/slide79.xml"/><Relationship Id="rId85" Type="http://schemas.openxmlformats.org/officeDocument/2006/relationships/slide" Target="slides/slide80.xml"/><Relationship Id="rId86" Type="http://schemas.openxmlformats.org/officeDocument/2006/relationships/slide" Target="slides/slide81.xml"/><Relationship Id="rId87" Type="http://schemas.openxmlformats.org/officeDocument/2006/relationships/slide" Target="slides/slide82.xml"/><Relationship Id="rId88" Type="http://schemas.openxmlformats.org/officeDocument/2006/relationships/slide" Target="slides/slide83.xml"/><Relationship Id="rId89" Type="http://schemas.openxmlformats.org/officeDocument/2006/relationships/slide" Target="slides/slide84.xml"/><Relationship Id="rId90" Type="http://schemas.openxmlformats.org/officeDocument/2006/relationships/slide" Target="slides/slide85.xml"/><Relationship Id="rId91" Type="http://schemas.openxmlformats.org/officeDocument/2006/relationships/slide" Target="slides/slide86.xml"/><Relationship Id="rId92" Type="http://schemas.openxmlformats.org/officeDocument/2006/relationships/slide" Target="slides/slide87.xml"/><Relationship Id="rId93" Type="http://schemas.openxmlformats.org/officeDocument/2006/relationships/slide" Target="slides/slide88.xml"/><Relationship Id="rId94" Type="http://schemas.openxmlformats.org/officeDocument/2006/relationships/slide" Target="slides/slide89.xml"/><Relationship Id="rId95" Type="http://schemas.openxmlformats.org/officeDocument/2006/relationships/slide" Target="slides/slide90.xml"/><Relationship Id="rId96" Type="http://schemas.openxmlformats.org/officeDocument/2006/relationships/slide" Target="slides/slide91.xml"/><Relationship Id="rId97" Type="http://schemas.openxmlformats.org/officeDocument/2006/relationships/slide" Target="slides/slide92.xml"/><Relationship Id="rId98" Type="http://schemas.openxmlformats.org/officeDocument/2006/relationships/slide" Target="slides/slide93.xml"/><Relationship Id="rId99" Type="http://schemas.openxmlformats.org/officeDocument/2006/relationships/slide" Target="slides/slide94.xml"/><Relationship Id="rId100" Type="http://schemas.openxmlformats.org/officeDocument/2006/relationships/slide" Target="slides/slide95.xml"/><Relationship Id="rId101" Type="http://schemas.openxmlformats.org/officeDocument/2006/relationships/slide" Target="slides/slide96.xml"/><Relationship Id="rId102" Type="http://schemas.openxmlformats.org/officeDocument/2006/relationships/slide" Target="slides/slide97.xml"/><Relationship Id="rId103" Type="http://schemas.openxmlformats.org/officeDocument/2006/relationships/slide" Target="slides/slide98.xml"/><Relationship Id="rId104" Type="http://schemas.openxmlformats.org/officeDocument/2006/relationships/slide" Target="slides/slide99.xml"/><Relationship Id="rId105" Type="http://schemas.openxmlformats.org/officeDocument/2006/relationships/slide" Target="slides/slide100.xml"/><Relationship Id="rId106" Type="http://schemas.openxmlformats.org/officeDocument/2006/relationships/slide" Target="slides/slide101.xml"/><Relationship Id="rId107" Type="http://schemas.openxmlformats.org/officeDocument/2006/relationships/slide" Target="slides/slide102.xml"/><Relationship Id="rId108" Type="http://schemas.openxmlformats.org/officeDocument/2006/relationships/slide" Target="slides/slide103.xml"/><Relationship Id="rId109" Type="http://schemas.openxmlformats.org/officeDocument/2006/relationships/slide" Target="slides/slide104.xml"/><Relationship Id="rId110" Type="http://schemas.openxmlformats.org/officeDocument/2006/relationships/slide" Target="slides/slide105.xml"/><Relationship Id="rId111" Type="http://schemas.openxmlformats.org/officeDocument/2006/relationships/slide" Target="slides/slide106.xml"/><Relationship Id="rId112" Type="http://schemas.openxmlformats.org/officeDocument/2006/relationships/slide" Target="slides/slide107.xml"/><Relationship Id="rId113" Type="http://schemas.openxmlformats.org/officeDocument/2006/relationships/slide" Target="slides/slide108.xml"/><Relationship Id="rId114" Type="http://schemas.openxmlformats.org/officeDocument/2006/relationships/slide" Target="slides/slide109.xml"/><Relationship Id="rId115" Type="http://schemas.openxmlformats.org/officeDocument/2006/relationships/slide" Target="slides/slide110.xml"/><Relationship Id="rId116" Type="http://schemas.openxmlformats.org/officeDocument/2006/relationships/slide" Target="slides/slide111.xml"/><Relationship Id="rId117" Type="http://schemas.openxmlformats.org/officeDocument/2006/relationships/slide" Target="slides/slide112.xml"/><Relationship Id="rId118" Type="http://schemas.openxmlformats.org/officeDocument/2006/relationships/slide" Target="slides/slide113.xml"/><Relationship Id="rId119" Type="http://schemas.openxmlformats.org/officeDocument/2006/relationships/slide" Target="slides/slide114.xml"/><Relationship Id="rId120" Type="http://schemas.openxmlformats.org/officeDocument/2006/relationships/slide" Target="slides/slide115.xml"/><Relationship Id="rId121" Type="http://schemas.openxmlformats.org/officeDocument/2006/relationships/slide" Target="slides/slide116.xml"/><Relationship Id="rId122" Type="http://schemas.openxmlformats.org/officeDocument/2006/relationships/slide" Target="slides/slide117.xml"/><Relationship Id="rId123" Type="http://schemas.openxmlformats.org/officeDocument/2006/relationships/slide" Target="slides/slide118.xml"/><Relationship Id="rId124" Type="http://schemas.openxmlformats.org/officeDocument/2006/relationships/slide" Target="slides/slide119.xml"/><Relationship Id="rId125" Type="http://schemas.openxmlformats.org/officeDocument/2006/relationships/slide" Target="slides/slide120.xml"/><Relationship Id="rId126" Type="http://schemas.openxmlformats.org/officeDocument/2006/relationships/slide" Target="slides/slide121.xml"/><Relationship Id="rId127" Type="http://schemas.openxmlformats.org/officeDocument/2006/relationships/slide" Target="slides/slide122.xml"/><Relationship Id="rId128" Type="http://schemas.openxmlformats.org/officeDocument/2006/relationships/slide" Target="slides/slide123.xml"/><Relationship Id="rId129" Type="http://schemas.openxmlformats.org/officeDocument/2006/relationships/slide" Target="slides/slide124.xml"/><Relationship Id="rId130" Type="http://schemas.openxmlformats.org/officeDocument/2006/relationships/slide" Target="slides/slide125.xml"/><Relationship Id="rId131" Type="http://schemas.openxmlformats.org/officeDocument/2006/relationships/slide" Target="slides/slide126.xml"/><Relationship Id="rId132" Type="http://schemas.openxmlformats.org/officeDocument/2006/relationships/slide" Target="slides/slide127.xml"/><Relationship Id="rId133" Type="http://schemas.openxmlformats.org/officeDocument/2006/relationships/slide" Target="slides/slide128.xml"/><Relationship Id="rId134" Type="http://schemas.openxmlformats.org/officeDocument/2006/relationships/slide" Target="slides/slide129.xml"/><Relationship Id="rId135" Type="http://schemas.openxmlformats.org/officeDocument/2006/relationships/slide" Target="slides/slide130.xml"/><Relationship Id="rId136" Type="http://schemas.openxmlformats.org/officeDocument/2006/relationships/slide" Target="slides/slide131.xml"/><Relationship Id="rId137" Type="http://schemas.openxmlformats.org/officeDocument/2006/relationships/slide" Target="slides/slide132.xml"/><Relationship Id="rId138" Type="http://schemas.openxmlformats.org/officeDocument/2006/relationships/slide" Target="slides/slide133.xml"/><Relationship Id="rId139" Type="http://schemas.openxmlformats.org/officeDocument/2006/relationships/slide" Target="slides/slide134.xml"/><Relationship Id="rId140" Type="http://schemas.openxmlformats.org/officeDocument/2006/relationships/slide" Target="slides/slide135.xml"/>
</Relationships>
</file>

<file path=ppt/notesMasters/_rels/notesMaster1.xml.rels><?xml version="1.0" encoding="UTF-8"?>
<Relationships xmlns="http://schemas.openxmlformats.org/package/2006/relationships"><Relationship Id="rId1" Type="http://schemas.openxmlformats.org/officeDocument/2006/relationships/theme" Target="../theme/theme4.xml"/>
</Relationships>
</file>

<file path=ppt/notesMasters/notesMaster1.xml><?xml version="1.0" encoding="utf-8"?>
<p:notes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6" name="PlaceHolder 1"/>
          <p:cNvSpPr>
            <a:spLocks noGrp="1"/>
          </p:cNvSpPr>
          <p:nvPr>
            <p:ph type="body"/>
          </p:nvPr>
        </p:nvSpPr>
        <p:spPr>
          <a:xfrm>
            <a:off x="756000" y="5078520"/>
            <a:ext cx="6047640" cy="4811040"/>
          </a:xfrm>
          <a:prstGeom prst="rect">
            <a:avLst/>
          </a:prstGeom>
        </p:spPr>
        <p:txBody>
          <a:bodyPr lIns="0" rIns="0" tIns="0" bIns="0"/>
          <a:p>
            <a:r>
              <a:rPr b="0" lang="de-DE" sz="2000" spc="-1" strike="noStrike">
                <a:solidFill>
                  <a:srgbClr val="000000"/>
                </a:solidFill>
                <a:uFill>
                  <a:solidFill>
                    <a:srgbClr val="ffffff"/>
                  </a:solidFill>
                </a:uFill>
                <a:latin typeface="Arial"/>
              </a:rPr>
              <a:t>Format der Notizen mittels Klicken bearbeiten</a:t>
            </a:r>
            <a:endParaRPr b="0" lang="de-DE" sz="2000" spc="-1" strike="noStrike">
              <a:solidFill>
                <a:srgbClr val="000000"/>
              </a:solidFill>
              <a:uFill>
                <a:solidFill>
                  <a:srgbClr val="ffffff"/>
                </a:solidFill>
              </a:uFill>
              <a:latin typeface="Arial"/>
            </a:endParaRPr>
          </a:p>
        </p:txBody>
      </p:sp>
      <p:sp>
        <p:nvSpPr>
          <p:cNvPr id="137" name="PlaceHolder 2"/>
          <p:cNvSpPr>
            <a:spLocks noGrp="1"/>
          </p:cNvSpPr>
          <p:nvPr>
            <p:ph type="hdr"/>
          </p:nvPr>
        </p:nvSpPr>
        <p:spPr>
          <a:xfrm>
            <a:off x="0" y="0"/>
            <a:ext cx="3280680" cy="534240"/>
          </a:xfrm>
          <a:prstGeom prst="rect">
            <a:avLst/>
          </a:prstGeom>
        </p:spPr>
        <p:txBody>
          <a:bodyPr lIns="0" rIns="0" tIns="0" bIns="0"/>
          <a:p>
            <a:r>
              <a:rPr b="0" lang="de-DE" sz="1400" spc="-1" strike="noStrike">
                <a:solidFill>
                  <a:srgbClr val="000000"/>
                </a:solidFill>
                <a:uFill>
                  <a:solidFill>
                    <a:srgbClr val="ffffff"/>
                  </a:solidFill>
                </a:uFill>
                <a:latin typeface="Times New Roman"/>
              </a:rPr>
              <a:t>&lt;Kopfzeile&gt;</a:t>
            </a:r>
            <a:endParaRPr b="0" lang="de-DE" sz="1400" spc="-1" strike="noStrike">
              <a:solidFill>
                <a:srgbClr val="000000"/>
              </a:solidFill>
              <a:uFill>
                <a:solidFill>
                  <a:srgbClr val="ffffff"/>
                </a:solidFill>
              </a:uFill>
              <a:latin typeface="Times New Roman"/>
            </a:endParaRPr>
          </a:p>
        </p:txBody>
      </p:sp>
      <p:sp>
        <p:nvSpPr>
          <p:cNvPr id="138" name="PlaceHolder 3"/>
          <p:cNvSpPr>
            <a:spLocks noGrp="1"/>
          </p:cNvSpPr>
          <p:nvPr>
            <p:ph type="dt"/>
          </p:nvPr>
        </p:nvSpPr>
        <p:spPr>
          <a:xfrm>
            <a:off x="4278960" y="0"/>
            <a:ext cx="3280680" cy="534240"/>
          </a:xfrm>
          <a:prstGeom prst="rect">
            <a:avLst/>
          </a:prstGeom>
        </p:spPr>
        <p:txBody>
          <a:bodyPr lIns="0" rIns="0" tIns="0" bIns="0"/>
          <a:p>
            <a:pPr algn="r"/>
            <a:r>
              <a:rPr b="0" lang="de-DE" sz="1400" spc="-1" strike="noStrike">
                <a:solidFill>
                  <a:srgbClr val="000000"/>
                </a:solidFill>
                <a:uFill>
                  <a:solidFill>
                    <a:srgbClr val="ffffff"/>
                  </a:solidFill>
                </a:uFill>
                <a:latin typeface="Times New Roman"/>
              </a:rPr>
              <a:t>&lt;Datum/Uhrzeit&gt;</a:t>
            </a:r>
            <a:endParaRPr b="0" lang="de-DE" sz="1400" spc="-1" strike="noStrike">
              <a:solidFill>
                <a:srgbClr val="000000"/>
              </a:solidFill>
              <a:uFill>
                <a:solidFill>
                  <a:srgbClr val="ffffff"/>
                </a:solidFill>
              </a:uFill>
              <a:latin typeface="Times New Roman"/>
            </a:endParaRPr>
          </a:p>
        </p:txBody>
      </p:sp>
      <p:sp>
        <p:nvSpPr>
          <p:cNvPr id="139" name="PlaceHolder 4"/>
          <p:cNvSpPr>
            <a:spLocks noGrp="1"/>
          </p:cNvSpPr>
          <p:nvPr>
            <p:ph type="ftr"/>
          </p:nvPr>
        </p:nvSpPr>
        <p:spPr>
          <a:xfrm>
            <a:off x="0" y="10157400"/>
            <a:ext cx="3280680" cy="534240"/>
          </a:xfrm>
          <a:prstGeom prst="rect">
            <a:avLst/>
          </a:prstGeom>
        </p:spPr>
        <p:txBody>
          <a:bodyPr lIns="0" rIns="0" tIns="0" bIns="0" anchor="b"/>
          <a:p>
            <a:r>
              <a:rPr b="0" lang="de-DE" sz="1400" spc="-1" strike="noStrike">
                <a:solidFill>
                  <a:srgbClr val="000000"/>
                </a:solidFill>
                <a:uFill>
                  <a:solidFill>
                    <a:srgbClr val="ffffff"/>
                  </a:solidFill>
                </a:uFill>
                <a:latin typeface="Times New Roman"/>
              </a:rPr>
              <a:t>&lt;Fußzeile&gt;</a:t>
            </a:r>
            <a:endParaRPr b="0" lang="de-DE" sz="1400" spc="-1" strike="noStrike">
              <a:solidFill>
                <a:srgbClr val="000000"/>
              </a:solidFill>
              <a:uFill>
                <a:solidFill>
                  <a:srgbClr val="ffffff"/>
                </a:solidFill>
              </a:uFill>
              <a:latin typeface="Times New Roman"/>
            </a:endParaRPr>
          </a:p>
        </p:txBody>
      </p:sp>
      <p:sp>
        <p:nvSpPr>
          <p:cNvPr id="140" name="PlaceHolder 5"/>
          <p:cNvSpPr>
            <a:spLocks noGrp="1"/>
          </p:cNvSpPr>
          <p:nvPr>
            <p:ph type="sldNum"/>
          </p:nvPr>
        </p:nvSpPr>
        <p:spPr>
          <a:xfrm>
            <a:off x="4278960" y="10157400"/>
            <a:ext cx="3280680" cy="534240"/>
          </a:xfrm>
          <a:prstGeom prst="rect">
            <a:avLst/>
          </a:prstGeom>
        </p:spPr>
        <p:txBody>
          <a:bodyPr lIns="0" rIns="0" tIns="0" bIns="0" anchor="b"/>
          <a:p>
            <a:pPr algn="r"/>
            <a:fld id="{E57794BD-6731-49B1-8C22-193ABE377D11}" type="slidenum">
              <a:rPr b="0" lang="de-DE" sz="1400" spc="-1" strike="noStrike">
                <a:solidFill>
                  <a:srgbClr val="000000"/>
                </a:solidFill>
                <a:uFill>
                  <a:solidFill>
                    <a:srgbClr val="ffffff"/>
                  </a:solidFill>
                </a:uFill>
                <a:latin typeface="Times New Roman"/>
              </a:rPr>
              <a:t>&lt;Foliennummer&gt;</a:t>
            </a:fld>
            <a:endParaRPr b="0" lang="de-DE" sz="1400" spc="-1" strike="noStrike">
              <a:solidFill>
                <a:srgbClr val="000000"/>
              </a:solidFill>
              <a:uFill>
                <a:solidFill>
                  <a:srgbClr val="ffffff"/>
                </a:solidFill>
              </a:uFill>
              <a:latin typeface="Times New Roman"/>
            </a:endParaRPr>
          </a:p>
        </p:txBody>
      </p:sp>
    </p:spTree>
  </p:cSld>
  <p:clrMap bg1="lt1" bg2="lt2" tx1="dk1" tx2="dk2" accent1="accent1" accent2="accent2" accent3="accent3" accent4="accent4" accent5="accent5" accent6="accent6" hlink="hlink" folHlink="folHlink"/>
</p:notesMaster>
</file>

<file path=ppt/notesSlides/_rels/notesSlide107.xml.rels><?xml version="1.0" encoding="UTF-8"?>
<Relationships xmlns="http://schemas.openxmlformats.org/package/2006/relationships"><Relationship Id="rId1" Type="http://schemas.openxmlformats.org/officeDocument/2006/relationships/slide" Target="../slides/slide107.xml"/><Relationship Id="rId2" Type="http://schemas.openxmlformats.org/officeDocument/2006/relationships/notesMaster" Target="../notesMasters/notesMaster1.xml"/>
</Relationships>
</file>

<file path=ppt/notesSlides/_rels/notesSlide11.xml.rels><?xml version="1.0" encoding="UTF-8"?>
<Relationships xmlns="http://schemas.openxmlformats.org/package/2006/relationships"><Relationship Id="rId1" Type="http://schemas.openxmlformats.org/officeDocument/2006/relationships/slide" Target="../slides/slide11.xml"/><Relationship Id="rId2" Type="http://schemas.openxmlformats.org/officeDocument/2006/relationships/notesMaster" Target="../notesMasters/notesMaster1.xml"/>
</Relationships>
</file>

<file path=ppt/notesSlides/_rels/notesSlide113.xml.rels><?xml version="1.0" encoding="UTF-8"?>
<Relationships xmlns="http://schemas.openxmlformats.org/package/2006/relationships"><Relationship Id="rId1" Type="http://schemas.openxmlformats.org/officeDocument/2006/relationships/slide" Target="../slides/slide113.xml"/><Relationship Id="rId2" Type="http://schemas.openxmlformats.org/officeDocument/2006/relationships/notesMaster" Target="../notesMasters/notesMaster1.xml"/>
</Relationships>
</file>

<file path=ppt/notesSlides/_rels/notesSlide12.xml.rels><?xml version="1.0" encoding="UTF-8"?>
<Relationships xmlns="http://schemas.openxmlformats.org/package/2006/relationships"><Relationship Id="rId1" Type="http://schemas.openxmlformats.org/officeDocument/2006/relationships/slide" Target="../slides/slide12.xml"/><Relationship Id="rId2" Type="http://schemas.openxmlformats.org/officeDocument/2006/relationships/notesMaster" Target="../notesMasters/notesMaster1.xml"/>
</Relationships>
</file>

<file path=ppt/notesSlides/_rels/notesSlide120.xml.rels><?xml version="1.0" encoding="UTF-8"?>
<Relationships xmlns="http://schemas.openxmlformats.org/package/2006/relationships"><Relationship Id="rId1" Type="http://schemas.openxmlformats.org/officeDocument/2006/relationships/slide" Target="../slides/slide120.xml"/><Relationship Id="rId2" Type="http://schemas.openxmlformats.org/officeDocument/2006/relationships/notesMaster" Target="../notesMasters/notesMaster1.xml"/>
</Relationships>
</file>

<file path=ppt/notesSlides/_rels/notesSlide123.xml.rels><?xml version="1.0" encoding="UTF-8"?>
<Relationships xmlns="http://schemas.openxmlformats.org/package/2006/relationships"><Relationship Id="rId1" Type="http://schemas.openxmlformats.org/officeDocument/2006/relationships/slide" Target="../slides/slide123.xml"/><Relationship Id="rId2" Type="http://schemas.openxmlformats.org/officeDocument/2006/relationships/notesMaster" Target="../notesMasters/notesMaster1.xml"/>
</Relationships>
</file>

<file path=ppt/notesSlides/_rels/notesSlide13.xml.rels><?xml version="1.0" encoding="UTF-8"?>
<Relationships xmlns="http://schemas.openxmlformats.org/package/2006/relationships"><Relationship Id="rId1" Type="http://schemas.openxmlformats.org/officeDocument/2006/relationships/slide" Target="../slides/slide13.xml"/><Relationship Id="rId2" Type="http://schemas.openxmlformats.org/officeDocument/2006/relationships/notesMaster" Target="../notesMasters/notesMaster1.xml"/>
</Relationships>
</file>

<file path=ppt/notesSlides/_rels/notesSlide17.xml.rels><?xml version="1.0" encoding="UTF-8"?>
<Relationships xmlns="http://schemas.openxmlformats.org/package/2006/relationships"><Relationship Id="rId1" Type="http://schemas.openxmlformats.org/officeDocument/2006/relationships/slide" Target="../slides/slide17.xml"/><Relationship Id="rId2" Type="http://schemas.openxmlformats.org/officeDocument/2006/relationships/notesMaster" Target="../notesMasters/notesMaster1.xml"/>
</Relationships>
</file>

<file path=ppt/notesSlides/_rels/notesSlide18.xml.rels><?xml version="1.0" encoding="UTF-8"?>
<Relationships xmlns="http://schemas.openxmlformats.org/package/2006/relationships"><Relationship Id="rId1" Type="http://schemas.openxmlformats.org/officeDocument/2006/relationships/slide" Target="../slides/slide18.xml"/><Relationship Id="rId2" Type="http://schemas.openxmlformats.org/officeDocument/2006/relationships/notesMaster" Target="../notesMasters/notesMaster1.xml"/>
</Relationships>
</file>

<file path=ppt/notesSlides/_rels/notesSlide23.xml.rels><?xml version="1.0" encoding="UTF-8"?>
<Relationships xmlns="http://schemas.openxmlformats.org/package/2006/relationships"><Relationship Id="rId1" Type="http://schemas.openxmlformats.org/officeDocument/2006/relationships/slide" Target="../slides/slide23.xml"/><Relationship Id="rId2" Type="http://schemas.openxmlformats.org/officeDocument/2006/relationships/notesMaster" Target="../notesMasters/notesMaster1.xml"/>
</Relationships>
</file>

<file path=ppt/notesSlides/_rels/notesSlide26.xml.rels><?xml version="1.0" encoding="UTF-8"?>
<Relationships xmlns="http://schemas.openxmlformats.org/package/2006/relationships"><Relationship Id="rId1" Type="http://schemas.openxmlformats.org/officeDocument/2006/relationships/slide" Target="../slides/slide26.xml"/><Relationship Id="rId2" Type="http://schemas.openxmlformats.org/officeDocument/2006/relationships/notesMaster" Target="../notesMasters/notesMaster1.xml"/>
</Relationships>
</file>

<file path=ppt/notesSlides/_rels/notesSlide29.xml.rels><?xml version="1.0" encoding="UTF-8"?>
<Relationships xmlns="http://schemas.openxmlformats.org/package/2006/relationships"><Relationship Id="rId1" Type="http://schemas.openxmlformats.org/officeDocument/2006/relationships/slide" Target="../slides/slide29.xml"/><Relationship Id="rId2" Type="http://schemas.openxmlformats.org/officeDocument/2006/relationships/notesMaster" Target="../notesMasters/notesMaster1.xml"/>
</Relationships>
</file>

<file path=ppt/notesSlides/_rels/notesSlide3.xml.rels><?xml version="1.0" encoding="UTF-8"?>
<Relationships xmlns="http://schemas.openxmlformats.org/package/2006/relationships"><Relationship Id="rId1" Type="http://schemas.openxmlformats.org/officeDocument/2006/relationships/slide" Target="../slides/slide3.xml"/><Relationship Id="rId2" Type="http://schemas.openxmlformats.org/officeDocument/2006/relationships/notesMaster" Target="../notesMasters/notesMaster1.xml"/>
</Relationships>
</file>

<file path=ppt/notesSlides/_rels/notesSlide4.xml.rels><?xml version="1.0" encoding="UTF-8"?>
<Relationships xmlns="http://schemas.openxmlformats.org/package/2006/relationships"><Relationship Id="rId1" Type="http://schemas.openxmlformats.org/officeDocument/2006/relationships/slide" Target="../slides/slide4.xml"/><Relationship Id="rId2" Type="http://schemas.openxmlformats.org/officeDocument/2006/relationships/notesMaster" Target="../notesMasters/notesMaster1.xml"/>
</Relationships>
</file>

<file path=ppt/notesSlides/_rels/notesSlide57.xml.rels><?xml version="1.0" encoding="UTF-8"?>
<Relationships xmlns="http://schemas.openxmlformats.org/package/2006/relationships"><Relationship Id="rId1" Type="http://schemas.openxmlformats.org/officeDocument/2006/relationships/slide" Target="../slides/slide57.xml"/><Relationship Id="rId2" Type="http://schemas.openxmlformats.org/officeDocument/2006/relationships/notesMaster" Target="../notesMasters/notesMaster1.xml"/>
</Relationships>
</file>

<file path=ppt/notesSlides/_rels/notesSlide58.xml.rels><?xml version="1.0" encoding="UTF-8"?>
<Relationships xmlns="http://schemas.openxmlformats.org/package/2006/relationships"><Relationship Id="rId1" Type="http://schemas.openxmlformats.org/officeDocument/2006/relationships/slide" Target="../slides/slide58.xml"/><Relationship Id="rId2" Type="http://schemas.openxmlformats.org/officeDocument/2006/relationships/notesMaster" Target="../notesMasters/notesMaster1.xml"/>
</Relationships>
</file>

<file path=ppt/notesSlides/_rels/notesSlide59.xml.rels><?xml version="1.0" encoding="UTF-8"?>
<Relationships xmlns="http://schemas.openxmlformats.org/package/2006/relationships"><Relationship Id="rId1" Type="http://schemas.openxmlformats.org/officeDocument/2006/relationships/slide" Target="../slides/slide59.xml"/><Relationship Id="rId2" Type="http://schemas.openxmlformats.org/officeDocument/2006/relationships/notesMaster" Target="../notesMasters/notesMaster1.xml"/>
</Relationships>
</file>

<file path=ppt/notesSlides/_rels/notesSlide63.xml.rels><?xml version="1.0" encoding="UTF-8"?>
<Relationships xmlns="http://schemas.openxmlformats.org/package/2006/relationships"><Relationship Id="rId1" Type="http://schemas.openxmlformats.org/officeDocument/2006/relationships/slide" Target="../slides/slide63.xml"/><Relationship Id="rId2" Type="http://schemas.openxmlformats.org/officeDocument/2006/relationships/notesMaster" Target="../notesMasters/notesMaster1.xml"/>
</Relationships>
</file>

<file path=ppt/notesSlides/_rels/notesSlide7.xml.rels><?xml version="1.0" encoding="UTF-8"?>
<Relationships xmlns="http://schemas.openxmlformats.org/package/2006/relationships"><Relationship Id="rId1" Type="http://schemas.openxmlformats.org/officeDocument/2006/relationships/slide" Target="../slides/slide7.xml"/><Relationship Id="rId2" Type="http://schemas.openxmlformats.org/officeDocument/2006/relationships/notesMaster" Target="../notesMasters/notesMaster1.xml"/>
</Relationships>
</file>

<file path=ppt/notesSlides/_rels/notesSlide71.xml.rels><?xml version="1.0" encoding="UTF-8"?>
<Relationships xmlns="http://schemas.openxmlformats.org/package/2006/relationships"><Relationship Id="rId1" Type="http://schemas.openxmlformats.org/officeDocument/2006/relationships/slide" Target="../slides/slide71.xml"/><Relationship Id="rId2" Type="http://schemas.openxmlformats.org/officeDocument/2006/relationships/notesMaster" Target="../notesMasters/notesMaster1.xml"/>
</Relationships>
</file>

<file path=ppt/notesSlides/_rels/notesSlide76.xml.rels><?xml version="1.0" encoding="UTF-8"?>
<Relationships xmlns="http://schemas.openxmlformats.org/package/2006/relationships"><Relationship Id="rId1" Type="http://schemas.openxmlformats.org/officeDocument/2006/relationships/slide" Target="../slides/slide76.xml"/><Relationship Id="rId2" Type="http://schemas.openxmlformats.org/officeDocument/2006/relationships/notesMaster" Target="../notesMasters/notesMaster1.xml"/>
</Relationships>
</file>

<file path=ppt/notesSlides/_rels/notesSlide77.xml.rels><?xml version="1.0" encoding="UTF-8"?>
<Relationships xmlns="http://schemas.openxmlformats.org/package/2006/relationships"><Relationship Id="rId1" Type="http://schemas.openxmlformats.org/officeDocument/2006/relationships/slide" Target="../slides/slide77.xml"/><Relationship Id="rId2" Type="http://schemas.openxmlformats.org/officeDocument/2006/relationships/notesMaster" Target="../notesMasters/notesMaster1.xml"/>
</Relationships>
</file>

<file path=ppt/notesSlides/_rels/notesSlide8.xml.rels><?xml version="1.0" encoding="UTF-8"?>
<Relationships xmlns="http://schemas.openxmlformats.org/package/2006/relationships"><Relationship Id="rId1" Type="http://schemas.openxmlformats.org/officeDocument/2006/relationships/slide" Target="../slides/slide8.xml"/><Relationship Id="rId2" Type="http://schemas.openxmlformats.org/officeDocument/2006/relationships/notesMaster" Target="../notesMasters/notesMaster1.xml"/>
</Relationships>
</file>

<file path=ppt/notesSlides/_rels/notesSlide84.xml.rels><?xml version="1.0" encoding="UTF-8"?>
<Relationships xmlns="http://schemas.openxmlformats.org/package/2006/relationships"><Relationship Id="rId1" Type="http://schemas.openxmlformats.org/officeDocument/2006/relationships/slide" Target="../slides/slide84.xml"/><Relationship Id="rId2" Type="http://schemas.openxmlformats.org/officeDocument/2006/relationships/notesMaster" Target="../notesMasters/notesMaster1.xml"/>
</Relationships>
</file>

<file path=ppt/notesSlides/_rels/notesSlide85.xml.rels><?xml version="1.0" encoding="UTF-8"?>
<Relationships xmlns="http://schemas.openxmlformats.org/package/2006/relationships"><Relationship Id="rId1" Type="http://schemas.openxmlformats.org/officeDocument/2006/relationships/slide" Target="../slides/slide85.xml"/><Relationship Id="rId2" Type="http://schemas.openxmlformats.org/officeDocument/2006/relationships/notesMaster" Target="../notesMasters/notesMaster1.xml"/>
</Relationships>
</file>

<file path=ppt/notesSlides/_rels/notesSlide88.xml.rels><?xml version="1.0" encoding="UTF-8"?>
<Relationships xmlns="http://schemas.openxmlformats.org/package/2006/relationships"><Relationship Id="rId1" Type="http://schemas.openxmlformats.org/officeDocument/2006/relationships/slide" Target="../slides/slide88.xml"/><Relationship Id="rId2" Type="http://schemas.openxmlformats.org/officeDocument/2006/relationships/notesMaster" Target="../notesMasters/notesMaster1.xml"/>
</Relationships>
</file>

<file path=ppt/notesSlides/_rels/notesSlide9.xml.rels><?xml version="1.0" encoding="UTF-8"?>
<Relationships xmlns="http://schemas.openxmlformats.org/package/2006/relationships"><Relationship Id="rId1" Type="http://schemas.openxmlformats.org/officeDocument/2006/relationships/slide" Target="../slides/slide9.xml"/><Relationship Id="rId2" Type="http://schemas.openxmlformats.org/officeDocument/2006/relationships/notesMaster" Target="../notesMasters/notesMaster1.xml"/>
</Relationships>
</file>

<file path=ppt/notesSlides/_rels/notesSlide99.xml.rels><?xml version="1.0" encoding="UTF-8"?>
<Relationships xmlns="http://schemas.openxmlformats.org/package/2006/relationships"><Relationship Id="rId1" Type="http://schemas.openxmlformats.org/officeDocument/2006/relationships/slide" Target="../slides/slide99.xml"/><Relationship Id="rId2" Type="http://schemas.openxmlformats.org/officeDocument/2006/relationships/notesMaster" Target="../notesMasters/notesMaster1.xml"/>
</Relationships>
</file>

<file path=ppt/notesSlides/notesSlide107.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068" name="PlaceHolder 1"/>
          <p:cNvSpPr>
            <a:spLocks noGrp="1"/>
          </p:cNvSpPr>
          <p:nvPr>
            <p:ph type="body"/>
          </p:nvPr>
        </p:nvSpPr>
        <p:spPr>
          <a:xfrm>
            <a:off x="685800" y="4343400"/>
            <a:ext cx="5486040" cy="4114440"/>
          </a:xfrm>
          <a:prstGeom prst="rect">
            <a:avLst/>
          </a:prstGeom>
        </p:spPr>
        <p:txBody>
          <a:bodyPr/>
          <a:p>
            <a:endParaRPr b="0" lang="de-DE" sz="2000" spc="-1" strike="noStrike">
              <a:solidFill>
                <a:srgbClr val="000000"/>
              </a:solidFill>
              <a:uFill>
                <a:solidFill>
                  <a:srgbClr val="ffffff"/>
                </a:solidFill>
              </a:uFill>
              <a:latin typeface="Arial"/>
            </a:endParaRPr>
          </a:p>
        </p:txBody>
      </p:sp>
      <p:sp>
        <p:nvSpPr>
          <p:cNvPr id="1069" name="TextShape 2"/>
          <p:cNvSpPr txBox="1"/>
          <p:nvPr/>
        </p:nvSpPr>
        <p:spPr>
          <a:xfrm>
            <a:off x="3884760" y="8685360"/>
            <a:ext cx="2971440" cy="456840"/>
          </a:xfrm>
          <a:prstGeom prst="rect">
            <a:avLst/>
          </a:prstGeom>
          <a:noFill/>
          <a:ln>
            <a:noFill/>
          </a:ln>
        </p:spPr>
        <p:txBody>
          <a:bodyPr anchor="b"/>
          <a:p>
            <a:pPr algn="r">
              <a:lnSpc>
                <a:spcPct val="100000"/>
              </a:lnSpc>
            </a:pPr>
            <a:fld id="{A9894285-2326-4D6D-9028-487CAF9A6E1D}" type="slidenum">
              <a:rPr b="0" lang="de-DE" sz="1200" spc="-1" strike="noStrike">
                <a:solidFill>
                  <a:srgbClr val="000000"/>
                </a:solidFill>
                <a:uFill>
                  <a:solidFill>
                    <a:srgbClr val="ffffff"/>
                  </a:solidFill>
                </a:uFill>
                <a:latin typeface="Times New Roman"/>
                <a:ea typeface="ＭＳ Ｐゴシック"/>
              </a:rPr>
              <a:t>&lt;Foliennummer&gt;</a:t>
            </a:fld>
            <a:endParaRPr b="0" lang="de-DE" sz="1400" spc="-1" strike="noStrike">
              <a:solidFill>
                <a:srgbClr val="000000"/>
              </a:solidFill>
              <a:uFill>
                <a:solidFill>
                  <a:srgbClr val="ffffff"/>
                </a:solidFill>
              </a:uFill>
              <a:latin typeface="Times New Roman"/>
            </a:endParaRPr>
          </a:p>
        </p:txBody>
      </p:sp>
    </p:spTree>
  </p:cSld>
</p:notes>
</file>

<file path=ppt/notesSlides/notesSlide11.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030" name="PlaceHolder 1"/>
          <p:cNvSpPr>
            <a:spLocks noGrp="1"/>
          </p:cNvSpPr>
          <p:nvPr>
            <p:ph type="body"/>
          </p:nvPr>
        </p:nvSpPr>
        <p:spPr>
          <a:xfrm>
            <a:off x="685800" y="4343400"/>
            <a:ext cx="5486040" cy="4114440"/>
          </a:xfrm>
          <a:prstGeom prst="rect">
            <a:avLst/>
          </a:prstGeom>
        </p:spPr>
        <p:txBody>
          <a:bodyPr/>
          <a:p>
            <a:endParaRPr b="0" lang="de-DE" sz="2000" spc="-1" strike="noStrike">
              <a:solidFill>
                <a:srgbClr val="000000"/>
              </a:solidFill>
              <a:uFill>
                <a:solidFill>
                  <a:srgbClr val="ffffff"/>
                </a:solidFill>
              </a:uFill>
              <a:latin typeface="Arial"/>
            </a:endParaRPr>
          </a:p>
        </p:txBody>
      </p:sp>
      <p:sp>
        <p:nvSpPr>
          <p:cNvPr id="1031" name="TextShape 2"/>
          <p:cNvSpPr txBox="1"/>
          <p:nvPr/>
        </p:nvSpPr>
        <p:spPr>
          <a:xfrm>
            <a:off x="3884760" y="8685360"/>
            <a:ext cx="2971440" cy="456840"/>
          </a:xfrm>
          <a:prstGeom prst="rect">
            <a:avLst/>
          </a:prstGeom>
          <a:noFill/>
          <a:ln>
            <a:noFill/>
          </a:ln>
        </p:spPr>
        <p:txBody>
          <a:bodyPr anchor="b"/>
          <a:p>
            <a:pPr algn="r">
              <a:lnSpc>
                <a:spcPct val="100000"/>
              </a:lnSpc>
            </a:pPr>
            <a:fld id="{ECA7D7C6-0528-4E03-93B2-82F9434FA7AA}" type="slidenum">
              <a:rPr b="0" lang="de-DE" sz="1200" spc="-1" strike="noStrike">
                <a:solidFill>
                  <a:srgbClr val="000000"/>
                </a:solidFill>
                <a:uFill>
                  <a:solidFill>
                    <a:srgbClr val="ffffff"/>
                  </a:solidFill>
                </a:uFill>
                <a:latin typeface="+mn-lt"/>
                <a:ea typeface="+mn-ea"/>
              </a:rPr>
              <a:t>&lt;Foliennummer&gt;</a:t>
            </a:fld>
            <a:endParaRPr b="0" lang="de-DE" sz="1400" spc="-1" strike="noStrike">
              <a:solidFill>
                <a:srgbClr val="000000"/>
              </a:solidFill>
              <a:uFill>
                <a:solidFill>
                  <a:srgbClr val="ffffff"/>
                </a:solidFill>
              </a:uFill>
              <a:latin typeface="Times New Roman"/>
            </a:endParaRPr>
          </a:p>
        </p:txBody>
      </p:sp>
    </p:spTree>
  </p:cSld>
</p:notes>
</file>

<file path=ppt/notesSlides/notesSlide113.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070" name="PlaceHolder 1"/>
          <p:cNvSpPr>
            <a:spLocks noGrp="1"/>
          </p:cNvSpPr>
          <p:nvPr>
            <p:ph type="body"/>
          </p:nvPr>
        </p:nvSpPr>
        <p:spPr>
          <a:xfrm>
            <a:off x="685800" y="4343400"/>
            <a:ext cx="5486040" cy="4114440"/>
          </a:xfrm>
          <a:prstGeom prst="rect">
            <a:avLst/>
          </a:prstGeom>
        </p:spPr>
        <p:txBody>
          <a:bodyPr/>
          <a:p>
            <a:endParaRPr b="0" lang="de-DE" sz="2000" spc="-1" strike="noStrike">
              <a:solidFill>
                <a:srgbClr val="000000"/>
              </a:solidFill>
              <a:uFill>
                <a:solidFill>
                  <a:srgbClr val="ffffff"/>
                </a:solidFill>
              </a:uFill>
              <a:latin typeface="Arial"/>
            </a:endParaRPr>
          </a:p>
        </p:txBody>
      </p:sp>
      <p:sp>
        <p:nvSpPr>
          <p:cNvPr id="1071" name="TextShape 2"/>
          <p:cNvSpPr txBox="1"/>
          <p:nvPr/>
        </p:nvSpPr>
        <p:spPr>
          <a:xfrm>
            <a:off x="3884760" y="8685360"/>
            <a:ext cx="2971440" cy="456840"/>
          </a:xfrm>
          <a:prstGeom prst="rect">
            <a:avLst/>
          </a:prstGeom>
          <a:noFill/>
          <a:ln>
            <a:noFill/>
          </a:ln>
        </p:spPr>
        <p:txBody>
          <a:bodyPr anchor="b"/>
          <a:p>
            <a:pPr algn="r">
              <a:lnSpc>
                <a:spcPct val="100000"/>
              </a:lnSpc>
            </a:pPr>
            <a:fld id="{E80CCB0F-4D23-4878-94EA-E1C548DA112D}" type="slidenum">
              <a:rPr b="0" lang="de-DE" sz="1200" spc="-1" strike="noStrike">
                <a:solidFill>
                  <a:srgbClr val="000000"/>
                </a:solidFill>
                <a:uFill>
                  <a:solidFill>
                    <a:srgbClr val="ffffff"/>
                  </a:solidFill>
                </a:uFill>
                <a:latin typeface="+mn-lt"/>
                <a:ea typeface="+mn-ea"/>
              </a:rPr>
              <a:t>&lt;Foliennummer&gt;</a:t>
            </a:fld>
            <a:endParaRPr b="0" lang="de-DE" sz="1400" spc="-1" strike="noStrike">
              <a:solidFill>
                <a:srgbClr val="000000"/>
              </a:solidFill>
              <a:uFill>
                <a:solidFill>
                  <a:srgbClr val="ffffff"/>
                </a:solidFill>
              </a:uFill>
              <a:latin typeface="Times New Roman"/>
            </a:endParaRPr>
          </a:p>
        </p:txBody>
      </p:sp>
    </p:spTree>
  </p:cSld>
</p:notes>
</file>

<file path=ppt/notesSlides/notesSlide12.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032" name="PlaceHolder 1"/>
          <p:cNvSpPr>
            <a:spLocks noGrp="1"/>
          </p:cNvSpPr>
          <p:nvPr>
            <p:ph type="body"/>
          </p:nvPr>
        </p:nvSpPr>
        <p:spPr>
          <a:xfrm>
            <a:off x="685800" y="4343400"/>
            <a:ext cx="5486040" cy="4114440"/>
          </a:xfrm>
          <a:prstGeom prst="rect">
            <a:avLst/>
          </a:prstGeom>
        </p:spPr>
        <p:txBody>
          <a:bodyPr/>
          <a:p>
            <a:endParaRPr b="0" lang="de-DE" sz="2000" spc="-1" strike="noStrike">
              <a:solidFill>
                <a:srgbClr val="000000"/>
              </a:solidFill>
              <a:uFill>
                <a:solidFill>
                  <a:srgbClr val="ffffff"/>
                </a:solidFill>
              </a:uFill>
              <a:latin typeface="Arial"/>
            </a:endParaRPr>
          </a:p>
        </p:txBody>
      </p:sp>
      <p:sp>
        <p:nvSpPr>
          <p:cNvPr id="1033" name="TextShape 2"/>
          <p:cNvSpPr txBox="1"/>
          <p:nvPr/>
        </p:nvSpPr>
        <p:spPr>
          <a:xfrm>
            <a:off x="3884760" y="8685360"/>
            <a:ext cx="2971440" cy="456840"/>
          </a:xfrm>
          <a:prstGeom prst="rect">
            <a:avLst/>
          </a:prstGeom>
          <a:noFill/>
          <a:ln>
            <a:noFill/>
          </a:ln>
        </p:spPr>
        <p:txBody>
          <a:bodyPr anchor="b"/>
          <a:p>
            <a:pPr algn="r">
              <a:lnSpc>
                <a:spcPct val="100000"/>
              </a:lnSpc>
            </a:pPr>
            <a:fld id="{9A006C62-CF39-4F64-92F8-E39A99ED99BA}" type="slidenum">
              <a:rPr b="0" lang="de-DE" sz="1200" spc="-1" strike="noStrike">
                <a:solidFill>
                  <a:srgbClr val="000000"/>
                </a:solidFill>
                <a:uFill>
                  <a:solidFill>
                    <a:srgbClr val="ffffff"/>
                  </a:solidFill>
                </a:uFill>
                <a:latin typeface="+mn-lt"/>
                <a:ea typeface="+mn-ea"/>
              </a:rPr>
              <a:t>&lt;Foliennummer&gt;</a:t>
            </a:fld>
            <a:endParaRPr b="0" lang="de-DE" sz="1400" spc="-1" strike="noStrike">
              <a:solidFill>
                <a:srgbClr val="000000"/>
              </a:solidFill>
              <a:uFill>
                <a:solidFill>
                  <a:srgbClr val="ffffff"/>
                </a:solidFill>
              </a:uFill>
              <a:latin typeface="Times New Roman"/>
            </a:endParaRPr>
          </a:p>
        </p:txBody>
      </p:sp>
    </p:spTree>
  </p:cSld>
</p:notes>
</file>

<file path=ppt/notesSlides/notesSlide120.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072" name="PlaceHolder 1"/>
          <p:cNvSpPr>
            <a:spLocks noGrp="1"/>
          </p:cNvSpPr>
          <p:nvPr>
            <p:ph type="body"/>
          </p:nvPr>
        </p:nvSpPr>
        <p:spPr>
          <a:xfrm>
            <a:off x="685800" y="4343400"/>
            <a:ext cx="5486040" cy="4114440"/>
          </a:xfrm>
          <a:prstGeom prst="rect">
            <a:avLst/>
          </a:prstGeom>
        </p:spPr>
        <p:txBody>
          <a:bodyPr/>
          <a:p>
            <a:endParaRPr b="0" lang="de-DE" sz="2000" spc="-1" strike="noStrike">
              <a:solidFill>
                <a:srgbClr val="000000"/>
              </a:solidFill>
              <a:uFill>
                <a:solidFill>
                  <a:srgbClr val="ffffff"/>
                </a:solidFill>
              </a:uFill>
              <a:latin typeface="Arial"/>
            </a:endParaRPr>
          </a:p>
        </p:txBody>
      </p:sp>
      <p:sp>
        <p:nvSpPr>
          <p:cNvPr id="1073" name="TextShape 2"/>
          <p:cNvSpPr txBox="1"/>
          <p:nvPr/>
        </p:nvSpPr>
        <p:spPr>
          <a:xfrm>
            <a:off x="3884760" y="8685360"/>
            <a:ext cx="2971440" cy="456840"/>
          </a:xfrm>
          <a:prstGeom prst="rect">
            <a:avLst/>
          </a:prstGeom>
          <a:noFill/>
          <a:ln>
            <a:noFill/>
          </a:ln>
        </p:spPr>
        <p:txBody>
          <a:bodyPr anchor="b"/>
          <a:p>
            <a:pPr algn="r">
              <a:lnSpc>
                <a:spcPct val="100000"/>
              </a:lnSpc>
            </a:pPr>
            <a:fld id="{D6BDC899-5820-44D1-A469-1997ED0CBA88}" type="slidenum">
              <a:rPr b="0" lang="de-DE" sz="1200" spc="-1" strike="noStrike">
                <a:solidFill>
                  <a:srgbClr val="000000"/>
                </a:solidFill>
                <a:uFill>
                  <a:solidFill>
                    <a:srgbClr val="ffffff"/>
                  </a:solidFill>
                </a:uFill>
                <a:latin typeface="Times New Roman"/>
                <a:ea typeface="ＭＳ Ｐゴシック"/>
              </a:rPr>
              <a:t>&lt;Foliennummer&gt;</a:t>
            </a:fld>
            <a:endParaRPr b="0" lang="de-DE" sz="1400" spc="-1" strike="noStrike">
              <a:solidFill>
                <a:srgbClr val="000000"/>
              </a:solidFill>
              <a:uFill>
                <a:solidFill>
                  <a:srgbClr val="ffffff"/>
                </a:solidFill>
              </a:uFill>
              <a:latin typeface="Times New Roman"/>
            </a:endParaRPr>
          </a:p>
        </p:txBody>
      </p:sp>
    </p:spTree>
  </p:cSld>
</p:notes>
</file>

<file path=ppt/notesSlides/notesSlide123.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074" name="PlaceHolder 1"/>
          <p:cNvSpPr>
            <a:spLocks noGrp="1"/>
          </p:cNvSpPr>
          <p:nvPr>
            <p:ph type="body"/>
          </p:nvPr>
        </p:nvSpPr>
        <p:spPr>
          <a:xfrm>
            <a:off x="685800" y="4343400"/>
            <a:ext cx="5486040" cy="4114440"/>
          </a:xfrm>
          <a:prstGeom prst="rect">
            <a:avLst/>
          </a:prstGeom>
        </p:spPr>
        <p:txBody>
          <a:bodyPr/>
          <a:p>
            <a:endParaRPr b="0" lang="de-DE" sz="2000" spc="-1" strike="noStrike">
              <a:solidFill>
                <a:srgbClr val="000000"/>
              </a:solidFill>
              <a:uFill>
                <a:solidFill>
                  <a:srgbClr val="ffffff"/>
                </a:solidFill>
              </a:uFill>
              <a:latin typeface="Arial"/>
            </a:endParaRPr>
          </a:p>
        </p:txBody>
      </p:sp>
      <p:sp>
        <p:nvSpPr>
          <p:cNvPr id="1075" name="TextShape 2"/>
          <p:cNvSpPr txBox="1"/>
          <p:nvPr/>
        </p:nvSpPr>
        <p:spPr>
          <a:xfrm>
            <a:off x="3884760" y="8685360"/>
            <a:ext cx="2971440" cy="456840"/>
          </a:xfrm>
          <a:prstGeom prst="rect">
            <a:avLst/>
          </a:prstGeom>
          <a:noFill/>
          <a:ln>
            <a:noFill/>
          </a:ln>
        </p:spPr>
        <p:txBody>
          <a:bodyPr anchor="b"/>
          <a:p>
            <a:pPr algn="r">
              <a:lnSpc>
                <a:spcPct val="100000"/>
              </a:lnSpc>
            </a:pPr>
            <a:fld id="{B04DA778-DD9C-491C-B37B-3A37B4DACFB1}" type="slidenum">
              <a:rPr b="0" lang="de-DE" sz="1200" spc="-1" strike="noStrike">
                <a:solidFill>
                  <a:srgbClr val="000000"/>
                </a:solidFill>
                <a:uFill>
                  <a:solidFill>
                    <a:srgbClr val="ffffff"/>
                  </a:solidFill>
                </a:uFill>
                <a:latin typeface="+mn-lt"/>
                <a:ea typeface="+mn-ea"/>
              </a:rPr>
              <a:t>&lt;Foliennummer&gt;</a:t>
            </a:fld>
            <a:endParaRPr b="0" lang="de-DE" sz="1400" spc="-1" strike="noStrike">
              <a:solidFill>
                <a:srgbClr val="000000"/>
              </a:solidFill>
              <a:uFill>
                <a:solidFill>
                  <a:srgbClr val="ffffff"/>
                </a:solidFill>
              </a:uFill>
              <a:latin typeface="Times New Roman"/>
            </a:endParaRPr>
          </a:p>
        </p:txBody>
      </p:sp>
    </p:spTree>
  </p:cSld>
</p:notes>
</file>

<file path=ppt/notesSlides/notesSlide13.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034" name="PlaceHolder 1"/>
          <p:cNvSpPr>
            <a:spLocks noGrp="1"/>
          </p:cNvSpPr>
          <p:nvPr>
            <p:ph type="body"/>
          </p:nvPr>
        </p:nvSpPr>
        <p:spPr>
          <a:xfrm>
            <a:off x="685800" y="4343400"/>
            <a:ext cx="5486040" cy="4114440"/>
          </a:xfrm>
          <a:prstGeom prst="rect">
            <a:avLst/>
          </a:prstGeom>
        </p:spPr>
        <p:txBody>
          <a:bodyPr/>
          <a:p>
            <a:endParaRPr b="0" lang="de-DE" sz="2000" spc="-1" strike="noStrike">
              <a:solidFill>
                <a:srgbClr val="000000"/>
              </a:solidFill>
              <a:uFill>
                <a:solidFill>
                  <a:srgbClr val="ffffff"/>
                </a:solidFill>
              </a:uFill>
              <a:latin typeface="Arial"/>
            </a:endParaRPr>
          </a:p>
        </p:txBody>
      </p:sp>
      <p:sp>
        <p:nvSpPr>
          <p:cNvPr id="1035" name="TextShape 2"/>
          <p:cNvSpPr txBox="1"/>
          <p:nvPr/>
        </p:nvSpPr>
        <p:spPr>
          <a:xfrm>
            <a:off x="3884760" y="8685360"/>
            <a:ext cx="2971440" cy="456840"/>
          </a:xfrm>
          <a:prstGeom prst="rect">
            <a:avLst/>
          </a:prstGeom>
          <a:noFill/>
          <a:ln>
            <a:noFill/>
          </a:ln>
        </p:spPr>
        <p:txBody>
          <a:bodyPr anchor="b"/>
          <a:p>
            <a:pPr algn="r">
              <a:lnSpc>
                <a:spcPct val="100000"/>
              </a:lnSpc>
            </a:pPr>
            <a:fld id="{8C0AAE90-A894-4354-833B-1B6F24622132}" type="slidenum">
              <a:rPr b="0" lang="de-DE" sz="1200" spc="-1" strike="noStrike">
                <a:solidFill>
                  <a:srgbClr val="000000"/>
                </a:solidFill>
                <a:uFill>
                  <a:solidFill>
                    <a:srgbClr val="ffffff"/>
                  </a:solidFill>
                </a:uFill>
                <a:latin typeface="+mn-lt"/>
                <a:ea typeface="+mn-ea"/>
              </a:rPr>
              <a:t>&lt;Foliennummer&gt;</a:t>
            </a:fld>
            <a:endParaRPr b="0" lang="de-DE" sz="1400" spc="-1" strike="noStrike">
              <a:solidFill>
                <a:srgbClr val="000000"/>
              </a:solidFill>
              <a:uFill>
                <a:solidFill>
                  <a:srgbClr val="ffffff"/>
                </a:solidFill>
              </a:uFill>
              <a:latin typeface="Times New Roman"/>
            </a:endParaRPr>
          </a:p>
        </p:txBody>
      </p:sp>
    </p:spTree>
  </p:cSld>
</p:notes>
</file>

<file path=ppt/notesSlides/notesSlide17.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036" name="PlaceHolder 1"/>
          <p:cNvSpPr>
            <a:spLocks noGrp="1"/>
          </p:cNvSpPr>
          <p:nvPr>
            <p:ph type="body"/>
          </p:nvPr>
        </p:nvSpPr>
        <p:spPr>
          <a:xfrm>
            <a:off x="685800" y="4343400"/>
            <a:ext cx="5486040" cy="4114440"/>
          </a:xfrm>
          <a:prstGeom prst="rect">
            <a:avLst/>
          </a:prstGeom>
        </p:spPr>
        <p:txBody>
          <a:bodyPr/>
          <a:p>
            <a:endParaRPr b="0" lang="de-DE" sz="2000" spc="-1" strike="noStrike">
              <a:solidFill>
                <a:srgbClr val="000000"/>
              </a:solidFill>
              <a:uFill>
                <a:solidFill>
                  <a:srgbClr val="ffffff"/>
                </a:solidFill>
              </a:uFill>
              <a:latin typeface="Arial"/>
            </a:endParaRPr>
          </a:p>
        </p:txBody>
      </p:sp>
      <p:sp>
        <p:nvSpPr>
          <p:cNvPr id="1037" name="TextShape 2"/>
          <p:cNvSpPr txBox="1"/>
          <p:nvPr/>
        </p:nvSpPr>
        <p:spPr>
          <a:xfrm>
            <a:off x="3884760" y="8685360"/>
            <a:ext cx="2971440" cy="456840"/>
          </a:xfrm>
          <a:prstGeom prst="rect">
            <a:avLst/>
          </a:prstGeom>
          <a:noFill/>
          <a:ln>
            <a:noFill/>
          </a:ln>
        </p:spPr>
        <p:txBody>
          <a:bodyPr anchor="b"/>
          <a:p>
            <a:pPr algn="r">
              <a:lnSpc>
                <a:spcPct val="100000"/>
              </a:lnSpc>
            </a:pPr>
            <a:fld id="{EE9E748B-0CA4-4F8E-B6CB-78A1A82B7B7E}" type="slidenum">
              <a:rPr b="0" lang="de-DE" sz="1200" spc="-1" strike="noStrike">
                <a:solidFill>
                  <a:srgbClr val="000000"/>
                </a:solidFill>
                <a:uFill>
                  <a:solidFill>
                    <a:srgbClr val="ffffff"/>
                  </a:solidFill>
                </a:uFill>
                <a:latin typeface="+mn-lt"/>
                <a:ea typeface="+mn-ea"/>
              </a:rPr>
              <a:t>&lt;Foliennummer&gt;</a:t>
            </a:fld>
            <a:endParaRPr b="0" lang="de-DE" sz="1400" spc="-1" strike="noStrike">
              <a:solidFill>
                <a:srgbClr val="000000"/>
              </a:solidFill>
              <a:uFill>
                <a:solidFill>
                  <a:srgbClr val="ffffff"/>
                </a:solidFill>
              </a:uFill>
              <a:latin typeface="Times New Roman"/>
            </a:endParaRPr>
          </a:p>
        </p:txBody>
      </p:sp>
    </p:spTree>
  </p:cSld>
</p:notes>
</file>

<file path=ppt/notesSlides/notesSlide18.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038" name="PlaceHolder 1"/>
          <p:cNvSpPr>
            <a:spLocks noGrp="1"/>
          </p:cNvSpPr>
          <p:nvPr>
            <p:ph type="body"/>
          </p:nvPr>
        </p:nvSpPr>
        <p:spPr>
          <a:xfrm>
            <a:off x="685800" y="4343400"/>
            <a:ext cx="5486040" cy="4114440"/>
          </a:xfrm>
          <a:prstGeom prst="rect">
            <a:avLst/>
          </a:prstGeom>
        </p:spPr>
        <p:txBody>
          <a:bodyPr/>
          <a:p>
            <a:endParaRPr b="0" lang="de-DE" sz="2000" spc="-1" strike="noStrike">
              <a:solidFill>
                <a:srgbClr val="000000"/>
              </a:solidFill>
              <a:uFill>
                <a:solidFill>
                  <a:srgbClr val="ffffff"/>
                </a:solidFill>
              </a:uFill>
              <a:latin typeface="Arial"/>
            </a:endParaRPr>
          </a:p>
        </p:txBody>
      </p:sp>
      <p:sp>
        <p:nvSpPr>
          <p:cNvPr id="1039" name="TextShape 2"/>
          <p:cNvSpPr txBox="1"/>
          <p:nvPr/>
        </p:nvSpPr>
        <p:spPr>
          <a:xfrm>
            <a:off x="3884760" y="8685360"/>
            <a:ext cx="2971440" cy="456840"/>
          </a:xfrm>
          <a:prstGeom prst="rect">
            <a:avLst/>
          </a:prstGeom>
          <a:noFill/>
          <a:ln>
            <a:noFill/>
          </a:ln>
        </p:spPr>
        <p:txBody>
          <a:bodyPr anchor="b"/>
          <a:p>
            <a:pPr algn="r">
              <a:lnSpc>
                <a:spcPct val="100000"/>
              </a:lnSpc>
            </a:pPr>
            <a:fld id="{5C4940A5-2570-4A84-A860-E60679879B15}" type="slidenum">
              <a:rPr b="0" lang="de-DE" sz="1200" spc="-1" strike="noStrike">
                <a:solidFill>
                  <a:srgbClr val="000000"/>
                </a:solidFill>
                <a:uFill>
                  <a:solidFill>
                    <a:srgbClr val="ffffff"/>
                  </a:solidFill>
                </a:uFill>
                <a:latin typeface="+mn-lt"/>
                <a:ea typeface="+mn-ea"/>
              </a:rPr>
              <a:t>&lt;Foliennummer&gt;</a:t>
            </a:fld>
            <a:endParaRPr b="0" lang="de-DE" sz="1400" spc="-1" strike="noStrike">
              <a:solidFill>
                <a:srgbClr val="000000"/>
              </a:solidFill>
              <a:uFill>
                <a:solidFill>
                  <a:srgbClr val="ffffff"/>
                </a:solidFill>
              </a:uFill>
              <a:latin typeface="Times New Roman"/>
            </a:endParaRPr>
          </a:p>
        </p:txBody>
      </p:sp>
    </p:spTree>
  </p:cSld>
</p:notes>
</file>

<file path=ppt/notesSlides/notesSlide23.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040" name="PlaceHolder 1"/>
          <p:cNvSpPr>
            <a:spLocks noGrp="1"/>
          </p:cNvSpPr>
          <p:nvPr>
            <p:ph type="body"/>
          </p:nvPr>
        </p:nvSpPr>
        <p:spPr>
          <a:xfrm>
            <a:off x="685800" y="4343400"/>
            <a:ext cx="5486040" cy="4114440"/>
          </a:xfrm>
          <a:prstGeom prst="rect">
            <a:avLst/>
          </a:prstGeom>
        </p:spPr>
        <p:txBody>
          <a:bodyPr/>
          <a:p>
            <a:endParaRPr b="0" lang="de-DE" sz="2000" spc="-1" strike="noStrike">
              <a:solidFill>
                <a:srgbClr val="000000"/>
              </a:solidFill>
              <a:uFill>
                <a:solidFill>
                  <a:srgbClr val="ffffff"/>
                </a:solidFill>
              </a:uFill>
              <a:latin typeface="Arial"/>
            </a:endParaRPr>
          </a:p>
        </p:txBody>
      </p:sp>
      <p:sp>
        <p:nvSpPr>
          <p:cNvPr id="1041" name="TextShape 2"/>
          <p:cNvSpPr txBox="1"/>
          <p:nvPr/>
        </p:nvSpPr>
        <p:spPr>
          <a:xfrm>
            <a:off x="3884760" y="8685360"/>
            <a:ext cx="2971440" cy="456840"/>
          </a:xfrm>
          <a:prstGeom prst="rect">
            <a:avLst/>
          </a:prstGeom>
          <a:noFill/>
          <a:ln>
            <a:noFill/>
          </a:ln>
        </p:spPr>
        <p:txBody>
          <a:bodyPr anchor="b"/>
          <a:p>
            <a:pPr algn="r">
              <a:lnSpc>
                <a:spcPct val="100000"/>
              </a:lnSpc>
            </a:pPr>
            <a:fld id="{3AAF8CEF-794B-41DE-8AD7-48CA0358148B}" type="slidenum">
              <a:rPr b="0" lang="de-DE" sz="1200" spc="-1" strike="noStrike">
                <a:solidFill>
                  <a:srgbClr val="000000"/>
                </a:solidFill>
                <a:uFill>
                  <a:solidFill>
                    <a:srgbClr val="ffffff"/>
                  </a:solidFill>
                </a:uFill>
                <a:latin typeface="+mn-lt"/>
                <a:ea typeface="+mn-ea"/>
              </a:rPr>
              <a:t>&lt;Foliennummer&gt;</a:t>
            </a:fld>
            <a:endParaRPr b="0" lang="de-DE" sz="1400" spc="-1" strike="noStrike">
              <a:solidFill>
                <a:srgbClr val="000000"/>
              </a:solidFill>
              <a:uFill>
                <a:solidFill>
                  <a:srgbClr val="ffffff"/>
                </a:solidFill>
              </a:uFill>
              <a:latin typeface="Times New Roman"/>
            </a:endParaRPr>
          </a:p>
        </p:txBody>
      </p:sp>
    </p:spTree>
  </p:cSld>
</p:notes>
</file>

<file path=ppt/notesSlides/notesSlide26.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042" name="PlaceHolder 1"/>
          <p:cNvSpPr>
            <a:spLocks noGrp="1"/>
          </p:cNvSpPr>
          <p:nvPr>
            <p:ph type="body"/>
          </p:nvPr>
        </p:nvSpPr>
        <p:spPr>
          <a:xfrm>
            <a:off x="685800" y="4343400"/>
            <a:ext cx="5486040" cy="4114440"/>
          </a:xfrm>
          <a:prstGeom prst="rect">
            <a:avLst/>
          </a:prstGeom>
        </p:spPr>
        <p:txBody>
          <a:bodyPr/>
          <a:p>
            <a:endParaRPr b="0" lang="de-DE" sz="2000" spc="-1" strike="noStrike">
              <a:solidFill>
                <a:srgbClr val="000000"/>
              </a:solidFill>
              <a:uFill>
                <a:solidFill>
                  <a:srgbClr val="ffffff"/>
                </a:solidFill>
              </a:uFill>
              <a:latin typeface="Arial"/>
            </a:endParaRPr>
          </a:p>
        </p:txBody>
      </p:sp>
      <p:sp>
        <p:nvSpPr>
          <p:cNvPr id="1043" name="TextShape 2"/>
          <p:cNvSpPr txBox="1"/>
          <p:nvPr/>
        </p:nvSpPr>
        <p:spPr>
          <a:xfrm>
            <a:off x="3884760" y="8685360"/>
            <a:ext cx="2971440" cy="456840"/>
          </a:xfrm>
          <a:prstGeom prst="rect">
            <a:avLst/>
          </a:prstGeom>
          <a:noFill/>
          <a:ln>
            <a:noFill/>
          </a:ln>
        </p:spPr>
        <p:txBody>
          <a:bodyPr anchor="b"/>
          <a:p>
            <a:pPr algn="r">
              <a:lnSpc>
                <a:spcPct val="100000"/>
              </a:lnSpc>
            </a:pPr>
            <a:fld id="{10A9121F-3F93-4240-823A-E1EC1DD0C85F}" type="slidenum">
              <a:rPr b="0" lang="de-DE" sz="1200" spc="-1" strike="noStrike">
                <a:solidFill>
                  <a:srgbClr val="000000"/>
                </a:solidFill>
                <a:uFill>
                  <a:solidFill>
                    <a:srgbClr val="ffffff"/>
                  </a:solidFill>
                </a:uFill>
                <a:latin typeface="+mn-lt"/>
                <a:ea typeface="+mn-ea"/>
              </a:rPr>
              <a:t>&lt;Foliennummer&gt;</a:t>
            </a:fld>
            <a:endParaRPr b="0" lang="de-DE" sz="1400" spc="-1" strike="noStrike">
              <a:solidFill>
                <a:srgbClr val="000000"/>
              </a:solidFill>
              <a:uFill>
                <a:solidFill>
                  <a:srgbClr val="ffffff"/>
                </a:solidFill>
              </a:uFill>
              <a:latin typeface="Times New Roman"/>
            </a:endParaRPr>
          </a:p>
        </p:txBody>
      </p:sp>
    </p:spTree>
  </p:cSld>
</p:notes>
</file>

<file path=ppt/notesSlides/notesSlide29.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044" name="PlaceHolder 1"/>
          <p:cNvSpPr>
            <a:spLocks noGrp="1"/>
          </p:cNvSpPr>
          <p:nvPr>
            <p:ph type="body"/>
          </p:nvPr>
        </p:nvSpPr>
        <p:spPr>
          <a:xfrm>
            <a:off x="685800" y="4343400"/>
            <a:ext cx="5486040" cy="4114440"/>
          </a:xfrm>
          <a:prstGeom prst="rect">
            <a:avLst/>
          </a:prstGeom>
        </p:spPr>
        <p:txBody>
          <a:bodyPr/>
          <a:p>
            <a:endParaRPr b="0" lang="de-DE" sz="2000" spc="-1" strike="noStrike">
              <a:solidFill>
                <a:srgbClr val="000000"/>
              </a:solidFill>
              <a:uFill>
                <a:solidFill>
                  <a:srgbClr val="ffffff"/>
                </a:solidFill>
              </a:uFill>
              <a:latin typeface="Arial"/>
            </a:endParaRPr>
          </a:p>
        </p:txBody>
      </p:sp>
      <p:sp>
        <p:nvSpPr>
          <p:cNvPr id="1045" name="TextShape 2"/>
          <p:cNvSpPr txBox="1"/>
          <p:nvPr/>
        </p:nvSpPr>
        <p:spPr>
          <a:xfrm>
            <a:off x="3884760" y="8685360"/>
            <a:ext cx="2971440" cy="456840"/>
          </a:xfrm>
          <a:prstGeom prst="rect">
            <a:avLst/>
          </a:prstGeom>
          <a:noFill/>
          <a:ln>
            <a:noFill/>
          </a:ln>
        </p:spPr>
        <p:txBody>
          <a:bodyPr anchor="b"/>
          <a:p>
            <a:pPr algn="r">
              <a:lnSpc>
                <a:spcPct val="100000"/>
              </a:lnSpc>
            </a:pPr>
            <a:fld id="{0632F8F9-5FB4-48AA-A143-3F9FB972E920}" type="slidenum">
              <a:rPr b="0" lang="de-DE" sz="1200" spc="-1" strike="noStrike">
                <a:solidFill>
                  <a:srgbClr val="000000"/>
                </a:solidFill>
                <a:uFill>
                  <a:solidFill>
                    <a:srgbClr val="ffffff"/>
                  </a:solidFill>
                </a:uFill>
                <a:latin typeface="+mn-lt"/>
                <a:ea typeface="+mn-ea"/>
              </a:rPr>
              <a:t>&lt;Foliennummer&gt;</a:t>
            </a:fld>
            <a:endParaRPr b="0" lang="de-DE" sz="1400" spc="-1" strike="noStrike">
              <a:solidFill>
                <a:srgbClr val="000000"/>
              </a:solidFill>
              <a:uFill>
                <a:solidFill>
                  <a:srgbClr val="ffffff"/>
                </a:solidFill>
              </a:uFill>
              <a:latin typeface="Times New Roman"/>
            </a:endParaRP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020" name="PlaceHolder 1"/>
          <p:cNvSpPr>
            <a:spLocks noGrp="1"/>
          </p:cNvSpPr>
          <p:nvPr>
            <p:ph type="body"/>
          </p:nvPr>
        </p:nvSpPr>
        <p:spPr>
          <a:xfrm>
            <a:off x="685800" y="4343400"/>
            <a:ext cx="5486040" cy="4114440"/>
          </a:xfrm>
          <a:prstGeom prst="rect">
            <a:avLst/>
          </a:prstGeom>
        </p:spPr>
        <p:txBody>
          <a:bodyPr/>
          <a:p>
            <a:endParaRPr b="0" lang="de-DE" sz="2000" spc="-1" strike="noStrike">
              <a:solidFill>
                <a:srgbClr val="000000"/>
              </a:solidFill>
              <a:uFill>
                <a:solidFill>
                  <a:srgbClr val="ffffff"/>
                </a:solidFill>
              </a:uFill>
              <a:latin typeface="Arial"/>
            </a:endParaRPr>
          </a:p>
        </p:txBody>
      </p:sp>
      <p:sp>
        <p:nvSpPr>
          <p:cNvPr id="1021" name="TextShape 2"/>
          <p:cNvSpPr txBox="1"/>
          <p:nvPr/>
        </p:nvSpPr>
        <p:spPr>
          <a:xfrm>
            <a:off x="3884760" y="8685360"/>
            <a:ext cx="2971440" cy="456840"/>
          </a:xfrm>
          <a:prstGeom prst="rect">
            <a:avLst/>
          </a:prstGeom>
          <a:noFill/>
          <a:ln>
            <a:noFill/>
          </a:ln>
        </p:spPr>
        <p:txBody>
          <a:bodyPr anchor="b"/>
          <a:p>
            <a:pPr algn="r">
              <a:lnSpc>
                <a:spcPct val="100000"/>
              </a:lnSpc>
            </a:pPr>
            <a:fld id="{E50730D2-65B9-470C-9C2F-7EBCE9980AB2}" type="slidenum">
              <a:rPr b="0" lang="de-DE" sz="1200" spc="-1" strike="noStrike">
                <a:solidFill>
                  <a:srgbClr val="000000"/>
                </a:solidFill>
                <a:uFill>
                  <a:solidFill>
                    <a:srgbClr val="ffffff"/>
                  </a:solidFill>
                </a:uFill>
                <a:latin typeface="Times New Roman"/>
                <a:ea typeface="ＭＳ Ｐゴシック"/>
              </a:rPr>
              <a:t>&lt;Foliennummer&gt;</a:t>
            </a:fld>
            <a:endParaRPr b="0" lang="de-DE" sz="1400" spc="-1" strike="noStrike">
              <a:solidFill>
                <a:srgbClr val="000000"/>
              </a:solidFill>
              <a:uFill>
                <a:solidFill>
                  <a:srgbClr val="ffffff"/>
                </a:solidFill>
              </a:uFill>
              <a:latin typeface="Times New Roman"/>
            </a:endParaRP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022" name="PlaceHolder 1"/>
          <p:cNvSpPr>
            <a:spLocks noGrp="1"/>
          </p:cNvSpPr>
          <p:nvPr>
            <p:ph type="body"/>
          </p:nvPr>
        </p:nvSpPr>
        <p:spPr>
          <a:xfrm>
            <a:off x="685800" y="4343400"/>
            <a:ext cx="5486040" cy="4114440"/>
          </a:xfrm>
          <a:prstGeom prst="rect">
            <a:avLst/>
          </a:prstGeom>
        </p:spPr>
        <p:txBody>
          <a:bodyPr/>
          <a:p>
            <a:pPr>
              <a:lnSpc>
                <a:spcPct val="100000"/>
              </a:lnSpc>
            </a:pPr>
            <a:r>
              <a:rPr b="0" lang="de-DE" sz="2000" spc="-1" strike="noStrike">
                <a:solidFill>
                  <a:srgbClr val="000000"/>
                </a:solidFill>
                <a:uFill>
                  <a:solidFill>
                    <a:srgbClr val="ffffff"/>
                  </a:solidFill>
                </a:uFill>
                <a:latin typeface="Arial"/>
              </a:rPr>
              <a:t>Vollständige Trainingsbezeichnungen:</a:t>
            </a:r>
            <a:endParaRPr b="0" lang="de-DE" sz="2000" spc="-1" strike="noStrike">
              <a:solidFill>
                <a:srgbClr val="000000"/>
              </a:solidFill>
              <a:uFill>
                <a:solidFill>
                  <a:srgbClr val="ffffff"/>
                </a:solidFill>
              </a:uFill>
              <a:latin typeface="Arial"/>
            </a:endParaRPr>
          </a:p>
          <a:p>
            <a:pPr marL="171360" indent="-171000">
              <a:lnSpc>
                <a:spcPct val="100000"/>
              </a:lnSpc>
              <a:buClr>
                <a:srgbClr val="000000"/>
              </a:buClr>
              <a:buFont typeface="Arial"/>
              <a:buChar char="•"/>
            </a:pPr>
            <a:r>
              <a:rPr b="0" lang="de-DE" sz="2000" spc="-1" strike="noStrike">
                <a:solidFill>
                  <a:srgbClr val="000000"/>
                </a:solidFill>
                <a:uFill>
                  <a:solidFill>
                    <a:srgbClr val="ffffff"/>
                  </a:solidFill>
                </a:uFill>
                <a:latin typeface="Arial"/>
              </a:rPr>
              <a:t>Expert training in IT service Management according to FitSM</a:t>
            </a:r>
            <a:endParaRPr b="0" lang="de-DE" sz="2000" spc="-1" strike="noStrike">
              <a:solidFill>
                <a:srgbClr val="000000"/>
              </a:solidFill>
              <a:uFill>
                <a:solidFill>
                  <a:srgbClr val="ffffff"/>
                </a:solidFill>
              </a:uFill>
              <a:latin typeface="Arial"/>
            </a:endParaRPr>
          </a:p>
          <a:p>
            <a:pPr marL="171360" indent="-171000">
              <a:lnSpc>
                <a:spcPct val="100000"/>
              </a:lnSpc>
              <a:buClr>
                <a:srgbClr val="000000"/>
              </a:buClr>
              <a:buFont typeface="Arial"/>
              <a:buChar char="•"/>
            </a:pPr>
            <a:r>
              <a:rPr b="0" lang="de-DE" sz="2000" spc="-1" strike="noStrike">
                <a:solidFill>
                  <a:srgbClr val="000000"/>
                </a:solidFill>
                <a:uFill>
                  <a:solidFill>
                    <a:srgbClr val="ffffff"/>
                  </a:solidFill>
                </a:uFill>
                <a:latin typeface="Arial"/>
              </a:rPr>
              <a:t>Advanced training in service planning and delivery according to FitSM</a:t>
            </a:r>
            <a:endParaRPr b="0" lang="de-DE" sz="2000" spc="-1" strike="noStrike">
              <a:solidFill>
                <a:srgbClr val="000000"/>
              </a:solidFill>
              <a:uFill>
                <a:solidFill>
                  <a:srgbClr val="ffffff"/>
                </a:solidFill>
              </a:uFill>
              <a:latin typeface="Arial"/>
            </a:endParaRPr>
          </a:p>
          <a:p>
            <a:pPr marL="171360" indent="-171000">
              <a:lnSpc>
                <a:spcPct val="100000"/>
              </a:lnSpc>
              <a:buClr>
                <a:srgbClr val="000000"/>
              </a:buClr>
              <a:buFont typeface="Arial"/>
              <a:buChar char="•"/>
            </a:pPr>
            <a:r>
              <a:rPr b="0" lang="de-DE" sz="2000" spc="-1" strike="noStrike">
                <a:solidFill>
                  <a:srgbClr val="000000"/>
                </a:solidFill>
                <a:uFill>
                  <a:solidFill>
                    <a:srgbClr val="ffffff"/>
                  </a:solidFill>
                </a:uFill>
                <a:latin typeface="Arial"/>
              </a:rPr>
              <a:t>Advanced training in service operation and control according to FitSM</a:t>
            </a:r>
            <a:endParaRPr b="0" lang="de-DE" sz="2000" spc="-1" strike="noStrike">
              <a:solidFill>
                <a:srgbClr val="000000"/>
              </a:solidFill>
              <a:uFill>
                <a:solidFill>
                  <a:srgbClr val="ffffff"/>
                </a:solidFill>
              </a:uFill>
              <a:latin typeface="Arial"/>
            </a:endParaRPr>
          </a:p>
          <a:p>
            <a:pPr marL="171360" indent="-171000">
              <a:lnSpc>
                <a:spcPct val="100000"/>
              </a:lnSpc>
              <a:buClr>
                <a:srgbClr val="000000"/>
              </a:buClr>
              <a:buFont typeface="Arial"/>
              <a:buChar char="•"/>
            </a:pPr>
            <a:r>
              <a:rPr b="0" lang="de-DE" sz="2000" spc="-1" strike="noStrike">
                <a:solidFill>
                  <a:srgbClr val="000000"/>
                </a:solidFill>
                <a:uFill>
                  <a:solidFill>
                    <a:srgbClr val="ffffff"/>
                  </a:solidFill>
                </a:uFill>
                <a:latin typeface="Arial"/>
              </a:rPr>
              <a:t>Foundation training in IT service Management according to FitSM</a:t>
            </a:r>
            <a:endParaRPr b="0" lang="de-DE" sz="2000" spc="-1" strike="noStrike">
              <a:solidFill>
                <a:srgbClr val="000000"/>
              </a:solidFill>
              <a:uFill>
                <a:solidFill>
                  <a:srgbClr val="ffffff"/>
                </a:solidFill>
              </a:uFill>
              <a:latin typeface="Arial"/>
            </a:endParaRPr>
          </a:p>
          <a:p>
            <a:pPr>
              <a:lnSpc>
                <a:spcPct val="100000"/>
              </a:lnSpc>
            </a:pPr>
            <a:endParaRPr b="0" lang="de-DE" sz="2000" spc="-1" strike="noStrike">
              <a:solidFill>
                <a:srgbClr val="000000"/>
              </a:solidFill>
              <a:uFill>
                <a:solidFill>
                  <a:srgbClr val="ffffff"/>
                </a:solidFill>
              </a:uFill>
              <a:latin typeface="Arial"/>
            </a:endParaRPr>
          </a:p>
        </p:txBody>
      </p:sp>
      <p:sp>
        <p:nvSpPr>
          <p:cNvPr id="1023" name="TextShape 2"/>
          <p:cNvSpPr txBox="1"/>
          <p:nvPr/>
        </p:nvSpPr>
        <p:spPr>
          <a:xfrm>
            <a:off x="3884760" y="8685360"/>
            <a:ext cx="2971440" cy="456840"/>
          </a:xfrm>
          <a:prstGeom prst="rect">
            <a:avLst/>
          </a:prstGeom>
          <a:noFill/>
          <a:ln>
            <a:noFill/>
          </a:ln>
        </p:spPr>
        <p:txBody>
          <a:bodyPr anchor="b"/>
          <a:p>
            <a:pPr algn="r">
              <a:lnSpc>
                <a:spcPct val="100000"/>
              </a:lnSpc>
            </a:pPr>
            <a:fld id="{F1ECEA76-77AE-4088-97C0-E62FEBEFD5B4}" type="slidenum">
              <a:rPr b="0" lang="de-DE" sz="1200" spc="-1" strike="noStrike">
                <a:solidFill>
                  <a:srgbClr val="000000"/>
                </a:solidFill>
                <a:uFill>
                  <a:solidFill>
                    <a:srgbClr val="ffffff"/>
                  </a:solidFill>
                </a:uFill>
                <a:latin typeface="Times New Roman"/>
                <a:ea typeface="ＭＳ Ｐゴシック"/>
              </a:rPr>
              <a:t>&lt;Foliennummer&gt;</a:t>
            </a:fld>
            <a:endParaRPr b="0" lang="de-DE" sz="1400" spc="-1" strike="noStrike">
              <a:solidFill>
                <a:srgbClr val="000000"/>
              </a:solidFill>
              <a:uFill>
                <a:solidFill>
                  <a:srgbClr val="ffffff"/>
                </a:solidFill>
              </a:uFill>
              <a:latin typeface="Times New Roman"/>
            </a:endParaRPr>
          </a:p>
        </p:txBody>
      </p:sp>
    </p:spTree>
  </p:cSld>
</p:notes>
</file>

<file path=ppt/notesSlides/notesSlide57.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046" name="PlaceHolder 1"/>
          <p:cNvSpPr>
            <a:spLocks noGrp="1"/>
          </p:cNvSpPr>
          <p:nvPr>
            <p:ph type="body"/>
          </p:nvPr>
        </p:nvSpPr>
        <p:spPr>
          <a:xfrm>
            <a:off x="685800" y="4343400"/>
            <a:ext cx="5486040" cy="4114440"/>
          </a:xfrm>
          <a:prstGeom prst="rect">
            <a:avLst/>
          </a:prstGeom>
        </p:spPr>
        <p:txBody>
          <a:bodyPr/>
          <a:p>
            <a:endParaRPr b="0" lang="de-DE" sz="2000" spc="-1" strike="noStrike">
              <a:solidFill>
                <a:srgbClr val="000000"/>
              </a:solidFill>
              <a:uFill>
                <a:solidFill>
                  <a:srgbClr val="ffffff"/>
                </a:solidFill>
              </a:uFill>
              <a:latin typeface="Arial"/>
            </a:endParaRPr>
          </a:p>
        </p:txBody>
      </p:sp>
      <p:sp>
        <p:nvSpPr>
          <p:cNvPr id="1047" name="TextShape 2"/>
          <p:cNvSpPr txBox="1"/>
          <p:nvPr/>
        </p:nvSpPr>
        <p:spPr>
          <a:xfrm>
            <a:off x="3884760" y="8685360"/>
            <a:ext cx="2971440" cy="456840"/>
          </a:xfrm>
          <a:prstGeom prst="rect">
            <a:avLst/>
          </a:prstGeom>
          <a:noFill/>
          <a:ln>
            <a:noFill/>
          </a:ln>
        </p:spPr>
        <p:txBody>
          <a:bodyPr anchor="b"/>
          <a:p>
            <a:pPr algn="r">
              <a:lnSpc>
                <a:spcPct val="100000"/>
              </a:lnSpc>
            </a:pPr>
            <a:fld id="{0C2DD7F9-C803-4506-A07C-76166C683797}" type="slidenum">
              <a:rPr b="0" lang="de-DE" sz="1200" spc="-1" strike="noStrike">
                <a:solidFill>
                  <a:srgbClr val="000000"/>
                </a:solidFill>
                <a:uFill>
                  <a:solidFill>
                    <a:srgbClr val="ffffff"/>
                  </a:solidFill>
                </a:uFill>
                <a:latin typeface="+mn-lt"/>
                <a:ea typeface="+mn-ea"/>
              </a:rPr>
              <a:t>&lt;Foliennummer&gt;</a:t>
            </a:fld>
            <a:endParaRPr b="0" lang="de-DE" sz="1400" spc="-1" strike="noStrike">
              <a:solidFill>
                <a:srgbClr val="000000"/>
              </a:solidFill>
              <a:uFill>
                <a:solidFill>
                  <a:srgbClr val="ffffff"/>
                </a:solidFill>
              </a:uFill>
              <a:latin typeface="Times New Roman"/>
            </a:endParaRPr>
          </a:p>
        </p:txBody>
      </p:sp>
    </p:spTree>
  </p:cSld>
</p:notes>
</file>

<file path=ppt/notesSlides/notesSlide58.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048" name="PlaceHolder 1"/>
          <p:cNvSpPr>
            <a:spLocks noGrp="1"/>
          </p:cNvSpPr>
          <p:nvPr>
            <p:ph type="body"/>
          </p:nvPr>
        </p:nvSpPr>
        <p:spPr>
          <a:xfrm>
            <a:off x="685800" y="4343400"/>
            <a:ext cx="5486040" cy="4114440"/>
          </a:xfrm>
          <a:prstGeom prst="rect">
            <a:avLst/>
          </a:prstGeom>
        </p:spPr>
        <p:txBody>
          <a:bodyPr/>
          <a:p>
            <a:endParaRPr b="0" lang="de-DE" sz="2000" spc="-1" strike="noStrike">
              <a:solidFill>
                <a:srgbClr val="000000"/>
              </a:solidFill>
              <a:uFill>
                <a:solidFill>
                  <a:srgbClr val="ffffff"/>
                </a:solidFill>
              </a:uFill>
              <a:latin typeface="Arial"/>
            </a:endParaRPr>
          </a:p>
        </p:txBody>
      </p:sp>
      <p:sp>
        <p:nvSpPr>
          <p:cNvPr id="1049" name="TextShape 2"/>
          <p:cNvSpPr txBox="1"/>
          <p:nvPr/>
        </p:nvSpPr>
        <p:spPr>
          <a:xfrm>
            <a:off x="3884760" y="8685360"/>
            <a:ext cx="2971440" cy="456840"/>
          </a:xfrm>
          <a:prstGeom prst="rect">
            <a:avLst/>
          </a:prstGeom>
          <a:noFill/>
          <a:ln>
            <a:noFill/>
          </a:ln>
        </p:spPr>
        <p:txBody>
          <a:bodyPr anchor="b"/>
          <a:p>
            <a:pPr algn="r">
              <a:lnSpc>
                <a:spcPct val="100000"/>
              </a:lnSpc>
            </a:pPr>
            <a:fld id="{8427F601-DA66-49E0-AEED-3ECD50A947B1}" type="slidenum">
              <a:rPr b="0" lang="de-DE" sz="1200" spc="-1" strike="noStrike">
                <a:solidFill>
                  <a:srgbClr val="000000"/>
                </a:solidFill>
                <a:uFill>
                  <a:solidFill>
                    <a:srgbClr val="ffffff"/>
                  </a:solidFill>
                </a:uFill>
                <a:latin typeface="+mn-lt"/>
                <a:ea typeface="+mn-ea"/>
              </a:rPr>
              <a:t>&lt;Foliennummer&gt;</a:t>
            </a:fld>
            <a:endParaRPr b="0" lang="de-DE" sz="1400" spc="-1" strike="noStrike">
              <a:solidFill>
                <a:srgbClr val="000000"/>
              </a:solidFill>
              <a:uFill>
                <a:solidFill>
                  <a:srgbClr val="ffffff"/>
                </a:solidFill>
              </a:uFill>
              <a:latin typeface="Times New Roman"/>
            </a:endParaRPr>
          </a:p>
        </p:txBody>
      </p:sp>
    </p:spTree>
  </p:cSld>
</p:notes>
</file>

<file path=ppt/notesSlides/notesSlide59.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050" name="PlaceHolder 1"/>
          <p:cNvSpPr>
            <a:spLocks noGrp="1"/>
          </p:cNvSpPr>
          <p:nvPr>
            <p:ph type="body"/>
          </p:nvPr>
        </p:nvSpPr>
        <p:spPr>
          <a:xfrm>
            <a:off x="685800" y="4343400"/>
            <a:ext cx="5486040" cy="4114440"/>
          </a:xfrm>
          <a:prstGeom prst="rect">
            <a:avLst/>
          </a:prstGeom>
        </p:spPr>
        <p:txBody>
          <a:bodyPr/>
          <a:p>
            <a:endParaRPr b="0" lang="de-DE" sz="2000" spc="-1" strike="noStrike">
              <a:solidFill>
                <a:srgbClr val="000000"/>
              </a:solidFill>
              <a:uFill>
                <a:solidFill>
                  <a:srgbClr val="ffffff"/>
                </a:solidFill>
              </a:uFill>
              <a:latin typeface="Arial"/>
            </a:endParaRPr>
          </a:p>
        </p:txBody>
      </p:sp>
      <p:sp>
        <p:nvSpPr>
          <p:cNvPr id="1051" name="TextShape 2"/>
          <p:cNvSpPr txBox="1"/>
          <p:nvPr/>
        </p:nvSpPr>
        <p:spPr>
          <a:xfrm>
            <a:off x="3884760" y="8685360"/>
            <a:ext cx="2971440" cy="456840"/>
          </a:xfrm>
          <a:prstGeom prst="rect">
            <a:avLst/>
          </a:prstGeom>
          <a:noFill/>
          <a:ln>
            <a:noFill/>
          </a:ln>
        </p:spPr>
        <p:txBody>
          <a:bodyPr anchor="b"/>
          <a:p>
            <a:pPr algn="r">
              <a:lnSpc>
                <a:spcPct val="100000"/>
              </a:lnSpc>
            </a:pPr>
            <a:fld id="{0990BDC7-0469-4D10-94E3-36C677BBDC81}" type="slidenum">
              <a:rPr b="0" lang="de-DE" sz="1200" spc="-1" strike="noStrike">
                <a:solidFill>
                  <a:srgbClr val="000000"/>
                </a:solidFill>
                <a:uFill>
                  <a:solidFill>
                    <a:srgbClr val="ffffff"/>
                  </a:solidFill>
                </a:uFill>
                <a:latin typeface="+mn-lt"/>
                <a:ea typeface="+mn-ea"/>
              </a:rPr>
              <a:t>&lt;Foliennummer&gt;</a:t>
            </a:fld>
            <a:endParaRPr b="0" lang="de-DE" sz="1400" spc="-1" strike="noStrike">
              <a:solidFill>
                <a:srgbClr val="000000"/>
              </a:solidFill>
              <a:uFill>
                <a:solidFill>
                  <a:srgbClr val="ffffff"/>
                </a:solidFill>
              </a:uFill>
              <a:latin typeface="Times New Roman"/>
            </a:endParaRPr>
          </a:p>
        </p:txBody>
      </p:sp>
    </p:spTree>
  </p:cSld>
</p:notes>
</file>

<file path=ppt/notesSlides/notesSlide63.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052" name="PlaceHolder 1"/>
          <p:cNvSpPr>
            <a:spLocks noGrp="1"/>
          </p:cNvSpPr>
          <p:nvPr>
            <p:ph type="body"/>
          </p:nvPr>
        </p:nvSpPr>
        <p:spPr>
          <a:xfrm>
            <a:off x="685800" y="4343400"/>
            <a:ext cx="5486040" cy="4114440"/>
          </a:xfrm>
          <a:prstGeom prst="rect">
            <a:avLst/>
          </a:prstGeom>
        </p:spPr>
        <p:txBody>
          <a:bodyPr/>
          <a:p>
            <a:endParaRPr b="0" lang="de-DE" sz="2000" spc="-1" strike="noStrike">
              <a:solidFill>
                <a:srgbClr val="000000"/>
              </a:solidFill>
              <a:uFill>
                <a:solidFill>
                  <a:srgbClr val="ffffff"/>
                </a:solidFill>
              </a:uFill>
              <a:latin typeface="Arial"/>
            </a:endParaRPr>
          </a:p>
        </p:txBody>
      </p:sp>
      <p:sp>
        <p:nvSpPr>
          <p:cNvPr id="1053" name="TextShape 2"/>
          <p:cNvSpPr txBox="1"/>
          <p:nvPr/>
        </p:nvSpPr>
        <p:spPr>
          <a:xfrm>
            <a:off x="3884760" y="8685360"/>
            <a:ext cx="2971440" cy="456840"/>
          </a:xfrm>
          <a:prstGeom prst="rect">
            <a:avLst/>
          </a:prstGeom>
          <a:noFill/>
          <a:ln>
            <a:noFill/>
          </a:ln>
        </p:spPr>
        <p:txBody>
          <a:bodyPr anchor="b"/>
          <a:p>
            <a:pPr algn="r">
              <a:lnSpc>
                <a:spcPct val="100000"/>
              </a:lnSpc>
            </a:pPr>
            <a:fld id="{65FF60D3-4403-439B-AB21-4C24F1D1289E}" type="slidenum">
              <a:rPr b="0" lang="de-DE" sz="1200" spc="-1" strike="noStrike">
                <a:solidFill>
                  <a:srgbClr val="000000"/>
                </a:solidFill>
                <a:uFill>
                  <a:solidFill>
                    <a:srgbClr val="ffffff"/>
                  </a:solidFill>
                </a:uFill>
                <a:latin typeface="+mn-lt"/>
                <a:ea typeface="+mn-ea"/>
              </a:rPr>
              <a:t>&lt;Foliennummer&gt;</a:t>
            </a:fld>
            <a:endParaRPr b="0" lang="de-DE" sz="1400" spc="-1" strike="noStrike">
              <a:solidFill>
                <a:srgbClr val="000000"/>
              </a:solidFill>
              <a:uFill>
                <a:solidFill>
                  <a:srgbClr val="ffffff"/>
                </a:solidFill>
              </a:uFill>
              <a:latin typeface="Times New Roman"/>
            </a:endParaRPr>
          </a:p>
        </p:txBody>
      </p:sp>
    </p:spTree>
  </p:cSld>
</p:notes>
</file>

<file path=ppt/notesSlides/notesSlide7.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024" name="PlaceHolder 1"/>
          <p:cNvSpPr>
            <a:spLocks noGrp="1"/>
          </p:cNvSpPr>
          <p:nvPr>
            <p:ph type="body"/>
          </p:nvPr>
        </p:nvSpPr>
        <p:spPr>
          <a:xfrm>
            <a:off x="685800" y="4343400"/>
            <a:ext cx="5486040" cy="4114440"/>
          </a:xfrm>
          <a:prstGeom prst="rect">
            <a:avLst/>
          </a:prstGeom>
        </p:spPr>
        <p:txBody>
          <a:bodyPr/>
          <a:p>
            <a:endParaRPr b="0" lang="de-DE" sz="2000" spc="-1" strike="noStrike">
              <a:solidFill>
                <a:srgbClr val="000000"/>
              </a:solidFill>
              <a:uFill>
                <a:solidFill>
                  <a:srgbClr val="ffffff"/>
                </a:solidFill>
              </a:uFill>
              <a:latin typeface="Arial"/>
            </a:endParaRPr>
          </a:p>
        </p:txBody>
      </p:sp>
      <p:sp>
        <p:nvSpPr>
          <p:cNvPr id="1025" name="TextShape 2"/>
          <p:cNvSpPr txBox="1"/>
          <p:nvPr/>
        </p:nvSpPr>
        <p:spPr>
          <a:xfrm>
            <a:off x="3884760" y="8685360"/>
            <a:ext cx="2971440" cy="456840"/>
          </a:xfrm>
          <a:prstGeom prst="rect">
            <a:avLst/>
          </a:prstGeom>
          <a:noFill/>
          <a:ln>
            <a:noFill/>
          </a:ln>
        </p:spPr>
        <p:txBody>
          <a:bodyPr anchor="b"/>
          <a:p>
            <a:pPr algn="r">
              <a:lnSpc>
                <a:spcPct val="100000"/>
              </a:lnSpc>
            </a:pPr>
            <a:fld id="{8D2D3EF3-3BE7-470F-890C-9F242FF1E288}" type="slidenum">
              <a:rPr b="0" lang="de-DE" sz="1200" spc="-1" strike="noStrike">
                <a:solidFill>
                  <a:srgbClr val="000000"/>
                </a:solidFill>
                <a:uFill>
                  <a:solidFill>
                    <a:srgbClr val="ffffff"/>
                  </a:solidFill>
                </a:uFill>
                <a:latin typeface="+mn-lt"/>
                <a:ea typeface="+mn-ea"/>
              </a:rPr>
              <a:t>&lt;Foliennummer&gt;</a:t>
            </a:fld>
            <a:endParaRPr b="0" lang="de-DE" sz="1400" spc="-1" strike="noStrike">
              <a:solidFill>
                <a:srgbClr val="000000"/>
              </a:solidFill>
              <a:uFill>
                <a:solidFill>
                  <a:srgbClr val="ffffff"/>
                </a:solidFill>
              </a:uFill>
              <a:latin typeface="Times New Roman"/>
            </a:endParaRPr>
          </a:p>
        </p:txBody>
      </p:sp>
    </p:spTree>
  </p:cSld>
</p:notes>
</file>

<file path=ppt/notesSlides/notesSlide71.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054" name="PlaceHolder 1"/>
          <p:cNvSpPr>
            <a:spLocks noGrp="1"/>
          </p:cNvSpPr>
          <p:nvPr>
            <p:ph type="body"/>
          </p:nvPr>
        </p:nvSpPr>
        <p:spPr>
          <a:xfrm>
            <a:off x="685800" y="4343400"/>
            <a:ext cx="5486040" cy="4114440"/>
          </a:xfrm>
          <a:prstGeom prst="rect">
            <a:avLst/>
          </a:prstGeom>
        </p:spPr>
        <p:txBody>
          <a:bodyPr/>
          <a:p>
            <a:endParaRPr b="0" lang="de-DE" sz="2000" spc="-1" strike="noStrike">
              <a:solidFill>
                <a:srgbClr val="000000"/>
              </a:solidFill>
              <a:uFill>
                <a:solidFill>
                  <a:srgbClr val="ffffff"/>
                </a:solidFill>
              </a:uFill>
              <a:latin typeface="Arial"/>
            </a:endParaRPr>
          </a:p>
        </p:txBody>
      </p:sp>
      <p:sp>
        <p:nvSpPr>
          <p:cNvPr id="1055" name="TextShape 2"/>
          <p:cNvSpPr txBox="1"/>
          <p:nvPr/>
        </p:nvSpPr>
        <p:spPr>
          <a:xfrm>
            <a:off x="3884760" y="8685360"/>
            <a:ext cx="2971440" cy="456840"/>
          </a:xfrm>
          <a:prstGeom prst="rect">
            <a:avLst/>
          </a:prstGeom>
          <a:noFill/>
          <a:ln>
            <a:noFill/>
          </a:ln>
        </p:spPr>
        <p:txBody>
          <a:bodyPr anchor="b"/>
          <a:p>
            <a:pPr algn="r">
              <a:lnSpc>
                <a:spcPct val="100000"/>
              </a:lnSpc>
            </a:pPr>
            <a:fld id="{D98C1FC1-76C6-480D-A77E-C99326A88DC7}" type="slidenum">
              <a:rPr b="0" lang="de-DE" sz="1200" spc="-1" strike="noStrike">
                <a:solidFill>
                  <a:srgbClr val="000000"/>
                </a:solidFill>
                <a:uFill>
                  <a:solidFill>
                    <a:srgbClr val="ffffff"/>
                  </a:solidFill>
                </a:uFill>
                <a:latin typeface="Times New Roman"/>
                <a:ea typeface="ＭＳ Ｐゴシック"/>
              </a:rPr>
              <a:t>&lt;Foliennummer&gt;</a:t>
            </a:fld>
            <a:endParaRPr b="0" lang="de-DE" sz="1400" spc="-1" strike="noStrike">
              <a:solidFill>
                <a:srgbClr val="000000"/>
              </a:solidFill>
              <a:uFill>
                <a:solidFill>
                  <a:srgbClr val="ffffff"/>
                </a:solidFill>
              </a:uFill>
              <a:latin typeface="Times New Roman"/>
            </a:endParaRPr>
          </a:p>
        </p:txBody>
      </p:sp>
    </p:spTree>
  </p:cSld>
</p:notes>
</file>

<file path=ppt/notesSlides/notesSlide76.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056" name="PlaceHolder 1"/>
          <p:cNvSpPr>
            <a:spLocks noGrp="1"/>
          </p:cNvSpPr>
          <p:nvPr>
            <p:ph type="body"/>
          </p:nvPr>
        </p:nvSpPr>
        <p:spPr>
          <a:xfrm>
            <a:off x="685800" y="4343400"/>
            <a:ext cx="5486040" cy="4114440"/>
          </a:xfrm>
          <a:prstGeom prst="rect">
            <a:avLst/>
          </a:prstGeom>
        </p:spPr>
        <p:txBody>
          <a:bodyPr/>
          <a:p>
            <a:endParaRPr b="0" lang="de-DE" sz="2000" spc="-1" strike="noStrike">
              <a:solidFill>
                <a:srgbClr val="000000"/>
              </a:solidFill>
              <a:uFill>
                <a:solidFill>
                  <a:srgbClr val="ffffff"/>
                </a:solidFill>
              </a:uFill>
              <a:latin typeface="Arial"/>
            </a:endParaRPr>
          </a:p>
        </p:txBody>
      </p:sp>
      <p:sp>
        <p:nvSpPr>
          <p:cNvPr id="1057" name="TextShape 2"/>
          <p:cNvSpPr txBox="1"/>
          <p:nvPr/>
        </p:nvSpPr>
        <p:spPr>
          <a:xfrm>
            <a:off x="3884760" y="8685360"/>
            <a:ext cx="2971440" cy="456840"/>
          </a:xfrm>
          <a:prstGeom prst="rect">
            <a:avLst/>
          </a:prstGeom>
          <a:noFill/>
          <a:ln>
            <a:noFill/>
          </a:ln>
        </p:spPr>
        <p:txBody>
          <a:bodyPr anchor="b"/>
          <a:p>
            <a:pPr algn="r">
              <a:lnSpc>
                <a:spcPct val="100000"/>
              </a:lnSpc>
            </a:pPr>
            <a:fld id="{D02AF1A0-F41C-4433-AADC-B8587AAAC012}" type="slidenum">
              <a:rPr b="0" lang="de-DE" sz="1200" spc="-1" strike="noStrike">
                <a:solidFill>
                  <a:srgbClr val="000000"/>
                </a:solidFill>
                <a:uFill>
                  <a:solidFill>
                    <a:srgbClr val="ffffff"/>
                  </a:solidFill>
                </a:uFill>
                <a:latin typeface="+mn-lt"/>
                <a:ea typeface="+mn-ea"/>
              </a:rPr>
              <a:t>&lt;Foliennummer&gt;</a:t>
            </a:fld>
            <a:endParaRPr b="0" lang="de-DE" sz="1400" spc="-1" strike="noStrike">
              <a:solidFill>
                <a:srgbClr val="000000"/>
              </a:solidFill>
              <a:uFill>
                <a:solidFill>
                  <a:srgbClr val="ffffff"/>
                </a:solidFill>
              </a:uFill>
              <a:latin typeface="Times New Roman"/>
            </a:endParaRPr>
          </a:p>
        </p:txBody>
      </p:sp>
    </p:spTree>
  </p:cSld>
</p:notes>
</file>

<file path=ppt/notesSlides/notesSlide77.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058" name="PlaceHolder 1"/>
          <p:cNvSpPr>
            <a:spLocks noGrp="1"/>
          </p:cNvSpPr>
          <p:nvPr>
            <p:ph type="body"/>
          </p:nvPr>
        </p:nvSpPr>
        <p:spPr>
          <a:xfrm>
            <a:off x="685800" y="4343400"/>
            <a:ext cx="5486040" cy="4114440"/>
          </a:xfrm>
          <a:prstGeom prst="rect">
            <a:avLst/>
          </a:prstGeom>
        </p:spPr>
        <p:txBody>
          <a:bodyPr/>
          <a:p>
            <a:endParaRPr b="0" lang="de-DE" sz="2000" spc="-1" strike="noStrike">
              <a:solidFill>
                <a:srgbClr val="000000"/>
              </a:solidFill>
              <a:uFill>
                <a:solidFill>
                  <a:srgbClr val="ffffff"/>
                </a:solidFill>
              </a:uFill>
              <a:latin typeface="Arial"/>
            </a:endParaRPr>
          </a:p>
        </p:txBody>
      </p:sp>
      <p:sp>
        <p:nvSpPr>
          <p:cNvPr id="1059" name="TextShape 2"/>
          <p:cNvSpPr txBox="1"/>
          <p:nvPr/>
        </p:nvSpPr>
        <p:spPr>
          <a:xfrm>
            <a:off x="3884760" y="8685360"/>
            <a:ext cx="2971440" cy="456840"/>
          </a:xfrm>
          <a:prstGeom prst="rect">
            <a:avLst/>
          </a:prstGeom>
          <a:noFill/>
          <a:ln>
            <a:noFill/>
          </a:ln>
        </p:spPr>
        <p:txBody>
          <a:bodyPr anchor="b"/>
          <a:p>
            <a:pPr algn="r">
              <a:lnSpc>
                <a:spcPct val="100000"/>
              </a:lnSpc>
            </a:pPr>
            <a:fld id="{EAF769B3-0C09-4AF5-A108-7A04C74740F0}" type="slidenum">
              <a:rPr b="0" lang="de-DE" sz="1200" spc="-1" strike="noStrike">
                <a:solidFill>
                  <a:srgbClr val="000000"/>
                </a:solidFill>
                <a:uFill>
                  <a:solidFill>
                    <a:srgbClr val="ffffff"/>
                  </a:solidFill>
                </a:uFill>
                <a:latin typeface="+mn-lt"/>
                <a:ea typeface="+mn-ea"/>
              </a:rPr>
              <a:t>&lt;Foliennummer&gt;</a:t>
            </a:fld>
            <a:endParaRPr b="0" lang="de-DE" sz="1400" spc="-1" strike="noStrike">
              <a:solidFill>
                <a:srgbClr val="000000"/>
              </a:solidFill>
              <a:uFill>
                <a:solidFill>
                  <a:srgbClr val="ffffff"/>
                </a:solidFill>
              </a:uFill>
              <a:latin typeface="Times New Roman"/>
            </a:endParaRPr>
          </a:p>
        </p:txBody>
      </p:sp>
    </p:spTree>
  </p:cSld>
</p:notes>
</file>

<file path=ppt/notesSlides/notesSlide8.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026" name="PlaceHolder 1"/>
          <p:cNvSpPr>
            <a:spLocks noGrp="1"/>
          </p:cNvSpPr>
          <p:nvPr>
            <p:ph type="body"/>
          </p:nvPr>
        </p:nvSpPr>
        <p:spPr>
          <a:xfrm>
            <a:off x="685800" y="4343400"/>
            <a:ext cx="5486040" cy="4114440"/>
          </a:xfrm>
          <a:prstGeom prst="rect">
            <a:avLst/>
          </a:prstGeom>
        </p:spPr>
        <p:txBody>
          <a:bodyPr/>
          <a:p>
            <a:endParaRPr b="0" lang="de-DE" sz="2000" spc="-1" strike="noStrike">
              <a:solidFill>
                <a:srgbClr val="000000"/>
              </a:solidFill>
              <a:uFill>
                <a:solidFill>
                  <a:srgbClr val="ffffff"/>
                </a:solidFill>
              </a:uFill>
              <a:latin typeface="Arial"/>
            </a:endParaRPr>
          </a:p>
        </p:txBody>
      </p:sp>
      <p:sp>
        <p:nvSpPr>
          <p:cNvPr id="1027" name="TextShape 2"/>
          <p:cNvSpPr txBox="1"/>
          <p:nvPr/>
        </p:nvSpPr>
        <p:spPr>
          <a:xfrm>
            <a:off x="3884760" y="8685360"/>
            <a:ext cx="2971440" cy="456840"/>
          </a:xfrm>
          <a:prstGeom prst="rect">
            <a:avLst/>
          </a:prstGeom>
          <a:noFill/>
          <a:ln>
            <a:noFill/>
          </a:ln>
        </p:spPr>
        <p:txBody>
          <a:bodyPr anchor="b"/>
          <a:p>
            <a:pPr algn="r">
              <a:lnSpc>
                <a:spcPct val="100000"/>
              </a:lnSpc>
            </a:pPr>
            <a:fld id="{AF2D69FA-235E-4617-94CA-D1AE970F2C5B}" type="slidenum">
              <a:rPr b="0" lang="de-DE" sz="1200" spc="-1" strike="noStrike">
                <a:solidFill>
                  <a:srgbClr val="000000"/>
                </a:solidFill>
                <a:uFill>
                  <a:solidFill>
                    <a:srgbClr val="ffffff"/>
                  </a:solidFill>
                </a:uFill>
                <a:latin typeface="+mn-lt"/>
                <a:ea typeface="+mn-ea"/>
              </a:rPr>
              <a:t>&lt;Foliennummer&gt;</a:t>
            </a:fld>
            <a:endParaRPr b="0" lang="de-DE" sz="1400" spc="-1" strike="noStrike">
              <a:solidFill>
                <a:srgbClr val="000000"/>
              </a:solidFill>
              <a:uFill>
                <a:solidFill>
                  <a:srgbClr val="ffffff"/>
                </a:solidFill>
              </a:uFill>
              <a:latin typeface="Times New Roman"/>
            </a:endParaRPr>
          </a:p>
        </p:txBody>
      </p:sp>
    </p:spTree>
  </p:cSld>
</p:notes>
</file>

<file path=ppt/notesSlides/notesSlide84.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060" name="PlaceHolder 1"/>
          <p:cNvSpPr>
            <a:spLocks noGrp="1"/>
          </p:cNvSpPr>
          <p:nvPr>
            <p:ph type="body"/>
          </p:nvPr>
        </p:nvSpPr>
        <p:spPr>
          <a:xfrm>
            <a:off x="685800" y="4343400"/>
            <a:ext cx="5486040" cy="4114440"/>
          </a:xfrm>
          <a:prstGeom prst="rect">
            <a:avLst/>
          </a:prstGeom>
        </p:spPr>
        <p:txBody>
          <a:bodyPr/>
          <a:p>
            <a:endParaRPr b="0" lang="de-DE" sz="2000" spc="-1" strike="noStrike">
              <a:solidFill>
                <a:srgbClr val="000000"/>
              </a:solidFill>
              <a:uFill>
                <a:solidFill>
                  <a:srgbClr val="ffffff"/>
                </a:solidFill>
              </a:uFill>
              <a:latin typeface="Arial"/>
            </a:endParaRPr>
          </a:p>
        </p:txBody>
      </p:sp>
      <p:sp>
        <p:nvSpPr>
          <p:cNvPr id="1061" name="TextShape 2"/>
          <p:cNvSpPr txBox="1"/>
          <p:nvPr/>
        </p:nvSpPr>
        <p:spPr>
          <a:xfrm>
            <a:off x="3884760" y="8685360"/>
            <a:ext cx="2971440" cy="456840"/>
          </a:xfrm>
          <a:prstGeom prst="rect">
            <a:avLst/>
          </a:prstGeom>
          <a:noFill/>
          <a:ln>
            <a:noFill/>
          </a:ln>
        </p:spPr>
        <p:txBody>
          <a:bodyPr anchor="b"/>
          <a:p>
            <a:pPr algn="r">
              <a:lnSpc>
                <a:spcPct val="100000"/>
              </a:lnSpc>
            </a:pPr>
            <a:fld id="{39DD7673-F2DD-42C3-AF8B-3F799059452D}" type="slidenum">
              <a:rPr b="0" lang="de-DE" sz="1200" spc="-1" strike="noStrike">
                <a:solidFill>
                  <a:srgbClr val="000000"/>
                </a:solidFill>
                <a:uFill>
                  <a:solidFill>
                    <a:srgbClr val="ffffff"/>
                  </a:solidFill>
                </a:uFill>
                <a:latin typeface="+mn-lt"/>
                <a:ea typeface="+mn-ea"/>
              </a:rPr>
              <a:t>&lt;Foliennummer&gt;</a:t>
            </a:fld>
            <a:endParaRPr b="0" lang="de-DE" sz="1400" spc="-1" strike="noStrike">
              <a:solidFill>
                <a:srgbClr val="000000"/>
              </a:solidFill>
              <a:uFill>
                <a:solidFill>
                  <a:srgbClr val="ffffff"/>
                </a:solidFill>
              </a:uFill>
              <a:latin typeface="Times New Roman"/>
            </a:endParaRPr>
          </a:p>
        </p:txBody>
      </p:sp>
    </p:spTree>
  </p:cSld>
</p:notes>
</file>

<file path=ppt/notesSlides/notesSlide85.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062" name="PlaceHolder 1"/>
          <p:cNvSpPr>
            <a:spLocks noGrp="1"/>
          </p:cNvSpPr>
          <p:nvPr>
            <p:ph type="body"/>
          </p:nvPr>
        </p:nvSpPr>
        <p:spPr>
          <a:xfrm>
            <a:off x="685800" y="4343400"/>
            <a:ext cx="5486040" cy="4114440"/>
          </a:xfrm>
          <a:prstGeom prst="rect">
            <a:avLst/>
          </a:prstGeom>
        </p:spPr>
        <p:txBody>
          <a:bodyPr/>
          <a:p>
            <a:endParaRPr b="0" lang="de-DE" sz="2000" spc="-1" strike="noStrike">
              <a:solidFill>
                <a:srgbClr val="000000"/>
              </a:solidFill>
              <a:uFill>
                <a:solidFill>
                  <a:srgbClr val="ffffff"/>
                </a:solidFill>
              </a:uFill>
              <a:latin typeface="Arial"/>
            </a:endParaRPr>
          </a:p>
        </p:txBody>
      </p:sp>
      <p:sp>
        <p:nvSpPr>
          <p:cNvPr id="1063" name="TextShape 2"/>
          <p:cNvSpPr txBox="1"/>
          <p:nvPr/>
        </p:nvSpPr>
        <p:spPr>
          <a:xfrm>
            <a:off x="3884760" y="8685360"/>
            <a:ext cx="2971440" cy="456840"/>
          </a:xfrm>
          <a:prstGeom prst="rect">
            <a:avLst/>
          </a:prstGeom>
          <a:noFill/>
          <a:ln>
            <a:noFill/>
          </a:ln>
        </p:spPr>
        <p:txBody>
          <a:bodyPr anchor="b"/>
          <a:p>
            <a:pPr algn="r">
              <a:lnSpc>
                <a:spcPct val="100000"/>
              </a:lnSpc>
            </a:pPr>
            <a:fld id="{4E30F5FF-9AD3-4431-8370-52F317989C3A}" type="slidenum">
              <a:rPr b="0" lang="de-DE" sz="1200" spc="-1" strike="noStrike">
                <a:solidFill>
                  <a:srgbClr val="000000"/>
                </a:solidFill>
                <a:uFill>
                  <a:solidFill>
                    <a:srgbClr val="ffffff"/>
                  </a:solidFill>
                </a:uFill>
                <a:latin typeface="+mn-lt"/>
                <a:ea typeface="+mn-ea"/>
              </a:rPr>
              <a:t>&lt;Foliennummer&gt;</a:t>
            </a:fld>
            <a:endParaRPr b="0" lang="de-DE" sz="1400" spc="-1" strike="noStrike">
              <a:solidFill>
                <a:srgbClr val="000000"/>
              </a:solidFill>
              <a:uFill>
                <a:solidFill>
                  <a:srgbClr val="ffffff"/>
                </a:solidFill>
              </a:uFill>
              <a:latin typeface="Times New Roman"/>
            </a:endParaRPr>
          </a:p>
        </p:txBody>
      </p:sp>
    </p:spTree>
  </p:cSld>
</p:notes>
</file>

<file path=ppt/notesSlides/notesSlide88.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064" name="PlaceHolder 1"/>
          <p:cNvSpPr>
            <a:spLocks noGrp="1"/>
          </p:cNvSpPr>
          <p:nvPr>
            <p:ph type="body"/>
          </p:nvPr>
        </p:nvSpPr>
        <p:spPr>
          <a:xfrm>
            <a:off x="685800" y="4343400"/>
            <a:ext cx="5486040" cy="4114440"/>
          </a:xfrm>
          <a:prstGeom prst="rect">
            <a:avLst/>
          </a:prstGeom>
        </p:spPr>
        <p:txBody>
          <a:bodyPr/>
          <a:p>
            <a:endParaRPr b="0" lang="de-DE" sz="2000" spc="-1" strike="noStrike">
              <a:solidFill>
                <a:srgbClr val="000000"/>
              </a:solidFill>
              <a:uFill>
                <a:solidFill>
                  <a:srgbClr val="ffffff"/>
                </a:solidFill>
              </a:uFill>
              <a:latin typeface="Arial"/>
            </a:endParaRPr>
          </a:p>
        </p:txBody>
      </p:sp>
      <p:sp>
        <p:nvSpPr>
          <p:cNvPr id="1065" name="TextShape 2"/>
          <p:cNvSpPr txBox="1"/>
          <p:nvPr/>
        </p:nvSpPr>
        <p:spPr>
          <a:xfrm>
            <a:off x="3884760" y="8685360"/>
            <a:ext cx="2971440" cy="456840"/>
          </a:xfrm>
          <a:prstGeom prst="rect">
            <a:avLst/>
          </a:prstGeom>
          <a:noFill/>
          <a:ln>
            <a:noFill/>
          </a:ln>
        </p:spPr>
        <p:txBody>
          <a:bodyPr anchor="b"/>
          <a:p>
            <a:pPr algn="r">
              <a:lnSpc>
                <a:spcPct val="100000"/>
              </a:lnSpc>
            </a:pPr>
            <a:fld id="{37D04BCE-08B1-421D-8E66-989C1169F7B0}" type="slidenum">
              <a:rPr b="0" lang="de-DE" sz="1200" spc="-1" strike="noStrike">
                <a:solidFill>
                  <a:srgbClr val="000000"/>
                </a:solidFill>
                <a:uFill>
                  <a:solidFill>
                    <a:srgbClr val="ffffff"/>
                  </a:solidFill>
                </a:uFill>
                <a:latin typeface="+mn-lt"/>
                <a:ea typeface="+mn-ea"/>
              </a:rPr>
              <a:t>&lt;Foliennummer&gt;</a:t>
            </a:fld>
            <a:endParaRPr b="0" lang="de-DE" sz="1400" spc="-1" strike="noStrike">
              <a:solidFill>
                <a:srgbClr val="000000"/>
              </a:solidFill>
              <a:uFill>
                <a:solidFill>
                  <a:srgbClr val="ffffff"/>
                </a:solidFill>
              </a:uFill>
              <a:latin typeface="Times New Roman"/>
            </a:endParaRPr>
          </a:p>
        </p:txBody>
      </p:sp>
    </p:spTree>
  </p:cSld>
</p:notes>
</file>

<file path=ppt/notesSlides/notesSlide9.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028" name="PlaceHolder 1"/>
          <p:cNvSpPr>
            <a:spLocks noGrp="1"/>
          </p:cNvSpPr>
          <p:nvPr>
            <p:ph type="body"/>
          </p:nvPr>
        </p:nvSpPr>
        <p:spPr>
          <a:xfrm>
            <a:off x="685800" y="4343400"/>
            <a:ext cx="5486040" cy="4114440"/>
          </a:xfrm>
          <a:prstGeom prst="rect">
            <a:avLst/>
          </a:prstGeom>
        </p:spPr>
        <p:txBody>
          <a:bodyPr/>
          <a:p>
            <a:endParaRPr b="0" lang="de-DE" sz="2000" spc="-1" strike="noStrike">
              <a:solidFill>
                <a:srgbClr val="000000"/>
              </a:solidFill>
              <a:uFill>
                <a:solidFill>
                  <a:srgbClr val="ffffff"/>
                </a:solidFill>
              </a:uFill>
              <a:latin typeface="Arial"/>
            </a:endParaRPr>
          </a:p>
        </p:txBody>
      </p:sp>
      <p:sp>
        <p:nvSpPr>
          <p:cNvPr id="1029" name="TextShape 2"/>
          <p:cNvSpPr txBox="1"/>
          <p:nvPr/>
        </p:nvSpPr>
        <p:spPr>
          <a:xfrm>
            <a:off x="3884760" y="8685360"/>
            <a:ext cx="2971440" cy="456840"/>
          </a:xfrm>
          <a:prstGeom prst="rect">
            <a:avLst/>
          </a:prstGeom>
          <a:noFill/>
          <a:ln>
            <a:noFill/>
          </a:ln>
        </p:spPr>
        <p:txBody>
          <a:bodyPr anchor="b"/>
          <a:p>
            <a:pPr algn="r">
              <a:lnSpc>
                <a:spcPct val="100000"/>
              </a:lnSpc>
            </a:pPr>
            <a:fld id="{11FA2097-2020-40BB-BE15-5F2C765CFFA8}" type="slidenum">
              <a:rPr b="0" lang="de-DE" sz="1200" spc="-1" strike="noStrike">
                <a:solidFill>
                  <a:srgbClr val="000000"/>
                </a:solidFill>
                <a:uFill>
                  <a:solidFill>
                    <a:srgbClr val="ffffff"/>
                  </a:solidFill>
                </a:uFill>
                <a:latin typeface="+mn-lt"/>
                <a:ea typeface="+mn-ea"/>
              </a:rPr>
              <a:t>&lt;Foliennummer&gt;</a:t>
            </a:fld>
            <a:endParaRPr b="0" lang="de-DE" sz="1400" spc="-1" strike="noStrike">
              <a:solidFill>
                <a:srgbClr val="000000"/>
              </a:solidFill>
              <a:uFill>
                <a:solidFill>
                  <a:srgbClr val="ffffff"/>
                </a:solidFill>
              </a:uFill>
              <a:latin typeface="Times New Roman"/>
            </a:endParaRPr>
          </a:p>
        </p:txBody>
      </p:sp>
    </p:spTree>
  </p:cSld>
</p:notes>
</file>

<file path=ppt/notesSlides/notesSlide99.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066" name="PlaceHolder 1"/>
          <p:cNvSpPr>
            <a:spLocks noGrp="1"/>
          </p:cNvSpPr>
          <p:nvPr>
            <p:ph type="body"/>
          </p:nvPr>
        </p:nvSpPr>
        <p:spPr>
          <a:xfrm>
            <a:off x="685800" y="4343400"/>
            <a:ext cx="5486040" cy="4114440"/>
          </a:xfrm>
          <a:prstGeom prst="rect">
            <a:avLst/>
          </a:prstGeom>
        </p:spPr>
        <p:txBody>
          <a:bodyPr/>
          <a:p>
            <a:endParaRPr b="0" lang="de-DE" sz="2000" spc="-1" strike="noStrike">
              <a:solidFill>
                <a:srgbClr val="000000"/>
              </a:solidFill>
              <a:uFill>
                <a:solidFill>
                  <a:srgbClr val="ffffff"/>
                </a:solidFill>
              </a:uFill>
              <a:latin typeface="Arial"/>
            </a:endParaRPr>
          </a:p>
        </p:txBody>
      </p:sp>
      <p:sp>
        <p:nvSpPr>
          <p:cNvPr id="1067" name="TextShape 2"/>
          <p:cNvSpPr txBox="1"/>
          <p:nvPr/>
        </p:nvSpPr>
        <p:spPr>
          <a:xfrm>
            <a:off x="3884760" y="8685360"/>
            <a:ext cx="2971440" cy="456840"/>
          </a:xfrm>
          <a:prstGeom prst="rect">
            <a:avLst/>
          </a:prstGeom>
          <a:noFill/>
          <a:ln>
            <a:noFill/>
          </a:ln>
        </p:spPr>
        <p:txBody>
          <a:bodyPr anchor="b"/>
          <a:p>
            <a:pPr algn="r">
              <a:lnSpc>
                <a:spcPct val="100000"/>
              </a:lnSpc>
            </a:pPr>
            <a:fld id="{10F2C594-659A-4360-B1FE-23BE6D9B2BEE}" type="slidenum">
              <a:rPr b="0" lang="de-DE" sz="1200" spc="-1" strike="noStrike">
                <a:solidFill>
                  <a:srgbClr val="000000"/>
                </a:solidFill>
                <a:uFill>
                  <a:solidFill>
                    <a:srgbClr val="ffffff"/>
                  </a:solidFill>
                </a:uFill>
                <a:latin typeface="+mn-lt"/>
                <a:ea typeface="+mn-ea"/>
              </a:rPr>
              <a:t>&lt;Foliennummer&gt;</a:t>
            </a:fld>
            <a:endParaRPr b="0" lang="de-DE" sz="1400" spc="-1" strike="noStrike">
              <a:solidFill>
                <a:srgbClr val="000000"/>
              </a:solidFill>
              <a:uFill>
                <a:solidFill>
                  <a:srgbClr val="ffffff"/>
                </a:solidFill>
              </a:uFill>
              <a:latin typeface="Times New Roman"/>
            </a:endParaRPr>
          </a:p>
        </p:txBody>
      </p:sp>
    </p:spTree>
  </p:cSld>
</p:note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32" name="PlaceHolder 1"/>
          <p:cNvSpPr>
            <a:spLocks noGrp="1"/>
          </p:cNvSpPr>
          <p:nvPr>
            <p:ph type="title"/>
          </p:nvPr>
        </p:nvSpPr>
        <p:spPr>
          <a:xfrm>
            <a:off x="457200" y="274680"/>
            <a:ext cx="7353360" cy="1047600"/>
          </a:xfrm>
          <a:prstGeom prst="rect">
            <a:avLst/>
          </a:prstGeom>
        </p:spPr>
        <p:txBody>
          <a:bodyPr lIns="0" rIns="0" tIns="0" bIns="0" anchor="ctr"/>
          <a:p>
            <a:endParaRPr b="0" lang="en-US" sz="1800" spc="-1" strike="noStrike">
              <a:solidFill>
                <a:srgbClr val="000000"/>
              </a:solidFill>
              <a:uFill>
                <a:solidFill>
                  <a:srgbClr val="ffffff"/>
                </a:solidFill>
              </a:uFill>
              <a:latin typeface="Calibri"/>
            </a:endParaRPr>
          </a:p>
        </p:txBody>
      </p:sp>
      <p:sp>
        <p:nvSpPr>
          <p:cNvPr id="33" name="PlaceHolder 2"/>
          <p:cNvSpPr>
            <a:spLocks noGrp="1"/>
          </p:cNvSpPr>
          <p:nvPr>
            <p:ph type="body"/>
          </p:nvPr>
        </p:nvSpPr>
        <p:spPr>
          <a:xfrm>
            <a:off x="457200" y="1696680"/>
            <a:ext cx="8229240" cy="2206080"/>
          </a:xfrm>
          <a:prstGeom prst="rect">
            <a:avLst/>
          </a:prstGeom>
        </p:spPr>
        <p:txBody>
          <a:bodyPr lIns="0" rIns="0" tIns="0" bIns="0"/>
          <a:p>
            <a:endParaRPr b="0" lang="en-US" sz="2800" spc="-1" strike="noStrike">
              <a:solidFill>
                <a:srgbClr val="000000"/>
              </a:solidFill>
              <a:uFill>
                <a:solidFill>
                  <a:srgbClr val="ffffff"/>
                </a:solidFill>
              </a:uFill>
              <a:latin typeface="Calibri"/>
            </a:endParaRPr>
          </a:p>
        </p:txBody>
      </p:sp>
      <p:sp>
        <p:nvSpPr>
          <p:cNvPr id="34" name="PlaceHolder 3"/>
          <p:cNvSpPr>
            <a:spLocks noGrp="1"/>
          </p:cNvSpPr>
          <p:nvPr>
            <p:ph type="body"/>
          </p:nvPr>
        </p:nvSpPr>
        <p:spPr>
          <a:xfrm>
            <a:off x="457200" y="4112640"/>
            <a:ext cx="8229240" cy="2206080"/>
          </a:xfrm>
          <a:prstGeom prst="rect">
            <a:avLst/>
          </a:prstGeom>
        </p:spPr>
        <p:txBody>
          <a:bodyPr lIns="0" rIns="0" tIns="0" bIns="0"/>
          <a:p>
            <a:endParaRPr b="0" lang="en-US" sz="2800" spc="-1" strike="noStrike">
              <a:solidFill>
                <a:srgbClr val="000000"/>
              </a:solidFill>
              <a:uFill>
                <a:solidFill>
                  <a:srgbClr val="ffffff"/>
                </a:solidFill>
              </a:uFill>
              <a:latin typeface="Calibri"/>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457200" y="274680"/>
            <a:ext cx="7353360" cy="1047600"/>
          </a:xfrm>
          <a:prstGeom prst="rect">
            <a:avLst/>
          </a:prstGeom>
        </p:spPr>
        <p:txBody>
          <a:bodyPr lIns="0" rIns="0" tIns="0" bIns="0" anchor="ctr"/>
          <a:p>
            <a:endParaRPr b="0" lang="en-US" sz="1800" spc="-1" strike="noStrike">
              <a:solidFill>
                <a:srgbClr val="000000"/>
              </a:solidFill>
              <a:uFill>
                <a:solidFill>
                  <a:srgbClr val="ffffff"/>
                </a:solidFill>
              </a:uFill>
              <a:latin typeface="Calibri"/>
            </a:endParaRPr>
          </a:p>
        </p:txBody>
      </p:sp>
      <p:sp>
        <p:nvSpPr>
          <p:cNvPr id="36" name="PlaceHolder 2"/>
          <p:cNvSpPr>
            <a:spLocks noGrp="1"/>
          </p:cNvSpPr>
          <p:nvPr>
            <p:ph type="body"/>
          </p:nvPr>
        </p:nvSpPr>
        <p:spPr>
          <a:xfrm>
            <a:off x="457200" y="1696680"/>
            <a:ext cx="4015800" cy="2206080"/>
          </a:xfrm>
          <a:prstGeom prst="rect">
            <a:avLst/>
          </a:prstGeom>
        </p:spPr>
        <p:txBody>
          <a:bodyPr lIns="0" rIns="0" tIns="0" bIns="0"/>
          <a:p>
            <a:endParaRPr b="0" lang="en-US" sz="2800" spc="-1" strike="noStrike">
              <a:solidFill>
                <a:srgbClr val="000000"/>
              </a:solidFill>
              <a:uFill>
                <a:solidFill>
                  <a:srgbClr val="ffffff"/>
                </a:solidFill>
              </a:uFill>
              <a:latin typeface="Calibri"/>
            </a:endParaRPr>
          </a:p>
        </p:txBody>
      </p:sp>
      <p:sp>
        <p:nvSpPr>
          <p:cNvPr id="37" name="PlaceHolder 3"/>
          <p:cNvSpPr>
            <a:spLocks noGrp="1"/>
          </p:cNvSpPr>
          <p:nvPr>
            <p:ph type="body"/>
          </p:nvPr>
        </p:nvSpPr>
        <p:spPr>
          <a:xfrm>
            <a:off x="4674240" y="1696680"/>
            <a:ext cx="4015800" cy="2206080"/>
          </a:xfrm>
          <a:prstGeom prst="rect">
            <a:avLst/>
          </a:prstGeom>
        </p:spPr>
        <p:txBody>
          <a:bodyPr lIns="0" rIns="0" tIns="0" bIns="0"/>
          <a:p>
            <a:endParaRPr b="0" lang="en-US" sz="2800" spc="-1" strike="noStrike">
              <a:solidFill>
                <a:srgbClr val="000000"/>
              </a:solidFill>
              <a:uFill>
                <a:solidFill>
                  <a:srgbClr val="ffffff"/>
                </a:solidFill>
              </a:uFill>
              <a:latin typeface="Calibri"/>
            </a:endParaRPr>
          </a:p>
        </p:txBody>
      </p:sp>
      <p:sp>
        <p:nvSpPr>
          <p:cNvPr id="38" name="PlaceHolder 4"/>
          <p:cNvSpPr>
            <a:spLocks noGrp="1"/>
          </p:cNvSpPr>
          <p:nvPr>
            <p:ph type="body"/>
          </p:nvPr>
        </p:nvSpPr>
        <p:spPr>
          <a:xfrm>
            <a:off x="4674240" y="4112640"/>
            <a:ext cx="4015800" cy="2206080"/>
          </a:xfrm>
          <a:prstGeom prst="rect">
            <a:avLst/>
          </a:prstGeom>
        </p:spPr>
        <p:txBody>
          <a:bodyPr lIns="0" rIns="0" tIns="0" bIns="0"/>
          <a:p>
            <a:endParaRPr b="0" lang="en-US" sz="2800" spc="-1" strike="noStrike">
              <a:solidFill>
                <a:srgbClr val="000000"/>
              </a:solidFill>
              <a:uFill>
                <a:solidFill>
                  <a:srgbClr val="ffffff"/>
                </a:solidFill>
              </a:uFill>
              <a:latin typeface="Calibri"/>
            </a:endParaRPr>
          </a:p>
        </p:txBody>
      </p:sp>
      <p:sp>
        <p:nvSpPr>
          <p:cNvPr id="39" name="PlaceHolder 5"/>
          <p:cNvSpPr>
            <a:spLocks noGrp="1"/>
          </p:cNvSpPr>
          <p:nvPr>
            <p:ph type="body"/>
          </p:nvPr>
        </p:nvSpPr>
        <p:spPr>
          <a:xfrm>
            <a:off x="457200" y="4112640"/>
            <a:ext cx="4015800" cy="2206080"/>
          </a:xfrm>
          <a:prstGeom prst="rect">
            <a:avLst/>
          </a:prstGeom>
        </p:spPr>
        <p:txBody>
          <a:bodyPr lIns="0" rIns="0" tIns="0" bIns="0"/>
          <a:p>
            <a:endParaRPr b="0" lang="en-US" sz="2800" spc="-1" strike="noStrike">
              <a:solidFill>
                <a:srgbClr val="000000"/>
              </a:solidFill>
              <a:uFill>
                <a:solidFill>
                  <a:srgbClr val="ffffff"/>
                </a:solidFill>
              </a:uFill>
              <a:latin typeface="Calibri"/>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40" name="PlaceHolder 1"/>
          <p:cNvSpPr>
            <a:spLocks noGrp="1"/>
          </p:cNvSpPr>
          <p:nvPr>
            <p:ph type="title"/>
          </p:nvPr>
        </p:nvSpPr>
        <p:spPr>
          <a:xfrm>
            <a:off x="457200" y="274680"/>
            <a:ext cx="7353360" cy="1047600"/>
          </a:xfrm>
          <a:prstGeom prst="rect">
            <a:avLst/>
          </a:prstGeom>
        </p:spPr>
        <p:txBody>
          <a:bodyPr lIns="0" rIns="0" tIns="0" bIns="0" anchor="ctr"/>
          <a:p>
            <a:endParaRPr b="0" lang="en-US" sz="1800" spc="-1" strike="noStrike">
              <a:solidFill>
                <a:srgbClr val="000000"/>
              </a:solidFill>
              <a:uFill>
                <a:solidFill>
                  <a:srgbClr val="ffffff"/>
                </a:solidFill>
              </a:uFill>
              <a:latin typeface="Calibri"/>
            </a:endParaRPr>
          </a:p>
        </p:txBody>
      </p:sp>
      <p:sp>
        <p:nvSpPr>
          <p:cNvPr id="41" name="PlaceHolder 2"/>
          <p:cNvSpPr>
            <a:spLocks noGrp="1"/>
          </p:cNvSpPr>
          <p:nvPr>
            <p:ph type="body"/>
          </p:nvPr>
        </p:nvSpPr>
        <p:spPr>
          <a:xfrm>
            <a:off x="457200" y="1696680"/>
            <a:ext cx="2649600" cy="2206080"/>
          </a:xfrm>
          <a:prstGeom prst="rect">
            <a:avLst/>
          </a:prstGeom>
        </p:spPr>
        <p:txBody>
          <a:bodyPr lIns="0" rIns="0" tIns="0" bIns="0"/>
          <a:p>
            <a:endParaRPr b="0" lang="en-US" sz="2800" spc="-1" strike="noStrike">
              <a:solidFill>
                <a:srgbClr val="000000"/>
              </a:solidFill>
              <a:uFill>
                <a:solidFill>
                  <a:srgbClr val="ffffff"/>
                </a:solidFill>
              </a:uFill>
              <a:latin typeface="Calibri"/>
            </a:endParaRPr>
          </a:p>
        </p:txBody>
      </p:sp>
      <p:sp>
        <p:nvSpPr>
          <p:cNvPr id="42" name="PlaceHolder 3"/>
          <p:cNvSpPr>
            <a:spLocks noGrp="1"/>
          </p:cNvSpPr>
          <p:nvPr>
            <p:ph type="body"/>
          </p:nvPr>
        </p:nvSpPr>
        <p:spPr>
          <a:xfrm>
            <a:off x="3239640" y="1696680"/>
            <a:ext cx="2649600" cy="2206080"/>
          </a:xfrm>
          <a:prstGeom prst="rect">
            <a:avLst/>
          </a:prstGeom>
        </p:spPr>
        <p:txBody>
          <a:bodyPr lIns="0" rIns="0" tIns="0" bIns="0"/>
          <a:p>
            <a:endParaRPr b="0" lang="en-US" sz="2800" spc="-1" strike="noStrike">
              <a:solidFill>
                <a:srgbClr val="000000"/>
              </a:solidFill>
              <a:uFill>
                <a:solidFill>
                  <a:srgbClr val="ffffff"/>
                </a:solidFill>
              </a:uFill>
              <a:latin typeface="Calibri"/>
            </a:endParaRPr>
          </a:p>
        </p:txBody>
      </p:sp>
      <p:sp>
        <p:nvSpPr>
          <p:cNvPr id="43" name="PlaceHolder 4"/>
          <p:cNvSpPr>
            <a:spLocks noGrp="1"/>
          </p:cNvSpPr>
          <p:nvPr>
            <p:ph type="body"/>
          </p:nvPr>
        </p:nvSpPr>
        <p:spPr>
          <a:xfrm>
            <a:off x="6022080" y="1696680"/>
            <a:ext cx="2649600" cy="2206080"/>
          </a:xfrm>
          <a:prstGeom prst="rect">
            <a:avLst/>
          </a:prstGeom>
        </p:spPr>
        <p:txBody>
          <a:bodyPr lIns="0" rIns="0" tIns="0" bIns="0"/>
          <a:p>
            <a:endParaRPr b="0" lang="en-US" sz="2800" spc="-1" strike="noStrike">
              <a:solidFill>
                <a:srgbClr val="000000"/>
              </a:solidFill>
              <a:uFill>
                <a:solidFill>
                  <a:srgbClr val="ffffff"/>
                </a:solidFill>
              </a:uFill>
              <a:latin typeface="Calibri"/>
            </a:endParaRPr>
          </a:p>
        </p:txBody>
      </p:sp>
      <p:sp>
        <p:nvSpPr>
          <p:cNvPr id="44" name="PlaceHolder 5"/>
          <p:cNvSpPr>
            <a:spLocks noGrp="1"/>
          </p:cNvSpPr>
          <p:nvPr>
            <p:ph type="body"/>
          </p:nvPr>
        </p:nvSpPr>
        <p:spPr>
          <a:xfrm>
            <a:off x="6022080" y="4112640"/>
            <a:ext cx="2649600" cy="2206080"/>
          </a:xfrm>
          <a:prstGeom prst="rect">
            <a:avLst/>
          </a:prstGeom>
        </p:spPr>
        <p:txBody>
          <a:bodyPr lIns="0" rIns="0" tIns="0" bIns="0"/>
          <a:p>
            <a:endParaRPr b="0" lang="en-US" sz="2800" spc="-1" strike="noStrike">
              <a:solidFill>
                <a:srgbClr val="000000"/>
              </a:solidFill>
              <a:uFill>
                <a:solidFill>
                  <a:srgbClr val="ffffff"/>
                </a:solidFill>
              </a:uFill>
              <a:latin typeface="Calibri"/>
            </a:endParaRPr>
          </a:p>
        </p:txBody>
      </p:sp>
      <p:sp>
        <p:nvSpPr>
          <p:cNvPr id="45" name="PlaceHolder 6"/>
          <p:cNvSpPr>
            <a:spLocks noGrp="1"/>
          </p:cNvSpPr>
          <p:nvPr>
            <p:ph type="body"/>
          </p:nvPr>
        </p:nvSpPr>
        <p:spPr>
          <a:xfrm>
            <a:off x="3239640" y="4112640"/>
            <a:ext cx="2649600" cy="2206080"/>
          </a:xfrm>
          <a:prstGeom prst="rect">
            <a:avLst/>
          </a:prstGeom>
        </p:spPr>
        <p:txBody>
          <a:bodyPr lIns="0" rIns="0" tIns="0" bIns="0"/>
          <a:p>
            <a:endParaRPr b="0" lang="en-US" sz="2800" spc="-1" strike="noStrike">
              <a:solidFill>
                <a:srgbClr val="000000"/>
              </a:solidFill>
              <a:uFill>
                <a:solidFill>
                  <a:srgbClr val="ffffff"/>
                </a:solidFill>
              </a:uFill>
              <a:latin typeface="Calibri"/>
            </a:endParaRPr>
          </a:p>
        </p:txBody>
      </p:sp>
      <p:sp>
        <p:nvSpPr>
          <p:cNvPr id="46" name="PlaceHolder 7"/>
          <p:cNvSpPr>
            <a:spLocks noGrp="1"/>
          </p:cNvSpPr>
          <p:nvPr>
            <p:ph type="body"/>
          </p:nvPr>
        </p:nvSpPr>
        <p:spPr>
          <a:xfrm>
            <a:off x="457200" y="4112640"/>
            <a:ext cx="2649600" cy="2206080"/>
          </a:xfrm>
          <a:prstGeom prst="rect">
            <a:avLst/>
          </a:prstGeom>
        </p:spPr>
        <p:txBody>
          <a:bodyPr lIns="0" rIns="0" tIns="0" bIns="0"/>
          <a:p>
            <a:endParaRPr b="0" lang="en-US" sz="2800" spc="-1" strike="noStrike">
              <a:solidFill>
                <a:srgbClr val="000000"/>
              </a:solidFill>
              <a:uFill>
                <a:solidFill>
                  <a:srgbClr val="ffffff"/>
                </a:solidFill>
              </a:uFill>
              <a:latin typeface="Calibri"/>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55" name="PlaceHolder 1"/>
          <p:cNvSpPr>
            <a:spLocks noGrp="1"/>
          </p:cNvSpPr>
          <p:nvPr>
            <p:ph type="title"/>
          </p:nvPr>
        </p:nvSpPr>
        <p:spPr>
          <a:xfrm>
            <a:off x="457200" y="274680"/>
            <a:ext cx="7353360" cy="1047600"/>
          </a:xfrm>
          <a:prstGeom prst="rect">
            <a:avLst/>
          </a:prstGeom>
        </p:spPr>
        <p:txBody>
          <a:bodyPr lIns="0" rIns="0" tIns="0" bIns="0" anchor="ctr"/>
          <a:p>
            <a:endParaRPr b="0" lang="en-US" sz="1800" spc="-1" strike="noStrike">
              <a:solidFill>
                <a:srgbClr val="000000"/>
              </a:solidFill>
              <a:uFill>
                <a:solidFill>
                  <a:srgbClr val="ffffff"/>
                </a:solidFill>
              </a:uFill>
              <a:latin typeface="Calibri"/>
            </a:endParaRPr>
          </a:p>
        </p:txBody>
      </p:sp>
      <p:sp>
        <p:nvSpPr>
          <p:cNvPr id="56" name="PlaceHolder 2"/>
          <p:cNvSpPr>
            <a:spLocks noGrp="1"/>
          </p:cNvSpPr>
          <p:nvPr>
            <p:ph type="subTitle"/>
          </p:nvPr>
        </p:nvSpPr>
        <p:spPr>
          <a:xfrm>
            <a:off x="457200" y="1696680"/>
            <a:ext cx="8229240" cy="4625640"/>
          </a:xfrm>
          <a:prstGeom prst="rect">
            <a:avLst/>
          </a:prstGeom>
        </p:spPr>
        <p:txBody>
          <a:bodyPr lIns="0" rIns="0" tIns="0" bIns="0" anchor="ctr"/>
          <a:p>
            <a:pPr algn="ctr"/>
            <a:endParaRPr b="0" lang="de-DE" sz="3200" spc="-1" strike="noStrike">
              <a:solidFill>
                <a:srgbClr val="000000"/>
              </a:solidFill>
              <a:uFill>
                <a:solidFill>
                  <a:srgbClr val="ffffff"/>
                </a:solidFill>
              </a:uFill>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7" name="PlaceHolder 1"/>
          <p:cNvSpPr>
            <a:spLocks noGrp="1"/>
          </p:cNvSpPr>
          <p:nvPr>
            <p:ph type="title"/>
          </p:nvPr>
        </p:nvSpPr>
        <p:spPr>
          <a:xfrm>
            <a:off x="457200" y="274680"/>
            <a:ext cx="7353360" cy="1047600"/>
          </a:xfrm>
          <a:prstGeom prst="rect">
            <a:avLst/>
          </a:prstGeom>
        </p:spPr>
        <p:txBody>
          <a:bodyPr lIns="0" rIns="0" tIns="0" bIns="0" anchor="ctr"/>
          <a:p>
            <a:endParaRPr b="0" lang="en-US" sz="1800" spc="-1" strike="noStrike">
              <a:solidFill>
                <a:srgbClr val="000000"/>
              </a:solidFill>
              <a:uFill>
                <a:solidFill>
                  <a:srgbClr val="ffffff"/>
                </a:solidFill>
              </a:uFill>
              <a:latin typeface="Calibri"/>
            </a:endParaRPr>
          </a:p>
        </p:txBody>
      </p:sp>
      <p:sp>
        <p:nvSpPr>
          <p:cNvPr id="58" name="PlaceHolder 2"/>
          <p:cNvSpPr>
            <a:spLocks noGrp="1"/>
          </p:cNvSpPr>
          <p:nvPr>
            <p:ph type="body"/>
          </p:nvPr>
        </p:nvSpPr>
        <p:spPr>
          <a:xfrm>
            <a:off x="457200" y="1696680"/>
            <a:ext cx="8229240" cy="4625640"/>
          </a:xfrm>
          <a:prstGeom prst="rect">
            <a:avLst/>
          </a:prstGeom>
        </p:spPr>
        <p:txBody>
          <a:bodyPr lIns="0" rIns="0" tIns="0" bIns="0"/>
          <a:p>
            <a:endParaRPr b="0" lang="en-US" sz="2800" spc="-1" strike="noStrike">
              <a:solidFill>
                <a:srgbClr val="000000"/>
              </a:solidFill>
              <a:uFill>
                <a:solidFill>
                  <a:srgbClr val="ffffff"/>
                </a:solidFill>
              </a:uFill>
              <a:latin typeface="Calibri"/>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9" name="PlaceHolder 1"/>
          <p:cNvSpPr>
            <a:spLocks noGrp="1"/>
          </p:cNvSpPr>
          <p:nvPr>
            <p:ph type="title"/>
          </p:nvPr>
        </p:nvSpPr>
        <p:spPr>
          <a:xfrm>
            <a:off x="457200" y="274680"/>
            <a:ext cx="7353360" cy="1047600"/>
          </a:xfrm>
          <a:prstGeom prst="rect">
            <a:avLst/>
          </a:prstGeom>
        </p:spPr>
        <p:txBody>
          <a:bodyPr lIns="0" rIns="0" tIns="0" bIns="0" anchor="ctr"/>
          <a:p>
            <a:endParaRPr b="0" lang="en-US" sz="1800" spc="-1" strike="noStrike">
              <a:solidFill>
                <a:srgbClr val="000000"/>
              </a:solidFill>
              <a:uFill>
                <a:solidFill>
                  <a:srgbClr val="ffffff"/>
                </a:solidFill>
              </a:uFill>
              <a:latin typeface="Calibri"/>
            </a:endParaRPr>
          </a:p>
        </p:txBody>
      </p:sp>
      <p:sp>
        <p:nvSpPr>
          <p:cNvPr id="60" name="PlaceHolder 2"/>
          <p:cNvSpPr>
            <a:spLocks noGrp="1"/>
          </p:cNvSpPr>
          <p:nvPr>
            <p:ph type="body"/>
          </p:nvPr>
        </p:nvSpPr>
        <p:spPr>
          <a:xfrm>
            <a:off x="457200" y="1696680"/>
            <a:ext cx="4015800" cy="4625640"/>
          </a:xfrm>
          <a:prstGeom prst="rect">
            <a:avLst/>
          </a:prstGeom>
        </p:spPr>
        <p:txBody>
          <a:bodyPr lIns="0" rIns="0" tIns="0" bIns="0"/>
          <a:p>
            <a:endParaRPr b="0" lang="en-US" sz="2800" spc="-1" strike="noStrike">
              <a:solidFill>
                <a:srgbClr val="000000"/>
              </a:solidFill>
              <a:uFill>
                <a:solidFill>
                  <a:srgbClr val="ffffff"/>
                </a:solidFill>
              </a:uFill>
              <a:latin typeface="Calibri"/>
            </a:endParaRPr>
          </a:p>
        </p:txBody>
      </p:sp>
      <p:sp>
        <p:nvSpPr>
          <p:cNvPr id="61" name="PlaceHolder 3"/>
          <p:cNvSpPr>
            <a:spLocks noGrp="1"/>
          </p:cNvSpPr>
          <p:nvPr>
            <p:ph type="body"/>
          </p:nvPr>
        </p:nvSpPr>
        <p:spPr>
          <a:xfrm>
            <a:off x="4674240" y="1696680"/>
            <a:ext cx="4015800" cy="4625640"/>
          </a:xfrm>
          <a:prstGeom prst="rect">
            <a:avLst/>
          </a:prstGeom>
        </p:spPr>
        <p:txBody>
          <a:bodyPr lIns="0" rIns="0" tIns="0" bIns="0"/>
          <a:p>
            <a:endParaRPr b="0" lang="en-US" sz="2800" spc="-1" strike="noStrike">
              <a:solidFill>
                <a:srgbClr val="000000"/>
              </a:solidFill>
              <a:uFill>
                <a:solidFill>
                  <a:srgbClr val="ffffff"/>
                </a:solidFill>
              </a:uFill>
              <a:latin typeface="Calibri"/>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62" name="PlaceHolder 1"/>
          <p:cNvSpPr>
            <a:spLocks noGrp="1"/>
          </p:cNvSpPr>
          <p:nvPr>
            <p:ph type="title"/>
          </p:nvPr>
        </p:nvSpPr>
        <p:spPr>
          <a:xfrm>
            <a:off x="457200" y="274680"/>
            <a:ext cx="7353360" cy="1047600"/>
          </a:xfrm>
          <a:prstGeom prst="rect">
            <a:avLst/>
          </a:prstGeom>
        </p:spPr>
        <p:txBody>
          <a:bodyPr lIns="0" rIns="0" tIns="0" bIns="0" anchor="ctr"/>
          <a:p>
            <a:endParaRPr b="0" lang="en-US" sz="1800" spc="-1" strike="noStrike">
              <a:solidFill>
                <a:srgbClr val="000000"/>
              </a:solidFill>
              <a:uFill>
                <a:solidFill>
                  <a:srgbClr val="ffffff"/>
                </a:solidFill>
              </a:uFill>
              <a:latin typeface="Calibri"/>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63" name="PlaceHolder 1"/>
          <p:cNvSpPr>
            <a:spLocks noGrp="1"/>
          </p:cNvSpPr>
          <p:nvPr>
            <p:ph type="subTitle"/>
          </p:nvPr>
        </p:nvSpPr>
        <p:spPr>
          <a:xfrm>
            <a:off x="457200" y="274680"/>
            <a:ext cx="7353360" cy="4857480"/>
          </a:xfrm>
          <a:prstGeom prst="rect">
            <a:avLst/>
          </a:prstGeom>
        </p:spPr>
        <p:txBody>
          <a:bodyPr lIns="0" rIns="0" tIns="0" bIns="0" anchor="ctr"/>
          <a:p>
            <a:pPr algn="ctr"/>
            <a:endParaRPr b="0" lang="de-DE" sz="3200" spc="-1" strike="noStrike">
              <a:solidFill>
                <a:srgbClr val="000000"/>
              </a:solidFill>
              <a:uFill>
                <a:solidFill>
                  <a:srgbClr val="ffffff"/>
                </a:solidFill>
              </a:uFill>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64" name="PlaceHolder 1"/>
          <p:cNvSpPr>
            <a:spLocks noGrp="1"/>
          </p:cNvSpPr>
          <p:nvPr>
            <p:ph type="title"/>
          </p:nvPr>
        </p:nvSpPr>
        <p:spPr>
          <a:xfrm>
            <a:off x="457200" y="274680"/>
            <a:ext cx="7353360" cy="1047600"/>
          </a:xfrm>
          <a:prstGeom prst="rect">
            <a:avLst/>
          </a:prstGeom>
        </p:spPr>
        <p:txBody>
          <a:bodyPr lIns="0" rIns="0" tIns="0" bIns="0" anchor="ctr"/>
          <a:p>
            <a:endParaRPr b="0" lang="en-US" sz="1800" spc="-1" strike="noStrike">
              <a:solidFill>
                <a:srgbClr val="000000"/>
              </a:solidFill>
              <a:uFill>
                <a:solidFill>
                  <a:srgbClr val="ffffff"/>
                </a:solidFill>
              </a:uFill>
              <a:latin typeface="Calibri"/>
            </a:endParaRPr>
          </a:p>
        </p:txBody>
      </p:sp>
      <p:sp>
        <p:nvSpPr>
          <p:cNvPr id="65" name="PlaceHolder 2"/>
          <p:cNvSpPr>
            <a:spLocks noGrp="1"/>
          </p:cNvSpPr>
          <p:nvPr>
            <p:ph type="body"/>
          </p:nvPr>
        </p:nvSpPr>
        <p:spPr>
          <a:xfrm>
            <a:off x="457200" y="1696680"/>
            <a:ext cx="4015800" cy="2206080"/>
          </a:xfrm>
          <a:prstGeom prst="rect">
            <a:avLst/>
          </a:prstGeom>
        </p:spPr>
        <p:txBody>
          <a:bodyPr lIns="0" rIns="0" tIns="0" bIns="0"/>
          <a:p>
            <a:endParaRPr b="0" lang="en-US" sz="2800" spc="-1" strike="noStrike">
              <a:solidFill>
                <a:srgbClr val="000000"/>
              </a:solidFill>
              <a:uFill>
                <a:solidFill>
                  <a:srgbClr val="ffffff"/>
                </a:solidFill>
              </a:uFill>
              <a:latin typeface="Calibri"/>
            </a:endParaRPr>
          </a:p>
        </p:txBody>
      </p:sp>
      <p:sp>
        <p:nvSpPr>
          <p:cNvPr id="66" name="PlaceHolder 3"/>
          <p:cNvSpPr>
            <a:spLocks noGrp="1"/>
          </p:cNvSpPr>
          <p:nvPr>
            <p:ph type="body"/>
          </p:nvPr>
        </p:nvSpPr>
        <p:spPr>
          <a:xfrm>
            <a:off x="457200" y="4112640"/>
            <a:ext cx="4015800" cy="2206080"/>
          </a:xfrm>
          <a:prstGeom prst="rect">
            <a:avLst/>
          </a:prstGeom>
        </p:spPr>
        <p:txBody>
          <a:bodyPr lIns="0" rIns="0" tIns="0" bIns="0"/>
          <a:p>
            <a:endParaRPr b="0" lang="en-US" sz="2800" spc="-1" strike="noStrike">
              <a:solidFill>
                <a:srgbClr val="000000"/>
              </a:solidFill>
              <a:uFill>
                <a:solidFill>
                  <a:srgbClr val="ffffff"/>
                </a:solidFill>
              </a:uFill>
              <a:latin typeface="Calibri"/>
            </a:endParaRPr>
          </a:p>
        </p:txBody>
      </p:sp>
      <p:sp>
        <p:nvSpPr>
          <p:cNvPr id="67" name="PlaceHolder 4"/>
          <p:cNvSpPr>
            <a:spLocks noGrp="1"/>
          </p:cNvSpPr>
          <p:nvPr>
            <p:ph type="body"/>
          </p:nvPr>
        </p:nvSpPr>
        <p:spPr>
          <a:xfrm>
            <a:off x="4674240" y="1696680"/>
            <a:ext cx="4015800" cy="4625640"/>
          </a:xfrm>
          <a:prstGeom prst="rect">
            <a:avLst/>
          </a:prstGeom>
        </p:spPr>
        <p:txBody>
          <a:bodyPr lIns="0" rIns="0" tIns="0" bIns="0"/>
          <a:p>
            <a:endParaRPr b="0" lang="en-US" sz="2800" spc="-1" strike="noStrike">
              <a:solidFill>
                <a:srgbClr val="000000"/>
              </a:solidFill>
              <a:uFill>
                <a:solidFill>
                  <a:srgbClr val="ffffff"/>
                </a:solidFill>
              </a:uFill>
              <a:latin typeface="Calibri"/>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11" name="PlaceHolder 1"/>
          <p:cNvSpPr>
            <a:spLocks noGrp="1"/>
          </p:cNvSpPr>
          <p:nvPr>
            <p:ph type="title"/>
          </p:nvPr>
        </p:nvSpPr>
        <p:spPr>
          <a:xfrm>
            <a:off x="457200" y="274680"/>
            <a:ext cx="7353360" cy="1047600"/>
          </a:xfrm>
          <a:prstGeom prst="rect">
            <a:avLst/>
          </a:prstGeom>
        </p:spPr>
        <p:txBody>
          <a:bodyPr lIns="0" rIns="0" tIns="0" bIns="0" anchor="ctr"/>
          <a:p>
            <a:endParaRPr b="0" lang="en-US" sz="1800" spc="-1" strike="noStrike">
              <a:solidFill>
                <a:srgbClr val="000000"/>
              </a:solidFill>
              <a:uFill>
                <a:solidFill>
                  <a:srgbClr val="ffffff"/>
                </a:solidFill>
              </a:uFill>
              <a:latin typeface="Calibri"/>
            </a:endParaRPr>
          </a:p>
        </p:txBody>
      </p:sp>
      <p:sp>
        <p:nvSpPr>
          <p:cNvPr id="12" name="PlaceHolder 2"/>
          <p:cNvSpPr>
            <a:spLocks noGrp="1"/>
          </p:cNvSpPr>
          <p:nvPr>
            <p:ph type="subTitle"/>
          </p:nvPr>
        </p:nvSpPr>
        <p:spPr>
          <a:xfrm>
            <a:off x="457200" y="1696680"/>
            <a:ext cx="8229240" cy="4625640"/>
          </a:xfrm>
          <a:prstGeom prst="rect">
            <a:avLst/>
          </a:prstGeom>
        </p:spPr>
        <p:txBody>
          <a:bodyPr lIns="0" rIns="0" tIns="0" bIns="0" anchor="ctr"/>
          <a:p>
            <a:pPr algn="ctr"/>
            <a:endParaRPr b="0" lang="de-DE" sz="3200" spc="-1" strike="noStrike">
              <a:solidFill>
                <a:srgbClr val="000000"/>
              </a:solidFill>
              <a:uFill>
                <a:solidFill>
                  <a:srgbClr val="ffffff"/>
                </a:solidFill>
              </a:uFill>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8" name="PlaceHolder 1"/>
          <p:cNvSpPr>
            <a:spLocks noGrp="1"/>
          </p:cNvSpPr>
          <p:nvPr>
            <p:ph type="title"/>
          </p:nvPr>
        </p:nvSpPr>
        <p:spPr>
          <a:xfrm>
            <a:off x="457200" y="274680"/>
            <a:ext cx="7353360" cy="1047600"/>
          </a:xfrm>
          <a:prstGeom prst="rect">
            <a:avLst/>
          </a:prstGeom>
        </p:spPr>
        <p:txBody>
          <a:bodyPr lIns="0" rIns="0" tIns="0" bIns="0" anchor="ctr"/>
          <a:p>
            <a:endParaRPr b="0" lang="en-US" sz="1800" spc="-1" strike="noStrike">
              <a:solidFill>
                <a:srgbClr val="000000"/>
              </a:solidFill>
              <a:uFill>
                <a:solidFill>
                  <a:srgbClr val="ffffff"/>
                </a:solidFill>
              </a:uFill>
              <a:latin typeface="Calibri"/>
            </a:endParaRPr>
          </a:p>
        </p:txBody>
      </p:sp>
      <p:sp>
        <p:nvSpPr>
          <p:cNvPr id="69" name="PlaceHolder 2"/>
          <p:cNvSpPr>
            <a:spLocks noGrp="1"/>
          </p:cNvSpPr>
          <p:nvPr>
            <p:ph type="body"/>
          </p:nvPr>
        </p:nvSpPr>
        <p:spPr>
          <a:xfrm>
            <a:off x="457200" y="1696680"/>
            <a:ext cx="4015800" cy="4625640"/>
          </a:xfrm>
          <a:prstGeom prst="rect">
            <a:avLst/>
          </a:prstGeom>
        </p:spPr>
        <p:txBody>
          <a:bodyPr lIns="0" rIns="0" tIns="0" bIns="0"/>
          <a:p>
            <a:endParaRPr b="0" lang="en-US" sz="2800" spc="-1" strike="noStrike">
              <a:solidFill>
                <a:srgbClr val="000000"/>
              </a:solidFill>
              <a:uFill>
                <a:solidFill>
                  <a:srgbClr val="ffffff"/>
                </a:solidFill>
              </a:uFill>
              <a:latin typeface="Calibri"/>
            </a:endParaRPr>
          </a:p>
        </p:txBody>
      </p:sp>
      <p:sp>
        <p:nvSpPr>
          <p:cNvPr id="70" name="PlaceHolder 3"/>
          <p:cNvSpPr>
            <a:spLocks noGrp="1"/>
          </p:cNvSpPr>
          <p:nvPr>
            <p:ph type="body"/>
          </p:nvPr>
        </p:nvSpPr>
        <p:spPr>
          <a:xfrm>
            <a:off x="4674240" y="1696680"/>
            <a:ext cx="4015800" cy="2206080"/>
          </a:xfrm>
          <a:prstGeom prst="rect">
            <a:avLst/>
          </a:prstGeom>
        </p:spPr>
        <p:txBody>
          <a:bodyPr lIns="0" rIns="0" tIns="0" bIns="0"/>
          <a:p>
            <a:endParaRPr b="0" lang="en-US" sz="2800" spc="-1" strike="noStrike">
              <a:solidFill>
                <a:srgbClr val="000000"/>
              </a:solidFill>
              <a:uFill>
                <a:solidFill>
                  <a:srgbClr val="ffffff"/>
                </a:solidFill>
              </a:uFill>
              <a:latin typeface="Calibri"/>
            </a:endParaRPr>
          </a:p>
        </p:txBody>
      </p:sp>
      <p:sp>
        <p:nvSpPr>
          <p:cNvPr id="71" name="PlaceHolder 4"/>
          <p:cNvSpPr>
            <a:spLocks noGrp="1"/>
          </p:cNvSpPr>
          <p:nvPr>
            <p:ph type="body"/>
          </p:nvPr>
        </p:nvSpPr>
        <p:spPr>
          <a:xfrm>
            <a:off x="4674240" y="4112640"/>
            <a:ext cx="4015800" cy="2206080"/>
          </a:xfrm>
          <a:prstGeom prst="rect">
            <a:avLst/>
          </a:prstGeom>
        </p:spPr>
        <p:txBody>
          <a:bodyPr lIns="0" rIns="0" tIns="0" bIns="0"/>
          <a:p>
            <a:endParaRPr b="0" lang="en-US" sz="2800" spc="-1" strike="noStrike">
              <a:solidFill>
                <a:srgbClr val="000000"/>
              </a:solidFill>
              <a:uFill>
                <a:solidFill>
                  <a:srgbClr val="ffffff"/>
                </a:solidFill>
              </a:uFill>
              <a:latin typeface="Calibri"/>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72" name="PlaceHolder 1"/>
          <p:cNvSpPr>
            <a:spLocks noGrp="1"/>
          </p:cNvSpPr>
          <p:nvPr>
            <p:ph type="title"/>
          </p:nvPr>
        </p:nvSpPr>
        <p:spPr>
          <a:xfrm>
            <a:off x="457200" y="274680"/>
            <a:ext cx="7353360" cy="1047600"/>
          </a:xfrm>
          <a:prstGeom prst="rect">
            <a:avLst/>
          </a:prstGeom>
        </p:spPr>
        <p:txBody>
          <a:bodyPr lIns="0" rIns="0" tIns="0" bIns="0" anchor="ctr"/>
          <a:p>
            <a:endParaRPr b="0" lang="en-US" sz="1800" spc="-1" strike="noStrike">
              <a:solidFill>
                <a:srgbClr val="000000"/>
              </a:solidFill>
              <a:uFill>
                <a:solidFill>
                  <a:srgbClr val="ffffff"/>
                </a:solidFill>
              </a:uFill>
              <a:latin typeface="Calibri"/>
            </a:endParaRPr>
          </a:p>
        </p:txBody>
      </p:sp>
      <p:sp>
        <p:nvSpPr>
          <p:cNvPr id="73" name="PlaceHolder 2"/>
          <p:cNvSpPr>
            <a:spLocks noGrp="1"/>
          </p:cNvSpPr>
          <p:nvPr>
            <p:ph type="body"/>
          </p:nvPr>
        </p:nvSpPr>
        <p:spPr>
          <a:xfrm>
            <a:off x="457200" y="1696680"/>
            <a:ext cx="4015800" cy="2206080"/>
          </a:xfrm>
          <a:prstGeom prst="rect">
            <a:avLst/>
          </a:prstGeom>
        </p:spPr>
        <p:txBody>
          <a:bodyPr lIns="0" rIns="0" tIns="0" bIns="0"/>
          <a:p>
            <a:endParaRPr b="0" lang="en-US" sz="2800" spc="-1" strike="noStrike">
              <a:solidFill>
                <a:srgbClr val="000000"/>
              </a:solidFill>
              <a:uFill>
                <a:solidFill>
                  <a:srgbClr val="ffffff"/>
                </a:solidFill>
              </a:uFill>
              <a:latin typeface="Calibri"/>
            </a:endParaRPr>
          </a:p>
        </p:txBody>
      </p:sp>
      <p:sp>
        <p:nvSpPr>
          <p:cNvPr id="74" name="PlaceHolder 3"/>
          <p:cNvSpPr>
            <a:spLocks noGrp="1"/>
          </p:cNvSpPr>
          <p:nvPr>
            <p:ph type="body"/>
          </p:nvPr>
        </p:nvSpPr>
        <p:spPr>
          <a:xfrm>
            <a:off x="4674240" y="1696680"/>
            <a:ext cx="4015800" cy="2206080"/>
          </a:xfrm>
          <a:prstGeom prst="rect">
            <a:avLst/>
          </a:prstGeom>
        </p:spPr>
        <p:txBody>
          <a:bodyPr lIns="0" rIns="0" tIns="0" bIns="0"/>
          <a:p>
            <a:endParaRPr b="0" lang="en-US" sz="2800" spc="-1" strike="noStrike">
              <a:solidFill>
                <a:srgbClr val="000000"/>
              </a:solidFill>
              <a:uFill>
                <a:solidFill>
                  <a:srgbClr val="ffffff"/>
                </a:solidFill>
              </a:uFill>
              <a:latin typeface="Calibri"/>
            </a:endParaRPr>
          </a:p>
        </p:txBody>
      </p:sp>
      <p:sp>
        <p:nvSpPr>
          <p:cNvPr id="75" name="PlaceHolder 4"/>
          <p:cNvSpPr>
            <a:spLocks noGrp="1"/>
          </p:cNvSpPr>
          <p:nvPr>
            <p:ph type="body"/>
          </p:nvPr>
        </p:nvSpPr>
        <p:spPr>
          <a:xfrm>
            <a:off x="457200" y="4112640"/>
            <a:ext cx="8229240" cy="2206080"/>
          </a:xfrm>
          <a:prstGeom prst="rect">
            <a:avLst/>
          </a:prstGeom>
        </p:spPr>
        <p:txBody>
          <a:bodyPr lIns="0" rIns="0" tIns="0" bIns="0"/>
          <a:p>
            <a:endParaRPr b="0" lang="en-US" sz="2800" spc="-1" strike="noStrike">
              <a:solidFill>
                <a:srgbClr val="000000"/>
              </a:solidFill>
              <a:uFill>
                <a:solidFill>
                  <a:srgbClr val="ffffff"/>
                </a:solidFill>
              </a:uFill>
              <a:latin typeface="Calibri"/>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6" name="PlaceHolder 1"/>
          <p:cNvSpPr>
            <a:spLocks noGrp="1"/>
          </p:cNvSpPr>
          <p:nvPr>
            <p:ph type="title"/>
          </p:nvPr>
        </p:nvSpPr>
        <p:spPr>
          <a:xfrm>
            <a:off x="457200" y="274680"/>
            <a:ext cx="7353360" cy="1047600"/>
          </a:xfrm>
          <a:prstGeom prst="rect">
            <a:avLst/>
          </a:prstGeom>
        </p:spPr>
        <p:txBody>
          <a:bodyPr lIns="0" rIns="0" tIns="0" bIns="0" anchor="ctr"/>
          <a:p>
            <a:endParaRPr b="0" lang="en-US" sz="1800" spc="-1" strike="noStrike">
              <a:solidFill>
                <a:srgbClr val="000000"/>
              </a:solidFill>
              <a:uFill>
                <a:solidFill>
                  <a:srgbClr val="ffffff"/>
                </a:solidFill>
              </a:uFill>
              <a:latin typeface="Calibri"/>
            </a:endParaRPr>
          </a:p>
        </p:txBody>
      </p:sp>
      <p:sp>
        <p:nvSpPr>
          <p:cNvPr id="77" name="PlaceHolder 2"/>
          <p:cNvSpPr>
            <a:spLocks noGrp="1"/>
          </p:cNvSpPr>
          <p:nvPr>
            <p:ph type="body"/>
          </p:nvPr>
        </p:nvSpPr>
        <p:spPr>
          <a:xfrm>
            <a:off x="457200" y="1696680"/>
            <a:ext cx="8229240" cy="2206080"/>
          </a:xfrm>
          <a:prstGeom prst="rect">
            <a:avLst/>
          </a:prstGeom>
        </p:spPr>
        <p:txBody>
          <a:bodyPr lIns="0" rIns="0" tIns="0" bIns="0"/>
          <a:p>
            <a:endParaRPr b="0" lang="en-US" sz="2800" spc="-1" strike="noStrike">
              <a:solidFill>
                <a:srgbClr val="000000"/>
              </a:solidFill>
              <a:uFill>
                <a:solidFill>
                  <a:srgbClr val="ffffff"/>
                </a:solidFill>
              </a:uFill>
              <a:latin typeface="Calibri"/>
            </a:endParaRPr>
          </a:p>
        </p:txBody>
      </p:sp>
      <p:sp>
        <p:nvSpPr>
          <p:cNvPr id="78" name="PlaceHolder 3"/>
          <p:cNvSpPr>
            <a:spLocks noGrp="1"/>
          </p:cNvSpPr>
          <p:nvPr>
            <p:ph type="body"/>
          </p:nvPr>
        </p:nvSpPr>
        <p:spPr>
          <a:xfrm>
            <a:off x="457200" y="4112640"/>
            <a:ext cx="8229240" cy="2206080"/>
          </a:xfrm>
          <a:prstGeom prst="rect">
            <a:avLst/>
          </a:prstGeom>
        </p:spPr>
        <p:txBody>
          <a:bodyPr lIns="0" rIns="0" tIns="0" bIns="0"/>
          <a:p>
            <a:endParaRPr b="0" lang="en-US" sz="2800" spc="-1" strike="noStrike">
              <a:solidFill>
                <a:srgbClr val="000000"/>
              </a:solidFill>
              <a:uFill>
                <a:solidFill>
                  <a:srgbClr val="ffffff"/>
                </a:solidFill>
              </a:uFill>
              <a:latin typeface="Calibri"/>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9" name="PlaceHolder 1"/>
          <p:cNvSpPr>
            <a:spLocks noGrp="1"/>
          </p:cNvSpPr>
          <p:nvPr>
            <p:ph type="title"/>
          </p:nvPr>
        </p:nvSpPr>
        <p:spPr>
          <a:xfrm>
            <a:off x="457200" y="274680"/>
            <a:ext cx="7353360" cy="1047600"/>
          </a:xfrm>
          <a:prstGeom prst="rect">
            <a:avLst/>
          </a:prstGeom>
        </p:spPr>
        <p:txBody>
          <a:bodyPr lIns="0" rIns="0" tIns="0" bIns="0" anchor="ctr"/>
          <a:p>
            <a:endParaRPr b="0" lang="en-US" sz="1800" spc="-1" strike="noStrike">
              <a:solidFill>
                <a:srgbClr val="000000"/>
              </a:solidFill>
              <a:uFill>
                <a:solidFill>
                  <a:srgbClr val="ffffff"/>
                </a:solidFill>
              </a:uFill>
              <a:latin typeface="Calibri"/>
            </a:endParaRPr>
          </a:p>
        </p:txBody>
      </p:sp>
      <p:sp>
        <p:nvSpPr>
          <p:cNvPr id="80" name="PlaceHolder 2"/>
          <p:cNvSpPr>
            <a:spLocks noGrp="1"/>
          </p:cNvSpPr>
          <p:nvPr>
            <p:ph type="body"/>
          </p:nvPr>
        </p:nvSpPr>
        <p:spPr>
          <a:xfrm>
            <a:off x="457200" y="1696680"/>
            <a:ext cx="4015800" cy="2206080"/>
          </a:xfrm>
          <a:prstGeom prst="rect">
            <a:avLst/>
          </a:prstGeom>
        </p:spPr>
        <p:txBody>
          <a:bodyPr lIns="0" rIns="0" tIns="0" bIns="0"/>
          <a:p>
            <a:endParaRPr b="0" lang="en-US" sz="2800" spc="-1" strike="noStrike">
              <a:solidFill>
                <a:srgbClr val="000000"/>
              </a:solidFill>
              <a:uFill>
                <a:solidFill>
                  <a:srgbClr val="ffffff"/>
                </a:solidFill>
              </a:uFill>
              <a:latin typeface="Calibri"/>
            </a:endParaRPr>
          </a:p>
        </p:txBody>
      </p:sp>
      <p:sp>
        <p:nvSpPr>
          <p:cNvPr id="81" name="PlaceHolder 3"/>
          <p:cNvSpPr>
            <a:spLocks noGrp="1"/>
          </p:cNvSpPr>
          <p:nvPr>
            <p:ph type="body"/>
          </p:nvPr>
        </p:nvSpPr>
        <p:spPr>
          <a:xfrm>
            <a:off x="4674240" y="1696680"/>
            <a:ext cx="4015800" cy="2206080"/>
          </a:xfrm>
          <a:prstGeom prst="rect">
            <a:avLst/>
          </a:prstGeom>
        </p:spPr>
        <p:txBody>
          <a:bodyPr lIns="0" rIns="0" tIns="0" bIns="0"/>
          <a:p>
            <a:endParaRPr b="0" lang="en-US" sz="2800" spc="-1" strike="noStrike">
              <a:solidFill>
                <a:srgbClr val="000000"/>
              </a:solidFill>
              <a:uFill>
                <a:solidFill>
                  <a:srgbClr val="ffffff"/>
                </a:solidFill>
              </a:uFill>
              <a:latin typeface="Calibri"/>
            </a:endParaRPr>
          </a:p>
        </p:txBody>
      </p:sp>
      <p:sp>
        <p:nvSpPr>
          <p:cNvPr id="82" name="PlaceHolder 4"/>
          <p:cNvSpPr>
            <a:spLocks noGrp="1"/>
          </p:cNvSpPr>
          <p:nvPr>
            <p:ph type="body"/>
          </p:nvPr>
        </p:nvSpPr>
        <p:spPr>
          <a:xfrm>
            <a:off x="4674240" y="4112640"/>
            <a:ext cx="4015800" cy="2206080"/>
          </a:xfrm>
          <a:prstGeom prst="rect">
            <a:avLst/>
          </a:prstGeom>
        </p:spPr>
        <p:txBody>
          <a:bodyPr lIns="0" rIns="0" tIns="0" bIns="0"/>
          <a:p>
            <a:endParaRPr b="0" lang="en-US" sz="2800" spc="-1" strike="noStrike">
              <a:solidFill>
                <a:srgbClr val="000000"/>
              </a:solidFill>
              <a:uFill>
                <a:solidFill>
                  <a:srgbClr val="ffffff"/>
                </a:solidFill>
              </a:uFill>
              <a:latin typeface="Calibri"/>
            </a:endParaRPr>
          </a:p>
        </p:txBody>
      </p:sp>
      <p:sp>
        <p:nvSpPr>
          <p:cNvPr id="83" name="PlaceHolder 5"/>
          <p:cNvSpPr>
            <a:spLocks noGrp="1"/>
          </p:cNvSpPr>
          <p:nvPr>
            <p:ph type="body"/>
          </p:nvPr>
        </p:nvSpPr>
        <p:spPr>
          <a:xfrm>
            <a:off x="457200" y="4112640"/>
            <a:ext cx="4015800" cy="2206080"/>
          </a:xfrm>
          <a:prstGeom prst="rect">
            <a:avLst/>
          </a:prstGeom>
        </p:spPr>
        <p:txBody>
          <a:bodyPr lIns="0" rIns="0" tIns="0" bIns="0"/>
          <a:p>
            <a:endParaRPr b="0" lang="en-US" sz="2800" spc="-1" strike="noStrike">
              <a:solidFill>
                <a:srgbClr val="000000"/>
              </a:solidFill>
              <a:uFill>
                <a:solidFill>
                  <a:srgbClr val="ffffff"/>
                </a:solidFill>
              </a:uFill>
              <a:latin typeface="Calibri"/>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84" name="PlaceHolder 1"/>
          <p:cNvSpPr>
            <a:spLocks noGrp="1"/>
          </p:cNvSpPr>
          <p:nvPr>
            <p:ph type="title"/>
          </p:nvPr>
        </p:nvSpPr>
        <p:spPr>
          <a:xfrm>
            <a:off x="457200" y="274680"/>
            <a:ext cx="7353360" cy="1047600"/>
          </a:xfrm>
          <a:prstGeom prst="rect">
            <a:avLst/>
          </a:prstGeom>
        </p:spPr>
        <p:txBody>
          <a:bodyPr lIns="0" rIns="0" tIns="0" bIns="0" anchor="ctr"/>
          <a:p>
            <a:endParaRPr b="0" lang="en-US" sz="1800" spc="-1" strike="noStrike">
              <a:solidFill>
                <a:srgbClr val="000000"/>
              </a:solidFill>
              <a:uFill>
                <a:solidFill>
                  <a:srgbClr val="ffffff"/>
                </a:solidFill>
              </a:uFill>
              <a:latin typeface="Calibri"/>
            </a:endParaRPr>
          </a:p>
        </p:txBody>
      </p:sp>
      <p:sp>
        <p:nvSpPr>
          <p:cNvPr id="85" name="PlaceHolder 2"/>
          <p:cNvSpPr>
            <a:spLocks noGrp="1"/>
          </p:cNvSpPr>
          <p:nvPr>
            <p:ph type="body"/>
          </p:nvPr>
        </p:nvSpPr>
        <p:spPr>
          <a:xfrm>
            <a:off x="457200" y="1696680"/>
            <a:ext cx="2649600" cy="2206080"/>
          </a:xfrm>
          <a:prstGeom prst="rect">
            <a:avLst/>
          </a:prstGeom>
        </p:spPr>
        <p:txBody>
          <a:bodyPr lIns="0" rIns="0" tIns="0" bIns="0"/>
          <a:p>
            <a:endParaRPr b="0" lang="en-US" sz="2800" spc="-1" strike="noStrike">
              <a:solidFill>
                <a:srgbClr val="000000"/>
              </a:solidFill>
              <a:uFill>
                <a:solidFill>
                  <a:srgbClr val="ffffff"/>
                </a:solidFill>
              </a:uFill>
              <a:latin typeface="Calibri"/>
            </a:endParaRPr>
          </a:p>
        </p:txBody>
      </p:sp>
      <p:sp>
        <p:nvSpPr>
          <p:cNvPr id="86" name="PlaceHolder 3"/>
          <p:cNvSpPr>
            <a:spLocks noGrp="1"/>
          </p:cNvSpPr>
          <p:nvPr>
            <p:ph type="body"/>
          </p:nvPr>
        </p:nvSpPr>
        <p:spPr>
          <a:xfrm>
            <a:off x="3239640" y="1696680"/>
            <a:ext cx="2649600" cy="2206080"/>
          </a:xfrm>
          <a:prstGeom prst="rect">
            <a:avLst/>
          </a:prstGeom>
        </p:spPr>
        <p:txBody>
          <a:bodyPr lIns="0" rIns="0" tIns="0" bIns="0"/>
          <a:p>
            <a:endParaRPr b="0" lang="en-US" sz="2800" spc="-1" strike="noStrike">
              <a:solidFill>
                <a:srgbClr val="000000"/>
              </a:solidFill>
              <a:uFill>
                <a:solidFill>
                  <a:srgbClr val="ffffff"/>
                </a:solidFill>
              </a:uFill>
              <a:latin typeface="Calibri"/>
            </a:endParaRPr>
          </a:p>
        </p:txBody>
      </p:sp>
      <p:sp>
        <p:nvSpPr>
          <p:cNvPr id="87" name="PlaceHolder 4"/>
          <p:cNvSpPr>
            <a:spLocks noGrp="1"/>
          </p:cNvSpPr>
          <p:nvPr>
            <p:ph type="body"/>
          </p:nvPr>
        </p:nvSpPr>
        <p:spPr>
          <a:xfrm>
            <a:off x="6022080" y="1696680"/>
            <a:ext cx="2649600" cy="2206080"/>
          </a:xfrm>
          <a:prstGeom prst="rect">
            <a:avLst/>
          </a:prstGeom>
        </p:spPr>
        <p:txBody>
          <a:bodyPr lIns="0" rIns="0" tIns="0" bIns="0"/>
          <a:p>
            <a:endParaRPr b="0" lang="en-US" sz="2800" spc="-1" strike="noStrike">
              <a:solidFill>
                <a:srgbClr val="000000"/>
              </a:solidFill>
              <a:uFill>
                <a:solidFill>
                  <a:srgbClr val="ffffff"/>
                </a:solidFill>
              </a:uFill>
              <a:latin typeface="Calibri"/>
            </a:endParaRPr>
          </a:p>
        </p:txBody>
      </p:sp>
      <p:sp>
        <p:nvSpPr>
          <p:cNvPr id="88" name="PlaceHolder 5"/>
          <p:cNvSpPr>
            <a:spLocks noGrp="1"/>
          </p:cNvSpPr>
          <p:nvPr>
            <p:ph type="body"/>
          </p:nvPr>
        </p:nvSpPr>
        <p:spPr>
          <a:xfrm>
            <a:off x="6022080" y="4112640"/>
            <a:ext cx="2649600" cy="2206080"/>
          </a:xfrm>
          <a:prstGeom prst="rect">
            <a:avLst/>
          </a:prstGeom>
        </p:spPr>
        <p:txBody>
          <a:bodyPr lIns="0" rIns="0" tIns="0" bIns="0"/>
          <a:p>
            <a:endParaRPr b="0" lang="en-US" sz="2800" spc="-1" strike="noStrike">
              <a:solidFill>
                <a:srgbClr val="000000"/>
              </a:solidFill>
              <a:uFill>
                <a:solidFill>
                  <a:srgbClr val="ffffff"/>
                </a:solidFill>
              </a:uFill>
              <a:latin typeface="Calibri"/>
            </a:endParaRPr>
          </a:p>
        </p:txBody>
      </p:sp>
      <p:sp>
        <p:nvSpPr>
          <p:cNvPr id="89" name="PlaceHolder 6"/>
          <p:cNvSpPr>
            <a:spLocks noGrp="1"/>
          </p:cNvSpPr>
          <p:nvPr>
            <p:ph type="body"/>
          </p:nvPr>
        </p:nvSpPr>
        <p:spPr>
          <a:xfrm>
            <a:off x="3239640" y="4112640"/>
            <a:ext cx="2649600" cy="2206080"/>
          </a:xfrm>
          <a:prstGeom prst="rect">
            <a:avLst/>
          </a:prstGeom>
        </p:spPr>
        <p:txBody>
          <a:bodyPr lIns="0" rIns="0" tIns="0" bIns="0"/>
          <a:p>
            <a:endParaRPr b="0" lang="en-US" sz="2800" spc="-1" strike="noStrike">
              <a:solidFill>
                <a:srgbClr val="000000"/>
              </a:solidFill>
              <a:uFill>
                <a:solidFill>
                  <a:srgbClr val="ffffff"/>
                </a:solidFill>
              </a:uFill>
              <a:latin typeface="Calibri"/>
            </a:endParaRPr>
          </a:p>
        </p:txBody>
      </p:sp>
      <p:sp>
        <p:nvSpPr>
          <p:cNvPr id="90" name="PlaceHolder 7"/>
          <p:cNvSpPr>
            <a:spLocks noGrp="1"/>
          </p:cNvSpPr>
          <p:nvPr>
            <p:ph type="body"/>
          </p:nvPr>
        </p:nvSpPr>
        <p:spPr>
          <a:xfrm>
            <a:off x="457200" y="4112640"/>
            <a:ext cx="2649600" cy="2206080"/>
          </a:xfrm>
          <a:prstGeom prst="rect">
            <a:avLst/>
          </a:prstGeom>
        </p:spPr>
        <p:txBody>
          <a:bodyPr lIns="0" rIns="0" tIns="0" bIns="0"/>
          <a:p>
            <a:endParaRPr b="0" lang="en-US" sz="2800" spc="-1" strike="noStrike">
              <a:solidFill>
                <a:srgbClr val="000000"/>
              </a:solidFill>
              <a:uFill>
                <a:solidFill>
                  <a:srgbClr val="ffffff"/>
                </a:solidFill>
              </a:uFill>
              <a:latin typeface="Calibri"/>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100" name="PlaceHolder 1"/>
          <p:cNvSpPr>
            <a:spLocks noGrp="1"/>
          </p:cNvSpPr>
          <p:nvPr>
            <p:ph type="title"/>
          </p:nvPr>
        </p:nvSpPr>
        <p:spPr>
          <a:xfrm>
            <a:off x="457200" y="274680"/>
            <a:ext cx="7353360" cy="1047600"/>
          </a:xfrm>
          <a:prstGeom prst="rect">
            <a:avLst/>
          </a:prstGeom>
        </p:spPr>
        <p:txBody>
          <a:bodyPr lIns="0" rIns="0" tIns="0" bIns="0" anchor="ctr"/>
          <a:p>
            <a:endParaRPr b="0" lang="en-US" sz="1800" spc="-1" strike="noStrike">
              <a:solidFill>
                <a:srgbClr val="000000"/>
              </a:solidFill>
              <a:uFill>
                <a:solidFill>
                  <a:srgbClr val="ffffff"/>
                </a:solidFill>
              </a:uFill>
              <a:latin typeface="Calibri"/>
            </a:endParaRPr>
          </a:p>
        </p:txBody>
      </p:sp>
      <p:sp>
        <p:nvSpPr>
          <p:cNvPr id="101" name="PlaceHolder 2"/>
          <p:cNvSpPr>
            <a:spLocks noGrp="1"/>
          </p:cNvSpPr>
          <p:nvPr>
            <p:ph type="subTitle"/>
          </p:nvPr>
        </p:nvSpPr>
        <p:spPr>
          <a:xfrm>
            <a:off x="457200" y="1696680"/>
            <a:ext cx="8229240" cy="4625640"/>
          </a:xfrm>
          <a:prstGeom prst="rect">
            <a:avLst/>
          </a:prstGeom>
        </p:spPr>
        <p:txBody>
          <a:bodyPr lIns="0" rIns="0" tIns="0" bIns="0" anchor="ctr"/>
          <a:p>
            <a:pPr algn="ctr"/>
            <a:endParaRPr b="0" lang="de-DE" sz="3200" spc="-1" strike="noStrike">
              <a:solidFill>
                <a:srgbClr val="000000"/>
              </a:solidFill>
              <a:uFill>
                <a:solidFill>
                  <a:srgbClr val="ffffff"/>
                </a:solidFill>
              </a:uFill>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02" name="PlaceHolder 1"/>
          <p:cNvSpPr>
            <a:spLocks noGrp="1"/>
          </p:cNvSpPr>
          <p:nvPr>
            <p:ph type="title"/>
          </p:nvPr>
        </p:nvSpPr>
        <p:spPr>
          <a:xfrm>
            <a:off x="457200" y="274680"/>
            <a:ext cx="7353360" cy="1047600"/>
          </a:xfrm>
          <a:prstGeom prst="rect">
            <a:avLst/>
          </a:prstGeom>
        </p:spPr>
        <p:txBody>
          <a:bodyPr lIns="0" rIns="0" tIns="0" bIns="0" anchor="ctr"/>
          <a:p>
            <a:endParaRPr b="0" lang="en-US" sz="1800" spc="-1" strike="noStrike">
              <a:solidFill>
                <a:srgbClr val="000000"/>
              </a:solidFill>
              <a:uFill>
                <a:solidFill>
                  <a:srgbClr val="ffffff"/>
                </a:solidFill>
              </a:uFill>
              <a:latin typeface="Calibri"/>
            </a:endParaRPr>
          </a:p>
        </p:txBody>
      </p:sp>
      <p:sp>
        <p:nvSpPr>
          <p:cNvPr id="103" name="PlaceHolder 2"/>
          <p:cNvSpPr>
            <a:spLocks noGrp="1"/>
          </p:cNvSpPr>
          <p:nvPr>
            <p:ph type="body"/>
          </p:nvPr>
        </p:nvSpPr>
        <p:spPr>
          <a:xfrm>
            <a:off x="457200" y="1696680"/>
            <a:ext cx="8229240" cy="4625640"/>
          </a:xfrm>
          <a:prstGeom prst="rect">
            <a:avLst/>
          </a:prstGeom>
        </p:spPr>
        <p:txBody>
          <a:bodyPr lIns="0" rIns="0" tIns="0" bIns="0"/>
          <a:p>
            <a:endParaRPr b="0" lang="en-US" sz="2800" spc="-1" strike="noStrike">
              <a:solidFill>
                <a:srgbClr val="000000"/>
              </a:solidFill>
              <a:uFill>
                <a:solidFill>
                  <a:srgbClr val="ffffff"/>
                </a:solidFill>
              </a:uFill>
              <a:latin typeface="Calibri"/>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4" name="PlaceHolder 1"/>
          <p:cNvSpPr>
            <a:spLocks noGrp="1"/>
          </p:cNvSpPr>
          <p:nvPr>
            <p:ph type="title"/>
          </p:nvPr>
        </p:nvSpPr>
        <p:spPr>
          <a:xfrm>
            <a:off x="457200" y="274680"/>
            <a:ext cx="7353360" cy="1047600"/>
          </a:xfrm>
          <a:prstGeom prst="rect">
            <a:avLst/>
          </a:prstGeom>
        </p:spPr>
        <p:txBody>
          <a:bodyPr lIns="0" rIns="0" tIns="0" bIns="0" anchor="ctr"/>
          <a:p>
            <a:endParaRPr b="0" lang="en-US" sz="1800" spc="-1" strike="noStrike">
              <a:solidFill>
                <a:srgbClr val="000000"/>
              </a:solidFill>
              <a:uFill>
                <a:solidFill>
                  <a:srgbClr val="ffffff"/>
                </a:solidFill>
              </a:uFill>
              <a:latin typeface="Calibri"/>
            </a:endParaRPr>
          </a:p>
        </p:txBody>
      </p:sp>
      <p:sp>
        <p:nvSpPr>
          <p:cNvPr id="105" name="PlaceHolder 2"/>
          <p:cNvSpPr>
            <a:spLocks noGrp="1"/>
          </p:cNvSpPr>
          <p:nvPr>
            <p:ph type="body"/>
          </p:nvPr>
        </p:nvSpPr>
        <p:spPr>
          <a:xfrm>
            <a:off x="457200" y="1696680"/>
            <a:ext cx="4015800" cy="4625640"/>
          </a:xfrm>
          <a:prstGeom prst="rect">
            <a:avLst/>
          </a:prstGeom>
        </p:spPr>
        <p:txBody>
          <a:bodyPr lIns="0" rIns="0" tIns="0" bIns="0"/>
          <a:p>
            <a:endParaRPr b="0" lang="en-US" sz="2800" spc="-1" strike="noStrike">
              <a:solidFill>
                <a:srgbClr val="000000"/>
              </a:solidFill>
              <a:uFill>
                <a:solidFill>
                  <a:srgbClr val="ffffff"/>
                </a:solidFill>
              </a:uFill>
              <a:latin typeface="Calibri"/>
            </a:endParaRPr>
          </a:p>
        </p:txBody>
      </p:sp>
      <p:sp>
        <p:nvSpPr>
          <p:cNvPr id="106" name="PlaceHolder 3"/>
          <p:cNvSpPr>
            <a:spLocks noGrp="1"/>
          </p:cNvSpPr>
          <p:nvPr>
            <p:ph type="body"/>
          </p:nvPr>
        </p:nvSpPr>
        <p:spPr>
          <a:xfrm>
            <a:off x="4674240" y="1696680"/>
            <a:ext cx="4015800" cy="4625640"/>
          </a:xfrm>
          <a:prstGeom prst="rect">
            <a:avLst/>
          </a:prstGeom>
        </p:spPr>
        <p:txBody>
          <a:bodyPr lIns="0" rIns="0" tIns="0" bIns="0"/>
          <a:p>
            <a:endParaRPr b="0" lang="en-US" sz="2800" spc="-1" strike="noStrike">
              <a:solidFill>
                <a:srgbClr val="000000"/>
              </a:solidFill>
              <a:uFill>
                <a:solidFill>
                  <a:srgbClr val="ffffff"/>
                </a:solidFill>
              </a:uFill>
              <a:latin typeface="Calibri"/>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07" name="PlaceHolder 1"/>
          <p:cNvSpPr>
            <a:spLocks noGrp="1"/>
          </p:cNvSpPr>
          <p:nvPr>
            <p:ph type="title"/>
          </p:nvPr>
        </p:nvSpPr>
        <p:spPr>
          <a:xfrm>
            <a:off x="457200" y="274680"/>
            <a:ext cx="7353360" cy="1047600"/>
          </a:xfrm>
          <a:prstGeom prst="rect">
            <a:avLst/>
          </a:prstGeom>
        </p:spPr>
        <p:txBody>
          <a:bodyPr lIns="0" rIns="0" tIns="0" bIns="0" anchor="ctr"/>
          <a:p>
            <a:endParaRPr b="0" lang="en-US" sz="1800" spc="-1" strike="noStrike">
              <a:solidFill>
                <a:srgbClr val="000000"/>
              </a:solidFill>
              <a:uFill>
                <a:solidFill>
                  <a:srgbClr val="ffffff"/>
                </a:solidFill>
              </a:uFill>
              <a:latin typeface="Calibri"/>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3" name="PlaceHolder 1"/>
          <p:cNvSpPr>
            <a:spLocks noGrp="1"/>
          </p:cNvSpPr>
          <p:nvPr>
            <p:ph type="title"/>
          </p:nvPr>
        </p:nvSpPr>
        <p:spPr>
          <a:xfrm>
            <a:off x="457200" y="274680"/>
            <a:ext cx="7353360" cy="1047600"/>
          </a:xfrm>
          <a:prstGeom prst="rect">
            <a:avLst/>
          </a:prstGeom>
        </p:spPr>
        <p:txBody>
          <a:bodyPr lIns="0" rIns="0" tIns="0" bIns="0" anchor="ctr"/>
          <a:p>
            <a:endParaRPr b="0" lang="en-US" sz="1800" spc="-1" strike="noStrike">
              <a:solidFill>
                <a:srgbClr val="000000"/>
              </a:solidFill>
              <a:uFill>
                <a:solidFill>
                  <a:srgbClr val="ffffff"/>
                </a:solidFill>
              </a:uFill>
              <a:latin typeface="Calibri"/>
            </a:endParaRPr>
          </a:p>
        </p:txBody>
      </p:sp>
      <p:sp>
        <p:nvSpPr>
          <p:cNvPr id="14" name="PlaceHolder 2"/>
          <p:cNvSpPr>
            <a:spLocks noGrp="1"/>
          </p:cNvSpPr>
          <p:nvPr>
            <p:ph type="body"/>
          </p:nvPr>
        </p:nvSpPr>
        <p:spPr>
          <a:xfrm>
            <a:off x="457200" y="1696680"/>
            <a:ext cx="8229240" cy="4625640"/>
          </a:xfrm>
          <a:prstGeom prst="rect">
            <a:avLst/>
          </a:prstGeom>
        </p:spPr>
        <p:txBody>
          <a:bodyPr lIns="0" rIns="0" tIns="0" bIns="0"/>
          <a:p>
            <a:endParaRPr b="0" lang="en-US" sz="2800" spc="-1" strike="noStrike">
              <a:solidFill>
                <a:srgbClr val="000000"/>
              </a:solidFill>
              <a:uFill>
                <a:solidFill>
                  <a:srgbClr val="ffffff"/>
                </a:solidFill>
              </a:uFill>
              <a:latin typeface="Calibri"/>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08" name="PlaceHolder 1"/>
          <p:cNvSpPr>
            <a:spLocks noGrp="1"/>
          </p:cNvSpPr>
          <p:nvPr>
            <p:ph type="subTitle"/>
          </p:nvPr>
        </p:nvSpPr>
        <p:spPr>
          <a:xfrm>
            <a:off x="457200" y="274680"/>
            <a:ext cx="7353360" cy="4857480"/>
          </a:xfrm>
          <a:prstGeom prst="rect">
            <a:avLst/>
          </a:prstGeom>
        </p:spPr>
        <p:txBody>
          <a:bodyPr lIns="0" rIns="0" tIns="0" bIns="0" anchor="ctr"/>
          <a:p>
            <a:pPr algn="ctr"/>
            <a:endParaRPr b="0" lang="de-DE" sz="3200" spc="-1" strike="noStrike">
              <a:solidFill>
                <a:srgbClr val="000000"/>
              </a:solidFill>
              <a:uFill>
                <a:solidFill>
                  <a:srgbClr val="ffffff"/>
                </a:solidFill>
              </a:uFill>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457200" y="274680"/>
            <a:ext cx="7353360" cy="1047600"/>
          </a:xfrm>
          <a:prstGeom prst="rect">
            <a:avLst/>
          </a:prstGeom>
        </p:spPr>
        <p:txBody>
          <a:bodyPr lIns="0" rIns="0" tIns="0" bIns="0" anchor="ctr"/>
          <a:p>
            <a:endParaRPr b="0" lang="en-US" sz="1800" spc="-1" strike="noStrike">
              <a:solidFill>
                <a:srgbClr val="000000"/>
              </a:solidFill>
              <a:uFill>
                <a:solidFill>
                  <a:srgbClr val="ffffff"/>
                </a:solidFill>
              </a:uFill>
              <a:latin typeface="Calibri"/>
            </a:endParaRPr>
          </a:p>
        </p:txBody>
      </p:sp>
      <p:sp>
        <p:nvSpPr>
          <p:cNvPr id="110" name="PlaceHolder 2"/>
          <p:cNvSpPr>
            <a:spLocks noGrp="1"/>
          </p:cNvSpPr>
          <p:nvPr>
            <p:ph type="body"/>
          </p:nvPr>
        </p:nvSpPr>
        <p:spPr>
          <a:xfrm>
            <a:off x="457200" y="1696680"/>
            <a:ext cx="4015800" cy="2206080"/>
          </a:xfrm>
          <a:prstGeom prst="rect">
            <a:avLst/>
          </a:prstGeom>
        </p:spPr>
        <p:txBody>
          <a:bodyPr lIns="0" rIns="0" tIns="0" bIns="0"/>
          <a:p>
            <a:endParaRPr b="0" lang="en-US" sz="2800" spc="-1" strike="noStrike">
              <a:solidFill>
                <a:srgbClr val="000000"/>
              </a:solidFill>
              <a:uFill>
                <a:solidFill>
                  <a:srgbClr val="ffffff"/>
                </a:solidFill>
              </a:uFill>
              <a:latin typeface="Calibri"/>
            </a:endParaRPr>
          </a:p>
        </p:txBody>
      </p:sp>
      <p:sp>
        <p:nvSpPr>
          <p:cNvPr id="111" name="PlaceHolder 3"/>
          <p:cNvSpPr>
            <a:spLocks noGrp="1"/>
          </p:cNvSpPr>
          <p:nvPr>
            <p:ph type="body"/>
          </p:nvPr>
        </p:nvSpPr>
        <p:spPr>
          <a:xfrm>
            <a:off x="457200" y="4112640"/>
            <a:ext cx="4015800" cy="2206080"/>
          </a:xfrm>
          <a:prstGeom prst="rect">
            <a:avLst/>
          </a:prstGeom>
        </p:spPr>
        <p:txBody>
          <a:bodyPr lIns="0" rIns="0" tIns="0" bIns="0"/>
          <a:p>
            <a:endParaRPr b="0" lang="en-US" sz="2800" spc="-1" strike="noStrike">
              <a:solidFill>
                <a:srgbClr val="000000"/>
              </a:solidFill>
              <a:uFill>
                <a:solidFill>
                  <a:srgbClr val="ffffff"/>
                </a:solidFill>
              </a:uFill>
              <a:latin typeface="Calibri"/>
            </a:endParaRPr>
          </a:p>
        </p:txBody>
      </p:sp>
      <p:sp>
        <p:nvSpPr>
          <p:cNvPr id="112" name="PlaceHolder 4"/>
          <p:cNvSpPr>
            <a:spLocks noGrp="1"/>
          </p:cNvSpPr>
          <p:nvPr>
            <p:ph type="body"/>
          </p:nvPr>
        </p:nvSpPr>
        <p:spPr>
          <a:xfrm>
            <a:off x="4674240" y="1696680"/>
            <a:ext cx="4015800" cy="4625640"/>
          </a:xfrm>
          <a:prstGeom prst="rect">
            <a:avLst/>
          </a:prstGeom>
        </p:spPr>
        <p:txBody>
          <a:bodyPr lIns="0" rIns="0" tIns="0" bIns="0"/>
          <a:p>
            <a:endParaRPr b="0" lang="en-US" sz="2800" spc="-1" strike="noStrike">
              <a:solidFill>
                <a:srgbClr val="000000"/>
              </a:solidFill>
              <a:uFill>
                <a:solidFill>
                  <a:srgbClr val="ffffff"/>
                </a:solidFill>
              </a:uFill>
              <a:latin typeface="Calibri"/>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13" name="PlaceHolder 1"/>
          <p:cNvSpPr>
            <a:spLocks noGrp="1"/>
          </p:cNvSpPr>
          <p:nvPr>
            <p:ph type="title"/>
          </p:nvPr>
        </p:nvSpPr>
        <p:spPr>
          <a:xfrm>
            <a:off x="457200" y="274680"/>
            <a:ext cx="7353360" cy="1047600"/>
          </a:xfrm>
          <a:prstGeom prst="rect">
            <a:avLst/>
          </a:prstGeom>
        </p:spPr>
        <p:txBody>
          <a:bodyPr lIns="0" rIns="0" tIns="0" bIns="0" anchor="ctr"/>
          <a:p>
            <a:endParaRPr b="0" lang="en-US" sz="1800" spc="-1" strike="noStrike">
              <a:solidFill>
                <a:srgbClr val="000000"/>
              </a:solidFill>
              <a:uFill>
                <a:solidFill>
                  <a:srgbClr val="ffffff"/>
                </a:solidFill>
              </a:uFill>
              <a:latin typeface="Calibri"/>
            </a:endParaRPr>
          </a:p>
        </p:txBody>
      </p:sp>
      <p:sp>
        <p:nvSpPr>
          <p:cNvPr id="114" name="PlaceHolder 2"/>
          <p:cNvSpPr>
            <a:spLocks noGrp="1"/>
          </p:cNvSpPr>
          <p:nvPr>
            <p:ph type="body"/>
          </p:nvPr>
        </p:nvSpPr>
        <p:spPr>
          <a:xfrm>
            <a:off x="457200" y="1696680"/>
            <a:ext cx="4015800" cy="4625640"/>
          </a:xfrm>
          <a:prstGeom prst="rect">
            <a:avLst/>
          </a:prstGeom>
        </p:spPr>
        <p:txBody>
          <a:bodyPr lIns="0" rIns="0" tIns="0" bIns="0"/>
          <a:p>
            <a:endParaRPr b="0" lang="en-US" sz="2800" spc="-1" strike="noStrike">
              <a:solidFill>
                <a:srgbClr val="000000"/>
              </a:solidFill>
              <a:uFill>
                <a:solidFill>
                  <a:srgbClr val="ffffff"/>
                </a:solidFill>
              </a:uFill>
              <a:latin typeface="Calibri"/>
            </a:endParaRPr>
          </a:p>
        </p:txBody>
      </p:sp>
      <p:sp>
        <p:nvSpPr>
          <p:cNvPr id="115" name="PlaceHolder 3"/>
          <p:cNvSpPr>
            <a:spLocks noGrp="1"/>
          </p:cNvSpPr>
          <p:nvPr>
            <p:ph type="body"/>
          </p:nvPr>
        </p:nvSpPr>
        <p:spPr>
          <a:xfrm>
            <a:off x="4674240" y="1696680"/>
            <a:ext cx="4015800" cy="2206080"/>
          </a:xfrm>
          <a:prstGeom prst="rect">
            <a:avLst/>
          </a:prstGeom>
        </p:spPr>
        <p:txBody>
          <a:bodyPr lIns="0" rIns="0" tIns="0" bIns="0"/>
          <a:p>
            <a:endParaRPr b="0" lang="en-US" sz="2800" spc="-1" strike="noStrike">
              <a:solidFill>
                <a:srgbClr val="000000"/>
              </a:solidFill>
              <a:uFill>
                <a:solidFill>
                  <a:srgbClr val="ffffff"/>
                </a:solidFill>
              </a:uFill>
              <a:latin typeface="Calibri"/>
            </a:endParaRPr>
          </a:p>
        </p:txBody>
      </p:sp>
      <p:sp>
        <p:nvSpPr>
          <p:cNvPr id="116" name="PlaceHolder 4"/>
          <p:cNvSpPr>
            <a:spLocks noGrp="1"/>
          </p:cNvSpPr>
          <p:nvPr>
            <p:ph type="body"/>
          </p:nvPr>
        </p:nvSpPr>
        <p:spPr>
          <a:xfrm>
            <a:off x="4674240" y="4112640"/>
            <a:ext cx="4015800" cy="2206080"/>
          </a:xfrm>
          <a:prstGeom prst="rect">
            <a:avLst/>
          </a:prstGeom>
        </p:spPr>
        <p:txBody>
          <a:bodyPr lIns="0" rIns="0" tIns="0" bIns="0"/>
          <a:p>
            <a:endParaRPr b="0" lang="en-US" sz="2800" spc="-1" strike="noStrike">
              <a:solidFill>
                <a:srgbClr val="000000"/>
              </a:solidFill>
              <a:uFill>
                <a:solidFill>
                  <a:srgbClr val="ffffff"/>
                </a:solidFill>
              </a:uFill>
              <a:latin typeface="Calibri"/>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17" name="PlaceHolder 1"/>
          <p:cNvSpPr>
            <a:spLocks noGrp="1"/>
          </p:cNvSpPr>
          <p:nvPr>
            <p:ph type="title"/>
          </p:nvPr>
        </p:nvSpPr>
        <p:spPr>
          <a:xfrm>
            <a:off x="457200" y="274680"/>
            <a:ext cx="7353360" cy="1047600"/>
          </a:xfrm>
          <a:prstGeom prst="rect">
            <a:avLst/>
          </a:prstGeom>
        </p:spPr>
        <p:txBody>
          <a:bodyPr lIns="0" rIns="0" tIns="0" bIns="0" anchor="ctr"/>
          <a:p>
            <a:endParaRPr b="0" lang="en-US" sz="1800" spc="-1" strike="noStrike">
              <a:solidFill>
                <a:srgbClr val="000000"/>
              </a:solidFill>
              <a:uFill>
                <a:solidFill>
                  <a:srgbClr val="ffffff"/>
                </a:solidFill>
              </a:uFill>
              <a:latin typeface="Calibri"/>
            </a:endParaRPr>
          </a:p>
        </p:txBody>
      </p:sp>
      <p:sp>
        <p:nvSpPr>
          <p:cNvPr id="118" name="PlaceHolder 2"/>
          <p:cNvSpPr>
            <a:spLocks noGrp="1"/>
          </p:cNvSpPr>
          <p:nvPr>
            <p:ph type="body"/>
          </p:nvPr>
        </p:nvSpPr>
        <p:spPr>
          <a:xfrm>
            <a:off x="457200" y="1696680"/>
            <a:ext cx="4015800" cy="2206080"/>
          </a:xfrm>
          <a:prstGeom prst="rect">
            <a:avLst/>
          </a:prstGeom>
        </p:spPr>
        <p:txBody>
          <a:bodyPr lIns="0" rIns="0" tIns="0" bIns="0"/>
          <a:p>
            <a:endParaRPr b="0" lang="en-US" sz="2800" spc="-1" strike="noStrike">
              <a:solidFill>
                <a:srgbClr val="000000"/>
              </a:solidFill>
              <a:uFill>
                <a:solidFill>
                  <a:srgbClr val="ffffff"/>
                </a:solidFill>
              </a:uFill>
              <a:latin typeface="Calibri"/>
            </a:endParaRPr>
          </a:p>
        </p:txBody>
      </p:sp>
      <p:sp>
        <p:nvSpPr>
          <p:cNvPr id="119" name="PlaceHolder 3"/>
          <p:cNvSpPr>
            <a:spLocks noGrp="1"/>
          </p:cNvSpPr>
          <p:nvPr>
            <p:ph type="body"/>
          </p:nvPr>
        </p:nvSpPr>
        <p:spPr>
          <a:xfrm>
            <a:off x="4674240" y="1696680"/>
            <a:ext cx="4015800" cy="2206080"/>
          </a:xfrm>
          <a:prstGeom prst="rect">
            <a:avLst/>
          </a:prstGeom>
        </p:spPr>
        <p:txBody>
          <a:bodyPr lIns="0" rIns="0" tIns="0" bIns="0"/>
          <a:p>
            <a:endParaRPr b="0" lang="en-US" sz="2800" spc="-1" strike="noStrike">
              <a:solidFill>
                <a:srgbClr val="000000"/>
              </a:solidFill>
              <a:uFill>
                <a:solidFill>
                  <a:srgbClr val="ffffff"/>
                </a:solidFill>
              </a:uFill>
              <a:latin typeface="Calibri"/>
            </a:endParaRPr>
          </a:p>
        </p:txBody>
      </p:sp>
      <p:sp>
        <p:nvSpPr>
          <p:cNvPr id="120" name="PlaceHolder 4"/>
          <p:cNvSpPr>
            <a:spLocks noGrp="1"/>
          </p:cNvSpPr>
          <p:nvPr>
            <p:ph type="body"/>
          </p:nvPr>
        </p:nvSpPr>
        <p:spPr>
          <a:xfrm>
            <a:off x="457200" y="4112640"/>
            <a:ext cx="8229240" cy="2206080"/>
          </a:xfrm>
          <a:prstGeom prst="rect">
            <a:avLst/>
          </a:prstGeom>
        </p:spPr>
        <p:txBody>
          <a:bodyPr lIns="0" rIns="0" tIns="0" bIns="0"/>
          <a:p>
            <a:endParaRPr b="0" lang="en-US" sz="2800" spc="-1" strike="noStrike">
              <a:solidFill>
                <a:srgbClr val="000000"/>
              </a:solidFill>
              <a:uFill>
                <a:solidFill>
                  <a:srgbClr val="ffffff"/>
                </a:solidFill>
              </a:uFill>
              <a:latin typeface="Calibri"/>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21" name="PlaceHolder 1"/>
          <p:cNvSpPr>
            <a:spLocks noGrp="1"/>
          </p:cNvSpPr>
          <p:nvPr>
            <p:ph type="title"/>
          </p:nvPr>
        </p:nvSpPr>
        <p:spPr>
          <a:xfrm>
            <a:off x="457200" y="274680"/>
            <a:ext cx="7353360" cy="1047600"/>
          </a:xfrm>
          <a:prstGeom prst="rect">
            <a:avLst/>
          </a:prstGeom>
        </p:spPr>
        <p:txBody>
          <a:bodyPr lIns="0" rIns="0" tIns="0" bIns="0" anchor="ctr"/>
          <a:p>
            <a:endParaRPr b="0" lang="en-US" sz="1800" spc="-1" strike="noStrike">
              <a:solidFill>
                <a:srgbClr val="000000"/>
              </a:solidFill>
              <a:uFill>
                <a:solidFill>
                  <a:srgbClr val="ffffff"/>
                </a:solidFill>
              </a:uFill>
              <a:latin typeface="Calibri"/>
            </a:endParaRPr>
          </a:p>
        </p:txBody>
      </p:sp>
      <p:sp>
        <p:nvSpPr>
          <p:cNvPr id="122" name="PlaceHolder 2"/>
          <p:cNvSpPr>
            <a:spLocks noGrp="1"/>
          </p:cNvSpPr>
          <p:nvPr>
            <p:ph type="body"/>
          </p:nvPr>
        </p:nvSpPr>
        <p:spPr>
          <a:xfrm>
            <a:off x="457200" y="1696680"/>
            <a:ext cx="8229240" cy="2206080"/>
          </a:xfrm>
          <a:prstGeom prst="rect">
            <a:avLst/>
          </a:prstGeom>
        </p:spPr>
        <p:txBody>
          <a:bodyPr lIns="0" rIns="0" tIns="0" bIns="0"/>
          <a:p>
            <a:endParaRPr b="0" lang="en-US" sz="2800" spc="-1" strike="noStrike">
              <a:solidFill>
                <a:srgbClr val="000000"/>
              </a:solidFill>
              <a:uFill>
                <a:solidFill>
                  <a:srgbClr val="ffffff"/>
                </a:solidFill>
              </a:uFill>
              <a:latin typeface="Calibri"/>
            </a:endParaRPr>
          </a:p>
        </p:txBody>
      </p:sp>
      <p:sp>
        <p:nvSpPr>
          <p:cNvPr id="123" name="PlaceHolder 3"/>
          <p:cNvSpPr>
            <a:spLocks noGrp="1"/>
          </p:cNvSpPr>
          <p:nvPr>
            <p:ph type="body"/>
          </p:nvPr>
        </p:nvSpPr>
        <p:spPr>
          <a:xfrm>
            <a:off x="457200" y="4112640"/>
            <a:ext cx="8229240" cy="2206080"/>
          </a:xfrm>
          <a:prstGeom prst="rect">
            <a:avLst/>
          </a:prstGeom>
        </p:spPr>
        <p:txBody>
          <a:bodyPr lIns="0" rIns="0" tIns="0" bIns="0"/>
          <a:p>
            <a:endParaRPr b="0" lang="en-US" sz="2800" spc="-1" strike="noStrike">
              <a:solidFill>
                <a:srgbClr val="000000"/>
              </a:solidFill>
              <a:uFill>
                <a:solidFill>
                  <a:srgbClr val="ffffff"/>
                </a:solidFill>
              </a:uFill>
              <a:latin typeface="Calibri"/>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24" name="PlaceHolder 1"/>
          <p:cNvSpPr>
            <a:spLocks noGrp="1"/>
          </p:cNvSpPr>
          <p:nvPr>
            <p:ph type="title"/>
          </p:nvPr>
        </p:nvSpPr>
        <p:spPr>
          <a:xfrm>
            <a:off x="457200" y="274680"/>
            <a:ext cx="7353360" cy="1047600"/>
          </a:xfrm>
          <a:prstGeom prst="rect">
            <a:avLst/>
          </a:prstGeom>
        </p:spPr>
        <p:txBody>
          <a:bodyPr lIns="0" rIns="0" tIns="0" bIns="0" anchor="ctr"/>
          <a:p>
            <a:endParaRPr b="0" lang="en-US" sz="1800" spc="-1" strike="noStrike">
              <a:solidFill>
                <a:srgbClr val="000000"/>
              </a:solidFill>
              <a:uFill>
                <a:solidFill>
                  <a:srgbClr val="ffffff"/>
                </a:solidFill>
              </a:uFill>
              <a:latin typeface="Calibri"/>
            </a:endParaRPr>
          </a:p>
        </p:txBody>
      </p:sp>
      <p:sp>
        <p:nvSpPr>
          <p:cNvPr id="125" name="PlaceHolder 2"/>
          <p:cNvSpPr>
            <a:spLocks noGrp="1"/>
          </p:cNvSpPr>
          <p:nvPr>
            <p:ph type="body"/>
          </p:nvPr>
        </p:nvSpPr>
        <p:spPr>
          <a:xfrm>
            <a:off x="457200" y="1696680"/>
            <a:ext cx="4015800" cy="2206080"/>
          </a:xfrm>
          <a:prstGeom prst="rect">
            <a:avLst/>
          </a:prstGeom>
        </p:spPr>
        <p:txBody>
          <a:bodyPr lIns="0" rIns="0" tIns="0" bIns="0"/>
          <a:p>
            <a:endParaRPr b="0" lang="en-US" sz="2800" spc="-1" strike="noStrike">
              <a:solidFill>
                <a:srgbClr val="000000"/>
              </a:solidFill>
              <a:uFill>
                <a:solidFill>
                  <a:srgbClr val="ffffff"/>
                </a:solidFill>
              </a:uFill>
              <a:latin typeface="Calibri"/>
            </a:endParaRPr>
          </a:p>
        </p:txBody>
      </p:sp>
      <p:sp>
        <p:nvSpPr>
          <p:cNvPr id="126" name="PlaceHolder 3"/>
          <p:cNvSpPr>
            <a:spLocks noGrp="1"/>
          </p:cNvSpPr>
          <p:nvPr>
            <p:ph type="body"/>
          </p:nvPr>
        </p:nvSpPr>
        <p:spPr>
          <a:xfrm>
            <a:off x="4674240" y="1696680"/>
            <a:ext cx="4015800" cy="2206080"/>
          </a:xfrm>
          <a:prstGeom prst="rect">
            <a:avLst/>
          </a:prstGeom>
        </p:spPr>
        <p:txBody>
          <a:bodyPr lIns="0" rIns="0" tIns="0" bIns="0"/>
          <a:p>
            <a:endParaRPr b="0" lang="en-US" sz="2800" spc="-1" strike="noStrike">
              <a:solidFill>
                <a:srgbClr val="000000"/>
              </a:solidFill>
              <a:uFill>
                <a:solidFill>
                  <a:srgbClr val="ffffff"/>
                </a:solidFill>
              </a:uFill>
              <a:latin typeface="Calibri"/>
            </a:endParaRPr>
          </a:p>
        </p:txBody>
      </p:sp>
      <p:sp>
        <p:nvSpPr>
          <p:cNvPr id="127" name="PlaceHolder 4"/>
          <p:cNvSpPr>
            <a:spLocks noGrp="1"/>
          </p:cNvSpPr>
          <p:nvPr>
            <p:ph type="body"/>
          </p:nvPr>
        </p:nvSpPr>
        <p:spPr>
          <a:xfrm>
            <a:off x="4674240" y="4112640"/>
            <a:ext cx="4015800" cy="2206080"/>
          </a:xfrm>
          <a:prstGeom prst="rect">
            <a:avLst/>
          </a:prstGeom>
        </p:spPr>
        <p:txBody>
          <a:bodyPr lIns="0" rIns="0" tIns="0" bIns="0"/>
          <a:p>
            <a:endParaRPr b="0" lang="en-US" sz="2800" spc="-1" strike="noStrike">
              <a:solidFill>
                <a:srgbClr val="000000"/>
              </a:solidFill>
              <a:uFill>
                <a:solidFill>
                  <a:srgbClr val="ffffff"/>
                </a:solidFill>
              </a:uFill>
              <a:latin typeface="Calibri"/>
            </a:endParaRPr>
          </a:p>
        </p:txBody>
      </p:sp>
      <p:sp>
        <p:nvSpPr>
          <p:cNvPr id="128" name="PlaceHolder 5"/>
          <p:cNvSpPr>
            <a:spLocks noGrp="1"/>
          </p:cNvSpPr>
          <p:nvPr>
            <p:ph type="body"/>
          </p:nvPr>
        </p:nvSpPr>
        <p:spPr>
          <a:xfrm>
            <a:off x="457200" y="4112640"/>
            <a:ext cx="4015800" cy="2206080"/>
          </a:xfrm>
          <a:prstGeom prst="rect">
            <a:avLst/>
          </a:prstGeom>
        </p:spPr>
        <p:txBody>
          <a:bodyPr lIns="0" rIns="0" tIns="0" bIns="0"/>
          <a:p>
            <a:endParaRPr b="0" lang="en-US" sz="2800" spc="-1" strike="noStrike">
              <a:solidFill>
                <a:srgbClr val="000000"/>
              </a:solidFill>
              <a:uFill>
                <a:solidFill>
                  <a:srgbClr val="ffffff"/>
                </a:solidFill>
              </a:uFill>
              <a:latin typeface="Calibri"/>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29" name="PlaceHolder 1"/>
          <p:cNvSpPr>
            <a:spLocks noGrp="1"/>
          </p:cNvSpPr>
          <p:nvPr>
            <p:ph type="title"/>
          </p:nvPr>
        </p:nvSpPr>
        <p:spPr>
          <a:xfrm>
            <a:off x="457200" y="274680"/>
            <a:ext cx="7353360" cy="1047600"/>
          </a:xfrm>
          <a:prstGeom prst="rect">
            <a:avLst/>
          </a:prstGeom>
        </p:spPr>
        <p:txBody>
          <a:bodyPr lIns="0" rIns="0" tIns="0" bIns="0" anchor="ctr"/>
          <a:p>
            <a:endParaRPr b="0" lang="en-US" sz="1800" spc="-1" strike="noStrike">
              <a:solidFill>
                <a:srgbClr val="000000"/>
              </a:solidFill>
              <a:uFill>
                <a:solidFill>
                  <a:srgbClr val="ffffff"/>
                </a:solidFill>
              </a:uFill>
              <a:latin typeface="Calibri"/>
            </a:endParaRPr>
          </a:p>
        </p:txBody>
      </p:sp>
      <p:sp>
        <p:nvSpPr>
          <p:cNvPr id="130" name="PlaceHolder 2"/>
          <p:cNvSpPr>
            <a:spLocks noGrp="1"/>
          </p:cNvSpPr>
          <p:nvPr>
            <p:ph type="body"/>
          </p:nvPr>
        </p:nvSpPr>
        <p:spPr>
          <a:xfrm>
            <a:off x="457200" y="1696680"/>
            <a:ext cx="2649600" cy="2206080"/>
          </a:xfrm>
          <a:prstGeom prst="rect">
            <a:avLst/>
          </a:prstGeom>
        </p:spPr>
        <p:txBody>
          <a:bodyPr lIns="0" rIns="0" tIns="0" bIns="0"/>
          <a:p>
            <a:endParaRPr b="0" lang="en-US" sz="2800" spc="-1" strike="noStrike">
              <a:solidFill>
                <a:srgbClr val="000000"/>
              </a:solidFill>
              <a:uFill>
                <a:solidFill>
                  <a:srgbClr val="ffffff"/>
                </a:solidFill>
              </a:uFill>
              <a:latin typeface="Calibri"/>
            </a:endParaRPr>
          </a:p>
        </p:txBody>
      </p:sp>
      <p:sp>
        <p:nvSpPr>
          <p:cNvPr id="131" name="PlaceHolder 3"/>
          <p:cNvSpPr>
            <a:spLocks noGrp="1"/>
          </p:cNvSpPr>
          <p:nvPr>
            <p:ph type="body"/>
          </p:nvPr>
        </p:nvSpPr>
        <p:spPr>
          <a:xfrm>
            <a:off x="3239640" y="1696680"/>
            <a:ext cx="2649600" cy="2206080"/>
          </a:xfrm>
          <a:prstGeom prst="rect">
            <a:avLst/>
          </a:prstGeom>
        </p:spPr>
        <p:txBody>
          <a:bodyPr lIns="0" rIns="0" tIns="0" bIns="0"/>
          <a:p>
            <a:endParaRPr b="0" lang="en-US" sz="2800" spc="-1" strike="noStrike">
              <a:solidFill>
                <a:srgbClr val="000000"/>
              </a:solidFill>
              <a:uFill>
                <a:solidFill>
                  <a:srgbClr val="ffffff"/>
                </a:solidFill>
              </a:uFill>
              <a:latin typeface="Calibri"/>
            </a:endParaRPr>
          </a:p>
        </p:txBody>
      </p:sp>
      <p:sp>
        <p:nvSpPr>
          <p:cNvPr id="132" name="PlaceHolder 4"/>
          <p:cNvSpPr>
            <a:spLocks noGrp="1"/>
          </p:cNvSpPr>
          <p:nvPr>
            <p:ph type="body"/>
          </p:nvPr>
        </p:nvSpPr>
        <p:spPr>
          <a:xfrm>
            <a:off x="6022080" y="1696680"/>
            <a:ext cx="2649600" cy="2206080"/>
          </a:xfrm>
          <a:prstGeom prst="rect">
            <a:avLst/>
          </a:prstGeom>
        </p:spPr>
        <p:txBody>
          <a:bodyPr lIns="0" rIns="0" tIns="0" bIns="0"/>
          <a:p>
            <a:endParaRPr b="0" lang="en-US" sz="2800" spc="-1" strike="noStrike">
              <a:solidFill>
                <a:srgbClr val="000000"/>
              </a:solidFill>
              <a:uFill>
                <a:solidFill>
                  <a:srgbClr val="ffffff"/>
                </a:solidFill>
              </a:uFill>
              <a:latin typeface="Calibri"/>
            </a:endParaRPr>
          </a:p>
        </p:txBody>
      </p:sp>
      <p:sp>
        <p:nvSpPr>
          <p:cNvPr id="133" name="PlaceHolder 5"/>
          <p:cNvSpPr>
            <a:spLocks noGrp="1"/>
          </p:cNvSpPr>
          <p:nvPr>
            <p:ph type="body"/>
          </p:nvPr>
        </p:nvSpPr>
        <p:spPr>
          <a:xfrm>
            <a:off x="6022080" y="4112640"/>
            <a:ext cx="2649600" cy="2206080"/>
          </a:xfrm>
          <a:prstGeom prst="rect">
            <a:avLst/>
          </a:prstGeom>
        </p:spPr>
        <p:txBody>
          <a:bodyPr lIns="0" rIns="0" tIns="0" bIns="0"/>
          <a:p>
            <a:endParaRPr b="0" lang="en-US" sz="2800" spc="-1" strike="noStrike">
              <a:solidFill>
                <a:srgbClr val="000000"/>
              </a:solidFill>
              <a:uFill>
                <a:solidFill>
                  <a:srgbClr val="ffffff"/>
                </a:solidFill>
              </a:uFill>
              <a:latin typeface="Calibri"/>
            </a:endParaRPr>
          </a:p>
        </p:txBody>
      </p:sp>
      <p:sp>
        <p:nvSpPr>
          <p:cNvPr id="134" name="PlaceHolder 6"/>
          <p:cNvSpPr>
            <a:spLocks noGrp="1"/>
          </p:cNvSpPr>
          <p:nvPr>
            <p:ph type="body"/>
          </p:nvPr>
        </p:nvSpPr>
        <p:spPr>
          <a:xfrm>
            <a:off x="3239640" y="4112640"/>
            <a:ext cx="2649600" cy="2206080"/>
          </a:xfrm>
          <a:prstGeom prst="rect">
            <a:avLst/>
          </a:prstGeom>
        </p:spPr>
        <p:txBody>
          <a:bodyPr lIns="0" rIns="0" tIns="0" bIns="0"/>
          <a:p>
            <a:endParaRPr b="0" lang="en-US" sz="2800" spc="-1" strike="noStrike">
              <a:solidFill>
                <a:srgbClr val="000000"/>
              </a:solidFill>
              <a:uFill>
                <a:solidFill>
                  <a:srgbClr val="ffffff"/>
                </a:solidFill>
              </a:uFill>
              <a:latin typeface="Calibri"/>
            </a:endParaRPr>
          </a:p>
        </p:txBody>
      </p:sp>
      <p:sp>
        <p:nvSpPr>
          <p:cNvPr id="135" name="PlaceHolder 7"/>
          <p:cNvSpPr>
            <a:spLocks noGrp="1"/>
          </p:cNvSpPr>
          <p:nvPr>
            <p:ph type="body"/>
          </p:nvPr>
        </p:nvSpPr>
        <p:spPr>
          <a:xfrm>
            <a:off x="457200" y="4112640"/>
            <a:ext cx="2649600" cy="2206080"/>
          </a:xfrm>
          <a:prstGeom prst="rect">
            <a:avLst/>
          </a:prstGeom>
        </p:spPr>
        <p:txBody>
          <a:bodyPr lIns="0" rIns="0" tIns="0" bIns="0"/>
          <a:p>
            <a:endParaRPr b="0" lang="en-US" sz="2800" spc="-1" strike="noStrike">
              <a:solidFill>
                <a:srgbClr val="000000"/>
              </a:solidFill>
              <a:uFill>
                <a:solidFill>
                  <a:srgbClr val="ffffff"/>
                </a:solidFill>
              </a:uFill>
              <a:latin typeface="Calibri"/>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457200" y="274680"/>
            <a:ext cx="7353360" cy="1047600"/>
          </a:xfrm>
          <a:prstGeom prst="rect">
            <a:avLst/>
          </a:prstGeom>
        </p:spPr>
        <p:txBody>
          <a:bodyPr lIns="0" rIns="0" tIns="0" bIns="0" anchor="ctr"/>
          <a:p>
            <a:endParaRPr b="0" lang="en-US" sz="1800" spc="-1" strike="noStrike">
              <a:solidFill>
                <a:srgbClr val="000000"/>
              </a:solidFill>
              <a:uFill>
                <a:solidFill>
                  <a:srgbClr val="ffffff"/>
                </a:solidFill>
              </a:uFill>
              <a:latin typeface="Calibri"/>
            </a:endParaRPr>
          </a:p>
        </p:txBody>
      </p:sp>
      <p:sp>
        <p:nvSpPr>
          <p:cNvPr id="16" name="PlaceHolder 2"/>
          <p:cNvSpPr>
            <a:spLocks noGrp="1"/>
          </p:cNvSpPr>
          <p:nvPr>
            <p:ph type="body"/>
          </p:nvPr>
        </p:nvSpPr>
        <p:spPr>
          <a:xfrm>
            <a:off x="457200" y="1696680"/>
            <a:ext cx="4015800" cy="4625640"/>
          </a:xfrm>
          <a:prstGeom prst="rect">
            <a:avLst/>
          </a:prstGeom>
        </p:spPr>
        <p:txBody>
          <a:bodyPr lIns="0" rIns="0" tIns="0" bIns="0"/>
          <a:p>
            <a:endParaRPr b="0" lang="en-US" sz="2800" spc="-1" strike="noStrike">
              <a:solidFill>
                <a:srgbClr val="000000"/>
              </a:solidFill>
              <a:uFill>
                <a:solidFill>
                  <a:srgbClr val="ffffff"/>
                </a:solidFill>
              </a:uFill>
              <a:latin typeface="Calibri"/>
            </a:endParaRPr>
          </a:p>
        </p:txBody>
      </p:sp>
      <p:sp>
        <p:nvSpPr>
          <p:cNvPr id="17" name="PlaceHolder 3"/>
          <p:cNvSpPr>
            <a:spLocks noGrp="1"/>
          </p:cNvSpPr>
          <p:nvPr>
            <p:ph type="body"/>
          </p:nvPr>
        </p:nvSpPr>
        <p:spPr>
          <a:xfrm>
            <a:off x="4674240" y="1696680"/>
            <a:ext cx="4015800" cy="4625640"/>
          </a:xfrm>
          <a:prstGeom prst="rect">
            <a:avLst/>
          </a:prstGeom>
        </p:spPr>
        <p:txBody>
          <a:bodyPr lIns="0" rIns="0" tIns="0" bIns="0"/>
          <a:p>
            <a:endParaRPr b="0" lang="en-US" sz="2800" spc="-1" strike="noStrike">
              <a:solidFill>
                <a:srgbClr val="000000"/>
              </a:solidFill>
              <a:uFill>
                <a:solidFill>
                  <a:srgbClr val="ffffff"/>
                </a:solidFill>
              </a:uFill>
              <a:latin typeface="Calibri"/>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8" name="PlaceHolder 1"/>
          <p:cNvSpPr>
            <a:spLocks noGrp="1"/>
          </p:cNvSpPr>
          <p:nvPr>
            <p:ph type="title"/>
          </p:nvPr>
        </p:nvSpPr>
        <p:spPr>
          <a:xfrm>
            <a:off x="457200" y="274680"/>
            <a:ext cx="7353360" cy="1047600"/>
          </a:xfrm>
          <a:prstGeom prst="rect">
            <a:avLst/>
          </a:prstGeom>
        </p:spPr>
        <p:txBody>
          <a:bodyPr lIns="0" rIns="0" tIns="0" bIns="0" anchor="ctr"/>
          <a:p>
            <a:endParaRPr b="0" lang="en-US" sz="1800" spc="-1" strike="noStrike">
              <a:solidFill>
                <a:srgbClr val="000000"/>
              </a:solidFill>
              <a:uFill>
                <a:solidFill>
                  <a:srgbClr val="ffffff"/>
                </a:solidFill>
              </a:uFill>
              <a:latin typeface="Calibri"/>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9" name="PlaceHolder 1"/>
          <p:cNvSpPr>
            <a:spLocks noGrp="1"/>
          </p:cNvSpPr>
          <p:nvPr>
            <p:ph type="subTitle"/>
          </p:nvPr>
        </p:nvSpPr>
        <p:spPr>
          <a:xfrm>
            <a:off x="457200" y="274680"/>
            <a:ext cx="7353360" cy="4857480"/>
          </a:xfrm>
          <a:prstGeom prst="rect">
            <a:avLst/>
          </a:prstGeom>
        </p:spPr>
        <p:txBody>
          <a:bodyPr lIns="0" rIns="0" tIns="0" bIns="0" anchor="ctr"/>
          <a:p>
            <a:pPr algn="ctr"/>
            <a:endParaRPr b="0" lang="de-DE" sz="3200" spc="-1" strike="noStrike">
              <a:solidFill>
                <a:srgbClr val="000000"/>
              </a:solidFill>
              <a:uFill>
                <a:solidFill>
                  <a:srgbClr val="ffffff"/>
                </a:solidFill>
              </a:uFill>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20" name="PlaceHolder 1"/>
          <p:cNvSpPr>
            <a:spLocks noGrp="1"/>
          </p:cNvSpPr>
          <p:nvPr>
            <p:ph type="title"/>
          </p:nvPr>
        </p:nvSpPr>
        <p:spPr>
          <a:xfrm>
            <a:off x="457200" y="274680"/>
            <a:ext cx="7353360" cy="1047600"/>
          </a:xfrm>
          <a:prstGeom prst="rect">
            <a:avLst/>
          </a:prstGeom>
        </p:spPr>
        <p:txBody>
          <a:bodyPr lIns="0" rIns="0" tIns="0" bIns="0" anchor="ctr"/>
          <a:p>
            <a:endParaRPr b="0" lang="en-US" sz="1800" spc="-1" strike="noStrike">
              <a:solidFill>
                <a:srgbClr val="000000"/>
              </a:solidFill>
              <a:uFill>
                <a:solidFill>
                  <a:srgbClr val="ffffff"/>
                </a:solidFill>
              </a:uFill>
              <a:latin typeface="Calibri"/>
            </a:endParaRPr>
          </a:p>
        </p:txBody>
      </p:sp>
      <p:sp>
        <p:nvSpPr>
          <p:cNvPr id="21" name="PlaceHolder 2"/>
          <p:cNvSpPr>
            <a:spLocks noGrp="1"/>
          </p:cNvSpPr>
          <p:nvPr>
            <p:ph type="body"/>
          </p:nvPr>
        </p:nvSpPr>
        <p:spPr>
          <a:xfrm>
            <a:off x="457200" y="1696680"/>
            <a:ext cx="4015800" cy="2206080"/>
          </a:xfrm>
          <a:prstGeom prst="rect">
            <a:avLst/>
          </a:prstGeom>
        </p:spPr>
        <p:txBody>
          <a:bodyPr lIns="0" rIns="0" tIns="0" bIns="0"/>
          <a:p>
            <a:endParaRPr b="0" lang="en-US" sz="2800" spc="-1" strike="noStrike">
              <a:solidFill>
                <a:srgbClr val="000000"/>
              </a:solidFill>
              <a:uFill>
                <a:solidFill>
                  <a:srgbClr val="ffffff"/>
                </a:solidFill>
              </a:uFill>
              <a:latin typeface="Calibri"/>
            </a:endParaRPr>
          </a:p>
        </p:txBody>
      </p:sp>
      <p:sp>
        <p:nvSpPr>
          <p:cNvPr id="22" name="PlaceHolder 3"/>
          <p:cNvSpPr>
            <a:spLocks noGrp="1"/>
          </p:cNvSpPr>
          <p:nvPr>
            <p:ph type="body"/>
          </p:nvPr>
        </p:nvSpPr>
        <p:spPr>
          <a:xfrm>
            <a:off x="457200" y="4112640"/>
            <a:ext cx="4015800" cy="2206080"/>
          </a:xfrm>
          <a:prstGeom prst="rect">
            <a:avLst/>
          </a:prstGeom>
        </p:spPr>
        <p:txBody>
          <a:bodyPr lIns="0" rIns="0" tIns="0" bIns="0"/>
          <a:p>
            <a:endParaRPr b="0" lang="en-US" sz="2800" spc="-1" strike="noStrike">
              <a:solidFill>
                <a:srgbClr val="000000"/>
              </a:solidFill>
              <a:uFill>
                <a:solidFill>
                  <a:srgbClr val="ffffff"/>
                </a:solidFill>
              </a:uFill>
              <a:latin typeface="Calibri"/>
            </a:endParaRPr>
          </a:p>
        </p:txBody>
      </p:sp>
      <p:sp>
        <p:nvSpPr>
          <p:cNvPr id="23" name="PlaceHolder 4"/>
          <p:cNvSpPr>
            <a:spLocks noGrp="1"/>
          </p:cNvSpPr>
          <p:nvPr>
            <p:ph type="body"/>
          </p:nvPr>
        </p:nvSpPr>
        <p:spPr>
          <a:xfrm>
            <a:off x="4674240" y="1696680"/>
            <a:ext cx="4015800" cy="4625640"/>
          </a:xfrm>
          <a:prstGeom prst="rect">
            <a:avLst/>
          </a:prstGeom>
        </p:spPr>
        <p:txBody>
          <a:bodyPr lIns="0" rIns="0" tIns="0" bIns="0"/>
          <a:p>
            <a:endParaRPr b="0" lang="en-US" sz="2800" spc="-1" strike="noStrike">
              <a:solidFill>
                <a:srgbClr val="000000"/>
              </a:solidFill>
              <a:uFill>
                <a:solidFill>
                  <a:srgbClr val="ffffff"/>
                </a:solidFill>
              </a:uFill>
              <a:latin typeface="Calibri"/>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24" name="PlaceHolder 1"/>
          <p:cNvSpPr>
            <a:spLocks noGrp="1"/>
          </p:cNvSpPr>
          <p:nvPr>
            <p:ph type="title"/>
          </p:nvPr>
        </p:nvSpPr>
        <p:spPr>
          <a:xfrm>
            <a:off x="457200" y="274680"/>
            <a:ext cx="7353360" cy="1047600"/>
          </a:xfrm>
          <a:prstGeom prst="rect">
            <a:avLst/>
          </a:prstGeom>
        </p:spPr>
        <p:txBody>
          <a:bodyPr lIns="0" rIns="0" tIns="0" bIns="0" anchor="ctr"/>
          <a:p>
            <a:endParaRPr b="0" lang="en-US" sz="1800" spc="-1" strike="noStrike">
              <a:solidFill>
                <a:srgbClr val="000000"/>
              </a:solidFill>
              <a:uFill>
                <a:solidFill>
                  <a:srgbClr val="ffffff"/>
                </a:solidFill>
              </a:uFill>
              <a:latin typeface="Calibri"/>
            </a:endParaRPr>
          </a:p>
        </p:txBody>
      </p:sp>
      <p:sp>
        <p:nvSpPr>
          <p:cNvPr id="25" name="PlaceHolder 2"/>
          <p:cNvSpPr>
            <a:spLocks noGrp="1"/>
          </p:cNvSpPr>
          <p:nvPr>
            <p:ph type="body"/>
          </p:nvPr>
        </p:nvSpPr>
        <p:spPr>
          <a:xfrm>
            <a:off x="457200" y="1696680"/>
            <a:ext cx="4015800" cy="4625640"/>
          </a:xfrm>
          <a:prstGeom prst="rect">
            <a:avLst/>
          </a:prstGeom>
        </p:spPr>
        <p:txBody>
          <a:bodyPr lIns="0" rIns="0" tIns="0" bIns="0"/>
          <a:p>
            <a:endParaRPr b="0" lang="en-US" sz="2800" spc="-1" strike="noStrike">
              <a:solidFill>
                <a:srgbClr val="000000"/>
              </a:solidFill>
              <a:uFill>
                <a:solidFill>
                  <a:srgbClr val="ffffff"/>
                </a:solidFill>
              </a:uFill>
              <a:latin typeface="Calibri"/>
            </a:endParaRPr>
          </a:p>
        </p:txBody>
      </p:sp>
      <p:sp>
        <p:nvSpPr>
          <p:cNvPr id="26" name="PlaceHolder 3"/>
          <p:cNvSpPr>
            <a:spLocks noGrp="1"/>
          </p:cNvSpPr>
          <p:nvPr>
            <p:ph type="body"/>
          </p:nvPr>
        </p:nvSpPr>
        <p:spPr>
          <a:xfrm>
            <a:off x="4674240" y="1696680"/>
            <a:ext cx="4015800" cy="2206080"/>
          </a:xfrm>
          <a:prstGeom prst="rect">
            <a:avLst/>
          </a:prstGeom>
        </p:spPr>
        <p:txBody>
          <a:bodyPr lIns="0" rIns="0" tIns="0" bIns="0"/>
          <a:p>
            <a:endParaRPr b="0" lang="en-US" sz="2800" spc="-1" strike="noStrike">
              <a:solidFill>
                <a:srgbClr val="000000"/>
              </a:solidFill>
              <a:uFill>
                <a:solidFill>
                  <a:srgbClr val="ffffff"/>
                </a:solidFill>
              </a:uFill>
              <a:latin typeface="Calibri"/>
            </a:endParaRPr>
          </a:p>
        </p:txBody>
      </p:sp>
      <p:sp>
        <p:nvSpPr>
          <p:cNvPr id="27" name="PlaceHolder 4"/>
          <p:cNvSpPr>
            <a:spLocks noGrp="1"/>
          </p:cNvSpPr>
          <p:nvPr>
            <p:ph type="body"/>
          </p:nvPr>
        </p:nvSpPr>
        <p:spPr>
          <a:xfrm>
            <a:off x="4674240" y="4112640"/>
            <a:ext cx="4015800" cy="2206080"/>
          </a:xfrm>
          <a:prstGeom prst="rect">
            <a:avLst/>
          </a:prstGeom>
        </p:spPr>
        <p:txBody>
          <a:bodyPr lIns="0" rIns="0" tIns="0" bIns="0"/>
          <a:p>
            <a:endParaRPr b="0" lang="en-US" sz="2800" spc="-1" strike="noStrike">
              <a:solidFill>
                <a:srgbClr val="000000"/>
              </a:solidFill>
              <a:uFill>
                <a:solidFill>
                  <a:srgbClr val="ffffff"/>
                </a:solidFill>
              </a:uFill>
              <a:latin typeface="Calibri"/>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8" name="PlaceHolder 1"/>
          <p:cNvSpPr>
            <a:spLocks noGrp="1"/>
          </p:cNvSpPr>
          <p:nvPr>
            <p:ph type="title"/>
          </p:nvPr>
        </p:nvSpPr>
        <p:spPr>
          <a:xfrm>
            <a:off x="457200" y="274680"/>
            <a:ext cx="7353360" cy="1047600"/>
          </a:xfrm>
          <a:prstGeom prst="rect">
            <a:avLst/>
          </a:prstGeom>
        </p:spPr>
        <p:txBody>
          <a:bodyPr lIns="0" rIns="0" tIns="0" bIns="0" anchor="ctr"/>
          <a:p>
            <a:endParaRPr b="0" lang="en-US" sz="1800" spc="-1" strike="noStrike">
              <a:solidFill>
                <a:srgbClr val="000000"/>
              </a:solidFill>
              <a:uFill>
                <a:solidFill>
                  <a:srgbClr val="ffffff"/>
                </a:solidFill>
              </a:uFill>
              <a:latin typeface="Calibri"/>
            </a:endParaRPr>
          </a:p>
        </p:txBody>
      </p:sp>
      <p:sp>
        <p:nvSpPr>
          <p:cNvPr id="29" name="PlaceHolder 2"/>
          <p:cNvSpPr>
            <a:spLocks noGrp="1"/>
          </p:cNvSpPr>
          <p:nvPr>
            <p:ph type="body"/>
          </p:nvPr>
        </p:nvSpPr>
        <p:spPr>
          <a:xfrm>
            <a:off x="457200" y="1696680"/>
            <a:ext cx="4015800" cy="2206080"/>
          </a:xfrm>
          <a:prstGeom prst="rect">
            <a:avLst/>
          </a:prstGeom>
        </p:spPr>
        <p:txBody>
          <a:bodyPr lIns="0" rIns="0" tIns="0" bIns="0"/>
          <a:p>
            <a:endParaRPr b="0" lang="en-US" sz="2800" spc="-1" strike="noStrike">
              <a:solidFill>
                <a:srgbClr val="000000"/>
              </a:solidFill>
              <a:uFill>
                <a:solidFill>
                  <a:srgbClr val="ffffff"/>
                </a:solidFill>
              </a:uFill>
              <a:latin typeface="Calibri"/>
            </a:endParaRPr>
          </a:p>
        </p:txBody>
      </p:sp>
      <p:sp>
        <p:nvSpPr>
          <p:cNvPr id="30" name="PlaceHolder 3"/>
          <p:cNvSpPr>
            <a:spLocks noGrp="1"/>
          </p:cNvSpPr>
          <p:nvPr>
            <p:ph type="body"/>
          </p:nvPr>
        </p:nvSpPr>
        <p:spPr>
          <a:xfrm>
            <a:off x="4674240" y="1696680"/>
            <a:ext cx="4015800" cy="2206080"/>
          </a:xfrm>
          <a:prstGeom prst="rect">
            <a:avLst/>
          </a:prstGeom>
        </p:spPr>
        <p:txBody>
          <a:bodyPr lIns="0" rIns="0" tIns="0" bIns="0"/>
          <a:p>
            <a:endParaRPr b="0" lang="en-US" sz="2800" spc="-1" strike="noStrike">
              <a:solidFill>
                <a:srgbClr val="000000"/>
              </a:solidFill>
              <a:uFill>
                <a:solidFill>
                  <a:srgbClr val="ffffff"/>
                </a:solidFill>
              </a:uFill>
              <a:latin typeface="Calibri"/>
            </a:endParaRPr>
          </a:p>
        </p:txBody>
      </p:sp>
      <p:sp>
        <p:nvSpPr>
          <p:cNvPr id="31" name="PlaceHolder 4"/>
          <p:cNvSpPr>
            <a:spLocks noGrp="1"/>
          </p:cNvSpPr>
          <p:nvPr>
            <p:ph type="body"/>
          </p:nvPr>
        </p:nvSpPr>
        <p:spPr>
          <a:xfrm>
            <a:off x="457200" y="4112640"/>
            <a:ext cx="8229240" cy="2206080"/>
          </a:xfrm>
          <a:prstGeom prst="rect">
            <a:avLst/>
          </a:prstGeom>
        </p:spPr>
        <p:txBody>
          <a:bodyPr lIns="0" rIns="0" tIns="0" bIns="0"/>
          <a:p>
            <a:endParaRPr b="0" lang="en-US" sz="2800" spc="-1" strike="noStrike">
              <a:solidFill>
                <a:srgbClr val="000000"/>
              </a:solidFill>
              <a:uFill>
                <a:solidFill>
                  <a:srgbClr val="ffffff"/>
                </a:solidFill>
              </a:uFill>
              <a:latin typeface="Calibri"/>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image" Target="../media/image3.png"/><Relationship Id="rId5" Type="http://schemas.openxmlformats.org/officeDocument/2006/relationships/image" Target="../media/image4.png"/><Relationship Id="rId6" Type="http://schemas.openxmlformats.org/officeDocument/2006/relationships/image" Target="../media/image5.png"/><Relationship Id="rId7" Type="http://schemas.openxmlformats.org/officeDocument/2006/relationships/image" Target="../media/image6.png"/><Relationship Id="rId8" Type="http://schemas.openxmlformats.org/officeDocument/2006/relationships/slideLayout" Target="../slideLayouts/slideLayout1.xml"/><Relationship Id="rId9" Type="http://schemas.openxmlformats.org/officeDocument/2006/relationships/slideLayout" Target="../slideLayouts/slideLayout2.xml"/><Relationship Id="rId10" Type="http://schemas.openxmlformats.org/officeDocument/2006/relationships/slideLayout" Target="../slideLayouts/slideLayout3.xml"/><Relationship Id="rId11" Type="http://schemas.openxmlformats.org/officeDocument/2006/relationships/slideLayout" Target="../slideLayouts/slideLayout4.xml"/><Relationship Id="rId12" Type="http://schemas.openxmlformats.org/officeDocument/2006/relationships/slideLayout" Target="../slideLayouts/slideLayout5.xml"/><Relationship Id="rId13" Type="http://schemas.openxmlformats.org/officeDocument/2006/relationships/slideLayout" Target="../slideLayouts/slideLayout6.xml"/><Relationship Id="rId14" Type="http://schemas.openxmlformats.org/officeDocument/2006/relationships/slideLayout" Target="../slideLayouts/slideLayout7.xml"/><Relationship Id="rId15" Type="http://schemas.openxmlformats.org/officeDocument/2006/relationships/slideLayout" Target="../slideLayouts/slideLayout8.xml"/><Relationship Id="rId16" Type="http://schemas.openxmlformats.org/officeDocument/2006/relationships/slideLayout" Target="../slideLayouts/slideLayout9.xml"/><Relationship Id="rId17" Type="http://schemas.openxmlformats.org/officeDocument/2006/relationships/slideLayout" Target="../slideLayouts/slideLayout10.xml"/><Relationship Id="rId18" Type="http://schemas.openxmlformats.org/officeDocument/2006/relationships/slideLayout" Target="../slideLayouts/slideLayout11.xml"/><Relationship Id="rId19"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7.png"/><Relationship Id="rId3" Type="http://schemas.openxmlformats.org/officeDocument/2006/relationships/image" Target="../media/image8.png"/><Relationship Id="rId4" Type="http://schemas.openxmlformats.org/officeDocument/2006/relationships/image" Target="../media/image9.png"/><Relationship Id="rId5" Type="http://schemas.openxmlformats.org/officeDocument/2006/relationships/slideLayout" Target="../slideLayouts/slideLayout13.xml"/><Relationship Id="rId6" Type="http://schemas.openxmlformats.org/officeDocument/2006/relationships/slideLayout" Target="../slideLayouts/slideLayout14.xml"/><Relationship Id="rId7" Type="http://schemas.openxmlformats.org/officeDocument/2006/relationships/slideLayout" Target="../slideLayouts/slideLayout15.xml"/><Relationship Id="rId8" Type="http://schemas.openxmlformats.org/officeDocument/2006/relationships/slideLayout" Target="../slideLayouts/slideLayout16.xml"/><Relationship Id="rId9" Type="http://schemas.openxmlformats.org/officeDocument/2006/relationships/slideLayout" Target="../slideLayouts/slideLayout17.xml"/><Relationship Id="rId10" Type="http://schemas.openxmlformats.org/officeDocument/2006/relationships/slideLayout" Target="../slideLayouts/slideLayout18.xml"/><Relationship Id="rId11" Type="http://schemas.openxmlformats.org/officeDocument/2006/relationships/slideLayout" Target="../slideLayouts/slideLayout19.xml"/><Relationship Id="rId12" Type="http://schemas.openxmlformats.org/officeDocument/2006/relationships/slideLayout" Target="../slideLayouts/slideLayout20.xml"/><Relationship Id="rId13" Type="http://schemas.openxmlformats.org/officeDocument/2006/relationships/slideLayout" Target="../slideLayouts/slideLayout21.xml"/><Relationship Id="rId14" Type="http://schemas.openxmlformats.org/officeDocument/2006/relationships/slideLayout" Target="../slideLayouts/slideLayout22.xml"/><Relationship Id="rId15" Type="http://schemas.openxmlformats.org/officeDocument/2006/relationships/slideLayout" Target="../slideLayouts/slideLayout23.xml"/><Relationship Id="rId16"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10.png"/><Relationship Id="rId3" Type="http://schemas.openxmlformats.org/officeDocument/2006/relationships/image" Target="../media/image11.png"/><Relationship Id="rId4" Type="http://schemas.openxmlformats.org/officeDocument/2006/relationships/image" Target="../media/image12.png"/><Relationship Id="rId5" Type="http://schemas.openxmlformats.org/officeDocument/2006/relationships/image" Target="../media/image13.png"/><Relationship Id="rId6" Type="http://schemas.openxmlformats.org/officeDocument/2006/relationships/slideLayout" Target="../slideLayouts/slideLayout25.xml"/><Relationship Id="rId7" Type="http://schemas.openxmlformats.org/officeDocument/2006/relationships/slideLayout" Target="../slideLayouts/slideLayout26.xml"/><Relationship Id="rId8" Type="http://schemas.openxmlformats.org/officeDocument/2006/relationships/slideLayout" Target="../slideLayouts/slideLayout27.xml"/><Relationship Id="rId9" Type="http://schemas.openxmlformats.org/officeDocument/2006/relationships/slideLayout" Target="../slideLayouts/slideLayout28.xml"/><Relationship Id="rId10" Type="http://schemas.openxmlformats.org/officeDocument/2006/relationships/slideLayout" Target="../slideLayouts/slideLayout29.xml"/><Relationship Id="rId11" Type="http://schemas.openxmlformats.org/officeDocument/2006/relationships/slideLayout" Target="../slideLayouts/slideLayout30.xml"/><Relationship Id="rId12" Type="http://schemas.openxmlformats.org/officeDocument/2006/relationships/slideLayout" Target="../slideLayouts/slideLayout31.xml"/><Relationship Id="rId13" Type="http://schemas.openxmlformats.org/officeDocument/2006/relationships/slideLayout" Target="../slideLayouts/slideLayout32.xml"/><Relationship Id="rId14" Type="http://schemas.openxmlformats.org/officeDocument/2006/relationships/slideLayout" Target="../slideLayouts/slideLayout33.xml"/><Relationship Id="rId15" Type="http://schemas.openxmlformats.org/officeDocument/2006/relationships/slideLayout" Target="../slideLayouts/slideLayout34.xml"/><Relationship Id="rId16" Type="http://schemas.openxmlformats.org/officeDocument/2006/relationships/slideLayout" Target="../slideLayouts/slideLayout35.xml"/><Relationship Id="rId17"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0" name="Picture 6" descr=""/>
          <p:cNvPicPr/>
          <p:nvPr/>
        </p:nvPicPr>
        <p:blipFill>
          <a:blip r:embed="rId2"/>
          <a:stretch/>
        </p:blipFill>
        <p:spPr>
          <a:xfrm>
            <a:off x="0" y="0"/>
            <a:ext cx="9143640" cy="6857640"/>
          </a:xfrm>
          <a:prstGeom prst="rect">
            <a:avLst/>
          </a:prstGeom>
          <a:ln>
            <a:noFill/>
          </a:ln>
        </p:spPr>
      </p:pic>
      <p:pic>
        <p:nvPicPr>
          <p:cNvPr id="1" name="Picture 7" descr=""/>
          <p:cNvPicPr/>
          <p:nvPr/>
        </p:nvPicPr>
        <p:blipFill>
          <a:blip r:embed="rId3"/>
          <a:stretch/>
        </p:blipFill>
        <p:spPr>
          <a:xfrm>
            <a:off x="-16920" y="1447200"/>
            <a:ext cx="9160560" cy="129240"/>
          </a:xfrm>
          <a:prstGeom prst="rect">
            <a:avLst/>
          </a:prstGeom>
          <a:ln>
            <a:noFill/>
          </a:ln>
        </p:spPr>
      </p:pic>
      <p:pic>
        <p:nvPicPr>
          <p:cNvPr id="2" name="Picture 13" descr=""/>
          <p:cNvPicPr/>
          <p:nvPr/>
        </p:nvPicPr>
        <p:blipFill>
          <a:blip r:embed="rId4"/>
          <a:stretch/>
        </p:blipFill>
        <p:spPr>
          <a:xfrm>
            <a:off x="7810920" y="227160"/>
            <a:ext cx="1080000" cy="1080000"/>
          </a:xfrm>
          <a:prstGeom prst="rect">
            <a:avLst/>
          </a:prstGeom>
          <a:ln>
            <a:noFill/>
          </a:ln>
        </p:spPr>
      </p:pic>
      <p:pic>
        <p:nvPicPr>
          <p:cNvPr id="3" name="Picture 9" descr=""/>
          <p:cNvPicPr/>
          <p:nvPr/>
        </p:nvPicPr>
        <p:blipFill>
          <a:blip r:embed="rId5"/>
          <a:stretch/>
        </p:blipFill>
        <p:spPr>
          <a:xfrm>
            <a:off x="0" y="0"/>
            <a:ext cx="9143640" cy="6857640"/>
          </a:xfrm>
          <a:prstGeom prst="rect">
            <a:avLst/>
          </a:prstGeom>
          <a:ln>
            <a:noFill/>
          </a:ln>
        </p:spPr>
      </p:pic>
      <p:sp>
        <p:nvSpPr>
          <p:cNvPr id="4" name="PlaceHolder 1"/>
          <p:cNvSpPr>
            <a:spLocks noGrp="1"/>
          </p:cNvSpPr>
          <p:nvPr>
            <p:ph type="title"/>
          </p:nvPr>
        </p:nvSpPr>
        <p:spPr>
          <a:xfrm>
            <a:off x="685800" y="2130480"/>
            <a:ext cx="7772040" cy="1469520"/>
          </a:xfrm>
          <a:prstGeom prst="rect">
            <a:avLst/>
          </a:prstGeom>
        </p:spPr>
        <p:txBody>
          <a:bodyPr anchor="ctr"/>
          <a:p>
            <a:pPr algn="ctr">
              <a:lnSpc>
                <a:spcPct val="100000"/>
              </a:lnSpc>
            </a:pPr>
            <a:r>
              <a:rPr b="0" lang="en-US" sz="3200" spc="-1" strike="noStrike">
                <a:solidFill>
                  <a:srgbClr val="205595"/>
                </a:solidFill>
                <a:uFill>
                  <a:solidFill>
                    <a:srgbClr val="ffffff"/>
                  </a:solidFill>
                </a:uFill>
                <a:latin typeface="Calibri"/>
              </a:rPr>
              <a:t>Titelmasterformat durch Klicken bearbeiten</a:t>
            </a:r>
            <a:endParaRPr b="0" lang="en-US" sz="3200" spc="-1" strike="noStrike">
              <a:solidFill>
                <a:srgbClr val="000000"/>
              </a:solidFill>
              <a:uFill>
                <a:solidFill>
                  <a:srgbClr val="ffffff"/>
                </a:solidFill>
              </a:uFill>
              <a:latin typeface="Calibri"/>
            </a:endParaRPr>
          </a:p>
        </p:txBody>
      </p:sp>
      <p:sp>
        <p:nvSpPr>
          <p:cNvPr id="5" name="PlaceHolder 2"/>
          <p:cNvSpPr>
            <a:spLocks noGrp="1"/>
          </p:cNvSpPr>
          <p:nvPr>
            <p:ph type="dt"/>
          </p:nvPr>
        </p:nvSpPr>
        <p:spPr>
          <a:xfrm>
            <a:off x="457200" y="6430680"/>
            <a:ext cx="2133360" cy="364680"/>
          </a:xfrm>
          <a:prstGeom prst="rect">
            <a:avLst/>
          </a:prstGeom>
        </p:spPr>
        <p:txBody>
          <a:bodyPr anchor="ctr"/>
          <a:p>
            <a:pPr>
              <a:lnSpc>
                <a:spcPct val="100000"/>
              </a:lnSpc>
            </a:pPr>
            <a:fld id="{15D021DE-98D1-4726-837F-0493122BE25F}" type="datetime1">
              <a:rPr b="0" lang="de-DE" sz="1200" spc="-1" strike="noStrike">
                <a:solidFill>
                  <a:srgbClr val="ffffff"/>
                </a:solidFill>
                <a:uFill>
                  <a:solidFill>
                    <a:srgbClr val="ffffff"/>
                  </a:solidFill>
                </a:uFill>
                <a:latin typeface="Calibri"/>
              </a:rPr>
              <a:t>08.05.2018</a:t>
            </a:fld>
            <a:endParaRPr b="0" lang="de-DE" sz="1400" spc="-1" strike="noStrike">
              <a:solidFill>
                <a:srgbClr val="000000"/>
              </a:solidFill>
              <a:uFill>
                <a:solidFill>
                  <a:srgbClr val="ffffff"/>
                </a:solidFill>
              </a:uFill>
              <a:latin typeface="Times New Roman"/>
            </a:endParaRPr>
          </a:p>
        </p:txBody>
      </p:sp>
      <p:sp>
        <p:nvSpPr>
          <p:cNvPr id="6" name="PlaceHolder 3"/>
          <p:cNvSpPr>
            <a:spLocks noGrp="1"/>
          </p:cNvSpPr>
          <p:nvPr>
            <p:ph type="ftr"/>
          </p:nvPr>
        </p:nvSpPr>
        <p:spPr>
          <a:xfrm>
            <a:off x="3124080" y="6430680"/>
            <a:ext cx="2895120" cy="364680"/>
          </a:xfrm>
          <a:prstGeom prst="rect">
            <a:avLst/>
          </a:prstGeom>
        </p:spPr>
        <p:txBody>
          <a:bodyPr anchor="ctr"/>
          <a:p>
            <a:endParaRPr b="0" lang="de-DE" sz="2400" spc="-1" strike="noStrike">
              <a:solidFill>
                <a:srgbClr val="000000"/>
              </a:solidFill>
              <a:uFill>
                <a:solidFill>
                  <a:srgbClr val="ffffff"/>
                </a:solidFill>
              </a:uFill>
              <a:latin typeface="Times New Roman"/>
            </a:endParaRPr>
          </a:p>
        </p:txBody>
      </p:sp>
      <p:sp>
        <p:nvSpPr>
          <p:cNvPr id="7" name="PlaceHolder 4"/>
          <p:cNvSpPr>
            <a:spLocks noGrp="1"/>
          </p:cNvSpPr>
          <p:nvPr>
            <p:ph type="sldNum"/>
          </p:nvPr>
        </p:nvSpPr>
        <p:spPr>
          <a:xfrm>
            <a:off x="6553080" y="6430680"/>
            <a:ext cx="2133360" cy="364680"/>
          </a:xfrm>
          <a:prstGeom prst="rect">
            <a:avLst/>
          </a:prstGeom>
        </p:spPr>
        <p:txBody>
          <a:bodyPr anchor="ctr"/>
          <a:p>
            <a:pPr algn="r">
              <a:lnSpc>
                <a:spcPct val="100000"/>
              </a:lnSpc>
            </a:pPr>
            <a:fld id="{2B7FF53F-249F-4E93-B357-FABAEC92235F}" type="slidenum">
              <a:rPr b="0" lang="de-DE" sz="1200" spc="-1" strike="noStrike">
                <a:solidFill>
                  <a:srgbClr val="ffffff"/>
                </a:solidFill>
                <a:uFill>
                  <a:solidFill>
                    <a:srgbClr val="ffffff"/>
                  </a:solidFill>
                </a:uFill>
                <a:latin typeface="Calibri"/>
              </a:rPr>
              <a:t>&lt;Foliennummer&gt;</a:t>
            </a:fld>
            <a:endParaRPr b="0" lang="de-DE" sz="1400" spc="-1" strike="noStrike">
              <a:solidFill>
                <a:srgbClr val="000000"/>
              </a:solidFill>
              <a:uFill>
                <a:solidFill>
                  <a:srgbClr val="ffffff"/>
                </a:solidFill>
              </a:uFill>
              <a:latin typeface="Times New Roman"/>
            </a:endParaRPr>
          </a:p>
        </p:txBody>
      </p:sp>
      <p:pic>
        <p:nvPicPr>
          <p:cNvPr id="8" name="Picture 10" descr=""/>
          <p:cNvPicPr/>
          <p:nvPr/>
        </p:nvPicPr>
        <p:blipFill>
          <a:blip r:embed="rId6"/>
          <a:stretch/>
        </p:blipFill>
        <p:spPr>
          <a:xfrm>
            <a:off x="539640" y="3674520"/>
            <a:ext cx="8064000" cy="114120"/>
          </a:xfrm>
          <a:prstGeom prst="rect">
            <a:avLst/>
          </a:prstGeom>
          <a:ln>
            <a:noFill/>
          </a:ln>
        </p:spPr>
      </p:pic>
      <p:pic>
        <p:nvPicPr>
          <p:cNvPr id="9" name="Picture 2" descr=""/>
          <p:cNvPicPr/>
          <p:nvPr/>
        </p:nvPicPr>
        <p:blipFill>
          <a:blip r:embed="rId7"/>
          <a:stretch/>
        </p:blipFill>
        <p:spPr>
          <a:xfrm>
            <a:off x="2158560" y="433800"/>
            <a:ext cx="4826520" cy="1262520"/>
          </a:xfrm>
          <a:prstGeom prst="rect">
            <a:avLst/>
          </a:prstGeom>
          <a:ln>
            <a:noFill/>
          </a:ln>
        </p:spPr>
      </p:pic>
      <p:sp>
        <p:nvSpPr>
          <p:cNvPr id="10" name="PlaceHolder 5"/>
          <p:cNvSpPr>
            <a:spLocks noGrp="1"/>
          </p:cNvSpPr>
          <p:nvPr>
            <p:ph type="body"/>
          </p:nvPr>
        </p:nvSpPr>
        <p:spPr>
          <a:xfrm>
            <a:off x="457200" y="1604520"/>
            <a:ext cx="8229240" cy="3977280"/>
          </a:xfrm>
          <a:prstGeom prst="rect">
            <a:avLst/>
          </a:prstGeom>
        </p:spPr>
        <p:txBody>
          <a:bodyPr lIns="0" rIns="0" tIns="0" bIns="0"/>
          <a:p>
            <a:pPr marL="432000" indent="-324000">
              <a:buClr>
                <a:srgbClr val="000000"/>
              </a:buClr>
              <a:buSzPct val="45000"/>
              <a:buFont typeface="Wingdings" charset="2"/>
              <a:buChar char=""/>
            </a:pPr>
            <a:r>
              <a:rPr b="0" lang="en-US" sz="2800" spc="-1" strike="noStrike">
                <a:solidFill>
                  <a:srgbClr val="000000"/>
                </a:solidFill>
                <a:uFill>
                  <a:solidFill>
                    <a:srgbClr val="ffffff"/>
                  </a:solidFill>
                </a:uFill>
                <a:latin typeface="Calibri"/>
              </a:rPr>
              <a:t>Format des Gliederungstextes durch Klicken bearbeiten</a:t>
            </a:r>
            <a:endParaRPr b="0" lang="en-US" sz="2800" spc="-1" strike="noStrike">
              <a:solidFill>
                <a:srgbClr val="000000"/>
              </a:solidFill>
              <a:uFill>
                <a:solidFill>
                  <a:srgbClr val="ffffff"/>
                </a:solidFill>
              </a:uFill>
              <a:latin typeface="Calibri"/>
            </a:endParaRPr>
          </a:p>
          <a:p>
            <a:pPr lvl="1" marL="864000" indent="-324000">
              <a:buClr>
                <a:srgbClr val="000000"/>
              </a:buClr>
              <a:buSzPct val="75000"/>
              <a:buFont typeface="Symbol" charset="2"/>
              <a:buChar char=""/>
            </a:pPr>
            <a:r>
              <a:rPr b="0" lang="en-US" sz="2000" spc="-1" strike="noStrike">
                <a:solidFill>
                  <a:srgbClr val="000000"/>
                </a:solidFill>
                <a:uFill>
                  <a:solidFill>
                    <a:srgbClr val="ffffff"/>
                  </a:solidFill>
                </a:uFill>
                <a:latin typeface="Calibri"/>
              </a:rPr>
              <a:t>Zweite Gliederungsebene</a:t>
            </a:r>
            <a:endParaRPr b="0" lang="en-US" sz="2000" spc="-1" strike="noStrike">
              <a:solidFill>
                <a:srgbClr val="000000"/>
              </a:solidFill>
              <a:uFill>
                <a:solidFill>
                  <a:srgbClr val="ffffff"/>
                </a:solidFill>
              </a:uFill>
              <a:latin typeface="Calibri"/>
            </a:endParaRPr>
          </a:p>
          <a:p>
            <a:pPr lvl="2" marL="1296000" indent="-288000">
              <a:buClr>
                <a:srgbClr val="000000"/>
              </a:buClr>
              <a:buSzPct val="45000"/>
              <a:buFont typeface="Wingdings" charset="2"/>
              <a:buChar char=""/>
            </a:pPr>
            <a:r>
              <a:rPr b="0" lang="en-US" sz="1800" spc="-1" strike="noStrike">
                <a:solidFill>
                  <a:srgbClr val="000000"/>
                </a:solidFill>
                <a:uFill>
                  <a:solidFill>
                    <a:srgbClr val="ffffff"/>
                  </a:solidFill>
                </a:uFill>
                <a:latin typeface="Calibri"/>
              </a:rPr>
              <a:t>Dritte Gliederungsebene</a:t>
            </a:r>
            <a:endParaRPr b="0" lang="en-US" sz="1800" spc="-1" strike="noStrike">
              <a:solidFill>
                <a:srgbClr val="000000"/>
              </a:solidFill>
              <a:uFill>
                <a:solidFill>
                  <a:srgbClr val="ffffff"/>
                </a:solidFill>
              </a:uFill>
              <a:latin typeface="Calibri"/>
            </a:endParaRPr>
          </a:p>
          <a:p>
            <a:pPr lvl="3" marL="1728000" indent="-216000">
              <a:buClr>
                <a:srgbClr val="000000"/>
              </a:buClr>
              <a:buSzPct val="75000"/>
              <a:buFont typeface="Symbol" charset="2"/>
              <a:buChar char=""/>
            </a:pPr>
            <a:r>
              <a:rPr b="0" lang="en-US" sz="1800" spc="-1" strike="noStrike">
                <a:solidFill>
                  <a:srgbClr val="000000"/>
                </a:solidFill>
                <a:uFill>
                  <a:solidFill>
                    <a:srgbClr val="ffffff"/>
                  </a:solidFill>
                </a:uFill>
                <a:latin typeface="Calibri"/>
              </a:rPr>
              <a:t>Vierte Gliederungsebene</a:t>
            </a:r>
            <a:endParaRPr b="0" lang="en-US" sz="1800" spc="-1" strike="noStrike">
              <a:solidFill>
                <a:srgbClr val="000000"/>
              </a:solidFill>
              <a:uFill>
                <a:solidFill>
                  <a:srgbClr val="ffffff"/>
                </a:solidFill>
              </a:uFill>
              <a:latin typeface="Calibri"/>
            </a:endParaRPr>
          </a:p>
          <a:p>
            <a:pPr lvl="4" marL="2160000" indent="-216000">
              <a:buClr>
                <a:srgbClr val="000000"/>
              </a:buClr>
              <a:buSzPct val="45000"/>
              <a:buFont typeface="Wingdings" charset="2"/>
              <a:buChar char=""/>
            </a:pPr>
            <a:r>
              <a:rPr b="0" lang="en-US" sz="2000" spc="-1" strike="noStrike">
                <a:solidFill>
                  <a:srgbClr val="000000"/>
                </a:solidFill>
                <a:uFill>
                  <a:solidFill>
                    <a:srgbClr val="ffffff"/>
                  </a:solidFill>
                </a:uFill>
                <a:latin typeface="Calibri"/>
              </a:rPr>
              <a:t>Fünfte Gliederungsebene</a:t>
            </a:r>
            <a:endParaRPr b="0" lang="en-US" sz="2000" spc="-1" strike="noStrike">
              <a:solidFill>
                <a:srgbClr val="000000"/>
              </a:solidFill>
              <a:uFill>
                <a:solidFill>
                  <a:srgbClr val="ffffff"/>
                </a:solidFill>
              </a:uFill>
              <a:latin typeface="Calibri"/>
            </a:endParaRPr>
          </a:p>
          <a:p>
            <a:pPr lvl="5" marL="2592000" indent="-216000">
              <a:buClr>
                <a:srgbClr val="000000"/>
              </a:buClr>
              <a:buSzPct val="45000"/>
              <a:buFont typeface="Wingdings" charset="2"/>
              <a:buChar char=""/>
            </a:pPr>
            <a:r>
              <a:rPr b="0" lang="en-US" sz="2000" spc="-1" strike="noStrike">
                <a:solidFill>
                  <a:srgbClr val="000000"/>
                </a:solidFill>
                <a:uFill>
                  <a:solidFill>
                    <a:srgbClr val="ffffff"/>
                  </a:solidFill>
                </a:uFill>
                <a:latin typeface="Calibri"/>
              </a:rPr>
              <a:t>Sechste Gliederungsebene</a:t>
            </a:r>
            <a:endParaRPr b="0" lang="en-US" sz="2000" spc="-1" strike="noStrike">
              <a:solidFill>
                <a:srgbClr val="000000"/>
              </a:solidFill>
              <a:uFill>
                <a:solidFill>
                  <a:srgbClr val="ffffff"/>
                </a:solidFill>
              </a:uFill>
              <a:latin typeface="Calibri"/>
            </a:endParaRPr>
          </a:p>
          <a:p>
            <a:pPr lvl="6" marL="3024000" indent="-216000">
              <a:buClr>
                <a:srgbClr val="000000"/>
              </a:buClr>
              <a:buSzPct val="45000"/>
              <a:buFont typeface="Wingdings" charset="2"/>
              <a:buChar char=""/>
            </a:pPr>
            <a:r>
              <a:rPr b="0" lang="en-US" sz="2000" spc="-1" strike="noStrike">
                <a:solidFill>
                  <a:srgbClr val="000000"/>
                </a:solidFill>
                <a:uFill>
                  <a:solidFill>
                    <a:srgbClr val="ffffff"/>
                  </a:solidFill>
                </a:uFill>
                <a:latin typeface="Calibri"/>
              </a:rPr>
              <a:t>Siebte Gliederungsebene</a:t>
            </a:r>
            <a:endParaRPr b="0" lang="en-US" sz="2000" spc="-1" strike="noStrike">
              <a:solidFill>
                <a:srgbClr val="000000"/>
              </a:solidFill>
              <a:uFill>
                <a:solidFill>
                  <a:srgbClr val="ffffff"/>
                </a:solidFill>
              </a:uFill>
              <a:latin typeface="Calibri"/>
            </a:endParaRPr>
          </a:p>
        </p:txBody>
      </p:sp>
    </p:spTree>
  </p:cSld>
  <p:clrMap bg1="lt1" bg2="lt2" tx1="dk1" tx2="dk2" accent1="accent1" accent2="accent2" accent3="accent3" accent4="accent4" accent5="accent5" accent6="accent6" hlink="hlink" folHlink="folHlink"/>
  <p:sldLayoutIdLst>
    <p:sldLayoutId id="2147483649" r:id="rId8"/>
    <p:sldLayoutId id="2147483650" r:id="rId9"/>
    <p:sldLayoutId id="2147483651" r:id="rId10"/>
    <p:sldLayoutId id="2147483652" r:id="rId11"/>
    <p:sldLayoutId id="2147483653" r:id="rId12"/>
    <p:sldLayoutId id="2147483654" r:id="rId13"/>
    <p:sldLayoutId id="2147483655" r:id="rId14"/>
    <p:sldLayoutId id="2147483656" r:id="rId15"/>
    <p:sldLayoutId id="2147483657" r:id="rId16"/>
    <p:sldLayoutId id="2147483658" r:id="rId17"/>
    <p:sldLayoutId id="2147483659" r:id="rId18"/>
    <p:sldLayoutId id="2147483660" r:id="rId19"/>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7" name="Picture 6" descr=""/>
          <p:cNvPicPr/>
          <p:nvPr/>
        </p:nvPicPr>
        <p:blipFill>
          <a:blip r:embed="rId2"/>
          <a:stretch/>
        </p:blipFill>
        <p:spPr>
          <a:xfrm>
            <a:off x="0" y="0"/>
            <a:ext cx="9143640" cy="6857640"/>
          </a:xfrm>
          <a:prstGeom prst="rect">
            <a:avLst/>
          </a:prstGeom>
          <a:ln>
            <a:noFill/>
          </a:ln>
        </p:spPr>
      </p:pic>
      <p:pic>
        <p:nvPicPr>
          <p:cNvPr id="48" name="Picture 7" descr=""/>
          <p:cNvPicPr/>
          <p:nvPr/>
        </p:nvPicPr>
        <p:blipFill>
          <a:blip r:embed="rId3"/>
          <a:stretch/>
        </p:blipFill>
        <p:spPr>
          <a:xfrm>
            <a:off x="-16920" y="1447200"/>
            <a:ext cx="9160560" cy="129240"/>
          </a:xfrm>
          <a:prstGeom prst="rect">
            <a:avLst/>
          </a:prstGeom>
          <a:ln>
            <a:noFill/>
          </a:ln>
        </p:spPr>
      </p:pic>
      <p:pic>
        <p:nvPicPr>
          <p:cNvPr id="49" name="Picture 13" descr=""/>
          <p:cNvPicPr/>
          <p:nvPr/>
        </p:nvPicPr>
        <p:blipFill>
          <a:blip r:embed="rId4"/>
          <a:stretch/>
        </p:blipFill>
        <p:spPr>
          <a:xfrm>
            <a:off x="7810920" y="227160"/>
            <a:ext cx="1080000" cy="1080000"/>
          </a:xfrm>
          <a:prstGeom prst="rect">
            <a:avLst/>
          </a:prstGeom>
          <a:ln>
            <a:noFill/>
          </a:ln>
        </p:spPr>
      </p:pic>
      <p:sp>
        <p:nvSpPr>
          <p:cNvPr id="50" name="PlaceHolder 1"/>
          <p:cNvSpPr>
            <a:spLocks noGrp="1"/>
          </p:cNvSpPr>
          <p:nvPr>
            <p:ph type="title"/>
          </p:nvPr>
        </p:nvSpPr>
        <p:spPr>
          <a:xfrm>
            <a:off x="457200" y="274680"/>
            <a:ext cx="7353360" cy="1047600"/>
          </a:xfrm>
          <a:prstGeom prst="rect">
            <a:avLst/>
          </a:prstGeom>
        </p:spPr>
        <p:txBody>
          <a:bodyPr anchor="ctr"/>
          <a:p>
            <a:pPr>
              <a:lnSpc>
                <a:spcPct val="100000"/>
              </a:lnSpc>
            </a:pPr>
            <a:r>
              <a:rPr b="0" lang="en-US" sz="3200" spc="-1" strike="noStrike">
                <a:solidFill>
                  <a:srgbClr val="205595"/>
                </a:solidFill>
                <a:uFill>
                  <a:solidFill>
                    <a:srgbClr val="ffffff"/>
                  </a:solidFill>
                </a:uFill>
                <a:latin typeface="Calibri"/>
              </a:rPr>
              <a:t>Titelmasterformat durch Klicken bearbeiten</a:t>
            </a:r>
            <a:endParaRPr b="0" lang="en-US" sz="3200" spc="-1" strike="noStrike">
              <a:solidFill>
                <a:srgbClr val="000000"/>
              </a:solidFill>
              <a:uFill>
                <a:solidFill>
                  <a:srgbClr val="ffffff"/>
                </a:solidFill>
              </a:uFill>
              <a:latin typeface="Calibri"/>
            </a:endParaRPr>
          </a:p>
        </p:txBody>
      </p:sp>
      <p:sp>
        <p:nvSpPr>
          <p:cNvPr id="51" name="PlaceHolder 2"/>
          <p:cNvSpPr>
            <a:spLocks noGrp="1"/>
          </p:cNvSpPr>
          <p:nvPr>
            <p:ph type="body"/>
          </p:nvPr>
        </p:nvSpPr>
        <p:spPr>
          <a:xfrm>
            <a:off x="457200" y="1696680"/>
            <a:ext cx="8229240" cy="4625640"/>
          </a:xfrm>
          <a:prstGeom prst="rect">
            <a:avLst/>
          </a:prstGeom>
        </p:spPr>
        <p:txBody>
          <a:bodyPr/>
          <a:p>
            <a:pPr marL="343080" indent="-342720">
              <a:lnSpc>
                <a:spcPct val="100000"/>
              </a:lnSpc>
              <a:buClr>
                <a:srgbClr val="000000"/>
              </a:buClr>
              <a:buFont typeface="Arial"/>
              <a:buChar char="•"/>
            </a:pPr>
            <a:r>
              <a:rPr b="0" lang="en-US" sz="2800" spc="-1" strike="noStrike">
                <a:solidFill>
                  <a:srgbClr val="000000"/>
                </a:solidFill>
                <a:uFill>
                  <a:solidFill>
                    <a:srgbClr val="ffffff"/>
                  </a:solidFill>
                </a:uFill>
                <a:latin typeface="Calibri"/>
              </a:rPr>
              <a:t>Textmasterformat bearbeiten</a:t>
            </a:r>
            <a:endParaRPr b="0" lang="en-US" sz="2800" spc="-1" strike="noStrike">
              <a:solidFill>
                <a:srgbClr val="000000"/>
              </a:solidFill>
              <a:uFill>
                <a:solidFill>
                  <a:srgbClr val="ffffff"/>
                </a:solidFill>
              </a:uFill>
              <a:latin typeface="Calibri"/>
            </a:endParaRPr>
          </a:p>
          <a:p>
            <a:pPr lvl="1" marL="743040" indent="-285480">
              <a:lnSpc>
                <a:spcPct val="100000"/>
              </a:lnSpc>
              <a:buClr>
                <a:srgbClr val="000000"/>
              </a:buClr>
              <a:buFont typeface="Arial"/>
              <a:buChar char="–"/>
            </a:pPr>
            <a:r>
              <a:rPr b="0" lang="en-US" sz="2400" spc="-1" strike="noStrike">
                <a:solidFill>
                  <a:srgbClr val="000000"/>
                </a:solidFill>
                <a:uFill>
                  <a:solidFill>
                    <a:srgbClr val="ffffff"/>
                  </a:solidFill>
                </a:uFill>
                <a:latin typeface="Calibri"/>
              </a:rPr>
              <a:t>Zweite Ebene</a:t>
            </a:r>
            <a:endParaRPr b="0" lang="en-US" sz="2800" spc="-1" strike="noStrike">
              <a:solidFill>
                <a:srgbClr val="000000"/>
              </a:solidFill>
              <a:uFill>
                <a:solidFill>
                  <a:srgbClr val="ffffff"/>
                </a:solidFill>
              </a:uFill>
              <a:latin typeface="Calibri"/>
            </a:endParaRPr>
          </a:p>
          <a:p>
            <a:pPr lvl="2" marL="1143000" indent="-228240">
              <a:lnSpc>
                <a:spcPct val="100000"/>
              </a:lnSpc>
              <a:buClr>
                <a:srgbClr val="000000"/>
              </a:buClr>
              <a:buFont typeface="Arial"/>
              <a:buChar char="•"/>
            </a:pPr>
            <a:r>
              <a:rPr b="0" lang="en-US" sz="2000" spc="-1" strike="noStrike">
                <a:solidFill>
                  <a:srgbClr val="000000"/>
                </a:solidFill>
                <a:uFill>
                  <a:solidFill>
                    <a:srgbClr val="ffffff"/>
                  </a:solidFill>
                </a:uFill>
                <a:latin typeface="Calibri"/>
              </a:rPr>
              <a:t>Dritte Ebene</a:t>
            </a:r>
            <a:endParaRPr b="0" lang="en-US" sz="2800" spc="-1" strike="noStrike">
              <a:solidFill>
                <a:srgbClr val="000000"/>
              </a:solidFill>
              <a:uFill>
                <a:solidFill>
                  <a:srgbClr val="ffffff"/>
                </a:solidFill>
              </a:uFill>
              <a:latin typeface="Calibri"/>
            </a:endParaRPr>
          </a:p>
          <a:p>
            <a:pPr lvl="3" marL="1600200" indent="-228240">
              <a:lnSpc>
                <a:spcPct val="100000"/>
              </a:lnSpc>
              <a:buClr>
                <a:srgbClr val="000000"/>
              </a:buClr>
              <a:buFont typeface="Arial"/>
              <a:buChar char="–"/>
            </a:pPr>
            <a:r>
              <a:rPr b="0" lang="en-US" sz="1800" spc="-1" strike="noStrike">
                <a:solidFill>
                  <a:srgbClr val="000000"/>
                </a:solidFill>
                <a:uFill>
                  <a:solidFill>
                    <a:srgbClr val="ffffff"/>
                  </a:solidFill>
                </a:uFill>
                <a:latin typeface="Calibri"/>
              </a:rPr>
              <a:t>Vierte Ebene</a:t>
            </a:r>
            <a:endParaRPr b="0" lang="en-US" sz="2800" spc="-1" strike="noStrike">
              <a:solidFill>
                <a:srgbClr val="000000"/>
              </a:solidFill>
              <a:uFill>
                <a:solidFill>
                  <a:srgbClr val="ffffff"/>
                </a:solidFill>
              </a:uFill>
              <a:latin typeface="Calibri"/>
            </a:endParaRPr>
          </a:p>
          <a:p>
            <a:pPr lvl="4" marL="2057400" indent="-228240">
              <a:lnSpc>
                <a:spcPct val="100000"/>
              </a:lnSpc>
              <a:buClr>
                <a:srgbClr val="000000"/>
              </a:buClr>
              <a:buFont typeface="Arial"/>
              <a:buChar char="»"/>
            </a:pPr>
            <a:r>
              <a:rPr b="0" lang="en-US" sz="1800" spc="-1" strike="noStrike">
                <a:solidFill>
                  <a:srgbClr val="000000"/>
                </a:solidFill>
                <a:uFill>
                  <a:solidFill>
                    <a:srgbClr val="ffffff"/>
                  </a:solidFill>
                </a:uFill>
                <a:latin typeface="Calibri"/>
              </a:rPr>
              <a:t>Fünfte Ebene</a:t>
            </a:r>
            <a:endParaRPr b="0" lang="en-US" sz="2800" spc="-1" strike="noStrike">
              <a:solidFill>
                <a:srgbClr val="000000"/>
              </a:solidFill>
              <a:uFill>
                <a:solidFill>
                  <a:srgbClr val="ffffff"/>
                </a:solidFill>
              </a:uFill>
              <a:latin typeface="Calibri"/>
            </a:endParaRPr>
          </a:p>
        </p:txBody>
      </p:sp>
      <p:sp>
        <p:nvSpPr>
          <p:cNvPr id="52" name="PlaceHolder 3"/>
          <p:cNvSpPr>
            <a:spLocks noGrp="1"/>
          </p:cNvSpPr>
          <p:nvPr>
            <p:ph type="dt"/>
          </p:nvPr>
        </p:nvSpPr>
        <p:spPr>
          <a:xfrm>
            <a:off x="457200" y="6430680"/>
            <a:ext cx="2133360" cy="364680"/>
          </a:xfrm>
          <a:prstGeom prst="rect">
            <a:avLst/>
          </a:prstGeom>
        </p:spPr>
        <p:txBody>
          <a:bodyPr anchor="ctr"/>
          <a:p>
            <a:pPr>
              <a:lnSpc>
                <a:spcPct val="100000"/>
              </a:lnSpc>
            </a:pPr>
            <a:fld id="{A1AF868C-670B-44FB-989E-DCF0176C474E}" type="datetime1">
              <a:rPr b="0" lang="de-DE" sz="1200" spc="-1" strike="noStrike">
                <a:solidFill>
                  <a:srgbClr val="8b8b8b"/>
                </a:solidFill>
                <a:uFill>
                  <a:solidFill>
                    <a:srgbClr val="ffffff"/>
                  </a:solidFill>
                </a:uFill>
                <a:latin typeface="Calibri"/>
              </a:rPr>
              <a:t>08.05.2018</a:t>
            </a:fld>
            <a:endParaRPr b="0" lang="de-DE" sz="1400" spc="-1" strike="noStrike">
              <a:solidFill>
                <a:srgbClr val="000000"/>
              </a:solidFill>
              <a:uFill>
                <a:solidFill>
                  <a:srgbClr val="ffffff"/>
                </a:solidFill>
              </a:uFill>
              <a:latin typeface="Times New Roman"/>
            </a:endParaRPr>
          </a:p>
        </p:txBody>
      </p:sp>
      <p:sp>
        <p:nvSpPr>
          <p:cNvPr id="53" name="PlaceHolder 4"/>
          <p:cNvSpPr>
            <a:spLocks noGrp="1"/>
          </p:cNvSpPr>
          <p:nvPr>
            <p:ph type="ftr"/>
          </p:nvPr>
        </p:nvSpPr>
        <p:spPr>
          <a:xfrm>
            <a:off x="3124080" y="6430680"/>
            <a:ext cx="2895120" cy="364680"/>
          </a:xfrm>
          <a:prstGeom prst="rect">
            <a:avLst/>
          </a:prstGeom>
        </p:spPr>
        <p:txBody>
          <a:bodyPr anchor="ctr"/>
          <a:p>
            <a:endParaRPr b="0" lang="de-DE" sz="2400" spc="-1" strike="noStrike">
              <a:solidFill>
                <a:srgbClr val="000000"/>
              </a:solidFill>
              <a:uFill>
                <a:solidFill>
                  <a:srgbClr val="ffffff"/>
                </a:solidFill>
              </a:uFill>
              <a:latin typeface="Times New Roman"/>
            </a:endParaRPr>
          </a:p>
        </p:txBody>
      </p:sp>
      <p:sp>
        <p:nvSpPr>
          <p:cNvPr id="54" name="PlaceHolder 5"/>
          <p:cNvSpPr>
            <a:spLocks noGrp="1"/>
          </p:cNvSpPr>
          <p:nvPr>
            <p:ph type="sldNum"/>
          </p:nvPr>
        </p:nvSpPr>
        <p:spPr>
          <a:xfrm>
            <a:off x="6553080" y="6430680"/>
            <a:ext cx="2133360" cy="364680"/>
          </a:xfrm>
          <a:prstGeom prst="rect">
            <a:avLst/>
          </a:prstGeom>
        </p:spPr>
        <p:txBody>
          <a:bodyPr anchor="ctr"/>
          <a:p>
            <a:pPr algn="r">
              <a:lnSpc>
                <a:spcPct val="100000"/>
              </a:lnSpc>
            </a:pPr>
            <a:fld id="{626115C7-0CC8-4C0F-8204-F1DFAB3C1596}" type="slidenum">
              <a:rPr b="0" lang="de-DE" sz="1200" spc="-1" strike="noStrike">
                <a:solidFill>
                  <a:srgbClr val="8b8b8b"/>
                </a:solidFill>
                <a:uFill>
                  <a:solidFill>
                    <a:srgbClr val="ffffff"/>
                  </a:solidFill>
                </a:uFill>
                <a:latin typeface="Calibri"/>
              </a:rPr>
              <a:t>&lt;Foliennummer&gt;</a:t>
            </a:fld>
            <a:endParaRPr b="0" lang="de-DE" sz="1400" spc="-1" strike="noStrike">
              <a:solidFill>
                <a:srgbClr val="000000"/>
              </a:solidFill>
              <a:uFill>
                <a:solidFill>
                  <a:srgbClr val="ffffff"/>
                </a:solidFill>
              </a:uFill>
              <a:latin typeface="Times New Roman"/>
            </a:endParaRPr>
          </a:p>
        </p:txBody>
      </p:sp>
    </p:spTree>
  </p:cSld>
  <p:clrMap bg1="lt1" bg2="lt2" tx1="dk1" tx2="dk2" accent1="accent1" accent2="accent2" accent3="accent3" accent4="accent4" accent5="accent5" accent6="accent6" hlink="hlink" folHlink="folHlink"/>
  <p:sldLayoutIdLst>
    <p:sldLayoutId id="2147483662" r:id="rId5"/>
    <p:sldLayoutId id="2147483663" r:id="rId6"/>
    <p:sldLayoutId id="2147483664" r:id="rId7"/>
    <p:sldLayoutId id="2147483665" r:id="rId8"/>
    <p:sldLayoutId id="2147483666" r:id="rId9"/>
    <p:sldLayoutId id="2147483667" r:id="rId10"/>
    <p:sldLayoutId id="2147483668" r:id="rId11"/>
    <p:sldLayoutId id="2147483669" r:id="rId12"/>
    <p:sldLayoutId id="2147483670" r:id="rId13"/>
    <p:sldLayoutId id="2147483671" r:id="rId14"/>
    <p:sldLayoutId id="2147483672" r:id="rId15"/>
    <p:sldLayoutId id="2147483673" r:id="rId16"/>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91" name="Picture 6" descr=""/>
          <p:cNvPicPr/>
          <p:nvPr/>
        </p:nvPicPr>
        <p:blipFill>
          <a:blip r:embed="rId2"/>
          <a:stretch/>
        </p:blipFill>
        <p:spPr>
          <a:xfrm>
            <a:off x="0" y="0"/>
            <a:ext cx="9143640" cy="6857640"/>
          </a:xfrm>
          <a:prstGeom prst="rect">
            <a:avLst/>
          </a:prstGeom>
          <a:ln>
            <a:noFill/>
          </a:ln>
        </p:spPr>
      </p:pic>
      <p:pic>
        <p:nvPicPr>
          <p:cNvPr id="92" name="Picture 7" descr=""/>
          <p:cNvPicPr/>
          <p:nvPr/>
        </p:nvPicPr>
        <p:blipFill>
          <a:blip r:embed="rId3"/>
          <a:stretch/>
        </p:blipFill>
        <p:spPr>
          <a:xfrm>
            <a:off x="-16920" y="1447200"/>
            <a:ext cx="9160560" cy="129240"/>
          </a:xfrm>
          <a:prstGeom prst="rect">
            <a:avLst/>
          </a:prstGeom>
          <a:ln>
            <a:noFill/>
          </a:ln>
        </p:spPr>
      </p:pic>
      <p:pic>
        <p:nvPicPr>
          <p:cNvPr id="93" name="Picture 13" descr=""/>
          <p:cNvPicPr/>
          <p:nvPr/>
        </p:nvPicPr>
        <p:blipFill>
          <a:blip r:embed="rId4"/>
          <a:stretch/>
        </p:blipFill>
        <p:spPr>
          <a:xfrm>
            <a:off x="7810920" y="227160"/>
            <a:ext cx="1080000" cy="1080000"/>
          </a:xfrm>
          <a:prstGeom prst="rect">
            <a:avLst/>
          </a:prstGeom>
          <a:ln>
            <a:noFill/>
          </a:ln>
        </p:spPr>
      </p:pic>
      <p:sp>
        <p:nvSpPr>
          <p:cNvPr id="94" name="PlaceHolder 1"/>
          <p:cNvSpPr>
            <a:spLocks noGrp="1"/>
          </p:cNvSpPr>
          <p:nvPr>
            <p:ph type="title"/>
          </p:nvPr>
        </p:nvSpPr>
        <p:spPr>
          <a:xfrm>
            <a:off x="457200" y="274680"/>
            <a:ext cx="7353360" cy="1047600"/>
          </a:xfrm>
          <a:prstGeom prst="rect">
            <a:avLst/>
          </a:prstGeom>
        </p:spPr>
        <p:txBody>
          <a:bodyPr anchor="ctr"/>
          <a:p>
            <a:pPr>
              <a:lnSpc>
                <a:spcPct val="100000"/>
              </a:lnSpc>
            </a:pPr>
            <a:r>
              <a:rPr b="0" lang="en-US" sz="3200" spc="-1" strike="noStrike">
                <a:solidFill>
                  <a:srgbClr val="c00000"/>
                </a:solidFill>
                <a:uFill>
                  <a:solidFill>
                    <a:srgbClr val="ffffff"/>
                  </a:solidFill>
                </a:uFill>
                <a:latin typeface="Calibri"/>
              </a:rPr>
              <a:t>Titelmasterformat durch Klicken bearbeiten</a:t>
            </a:r>
            <a:endParaRPr b="0" lang="en-US" sz="3200" spc="-1" strike="noStrike">
              <a:solidFill>
                <a:srgbClr val="000000"/>
              </a:solidFill>
              <a:uFill>
                <a:solidFill>
                  <a:srgbClr val="ffffff"/>
                </a:solidFill>
              </a:uFill>
              <a:latin typeface="Calibri"/>
            </a:endParaRPr>
          </a:p>
        </p:txBody>
      </p:sp>
      <p:sp>
        <p:nvSpPr>
          <p:cNvPr id="95" name="PlaceHolder 2"/>
          <p:cNvSpPr>
            <a:spLocks noGrp="1"/>
          </p:cNvSpPr>
          <p:nvPr>
            <p:ph type="body"/>
          </p:nvPr>
        </p:nvSpPr>
        <p:spPr>
          <a:xfrm>
            <a:off x="457200" y="1696680"/>
            <a:ext cx="8229240" cy="4625640"/>
          </a:xfrm>
          <a:prstGeom prst="rect">
            <a:avLst/>
          </a:prstGeom>
        </p:spPr>
        <p:txBody>
          <a:bodyPr/>
          <a:p>
            <a:pPr marL="343080" indent="-342720">
              <a:lnSpc>
                <a:spcPct val="100000"/>
              </a:lnSpc>
              <a:buClr>
                <a:srgbClr val="000000"/>
              </a:buClr>
              <a:buFont typeface="Arial"/>
              <a:buChar char="•"/>
            </a:pPr>
            <a:r>
              <a:rPr b="0" lang="en-US" sz="2800" spc="-1" strike="noStrike">
                <a:solidFill>
                  <a:srgbClr val="000000"/>
                </a:solidFill>
                <a:uFill>
                  <a:solidFill>
                    <a:srgbClr val="ffffff"/>
                  </a:solidFill>
                </a:uFill>
                <a:latin typeface="Calibri"/>
              </a:rPr>
              <a:t>Textmasterformat bearbeiten</a:t>
            </a:r>
            <a:endParaRPr b="0" lang="en-US" sz="2800" spc="-1" strike="noStrike">
              <a:solidFill>
                <a:srgbClr val="000000"/>
              </a:solidFill>
              <a:uFill>
                <a:solidFill>
                  <a:srgbClr val="ffffff"/>
                </a:solidFill>
              </a:uFill>
              <a:latin typeface="Calibri"/>
            </a:endParaRPr>
          </a:p>
          <a:p>
            <a:pPr lvl="1" marL="743040" indent="-285480">
              <a:lnSpc>
                <a:spcPct val="100000"/>
              </a:lnSpc>
              <a:buClr>
                <a:srgbClr val="000000"/>
              </a:buClr>
              <a:buFont typeface="Arial"/>
              <a:buChar char="–"/>
            </a:pPr>
            <a:r>
              <a:rPr b="0" lang="en-US" sz="2400" spc="-1" strike="noStrike">
                <a:solidFill>
                  <a:srgbClr val="000000"/>
                </a:solidFill>
                <a:uFill>
                  <a:solidFill>
                    <a:srgbClr val="ffffff"/>
                  </a:solidFill>
                </a:uFill>
                <a:latin typeface="Calibri"/>
              </a:rPr>
              <a:t>Zweite Ebene</a:t>
            </a:r>
            <a:endParaRPr b="0" lang="en-US" sz="2800" spc="-1" strike="noStrike">
              <a:solidFill>
                <a:srgbClr val="000000"/>
              </a:solidFill>
              <a:uFill>
                <a:solidFill>
                  <a:srgbClr val="ffffff"/>
                </a:solidFill>
              </a:uFill>
              <a:latin typeface="Calibri"/>
            </a:endParaRPr>
          </a:p>
          <a:p>
            <a:pPr lvl="2" marL="1143000" indent="-228240">
              <a:lnSpc>
                <a:spcPct val="100000"/>
              </a:lnSpc>
              <a:buClr>
                <a:srgbClr val="000000"/>
              </a:buClr>
              <a:buFont typeface="Arial"/>
              <a:buChar char="•"/>
            </a:pPr>
            <a:r>
              <a:rPr b="0" lang="en-US" sz="2000" spc="-1" strike="noStrike">
                <a:solidFill>
                  <a:srgbClr val="000000"/>
                </a:solidFill>
                <a:uFill>
                  <a:solidFill>
                    <a:srgbClr val="ffffff"/>
                  </a:solidFill>
                </a:uFill>
                <a:latin typeface="Calibri"/>
              </a:rPr>
              <a:t>Dritte Ebene</a:t>
            </a:r>
            <a:endParaRPr b="0" lang="en-US" sz="2800" spc="-1" strike="noStrike">
              <a:solidFill>
                <a:srgbClr val="000000"/>
              </a:solidFill>
              <a:uFill>
                <a:solidFill>
                  <a:srgbClr val="ffffff"/>
                </a:solidFill>
              </a:uFill>
              <a:latin typeface="Calibri"/>
            </a:endParaRPr>
          </a:p>
          <a:p>
            <a:pPr lvl="3" marL="1600200" indent="-228240">
              <a:lnSpc>
                <a:spcPct val="100000"/>
              </a:lnSpc>
              <a:buClr>
                <a:srgbClr val="000000"/>
              </a:buClr>
              <a:buFont typeface="Arial"/>
              <a:buChar char="–"/>
            </a:pPr>
            <a:r>
              <a:rPr b="0" lang="en-US" sz="1800" spc="-1" strike="noStrike">
                <a:solidFill>
                  <a:srgbClr val="000000"/>
                </a:solidFill>
                <a:uFill>
                  <a:solidFill>
                    <a:srgbClr val="ffffff"/>
                  </a:solidFill>
                </a:uFill>
                <a:latin typeface="Calibri"/>
              </a:rPr>
              <a:t>Vierte Ebene</a:t>
            </a:r>
            <a:endParaRPr b="0" lang="en-US" sz="2800" spc="-1" strike="noStrike">
              <a:solidFill>
                <a:srgbClr val="000000"/>
              </a:solidFill>
              <a:uFill>
                <a:solidFill>
                  <a:srgbClr val="ffffff"/>
                </a:solidFill>
              </a:uFill>
              <a:latin typeface="Calibri"/>
            </a:endParaRPr>
          </a:p>
          <a:p>
            <a:pPr lvl="4" marL="2057400" indent="-228240">
              <a:lnSpc>
                <a:spcPct val="100000"/>
              </a:lnSpc>
              <a:buClr>
                <a:srgbClr val="000000"/>
              </a:buClr>
              <a:buFont typeface="Arial"/>
              <a:buChar char="»"/>
            </a:pPr>
            <a:r>
              <a:rPr b="0" lang="en-US" sz="1800" spc="-1" strike="noStrike">
                <a:solidFill>
                  <a:srgbClr val="000000"/>
                </a:solidFill>
                <a:uFill>
                  <a:solidFill>
                    <a:srgbClr val="ffffff"/>
                  </a:solidFill>
                </a:uFill>
                <a:latin typeface="Calibri"/>
              </a:rPr>
              <a:t>Fünfte Ebene</a:t>
            </a:r>
            <a:endParaRPr b="0" lang="en-US" sz="2800" spc="-1" strike="noStrike">
              <a:solidFill>
                <a:srgbClr val="000000"/>
              </a:solidFill>
              <a:uFill>
                <a:solidFill>
                  <a:srgbClr val="ffffff"/>
                </a:solidFill>
              </a:uFill>
              <a:latin typeface="Calibri"/>
            </a:endParaRPr>
          </a:p>
        </p:txBody>
      </p:sp>
      <p:sp>
        <p:nvSpPr>
          <p:cNvPr id="96" name="PlaceHolder 3"/>
          <p:cNvSpPr>
            <a:spLocks noGrp="1"/>
          </p:cNvSpPr>
          <p:nvPr>
            <p:ph type="dt"/>
          </p:nvPr>
        </p:nvSpPr>
        <p:spPr>
          <a:xfrm>
            <a:off x="457200" y="6430680"/>
            <a:ext cx="2133360" cy="364680"/>
          </a:xfrm>
          <a:prstGeom prst="rect">
            <a:avLst/>
          </a:prstGeom>
        </p:spPr>
        <p:txBody>
          <a:bodyPr anchor="ctr"/>
          <a:p>
            <a:pPr>
              <a:lnSpc>
                <a:spcPct val="100000"/>
              </a:lnSpc>
            </a:pPr>
            <a:fld id="{C0A90A6D-884F-4026-9501-4CD937515BC0}" type="datetime1">
              <a:rPr b="0" lang="de-DE" sz="1200" spc="-1" strike="noStrike">
                <a:solidFill>
                  <a:srgbClr val="8b8b8b"/>
                </a:solidFill>
                <a:uFill>
                  <a:solidFill>
                    <a:srgbClr val="ffffff"/>
                  </a:solidFill>
                </a:uFill>
                <a:latin typeface="Calibri"/>
              </a:rPr>
              <a:t>08.05.2018</a:t>
            </a:fld>
            <a:endParaRPr b="0" lang="de-DE" sz="1400" spc="-1" strike="noStrike">
              <a:solidFill>
                <a:srgbClr val="000000"/>
              </a:solidFill>
              <a:uFill>
                <a:solidFill>
                  <a:srgbClr val="ffffff"/>
                </a:solidFill>
              </a:uFill>
              <a:latin typeface="Times New Roman"/>
            </a:endParaRPr>
          </a:p>
        </p:txBody>
      </p:sp>
      <p:sp>
        <p:nvSpPr>
          <p:cNvPr id="97" name="PlaceHolder 4"/>
          <p:cNvSpPr>
            <a:spLocks noGrp="1"/>
          </p:cNvSpPr>
          <p:nvPr>
            <p:ph type="ftr"/>
          </p:nvPr>
        </p:nvSpPr>
        <p:spPr>
          <a:xfrm>
            <a:off x="3124080" y="6430680"/>
            <a:ext cx="2895120" cy="364680"/>
          </a:xfrm>
          <a:prstGeom prst="rect">
            <a:avLst/>
          </a:prstGeom>
        </p:spPr>
        <p:txBody>
          <a:bodyPr anchor="ctr"/>
          <a:p>
            <a:endParaRPr b="0" lang="de-DE" sz="2400" spc="-1" strike="noStrike">
              <a:solidFill>
                <a:srgbClr val="000000"/>
              </a:solidFill>
              <a:uFill>
                <a:solidFill>
                  <a:srgbClr val="ffffff"/>
                </a:solidFill>
              </a:uFill>
              <a:latin typeface="Times New Roman"/>
            </a:endParaRPr>
          </a:p>
        </p:txBody>
      </p:sp>
      <p:sp>
        <p:nvSpPr>
          <p:cNvPr id="98" name="PlaceHolder 5"/>
          <p:cNvSpPr>
            <a:spLocks noGrp="1"/>
          </p:cNvSpPr>
          <p:nvPr>
            <p:ph type="sldNum"/>
          </p:nvPr>
        </p:nvSpPr>
        <p:spPr>
          <a:xfrm>
            <a:off x="6553080" y="6430680"/>
            <a:ext cx="2133360" cy="364680"/>
          </a:xfrm>
          <a:prstGeom prst="rect">
            <a:avLst/>
          </a:prstGeom>
        </p:spPr>
        <p:txBody>
          <a:bodyPr anchor="ctr"/>
          <a:p>
            <a:pPr algn="r">
              <a:lnSpc>
                <a:spcPct val="100000"/>
              </a:lnSpc>
            </a:pPr>
            <a:fld id="{E82A526D-27AF-41A4-9586-CF35B2EF1D60}" type="slidenum">
              <a:rPr b="0" lang="de-DE" sz="1200" spc="-1" strike="noStrike">
                <a:solidFill>
                  <a:srgbClr val="8b8b8b"/>
                </a:solidFill>
                <a:uFill>
                  <a:solidFill>
                    <a:srgbClr val="ffffff"/>
                  </a:solidFill>
                </a:uFill>
                <a:latin typeface="Calibri"/>
              </a:rPr>
              <a:t>&lt;Foliennummer&gt;</a:t>
            </a:fld>
            <a:endParaRPr b="0" lang="de-DE" sz="1400" spc="-1" strike="noStrike">
              <a:solidFill>
                <a:srgbClr val="000000"/>
              </a:solidFill>
              <a:uFill>
                <a:solidFill>
                  <a:srgbClr val="ffffff"/>
                </a:solidFill>
              </a:uFill>
              <a:latin typeface="Times New Roman"/>
            </a:endParaRPr>
          </a:p>
        </p:txBody>
      </p:sp>
      <p:pic>
        <p:nvPicPr>
          <p:cNvPr id="99" name="Picture 2" descr=""/>
          <p:cNvPicPr/>
          <p:nvPr/>
        </p:nvPicPr>
        <p:blipFill>
          <a:blip r:embed="rId5"/>
          <a:stretch/>
        </p:blipFill>
        <p:spPr>
          <a:xfrm>
            <a:off x="7666560" y="109080"/>
            <a:ext cx="1320120" cy="1320120"/>
          </a:xfrm>
          <a:prstGeom prst="rect">
            <a:avLst/>
          </a:prstGeom>
          <a:ln>
            <a:noFill/>
          </a:ln>
        </p:spPr>
      </p:pic>
    </p:spTree>
  </p:cSld>
  <p:clrMap bg1="lt1" bg2="lt2" tx1="dk1" tx2="dk2" accent1="accent1" accent2="accent2" accent3="accent3" accent4="accent4" accent5="accent5" accent6="accent6" hlink="hlink" folHlink="folHlink"/>
  <p:sldLayoutIdLst>
    <p:sldLayoutId id="2147483675" r:id="rId6"/>
    <p:sldLayoutId id="2147483676" r:id="rId7"/>
    <p:sldLayoutId id="2147483677" r:id="rId8"/>
    <p:sldLayoutId id="2147483678" r:id="rId9"/>
    <p:sldLayoutId id="2147483679" r:id="rId10"/>
    <p:sldLayoutId id="2147483680" r:id="rId11"/>
    <p:sldLayoutId id="2147483681" r:id="rId12"/>
    <p:sldLayoutId id="2147483682" r:id="rId13"/>
    <p:sldLayoutId id="2147483683" r:id="rId14"/>
    <p:sldLayoutId id="2147483684" r:id="rId15"/>
    <p:sldLayoutId id="2147483685" r:id="rId16"/>
    <p:sldLayoutId id="2147483686" r:id="rId17"/>
  </p:sldLayoutIdLst>
</p:sldMaster>
</file>

<file path=ppt/slides/_rels/slide1.xml.rels><?xml version="1.0" encoding="UTF-8"?>
<Relationships xmlns="http://schemas.openxmlformats.org/package/2006/relationships"><Relationship Id="rId1" Type="http://schemas.openxmlformats.org/officeDocument/2006/relationships/hyperlink" Target="http://creativecommons.org/licenses/by/4.0/" TargetMode="External"/><Relationship Id="rId2" Type="http://schemas.openxmlformats.org/officeDocument/2006/relationships/hyperlink" Target="http://creativecommons.org/licenses/by/4.0/" TargetMode="External"/><Relationship Id="rId3" Type="http://schemas.openxmlformats.org/officeDocument/2006/relationships/hyperlink" Target="http://creativecommons.org/licenses/by/4.0/" TargetMode="External"/><Relationship Id="rId4" Type="http://schemas.openxmlformats.org/officeDocument/2006/relationships/hyperlink" Target="http://creativecommons.org/licenses/by/4.0/" TargetMode="External"/><Relationship Id="rId5" Type="http://schemas.openxmlformats.org/officeDocument/2006/relationships/image" Target="../media/image14.jpeg"/><Relationship Id="rId6" Type="http://schemas.openxmlformats.org/officeDocument/2006/relationships/image" Target="../media/image15.png"/><Relationship Id="rId7" Type="http://schemas.openxmlformats.org/officeDocument/2006/relationships/slideLayout" Target="../slideLayouts/slideLayout2.xml"/>
</Relationships>
</file>

<file path=ppt/slides/_rels/slide10.xml.rels><?xml version="1.0" encoding="UTF-8"?>
<Relationships xmlns="http://schemas.openxmlformats.org/package/2006/relationships"><Relationship Id="rId1" Type="http://schemas.openxmlformats.org/officeDocument/2006/relationships/image" Target="../media/image17.png"/><Relationship Id="rId2" Type="http://schemas.openxmlformats.org/officeDocument/2006/relationships/image" Target="../media/image18.png"/><Relationship Id="rId3" Type="http://schemas.openxmlformats.org/officeDocument/2006/relationships/image" Target="../media/image19.png"/><Relationship Id="rId4" Type="http://schemas.openxmlformats.org/officeDocument/2006/relationships/image" Target="../media/image20.png"/><Relationship Id="rId5" Type="http://schemas.openxmlformats.org/officeDocument/2006/relationships/image" Target="../media/image21.png"/><Relationship Id="rId6" Type="http://schemas.openxmlformats.org/officeDocument/2006/relationships/slideLayout" Target="../slideLayouts/slideLayout13.xml"/>
</Relationships>
</file>

<file path=ppt/slides/_rels/slide100.xml.rels><?xml version="1.0" encoding="UTF-8"?>
<Relationships xmlns="http://schemas.openxmlformats.org/package/2006/relationships"><Relationship Id="rId1" Type="http://schemas.openxmlformats.org/officeDocument/2006/relationships/slideLayout" Target="../slideLayouts/slideLayout2.xml"/>
</Relationships>
</file>

<file path=ppt/slides/_rels/slide101.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0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0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0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0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0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07.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07.xml"/>
</Relationships>
</file>

<file path=ppt/slides/_rels/slide108.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09.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1.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1.xml"/>
</Relationships>
</file>

<file path=ppt/slides/_rels/slide110.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11.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12.xml.rels><?xml version="1.0" encoding="UTF-8"?>
<Relationships xmlns="http://schemas.openxmlformats.org/package/2006/relationships"><Relationship Id="rId1" Type="http://schemas.openxmlformats.org/officeDocument/2006/relationships/image" Target="../media/image52.wmf"/><Relationship Id="rId2" Type="http://schemas.openxmlformats.org/officeDocument/2006/relationships/slideLayout" Target="../slideLayouts/slideLayout25.xml"/>
</Relationships>
</file>

<file path=ppt/slides/_rels/slide113.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13.xml"/>
</Relationships>
</file>

<file path=ppt/slides/_rels/slide114.xml.rels><?xml version="1.0" encoding="UTF-8"?>
<Relationships xmlns="http://schemas.openxmlformats.org/package/2006/relationships"><Relationship Id="rId1" Type="http://schemas.openxmlformats.org/officeDocument/2006/relationships/slideLayout" Target="../slideLayouts/slideLayout2.xml"/>
</Relationships>
</file>

<file path=ppt/slides/_rels/slide11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1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1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18.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19.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2.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2.xml"/>
</Relationships>
</file>

<file path=ppt/slides/_rels/slide120.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20.xml"/>
</Relationships>
</file>

<file path=ppt/slides/_rels/slide121.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2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23.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23.xml"/>
</Relationships>
</file>

<file path=ppt/slides/_rels/slide124.xml.rels><?xml version="1.0" encoding="UTF-8"?>
<Relationships xmlns="http://schemas.openxmlformats.org/package/2006/relationships"><Relationship Id="rId1" Type="http://schemas.openxmlformats.org/officeDocument/2006/relationships/slideLayout" Target="../slideLayouts/slideLayout2.xml"/>
</Relationships>
</file>

<file path=ppt/slides/_rels/slide12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2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2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28.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29.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3.xml.rels><?xml version="1.0" encoding="UTF-8"?>
<Relationships xmlns="http://schemas.openxmlformats.org/package/2006/relationships"><Relationship Id="rId1" Type="http://schemas.openxmlformats.org/officeDocument/2006/relationships/image" Target="../media/image22.png"/><Relationship Id="rId2" Type="http://schemas.openxmlformats.org/officeDocument/2006/relationships/image" Target="../media/image23.png"/><Relationship Id="rId3" Type="http://schemas.openxmlformats.org/officeDocument/2006/relationships/image" Target="../media/image24.png"/><Relationship Id="rId4" Type="http://schemas.openxmlformats.org/officeDocument/2006/relationships/image" Target="../media/image25.png"/><Relationship Id="rId5" Type="http://schemas.openxmlformats.org/officeDocument/2006/relationships/slideLayout" Target="../slideLayouts/slideLayout13.xml"/><Relationship Id="rId6" Type="http://schemas.openxmlformats.org/officeDocument/2006/relationships/notesSlide" Target="../notesSlides/notesSlide13.xml"/>
</Relationships>
</file>

<file path=ppt/slides/_rels/slide130.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31.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3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33.xml.rels><?xml version="1.0" encoding="UTF-8"?>
<Relationships xmlns="http://schemas.openxmlformats.org/package/2006/relationships"><Relationship Id="rId1" Type="http://schemas.openxmlformats.org/officeDocument/2006/relationships/slideLayout" Target="../slideLayouts/slideLayout2.xml"/>
</Relationships>
</file>

<file path=ppt/slides/_rels/slide13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3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4.xml.rels><?xml version="1.0" encoding="UTF-8"?>
<Relationships xmlns="http://schemas.openxmlformats.org/package/2006/relationships"><Relationship Id="rId1" Type="http://schemas.openxmlformats.org/officeDocument/2006/relationships/hyperlink" Target="http://www.fitsm.eu/" TargetMode="External"/><Relationship Id="rId2" Type="http://schemas.openxmlformats.org/officeDocument/2006/relationships/image" Target="../media/image26.jpeg"/><Relationship Id="rId3" Type="http://schemas.openxmlformats.org/officeDocument/2006/relationships/slideLayout" Target="../slideLayouts/slideLayout13.xml"/>
</Relationships>
</file>

<file path=ppt/slides/_rels/slide15.xml.rels><?xml version="1.0" encoding="UTF-8"?>
<Relationships xmlns="http://schemas.openxmlformats.org/package/2006/relationships"><Relationship Id="rId1" Type="http://schemas.openxmlformats.org/officeDocument/2006/relationships/image" Target="../media/image27.png"/><Relationship Id="rId2" Type="http://schemas.openxmlformats.org/officeDocument/2006/relationships/image" Target="../media/image28.png"/><Relationship Id="rId3" Type="http://schemas.openxmlformats.org/officeDocument/2006/relationships/image" Target="../media/image29.png"/><Relationship Id="rId4" Type="http://schemas.openxmlformats.org/officeDocument/2006/relationships/image" Target="../media/image30.png"/><Relationship Id="rId5" Type="http://schemas.openxmlformats.org/officeDocument/2006/relationships/image" Target="../media/image31.png"/><Relationship Id="rId6" Type="http://schemas.openxmlformats.org/officeDocument/2006/relationships/image" Target="../media/image32.png"/><Relationship Id="rId7" Type="http://schemas.openxmlformats.org/officeDocument/2006/relationships/image" Target="../media/image33.png"/><Relationship Id="rId8" Type="http://schemas.openxmlformats.org/officeDocument/2006/relationships/slideLayout" Target="../slideLayouts/slideLayout13.xml"/>
</Relationships>
</file>

<file path=ppt/slides/_rels/slide16.xml.rels><?xml version="1.0" encoding="UTF-8"?>
<Relationships xmlns="http://schemas.openxmlformats.org/package/2006/relationships"><Relationship Id="rId1" Type="http://schemas.openxmlformats.org/officeDocument/2006/relationships/image" Target="../media/image34.png"/><Relationship Id="rId2" Type="http://schemas.openxmlformats.org/officeDocument/2006/relationships/slideLayout" Target="../slideLayouts/slideLayout13.xml"/>
</Relationships>
</file>

<file path=ppt/slides/_rels/slide17.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7.xml"/>
</Relationships>
</file>

<file path=ppt/slides/_rels/slide18.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8.xml"/>
</Relationships>
</file>

<file path=ppt/slides/_rels/slide19.xml.rels><?xml version="1.0" encoding="UTF-8"?>
<Relationships xmlns="http://schemas.openxmlformats.org/package/2006/relationships"><Relationship Id="rId1" Type="http://schemas.openxmlformats.org/officeDocument/2006/relationships/image" Target="../media/image35.png"/><Relationship Id="rId2" Type="http://schemas.openxmlformats.org/officeDocument/2006/relationships/image" Target="../media/image36.png"/><Relationship Id="rId3" Type="http://schemas.openxmlformats.org/officeDocument/2006/relationships/image" Target="../media/image37.png"/><Relationship Id="rId4" Type="http://schemas.openxmlformats.org/officeDocument/2006/relationships/image" Target="../media/image38.png"/><Relationship Id="rId5" Type="http://schemas.openxmlformats.org/officeDocument/2006/relationships/image" Target="../media/image39.png"/><Relationship Id="rId6" Type="http://schemas.openxmlformats.org/officeDocument/2006/relationships/slideLayout" Target="../slideLayouts/slideLayout13.xml"/>
</Relationships>
</file>

<file path=ppt/slides/_rels/slide2.xml.rels><?xml version="1.0" encoding="UTF-8"?>
<Relationships xmlns="http://schemas.openxmlformats.org/package/2006/relationships"><Relationship Id="rId1" Type="http://schemas.openxmlformats.org/officeDocument/2006/relationships/image" Target="../media/image16.png"/><Relationship Id="rId2" Type="http://schemas.openxmlformats.org/officeDocument/2006/relationships/slideLayout" Target="../slideLayouts/slideLayout13.xml"/>
</Relationships>
</file>

<file path=ppt/slides/_rels/slide20.xml.rels><?xml version="1.0" encoding="UTF-8"?>
<Relationships xmlns="http://schemas.openxmlformats.org/package/2006/relationships"><Relationship Id="rId1" Type="http://schemas.openxmlformats.org/officeDocument/2006/relationships/image" Target="../media/image40.png"/><Relationship Id="rId2" Type="http://schemas.openxmlformats.org/officeDocument/2006/relationships/image" Target="../media/image41.png"/><Relationship Id="rId3" Type="http://schemas.openxmlformats.org/officeDocument/2006/relationships/image" Target="../media/image42.png"/><Relationship Id="rId4" Type="http://schemas.openxmlformats.org/officeDocument/2006/relationships/image" Target="../media/image43.png"/><Relationship Id="rId5" Type="http://schemas.openxmlformats.org/officeDocument/2006/relationships/image" Target="../media/image44.png"/><Relationship Id="rId6" Type="http://schemas.openxmlformats.org/officeDocument/2006/relationships/image" Target="../media/image45.png"/><Relationship Id="rId7" Type="http://schemas.openxmlformats.org/officeDocument/2006/relationships/image" Target="../media/image46.png"/><Relationship Id="rId8" Type="http://schemas.openxmlformats.org/officeDocument/2006/relationships/slideLayout" Target="../slideLayouts/slideLayout13.xml"/>
</Relationships>
</file>

<file path=ppt/slides/_rels/slide21.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2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23.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3.xml"/>
</Relationships>
</file>

<file path=ppt/slides/_rels/slide2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25.xml.rels><?xml version="1.0" encoding="UTF-8"?>
<Relationships xmlns="http://schemas.openxmlformats.org/package/2006/relationships"><Relationship Id="rId1" Type="http://schemas.openxmlformats.org/officeDocument/2006/relationships/slideLayout" Target="../slideLayouts/slideLayout2.xml"/>
</Relationships>
</file>

<file path=ppt/slides/_rels/slide26.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6.xml"/>
</Relationships>
</file>

<file path=ppt/slides/_rels/slide27.xml.rels><?xml version="1.0" encoding="UTF-8"?>
<Relationships xmlns="http://schemas.openxmlformats.org/package/2006/relationships"><Relationship Id="rId1" Type="http://schemas.openxmlformats.org/officeDocument/2006/relationships/slideLayout" Target="../slideLayouts/slideLayout2.xml"/>
</Relationships>
</file>

<file path=ppt/slides/_rels/slide28.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29.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9.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3.xml"/>
</Relationships>
</file>

<file path=ppt/slides/_rels/slide30.xml.rels><?xml version="1.0" encoding="UTF-8"?>
<Relationships xmlns="http://schemas.openxmlformats.org/package/2006/relationships"><Relationship Id="rId1" Type="http://schemas.openxmlformats.org/officeDocument/2006/relationships/slideLayout" Target="../slideLayouts/slideLayout2.xml"/>
</Relationships>
</file>

<file path=ppt/slides/_rels/slide31.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5.xml.rels><?xml version="1.0" encoding="UTF-8"?>
<Relationships xmlns="http://schemas.openxmlformats.org/package/2006/relationships"><Relationship Id="rId1" Type="http://schemas.openxmlformats.org/officeDocument/2006/relationships/slideLayout" Target="../slideLayouts/slideLayout2.xml"/>
</Relationships>
</file>

<file path=ppt/slides/_rels/slide3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8.xml.rels><?xml version="1.0" encoding="UTF-8"?>
<Relationships xmlns="http://schemas.openxmlformats.org/package/2006/relationships"><Relationship Id="rId1" Type="http://schemas.openxmlformats.org/officeDocument/2006/relationships/slideLayout" Target="../slideLayouts/slideLayout2.xml"/>
</Relationships>
</file>

<file path=ppt/slides/_rels/slide39.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4.xml"/>
</Relationships>
</file>

<file path=ppt/slides/_rels/slide40.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1.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8.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9.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50.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51.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5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5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5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5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56.xml.rels><?xml version="1.0" encoding="UTF-8"?>
<Relationships xmlns="http://schemas.openxmlformats.org/package/2006/relationships"><Relationship Id="rId1" Type="http://schemas.openxmlformats.org/officeDocument/2006/relationships/slideLayout" Target="../slideLayouts/slideLayout2.xml"/>
</Relationships>
</file>

<file path=ppt/slides/_rels/slide57.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57.xml"/>
</Relationships>
</file>

<file path=ppt/slides/_rels/slide58.xml.rels><?xml version="1.0" encoding="UTF-8"?>
<Relationships xmlns="http://schemas.openxmlformats.org/package/2006/relationships"><Relationship Id="rId1" Type="http://schemas.openxmlformats.org/officeDocument/2006/relationships/image" Target="../media/image47.png"/><Relationship Id="rId2" Type="http://schemas.openxmlformats.org/officeDocument/2006/relationships/slideLayout" Target="../slideLayouts/slideLayout13.xml"/><Relationship Id="rId3" Type="http://schemas.openxmlformats.org/officeDocument/2006/relationships/notesSlide" Target="../notesSlides/notesSlide58.xml"/>
</Relationships>
</file>

<file path=ppt/slides/_rels/slide59.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59.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2.xml"/>
</Relationships>
</file>

<file path=ppt/slides/_rels/slide60.xml.rels><?xml version="1.0" encoding="UTF-8"?>
<Relationships xmlns="http://schemas.openxmlformats.org/package/2006/relationships"><Relationship Id="rId1" Type="http://schemas.openxmlformats.org/officeDocument/2006/relationships/slideLayout" Target="../slideLayouts/slideLayout2.xml"/>
</Relationships>
</file>

<file path=ppt/slides/_rels/slide61.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6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63.xml.rels><?xml version="1.0" encoding="UTF-8"?>
<Relationships xmlns="http://schemas.openxmlformats.org/package/2006/relationships"><Relationship Id="rId1" Type="http://schemas.openxmlformats.org/officeDocument/2006/relationships/image" Target="../media/image48.png"/><Relationship Id="rId2" Type="http://schemas.openxmlformats.org/officeDocument/2006/relationships/slideLayout" Target="../slideLayouts/slideLayout13.xml"/><Relationship Id="rId3" Type="http://schemas.openxmlformats.org/officeDocument/2006/relationships/notesSlide" Target="../notesSlides/notesSlide63.xml"/>
</Relationships>
</file>

<file path=ppt/slides/_rels/slide6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6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6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6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68.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69.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7.xml"/>
</Relationships>
</file>

<file path=ppt/slides/_rels/slide70.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71.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71.xml"/>
</Relationships>
</file>

<file path=ppt/slides/_rels/slide7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7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7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7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76.xml.rels><?xml version="1.0" encoding="UTF-8"?>
<Relationships xmlns="http://schemas.openxmlformats.org/package/2006/relationships"><Relationship Id="rId1" Type="http://schemas.openxmlformats.org/officeDocument/2006/relationships/image" Target="../media/image49.wmf"/><Relationship Id="rId2" Type="http://schemas.openxmlformats.org/officeDocument/2006/relationships/slideLayout" Target="../slideLayouts/slideLayout25.xml"/><Relationship Id="rId3" Type="http://schemas.openxmlformats.org/officeDocument/2006/relationships/notesSlide" Target="../notesSlides/notesSlide76.xml"/>
</Relationships>
</file>

<file path=ppt/slides/_rels/slide77.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77.xml"/>
</Relationships>
</file>

<file path=ppt/slides/_rels/slide78.xml.rels><?xml version="1.0" encoding="UTF-8"?>
<Relationships xmlns="http://schemas.openxmlformats.org/package/2006/relationships"><Relationship Id="rId1" Type="http://schemas.openxmlformats.org/officeDocument/2006/relationships/slideLayout" Target="../slideLayouts/slideLayout2.xml"/>
</Relationships>
</file>

<file path=ppt/slides/_rels/slide79.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8.xml"/>
</Relationships>
</file>

<file path=ppt/slides/_rels/slide80.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81.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8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8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84.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84.xml"/>
</Relationships>
</file>

<file path=ppt/slides/_rels/slide85.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85.xml"/>
</Relationships>
</file>

<file path=ppt/slides/_rels/slide8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87.xml.rels><?xml version="1.0" encoding="UTF-8"?>
<Relationships xmlns="http://schemas.openxmlformats.org/package/2006/relationships"><Relationship Id="rId1" Type="http://schemas.openxmlformats.org/officeDocument/2006/relationships/image" Target="../media/image50.wmf"/><Relationship Id="rId2" Type="http://schemas.openxmlformats.org/officeDocument/2006/relationships/slideLayout" Target="../slideLayouts/slideLayout25.xml"/>
</Relationships>
</file>

<file path=ppt/slides/_rels/slide88.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88.xml"/>
</Relationships>
</file>

<file path=ppt/slides/_rels/slide89.xml.rels><?xml version="1.0" encoding="UTF-8"?>
<Relationships xmlns="http://schemas.openxmlformats.org/package/2006/relationships"><Relationship Id="rId1" Type="http://schemas.openxmlformats.org/officeDocument/2006/relationships/slideLayout" Target="../slideLayouts/slideLayout2.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9.xml"/>
</Relationships>
</file>

<file path=ppt/slides/_rels/slide90.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91.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9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9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9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9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9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9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98.xml.rels><?xml version="1.0" encoding="UTF-8"?>
<Relationships xmlns="http://schemas.openxmlformats.org/package/2006/relationships"><Relationship Id="rId1" Type="http://schemas.openxmlformats.org/officeDocument/2006/relationships/image" Target="../media/image51.wmf"/><Relationship Id="rId2" Type="http://schemas.openxmlformats.org/officeDocument/2006/relationships/slideLayout" Target="../slideLayouts/slideLayout25.xml"/>
</Relationships>
</file>

<file path=ppt/slides/_rels/slide99.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99.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1" name="TextShape 1"/>
          <p:cNvSpPr txBox="1"/>
          <p:nvPr/>
        </p:nvSpPr>
        <p:spPr>
          <a:xfrm>
            <a:off x="685800" y="2130480"/>
            <a:ext cx="7772040" cy="1469520"/>
          </a:xfrm>
          <a:prstGeom prst="rect">
            <a:avLst/>
          </a:prstGeom>
          <a:noFill/>
          <a:ln>
            <a:noFill/>
          </a:ln>
        </p:spPr>
        <p:txBody>
          <a:bodyPr anchor="ctr"/>
          <a:p>
            <a:pPr algn="ctr">
              <a:lnSpc>
                <a:spcPct val="100000"/>
              </a:lnSpc>
            </a:pPr>
            <a:r>
              <a:rPr b="1" lang="en-US" sz="3200" spc="-1" strike="noStrike">
                <a:solidFill>
                  <a:srgbClr val="205595"/>
                </a:solidFill>
                <a:uFill>
                  <a:solidFill>
                    <a:srgbClr val="ffffff"/>
                  </a:solidFill>
                </a:uFill>
                <a:latin typeface="Calibri"/>
              </a:rPr>
              <a:t>Service Betrieb &amp; Steuerung</a:t>
            </a:r>
            <a:r>
              <a:rPr b="1" lang="en-US" sz="3200" spc="-1" strike="noStrike">
                <a:solidFill>
                  <a:srgbClr val="205595"/>
                </a:solidFill>
                <a:uFill>
                  <a:solidFill>
                    <a:srgbClr val="ffffff"/>
                  </a:solidFill>
                </a:uFill>
                <a:latin typeface="Calibri"/>
              </a:rPr>
              <a:t>
</a:t>
            </a:r>
            <a:r>
              <a:rPr b="1" lang="en-US" sz="3200" spc="-1" strike="noStrike">
                <a:solidFill>
                  <a:srgbClr val="205595"/>
                </a:solidFill>
                <a:uFill>
                  <a:solidFill>
                    <a:srgbClr val="ffffff"/>
                  </a:solidFill>
                </a:uFill>
                <a:latin typeface="Calibri"/>
              </a:rPr>
              <a:t>(Service Operation &amp; Control)</a:t>
            </a:r>
            <a:endParaRPr b="0" lang="en-US" sz="1800" spc="-1" strike="noStrike">
              <a:solidFill>
                <a:srgbClr val="000000"/>
              </a:solidFill>
              <a:uFill>
                <a:solidFill>
                  <a:srgbClr val="ffffff"/>
                </a:solidFill>
              </a:uFill>
              <a:latin typeface="Calibri"/>
            </a:endParaRPr>
          </a:p>
        </p:txBody>
      </p:sp>
      <p:sp>
        <p:nvSpPr>
          <p:cNvPr id="142" name="TextShape 2"/>
          <p:cNvSpPr txBox="1"/>
          <p:nvPr/>
        </p:nvSpPr>
        <p:spPr>
          <a:xfrm>
            <a:off x="6553080" y="6430680"/>
            <a:ext cx="2133360" cy="364680"/>
          </a:xfrm>
          <a:prstGeom prst="rect">
            <a:avLst/>
          </a:prstGeom>
          <a:noFill/>
          <a:ln>
            <a:noFill/>
          </a:ln>
        </p:spPr>
        <p:txBody>
          <a:bodyPr anchor="ctr"/>
          <a:p>
            <a:pPr algn="r">
              <a:lnSpc>
                <a:spcPct val="100000"/>
              </a:lnSpc>
            </a:pPr>
            <a:fld id="{AD6189AF-B22D-4371-9FC5-B23A770EF8FC}" type="slidenum">
              <a:rPr b="0" lang="de-DE" sz="1200" spc="-1" strike="noStrike">
                <a:solidFill>
                  <a:srgbClr val="ffffff"/>
                </a:solidFill>
                <a:uFill>
                  <a:solidFill>
                    <a:srgbClr val="ffffff"/>
                  </a:solidFill>
                </a:uFill>
                <a:latin typeface="Calibri"/>
              </a:rPr>
              <a:t>&lt;Foliennummer&gt;</a:t>
            </a:fld>
            <a:endParaRPr b="0" lang="de-DE" sz="1400" spc="-1" strike="noStrike">
              <a:solidFill>
                <a:srgbClr val="000000"/>
              </a:solidFill>
              <a:uFill>
                <a:solidFill>
                  <a:srgbClr val="ffffff"/>
                </a:solidFill>
              </a:uFill>
              <a:latin typeface="Times New Roman"/>
            </a:endParaRPr>
          </a:p>
        </p:txBody>
      </p:sp>
      <p:sp>
        <p:nvSpPr>
          <p:cNvPr id="143" name="TextShape 3"/>
          <p:cNvSpPr txBox="1"/>
          <p:nvPr/>
        </p:nvSpPr>
        <p:spPr>
          <a:xfrm>
            <a:off x="1371600" y="3886200"/>
            <a:ext cx="6400440" cy="1752120"/>
          </a:xfrm>
          <a:prstGeom prst="rect">
            <a:avLst/>
          </a:prstGeom>
          <a:noFill/>
          <a:ln>
            <a:noFill/>
          </a:ln>
        </p:spPr>
        <p:txBody>
          <a:bodyPr/>
          <a:p>
            <a:pPr algn="ctr">
              <a:lnSpc>
                <a:spcPct val="100000"/>
              </a:lnSpc>
            </a:pPr>
            <a:r>
              <a:rPr b="0" lang="de-DE" sz="2800" spc="-1" strike="noStrike">
                <a:solidFill>
                  <a:srgbClr val="8b8b8b"/>
                </a:solidFill>
                <a:uFill>
                  <a:solidFill>
                    <a:srgbClr val="ffffff"/>
                  </a:solidFill>
                </a:uFill>
                <a:latin typeface="Calibri"/>
              </a:rPr>
              <a:t>Advanced Training in Service Betrieb und Steuerung gemäß FitSM</a:t>
            </a:r>
            <a:endParaRPr b="0" lang="de-DE" sz="3200" spc="-1" strike="noStrike">
              <a:solidFill>
                <a:srgbClr val="000000"/>
              </a:solidFill>
              <a:uFill>
                <a:solidFill>
                  <a:srgbClr val="ffffff"/>
                </a:solidFill>
              </a:uFill>
              <a:latin typeface="Arial"/>
            </a:endParaRPr>
          </a:p>
          <a:p>
            <a:pPr algn="ctr">
              <a:lnSpc>
                <a:spcPct val="100000"/>
              </a:lnSpc>
            </a:pPr>
            <a:r>
              <a:rPr b="0" lang="de-DE" sz="1000" spc="-1" strike="noStrike">
                <a:solidFill>
                  <a:srgbClr val="8b8b8b"/>
                </a:solidFill>
                <a:uFill>
                  <a:solidFill>
                    <a:srgbClr val="ffffff"/>
                  </a:solidFill>
                </a:uFill>
                <a:latin typeface="Calibri"/>
              </a:rPr>
              <a:t>Version 2.4</a:t>
            </a:r>
            <a:endParaRPr b="0" lang="de-DE" sz="3200" spc="-1" strike="noStrike">
              <a:solidFill>
                <a:srgbClr val="000000"/>
              </a:solidFill>
              <a:uFill>
                <a:solidFill>
                  <a:srgbClr val="ffffff"/>
                </a:solidFill>
              </a:uFill>
              <a:latin typeface="Arial"/>
            </a:endParaRPr>
          </a:p>
        </p:txBody>
      </p:sp>
      <p:sp>
        <p:nvSpPr>
          <p:cNvPr id="144" name="CustomShape 4"/>
          <p:cNvSpPr/>
          <p:nvPr/>
        </p:nvSpPr>
        <p:spPr>
          <a:xfrm>
            <a:off x="3021840" y="5121720"/>
            <a:ext cx="3328560" cy="569880"/>
          </a:xfrm>
          <a:prstGeom prst="rect">
            <a:avLst/>
          </a:prstGeom>
          <a:noFill/>
          <a:ln>
            <a:noFill/>
          </a:ln>
        </p:spPr>
        <p:style>
          <a:lnRef idx="0"/>
          <a:fillRef idx="0"/>
          <a:effectRef idx="0"/>
          <a:fontRef idx="minor"/>
        </p:style>
        <p:txBody>
          <a:bodyPr lIns="90000" rIns="90000" tIns="45000" bIns="45000"/>
          <a:p>
            <a:pPr algn="ctr">
              <a:lnSpc>
                <a:spcPct val="100000"/>
              </a:lnSpc>
            </a:pPr>
            <a:r>
              <a:rPr b="0" lang="de-DE" sz="1050" spc="-1" strike="noStrike">
                <a:solidFill>
                  <a:srgbClr val="000000"/>
                </a:solidFill>
                <a:uFill>
                  <a:solidFill>
                    <a:srgbClr val="ffffff"/>
                  </a:solidFill>
                </a:uFill>
                <a:latin typeface="Calibri"/>
              </a:rPr>
              <a:t>This work has been funded by the European Commission. It is licensed under a </a:t>
            </a:r>
            <a:r>
              <a:rPr b="0" lang="de-DE" sz="1050" spc="-1" strike="noStrike" u="sng">
                <a:solidFill>
                  <a:srgbClr val="0000ff"/>
                </a:solidFill>
                <a:uFill>
                  <a:solidFill>
                    <a:srgbClr val="ffffff"/>
                  </a:solidFill>
                </a:uFill>
                <a:latin typeface="Calibri"/>
                <a:hlinkClick r:id="rId1"/>
              </a:rPr>
              <a:t>Creative Commons </a:t>
            </a:r>
            <a:r>
              <a:rPr b="0" lang="de-DE" sz="1050" spc="-1" strike="noStrike" u="sng">
                <a:solidFill>
                  <a:srgbClr val="0000ff"/>
                </a:solidFill>
                <a:uFill>
                  <a:solidFill>
                    <a:srgbClr val="ffffff"/>
                  </a:solidFill>
                </a:uFill>
                <a:latin typeface="Calibri"/>
                <a:hlinkClick r:id="rId2"/>
              </a:rPr>
              <a:t>Attribution </a:t>
            </a:r>
            <a:r>
              <a:rPr b="0" lang="de-DE" sz="1050" spc="-1" strike="noStrike" u="sng">
                <a:solidFill>
                  <a:srgbClr val="0000ff"/>
                </a:solidFill>
                <a:uFill>
                  <a:solidFill>
                    <a:srgbClr val="ffffff"/>
                  </a:solidFill>
                </a:uFill>
                <a:latin typeface="Calibri"/>
                <a:hlinkClick r:id="rId3"/>
              </a:rPr>
              <a:t>4.0 International </a:t>
            </a:r>
            <a:r>
              <a:rPr b="0" lang="de-DE" sz="1050" spc="-1" strike="noStrike" u="sng">
                <a:solidFill>
                  <a:srgbClr val="0000ff"/>
                </a:solidFill>
                <a:uFill>
                  <a:solidFill>
                    <a:srgbClr val="ffffff"/>
                  </a:solidFill>
                </a:uFill>
                <a:latin typeface="Calibri"/>
                <a:hlinkClick r:id="rId4"/>
              </a:rPr>
              <a:t>License</a:t>
            </a:r>
            <a:r>
              <a:rPr b="0" lang="de-DE" sz="1050" spc="-1" strike="noStrike">
                <a:solidFill>
                  <a:srgbClr val="000000"/>
                </a:solidFill>
                <a:uFill>
                  <a:solidFill>
                    <a:srgbClr val="ffffff"/>
                  </a:solidFill>
                </a:uFill>
                <a:latin typeface="Calibri"/>
              </a:rPr>
              <a:t>.</a:t>
            </a:r>
            <a:endParaRPr b="0" lang="de-DE" sz="1800" spc="-1" strike="noStrike">
              <a:solidFill>
                <a:srgbClr val="000000"/>
              </a:solidFill>
              <a:uFill>
                <a:solidFill>
                  <a:srgbClr val="ffffff"/>
                </a:solidFill>
              </a:uFill>
              <a:latin typeface="Arial"/>
            </a:endParaRPr>
          </a:p>
        </p:txBody>
      </p:sp>
      <p:pic>
        <p:nvPicPr>
          <p:cNvPr id="145" name="Picture 1" descr=""/>
          <p:cNvPicPr/>
          <p:nvPr/>
        </p:nvPicPr>
        <p:blipFill>
          <a:blip r:embed="rId5"/>
          <a:stretch/>
        </p:blipFill>
        <p:spPr>
          <a:xfrm>
            <a:off x="6334200" y="5185800"/>
            <a:ext cx="625680" cy="425520"/>
          </a:xfrm>
          <a:prstGeom prst="rect">
            <a:avLst/>
          </a:prstGeom>
          <a:ln>
            <a:noFill/>
          </a:ln>
        </p:spPr>
      </p:pic>
      <p:pic>
        <p:nvPicPr>
          <p:cNvPr id="146" name="Picture 2" descr=""/>
          <p:cNvPicPr/>
          <p:nvPr/>
        </p:nvPicPr>
        <p:blipFill>
          <a:blip r:embed="rId6"/>
          <a:stretch/>
        </p:blipFill>
        <p:spPr>
          <a:xfrm>
            <a:off x="2183760" y="5251320"/>
            <a:ext cx="837720" cy="294840"/>
          </a:xfrm>
          <a:prstGeom prst="rect">
            <a:avLst/>
          </a:prstGeom>
          <a:ln>
            <a:noFill/>
          </a:ln>
        </p:spPr>
      </p:pic>
    </p:spTree>
  </p:cSld>
  <p:timing>
    <p:tnLst>
      <p:par>
        <p:cTn id="1" dur="indefinite" restart="never" nodeType="tmRoot">
          <p:childTnLst>
            <p:seq>
              <p:cTn id="2" nodeType="mainSeq"/>
              <p:prevCondLst>
                <p:cond delay="0" evt="onPrev">
                  <p:tgtEl>
                    <p:sldTgt/>
                  </p:tgtEl>
                </p:cond>
              </p:prevCondLst>
              <p:nextCondLst>
                <p:cond delay="0" evt="onNext">
                  <p:tgtEl>
                    <p:sldTgt/>
                  </p:tgtEl>
                </p:cond>
              </p:nextCondLst>
            </p:seq>
          </p:childTnLst>
        </p:cTn>
      </p:par>
    </p:tnLst>
  </p:timing>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96" name="TextShape 1"/>
          <p:cNvSpPr txBox="1"/>
          <p:nvPr/>
        </p:nvSpPr>
        <p:spPr>
          <a:xfrm>
            <a:off x="457200" y="274680"/>
            <a:ext cx="7353360" cy="1047600"/>
          </a:xfrm>
          <a:prstGeom prst="rect">
            <a:avLst/>
          </a:prstGeom>
          <a:noFill/>
          <a:ln>
            <a:noFill/>
          </a:ln>
        </p:spPr>
        <p:txBody>
          <a:bodyPr anchor="ctr"/>
          <a:p>
            <a:pPr>
              <a:lnSpc>
                <a:spcPct val="100000"/>
              </a:lnSpc>
            </a:pPr>
            <a:r>
              <a:rPr b="0" lang="en-US" sz="3200" spc="-1" strike="noStrike">
                <a:solidFill>
                  <a:srgbClr val="205595"/>
                </a:solidFill>
                <a:uFill>
                  <a:solidFill>
                    <a:srgbClr val="ffffff"/>
                  </a:solidFill>
                </a:uFill>
                <a:latin typeface="Calibri"/>
              </a:rPr>
              <a:t>Service-Management-System (SMS)</a:t>
            </a:r>
            <a:endParaRPr b="0" lang="en-US" sz="1800" spc="-1" strike="noStrike">
              <a:solidFill>
                <a:srgbClr val="000000"/>
              </a:solidFill>
              <a:uFill>
                <a:solidFill>
                  <a:srgbClr val="ffffff"/>
                </a:solidFill>
              </a:uFill>
              <a:latin typeface="Calibri"/>
            </a:endParaRPr>
          </a:p>
        </p:txBody>
      </p:sp>
      <p:sp>
        <p:nvSpPr>
          <p:cNvPr id="197" name="TextShape 2"/>
          <p:cNvSpPr txBox="1"/>
          <p:nvPr/>
        </p:nvSpPr>
        <p:spPr>
          <a:xfrm>
            <a:off x="6553080" y="6430680"/>
            <a:ext cx="2133360" cy="364680"/>
          </a:xfrm>
          <a:prstGeom prst="rect">
            <a:avLst/>
          </a:prstGeom>
          <a:noFill/>
          <a:ln>
            <a:noFill/>
          </a:ln>
        </p:spPr>
        <p:txBody>
          <a:bodyPr anchor="ctr"/>
          <a:p>
            <a:pPr algn="r">
              <a:lnSpc>
                <a:spcPct val="100000"/>
              </a:lnSpc>
            </a:pPr>
            <a:fld id="{4330A5E3-40FE-4EE5-B376-AA921226C1E7}" type="slidenum">
              <a:rPr b="0" lang="de-DE" sz="1200" spc="-1" strike="noStrike">
                <a:solidFill>
                  <a:srgbClr val="8b8b8b"/>
                </a:solidFill>
                <a:uFill>
                  <a:solidFill>
                    <a:srgbClr val="ffffff"/>
                  </a:solidFill>
                </a:uFill>
                <a:latin typeface="Calibri"/>
              </a:rPr>
              <a:t>&lt;Foliennummer&gt;</a:t>
            </a:fld>
            <a:endParaRPr b="0" lang="de-DE" sz="1400" spc="-1" strike="noStrike">
              <a:solidFill>
                <a:srgbClr val="000000"/>
              </a:solidFill>
              <a:uFill>
                <a:solidFill>
                  <a:srgbClr val="ffffff"/>
                </a:solidFill>
              </a:uFill>
              <a:latin typeface="Times New Roman"/>
            </a:endParaRPr>
          </a:p>
        </p:txBody>
      </p:sp>
      <p:sp>
        <p:nvSpPr>
          <p:cNvPr id="198" name="CustomShape 3"/>
          <p:cNvSpPr/>
          <p:nvPr/>
        </p:nvSpPr>
        <p:spPr>
          <a:xfrm>
            <a:off x="3867120" y="5247360"/>
            <a:ext cx="928440" cy="1071360"/>
          </a:xfrm>
          <a:prstGeom prst="foldedCorner">
            <a:avLst>
              <a:gd name="adj" fmla="val 16667"/>
            </a:avLst>
          </a:prstGeom>
          <a:solidFill>
            <a:schemeClr val="bg1"/>
          </a:solidFill>
          <a:ln w="28440">
            <a:solidFill>
              <a:schemeClr val="tx1"/>
            </a:solidFill>
            <a:round/>
          </a:ln>
        </p:spPr>
        <p:style>
          <a:lnRef idx="0"/>
          <a:fillRef idx="0"/>
          <a:effectRef idx="0"/>
          <a:fontRef idx="minor"/>
        </p:style>
      </p:sp>
      <p:sp>
        <p:nvSpPr>
          <p:cNvPr id="199" name="CustomShape 4"/>
          <p:cNvSpPr/>
          <p:nvPr/>
        </p:nvSpPr>
        <p:spPr>
          <a:xfrm>
            <a:off x="3143160" y="4166280"/>
            <a:ext cx="856800" cy="428400"/>
          </a:xfrm>
          <a:prstGeom prst="chevron">
            <a:avLst>
              <a:gd name="adj" fmla="val 50000"/>
            </a:avLst>
          </a:prstGeom>
          <a:noFill/>
          <a:ln w="28440">
            <a:solidFill>
              <a:schemeClr val="tx1"/>
            </a:solidFill>
            <a:round/>
          </a:ln>
        </p:spPr>
        <p:style>
          <a:lnRef idx="0"/>
          <a:fillRef idx="0"/>
          <a:effectRef idx="0"/>
          <a:fontRef idx="minor"/>
        </p:style>
      </p:sp>
      <p:sp>
        <p:nvSpPr>
          <p:cNvPr id="200" name="CustomShape 5"/>
          <p:cNvSpPr/>
          <p:nvPr/>
        </p:nvSpPr>
        <p:spPr>
          <a:xfrm>
            <a:off x="3857760" y="4166280"/>
            <a:ext cx="856800" cy="428400"/>
          </a:xfrm>
          <a:prstGeom prst="chevron">
            <a:avLst>
              <a:gd name="adj" fmla="val 50000"/>
            </a:avLst>
          </a:prstGeom>
          <a:noFill/>
          <a:ln w="28440">
            <a:solidFill>
              <a:schemeClr val="tx1"/>
            </a:solidFill>
            <a:round/>
          </a:ln>
        </p:spPr>
        <p:style>
          <a:lnRef idx="0"/>
          <a:fillRef idx="0"/>
          <a:effectRef idx="0"/>
          <a:fontRef idx="minor"/>
        </p:style>
      </p:sp>
      <p:sp>
        <p:nvSpPr>
          <p:cNvPr id="201" name="CustomShape 6"/>
          <p:cNvSpPr/>
          <p:nvPr/>
        </p:nvSpPr>
        <p:spPr>
          <a:xfrm>
            <a:off x="4572000" y="4166280"/>
            <a:ext cx="856800" cy="428400"/>
          </a:xfrm>
          <a:prstGeom prst="chevron">
            <a:avLst>
              <a:gd name="adj" fmla="val 50000"/>
            </a:avLst>
          </a:prstGeom>
          <a:noFill/>
          <a:ln w="28440">
            <a:solidFill>
              <a:schemeClr val="tx1"/>
            </a:solidFill>
            <a:round/>
          </a:ln>
        </p:spPr>
        <p:style>
          <a:lnRef idx="0"/>
          <a:fillRef idx="0"/>
          <a:effectRef idx="0"/>
          <a:fontRef idx="minor"/>
        </p:style>
      </p:sp>
      <p:sp>
        <p:nvSpPr>
          <p:cNvPr id="202" name="CustomShape 7"/>
          <p:cNvSpPr/>
          <p:nvPr/>
        </p:nvSpPr>
        <p:spPr>
          <a:xfrm>
            <a:off x="5286240" y="4166280"/>
            <a:ext cx="856800" cy="428400"/>
          </a:xfrm>
          <a:prstGeom prst="chevron">
            <a:avLst>
              <a:gd name="adj" fmla="val 50000"/>
            </a:avLst>
          </a:prstGeom>
          <a:noFill/>
          <a:ln w="28440">
            <a:solidFill>
              <a:schemeClr val="tx1"/>
            </a:solidFill>
            <a:round/>
          </a:ln>
        </p:spPr>
        <p:style>
          <a:lnRef idx="0"/>
          <a:fillRef idx="0"/>
          <a:effectRef idx="0"/>
          <a:fontRef idx="minor"/>
        </p:style>
      </p:sp>
      <p:sp>
        <p:nvSpPr>
          <p:cNvPr id="203" name="CustomShape 8"/>
          <p:cNvSpPr/>
          <p:nvPr/>
        </p:nvSpPr>
        <p:spPr>
          <a:xfrm>
            <a:off x="4143240" y="1737360"/>
            <a:ext cx="928440" cy="1071360"/>
          </a:xfrm>
          <a:prstGeom prst="foldedCorner">
            <a:avLst>
              <a:gd name="adj" fmla="val 16667"/>
            </a:avLst>
          </a:prstGeom>
          <a:solidFill>
            <a:schemeClr val="bg1"/>
          </a:solidFill>
          <a:ln w="28440">
            <a:solidFill>
              <a:schemeClr val="tx1"/>
            </a:solidFill>
            <a:round/>
          </a:ln>
        </p:spPr>
        <p:style>
          <a:lnRef idx="0"/>
          <a:fillRef idx="0"/>
          <a:effectRef idx="0"/>
          <a:fontRef idx="minor"/>
        </p:style>
        <p:txBody>
          <a:bodyPr wrap="none" lIns="90000" rIns="90000" tIns="46800" bIns="46800" anchor="ctr"/>
          <a:p>
            <a:pPr algn="ctr">
              <a:lnSpc>
                <a:spcPct val="100000"/>
              </a:lnSpc>
            </a:pPr>
            <a:r>
              <a:rPr b="1" lang="de-DE" sz="1400" spc="-1" strike="noStrike">
                <a:solidFill>
                  <a:srgbClr val="000000"/>
                </a:solidFill>
                <a:uFill>
                  <a:solidFill>
                    <a:srgbClr val="ffffff"/>
                  </a:solidFill>
                </a:uFill>
                <a:latin typeface="Arial"/>
              </a:rPr>
              <a:t>Richtlinie</a:t>
            </a:r>
            <a:endParaRPr b="0" lang="de-DE" sz="1800" spc="-1" strike="noStrike">
              <a:solidFill>
                <a:srgbClr val="000000"/>
              </a:solidFill>
              <a:uFill>
                <a:solidFill>
                  <a:srgbClr val="ffffff"/>
                </a:solidFill>
              </a:uFill>
              <a:latin typeface="Arial"/>
            </a:endParaRPr>
          </a:p>
          <a:p>
            <a:pPr algn="ctr">
              <a:lnSpc>
                <a:spcPct val="100000"/>
              </a:lnSpc>
            </a:pPr>
            <a:endParaRPr b="0" lang="de-DE" sz="1800" spc="-1" strike="noStrike">
              <a:solidFill>
                <a:srgbClr val="000000"/>
              </a:solidFill>
              <a:uFill>
                <a:solidFill>
                  <a:srgbClr val="ffffff"/>
                </a:solidFill>
              </a:uFill>
              <a:latin typeface="Arial"/>
            </a:endParaRPr>
          </a:p>
          <a:p>
            <a:pPr algn="ctr">
              <a:lnSpc>
                <a:spcPct val="100000"/>
              </a:lnSpc>
            </a:pPr>
            <a:r>
              <a:rPr b="0" lang="de-DE" sz="700" spc="-1" strike="noStrike">
                <a:solidFill>
                  <a:srgbClr val="000000"/>
                </a:solidFill>
                <a:uFill>
                  <a:solidFill>
                    <a:srgbClr val="ffffff"/>
                  </a:solidFill>
                </a:uFill>
                <a:latin typeface="Arial"/>
              </a:rPr>
              <a:t>1. Abc def ghijk.</a:t>
            </a:r>
            <a:endParaRPr b="0" lang="de-DE" sz="1800" spc="-1" strike="noStrike">
              <a:solidFill>
                <a:srgbClr val="000000"/>
              </a:solidFill>
              <a:uFill>
                <a:solidFill>
                  <a:srgbClr val="ffffff"/>
                </a:solidFill>
              </a:uFill>
              <a:latin typeface="Arial"/>
            </a:endParaRPr>
          </a:p>
          <a:p>
            <a:pPr algn="ctr">
              <a:lnSpc>
                <a:spcPct val="100000"/>
              </a:lnSpc>
            </a:pPr>
            <a:r>
              <a:rPr b="0" lang="de-DE" sz="700" spc="-1" strike="noStrike">
                <a:solidFill>
                  <a:srgbClr val="000000"/>
                </a:solidFill>
                <a:uFill>
                  <a:solidFill>
                    <a:srgbClr val="ffffff"/>
                  </a:solidFill>
                </a:uFill>
                <a:latin typeface="Arial"/>
              </a:rPr>
              <a:t>2. Abc def ghijk.</a:t>
            </a:r>
            <a:endParaRPr b="0" lang="de-DE" sz="1800" spc="-1" strike="noStrike">
              <a:solidFill>
                <a:srgbClr val="000000"/>
              </a:solidFill>
              <a:uFill>
                <a:solidFill>
                  <a:srgbClr val="ffffff"/>
                </a:solidFill>
              </a:uFill>
              <a:latin typeface="Arial"/>
            </a:endParaRPr>
          </a:p>
          <a:p>
            <a:pPr algn="ctr">
              <a:lnSpc>
                <a:spcPct val="100000"/>
              </a:lnSpc>
            </a:pPr>
            <a:r>
              <a:rPr b="0" lang="de-DE" sz="700" spc="-1" strike="noStrike">
                <a:solidFill>
                  <a:srgbClr val="000000"/>
                </a:solidFill>
                <a:uFill>
                  <a:solidFill>
                    <a:srgbClr val="ffffff"/>
                  </a:solidFill>
                </a:uFill>
                <a:latin typeface="Arial"/>
              </a:rPr>
              <a:t>3. Abc def ghijk.</a:t>
            </a:r>
            <a:endParaRPr b="0" lang="de-DE" sz="1800" spc="-1" strike="noStrike">
              <a:solidFill>
                <a:srgbClr val="000000"/>
              </a:solidFill>
              <a:uFill>
                <a:solidFill>
                  <a:srgbClr val="ffffff"/>
                </a:solidFill>
              </a:uFill>
              <a:latin typeface="Arial"/>
            </a:endParaRPr>
          </a:p>
          <a:p>
            <a:pPr algn="ctr">
              <a:lnSpc>
                <a:spcPct val="100000"/>
              </a:lnSpc>
            </a:pPr>
            <a:r>
              <a:rPr b="0" lang="de-DE" sz="700" spc="-1" strike="noStrike">
                <a:solidFill>
                  <a:srgbClr val="000000"/>
                </a:solidFill>
                <a:uFill>
                  <a:solidFill>
                    <a:srgbClr val="ffffff"/>
                  </a:solidFill>
                </a:uFill>
                <a:latin typeface="Arial"/>
              </a:rPr>
              <a:t>4. Abc def ghijk.</a:t>
            </a:r>
            <a:endParaRPr b="0" lang="de-DE" sz="1800" spc="-1" strike="noStrike">
              <a:solidFill>
                <a:srgbClr val="000000"/>
              </a:solidFill>
              <a:uFill>
                <a:solidFill>
                  <a:srgbClr val="ffffff"/>
                </a:solidFill>
              </a:uFill>
              <a:latin typeface="Arial"/>
            </a:endParaRPr>
          </a:p>
        </p:txBody>
      </p:sp>
      <p:sp>
        <p:nvSpPr>
          <p:cNvPr id="204" name="CustomShape 9"/>
          <p:cNvSpPr/>
          <p:nvPr/>
        </p:nvSpPr>
        <p:spPr>
          <a:xfrm>
            <a:off x="3786120" y="5166360"/>
            <a:ext cx="928440" cy="1071360"/>
          </a:xfrm>
          <a:prstGeom prst="foldedCorner">
            <a:avLst>
              <a:gd name="adj" fmla="val 16667"/>
            </a:avLst>
          </a:prstGeom>
          <a:solidFill>
            <a:schemeClr val="bg1"/>
          </a:solidFill>
          <a:ln w="28440">
            <a:solidFill>
              <a:schemeClr val="tx1"/>
            </a:solidFill>
            <a:round/>
          </a:ln>
        </p:spPr>
        <p:style>
          <a:lnRef idx="0"/>
          <a:fillRef idx="0"/>
          <a:effectRef idx="0"/>
          <a:fontRef idx="minor"/>
        </p:style>
      </p:sp>
      <p:sp>
        <p:nvSpPr>
          <p:cNvPr id="205" name="CustomShape 10"/>
          <p:cNvSpPr/>
          <p:nvPr/>
        </p:nvSpPr>
        <p:spPr>
          <a:xfrm>
            <a:off x="3714840" y="5095080"/>
            <a:ext cx="928440" cy="1071360"/>
          </a:xfrm>
          <a:prstGeom prst="foldedCorner">
            <a:avLst>
              <a:gd name="adj" fmla="val 16667"/>
            </a:avLst>
          </a:prstGeom>
          <a:solidFill>
            <a:schemeClr val="bg1"/>
          </a:solidFill>
          <a:ln w="28440">
            <a:solidFill>
              <a:schemeClr val="tx1"/>
            </a:solidFill>
            <a:round/>
          </a:ln>
        </p:spPr>
        <p:style>
          <a:lnRef idx="0"/>
          <a:fillRef idx="0"/>
          <a:effectRef idx="0"/>
          <a:fontRef idx="minor"/>
        </p:style>
        <p:txBody>
          <a:bodyPr wrap="none" lIns="90000" rIns="90000" tIns="46800" bIns="46800" anchor="ctr"/>
          <a:p>
            <a:pPr algn="ctr">
              <a:lnSpc>
                <a:spcPct val="100000"/>
              </a:lnSpc>
            </a:pPr>
            <a:r>
              <a:rPr b="1" lang="de-DE" sz="1400" spc="-1" strike="noStrike">
                <a:solidFill>
                  <a:srgbClr val="000000"/>
                </a:solidFill>
                <a:uFill>
                  <a:solidFill>
                    <a:srgbClr val="ffffff"/>
                  </a:solidFill>
                </a:uFill>
                <a:latin typeface="Arial"/>
              </a:rPr>
              <a:t>Verfahren</a:t>
            </a:r>
            <a:endParaRPr b="0" lang="de-DE" sz="1800" spc="-1" strike="noStrike">
              <a:solidFill>
                <a:srgbClr val="000000"/>
              </a:solidFill>
              <a:uFill>
                <a:solidFill>
                  <a:srgbClr val="ffffff"/>
                </a:solidFill>
              </a:uFill>
              <a:latin typeface="Arial"/>
            </a:endParaRPr>
          </a:p>
        </p:txBody>
      </p:sp>
      <p:sp>
        <p:nvSpPr>
          <p:cNvPr id="206" name="CustomShape 11"/>
          <p:cNvSpPr/>
          <p:nvPr/>
        </p:nvSpPr>
        <p:spPr>
          <a:xfrm>
            <a:off x="646200" y="3501000"/>
            <a:ext cx="924840" cy="303480"/>
          </a:xfrm>
          <a:prstGeom prst="rect">
            <a:avLst/>
          </a:prstGeom>
          <a:noFill/>
          <a:ln w="9360">
            <a:noFill/>
          </a:ln>
        </p:spPr>
        <p:style>
          <a:lnRef idx="0"/>
          <a:fillRef idx="0"/>
          <a:effectRef idx="0"/>
          <a:fontRef idx="minor"/>
        </p:style>
        <p:txBody>
          <a:bodyPr wrap="none" lIns="90000" rIns="90000" tIns="45000" bIns="45000"/>
          <a:p>
            <a:pPr>
              <a:lnSpc>
                <a:spcPct val="100000"/>
              </a:lnSpc>
            </a:pPr>
            <a:r>
              <a:rPr b="1" lang="de-DE" sz="1400" spc="-1" strike="noStrike">
                <a:solidFill>
                  <a:srgbClr val="000000"/>
                </a:solidFill>
                <a:uFill>
                  <a:solidFill>
                    <a:srgbClr val="ffffff"/>
                  </a:solidFill>
                </a:uFill>
                <a:latin typeface="Arial"/>
              </a:rPr>
              <a:t>Prozess:</a:t>
            </a:r>
            <a:endParaRPr b="0" lang="de-DE" sz="1800" spc="-1" strike="noStrike">
              <a:solidFill>
                <a:srgbClr val="000000"/>
              </a:solidFill>
              <a:uFill>
                <a:solidFill>
                  <a:srgbClr val="ffffff"/>
                </a:solidFill>
              </a:uFill>
              <a:latin typeface="Arial"/>
            </a:endParaRPr>
          </a:p>
        </p:txBody>
      </p:sp>
      <p:sp>
        <p:nvSpPr>
          <p:cNvPr id="207" name="CustomShape 12"/>
          <p:cNvSpPr/>
          <p:nvPr/>
        </p:nvSpPr>
        <p:spPr>
          <a:xfrm>
            <a:off x="2143080" y="3452040"/>
            <a:ext cx="713880" cy="428400"/>
          </a:xfrm>
          <a:prstGeom prst="flowChartDocument">
            <a:avLst/>
          </a:prstGeom>
          <a:solidFill>
            <a:schemeClr val="bg1"/>
          </a:solidFill>
          <a:ln w="28440">
            <a:solidFill>
              <a:schemeClr val="tx1"/>
            </a:solidFill>
            <a:round/>
          </a:ln>
        </p:spPr>
        <p:style>
          <a:lnRef idx="0"/>
          <a:fillRef idx="0"/>
          <a:effectRef idx="0"/>
          <a:fontRef idx="minor"/>
        </p:style>
        <p:txBody>
          <a:bodyPr wrap="none" lIns="90000" rIns="90000" tIns="46800" bIns="46800" anchor="ctr"/>
          <a:p>
            <a:pPr algn="ctr">
              <a:lnSpc>
                <a:spcPct val="100000"/>
              </a:lnSpc>
            </a:pPr>
            <a:r>
              <a:rPr b="0" lang="de-DE" sz="1400" spc="-1" strike="noStrike">
                <a:solidFill>
                  <a:srgbClr val="000000"/>
                </a:solidFill>
                <a:uFill>
                  <a:solidFill>
                    <a:srgbClr val="ffffff"/>
                  </a:solidFill>
                </a:uFill>
                <a:latin typeface="Arial"/>
              </a:rPr>
              <a:t>Inputs</a:t>
            </a:r>
            <a:endParaRPr b="0" lang="de-DE" sz="1800" spc="-1" strike="noStrike">
              <a:solidFill>
                <a:srgbClr val="000000"/>
              </a:solidFill>
              <a:uFill>
                <a:solidFill>
                  <a:srgbClr val="ffffff"/>
                </a:solidFill>
              </a:uFill>
              <a:latin typeface="Arial"/>
            </a:endParaRPr>
          </a:p>
        </p:txBody>
      </p:sp>
      <p:sp>
        <p:nvSpPr>
          <p:cNvPr id="208" name="CustomShape 13"/>
          <p:cNvSpPr/>
          <p:nvPr/>
        </p:nvSpPr>
        <p:spPr>
          <a:xfrm>
            <a:off x="6572160" y="4166280"/>
            <a:ext cx="713880" cy="428400"/>
          </a:xfrm>
          <a:prstGeom prst="flowChartDocument">
            <a:avLst/>
          </a:prstGeom>
          <a:solidFill>
            <a:schemeClr val="bg1"/>
          </a:solidFill>
          <a:ln w="28440">
            <a:solidFill>
              <a:schemeClr val="tx1"/>
            </a:solidFill>
            <a:round/>
          </a:ln>
        </p:spPr>
        <p:style>
          <a:lnRef idx="0"/>
          <a:fillRef idx="0"/>
          <a:effectRef idx="0"/>
          <a:fontRef idx="minor"/>
        </p:style>
        <p:txBody>
          <a:bodyPr wrap="none" lIns="90000" rIns="90000" tIns="46800" bIns="46800" anchor="ctr"/>
          <a:p>
            <a:pPr algn="ctr">
              <a:lnSpc>
                <a:spcPct val="100000"/>
              </a:lnSpc>
            </a:pPr>
            <a:r>
              <a:rPr b="0" lang="de-DE" sz="1400" spc="-1" strike="noStrike">
                <a:solidFill>
                  <a:srgbClr val="000000"/>
                </a:solidFill>
                <a:uFill>
                  <a:solidFill>
                    <a:srgbClr val="ffffff"/>
                  </a:solidFill>
                </a:uFill>
                <a:latin typeface="Arial"/>
              </a:rPr>
              <a:t>Outputs</a:t>
            </a:r>
            <a:endParaRPr b="0" lang="de-DE" sz="1800" spc="-1" strike="noStrike">
              <a:solidFill>
                <a:srgbClr val="000000"/>
              </a:solidFill>
              <a:uFill>
                <a:solidFill>
                  <a:srgbClr val="ffffff"/>
                </a:solidFill>
              </a:uFill>
              <a:latin typeface="Arial"/>
            </a:endParaRPr>
          </a:p>
        </p:txBody>
      </p:sp>
      <p:sp>
        <p:nvSpPr>
          <p:cNvPr id="209" name="CustomShape 14"/>
          <p:cNvSpPr/>
          <p:nvPr/>
        </p:nvSpPr>
        <p:spPr>
          <a:xfrm flipH="1" rot="16200000">
            <a:off x="2824920" y="3527640"/>
            <a:ext cx="313920" cy="963360"/>
          </a:xfrm>
          <a:prstGeom prst="bentConnector3">
            <a:avLst>
              <a:gd name="adj1" fmla="val 50000"/>
            </a:avLst>
          </a:prstGeom>
          <a:noFill/>
          <a:ln w="28440">
            <a:solidFill>
              <a:schemeClr val="tx1"/>
            </a:solidFill>
            <a:round/>
            <a:tailEnd len="med" type="arrow" w="med"/>
          </a:ln>
        </p:spPr>
        <p:style>
          <a:lnRef idx="0"/>
          <a:fillRef idx="0"/>
          <a:effectRef idx="0"/>
          <a:fontRef idx="minor"/>
        </p:style>
      </p:sp>
      <p:sp>
        <p:nvSpPr>
          <p:cNvPr id="210" name="CustomShape 15"/>
          <p:cNvSpPr/>
          <p:nvPr/>
        </p:nvSpPr>
        <p:spPr>
          <a:xfrm>
            <a:off x="6143760" y="4380480"/>
            <a:ext cx="428400" cy="1080"/>
          </a:xfrm>
          <a:prstGeom prst="bentConnector3">
            <a:avLst>
              <a:gd name="adj1" fmla="val 50000"/>
            </a:avLst>
          </a:prstGeom>
          <a:noFill/>
          <a:ln w="28440">
            <a:solidFill>
              <a:schemeClr val="tx1"/>
            </a:solidFill>
            <a:round/>
            <a:tailEnd len="med" type="arrow" w="med"/>
          </a:ln>
        </p:spPr>
        <p:style>
          <a:lnRef idx="0"/>
          <a:fillRef idx="0"/>
          <a:effectRef idx="0"/>
          <a:fontRef idx="minor"/>
        </p:style>
      </p:sp>
      <p:sp>
        <p:nvSpPr>
          <p:cNvPr id="211" name="Line 16"/>
          <p:cNvSpPr/>
          <p:nvPr/>
        </p:nvSpPr>
        <p:spPr>
          <a:xfrm flipH="1">
            <a:off x="4178160" y="4594680"/>
            <a:ext cx="1440" cy="500040"/>
          </a:xfrm>
          <a:prstGeom prst="line">
            <a:avLst/>
          </a:prstGeom>
          <a:ln w="28440">
            <a:solidFill>
              <a:schemeClr val="tx1"/>
            </a:solidFill>
            <a:round/>
          </a:ln>
        </p:spPr>
        <p:style>
          <a:lnRef idx="0"/>
          <a:fillRef idx="0"/>
          <a:effectRef idx="0"/>
          <a:fontRef idx="minor"/>
        </p:style>
      </p:sp>
      <p:sp>
        <p:nvSpPr>
          <p:cNvPr id="212" name="CustomShape 17"/>
          <p:cNvSpPr/>
          <p:nvPr/>
        </p:nvSpPr>
        <p:spPr>
          <a:xfrm rot="5400000">
            <a:off x="4482360" y="1790640"/>
            <a:ext cx="285480" cy="2607840"/>
          </a:xfrm>
          <a:prstGeom prst="rightBrace">
            <a:avLst>
              <a:gd name="adj1" fmla="val 39596"/>
              <a:gd name="adj2" fmla="val 50000"/>
            </a:avLst>
          </a:prstGeom>
          <a:noFill/>
          <a:ln w="28440">
            <a:solidFill>
              <a:schemeClr val="tx1"/>
            </a:solidFill>
            <a:round/>
          </a:ln>
        </p:spPr>
        <p:style>
          <a:lnRef idx="0"/>
          <a:fillRef idx="0"/>
          <a:effectRef idx="0"/>
          <a:fontRef idx="minor"/>
        </p:style>
      </p:sp>
      <p:sp>
        <p:nvSpPr>
          <p:cNvPr id="213" name="Line 18"/>
          <p:cNvSpPr/>
          <p:nvPr/>
        </p:nvSpPr>
        <p:spPr>
          <a:xfrm>
            <a:off x="714240" y="3166200"/>
            <a:ext cx="7715160" cy="1440"/>
          </a:xfrm>
          <a:prstGeom prst="line">
            <a:avLst/>
          </a:prstGeom>
          <a:ln cap="rnd" w="9360">
            <a:solidFill>
              <a:schemeClr val="tx1"/>
            </a:solidFill>
            <a:custDash>
              <a:ds d="1000000" sp="400000"/>
            </a:custDash>
            <a:round/>
          </a:ln>
        </p:spPr>
        <p:style>
          <a:lnRef idx="0"/>
          <a:fillRef idx="0"/>
          <a:effectRef idx="0"/>
          <a:fontRef idx="minor"/>
        </p:style>
      </p:sp>
      <p:sp>
        <p:nvSpPr>
          <p:cNvPr id="214" name="CustomShape 19"/>
          <p:cNvSpPr/>
          <p:nvPr/>
        </p:nvSpPr>
        <p:spPr>
          <a:xfrm>
            <a:off x="6143760" y="1666080"/>
            <a:ext cx="2356920" cy="851400"/>
          </a:xfrm>
          <a:prstGeom prst="rect">
            <a:avLst/>
          </a:prstGeom>
          <a:noFill/>
          <a:ln w="9360">
            <a:noFill/>
          </a:ln>
        </p:spPr>
        <p:style>
          <a:lnRef idx="0"/>
          <a:fillRef idx="0"/>
          <a:effectRef idx="0"/>
          <a:fontRef idx="minor"/>
        </p:style>
        <p:txBody>
          <a:bodyPr lIns="90000" rIns="90000" tIns="45000" bIns="45000"/>
          <a:p>
            <a:pPr algn="r">
              <a:lnSpc>
                <a:spcPct val="100000"/>
              </a:lnSpc>
            </a:pPr>
            <a:r>
              <a:rPr b="1" lang="de-DE" sz="1800" spc="-1" strike="noStrike">
                <a:solidFill>
                  <a:srgbClr val="0060a9"/>
                </a:solidFill>
                <a:uFill>
                  <a:solidFill>
                    <a:srgbClr val="ffffff"/>
                  </a:solidFill>
                </a:uFill>
                <a:latin typeface="Arial"/>
              </a:rPr>
              <a:t>Definitions-Ebene</a:t>
            </a:r>
            <a:endParaRPr b="0" lang="de-DE" sz="1800" spc="-1" strike="noStrike">
              <a:solidFill>
                <a:srgbClr val="000000"/>
              </a:solidFill>
              <a:uFill>
                <a:solidFill>
                  <a:srgbClr val="ffffff"/>
                </a:solidFill>
              </a:uFill>
              <a:latin typeface="Arial"/>
            </a:endParaRPr>
          </a:p>
          <a:p>
            <a:pPr algn="r">
              <a:lnSpc>
                <a:spcPct val="100000"/>
              </a:lnSpc>
            </a:pPr>
            <a:r>
              <a:rPr b="0" lang="de-DE" sz="1600" spc="-1" strike="noStrike">
                <a:solidFill>
                  <a:srgbClr val="0060a9"/>
                </a:solidFill>
                <a:uFill>
                  <a:solidFill>
                    <a:srgbClr val="ffffff"/>
                  </a:solidFill>
                </a:uFill>
                <a:latin typeface="Arial"/>
              </a:rPr>
              <a:t>Top-Management</a:t>
            </a:r>
            <a:endParaRPr b="0" lang="de-DE" sz="1800" spc="-1" strike="noStrike">
              <a:solidFill>
                <a:srgbClr val="000000"/>
              </a:solidFill>
              <a:uFill>
                <a:solidFill>
                  <a:srgbClr val="ffffff"/>
                </a:solidFill>
              </a:uFill>
              <a:latin typeface="Arial"/>
            </a:endParaRPr>
          </a:p>
          <a:p>
            <a:pPr algn="r">
              <a:lnSpc>
                <a:spcPct val="100000"/>
              </a:lnSpc>
            </a:pPr>
            <a:r>
              <a:rPr b="0" lang="de-DE" sz="1600" spc="-1" strike="noStrike">
                <a:solidFill>
                  <a:srgbClr val="0060a9"/>
                </a:solidFill>
                <a:uFill>
                  <a:solidFill>
                    <a:srgbClr val="ffffff"/>
                  </a:solidFill>
                </a:uFill>
                <a:latin typeface="Arial"/>
              </a:rPr>
              <a:t>Prozessverantwortliche</a:t>
            </a:r>
            <a:endParaRPr b="0" lang="de-DE" sz="1800" spc="-1" strike="noStrike">
              <a:solidFill>
                <a:srgbClr val="000000"/>
              </a:solidFill>
              <a:uFill>
                <a:solidFill>
                  <a:srgbClr val="ffffff"/>
                </a:solidFill>
              </a:uFill>
              <a:latin typeface="Arial"/>
            </a:endParaRPr>
          </a:p>
        </p:txBody>
      </p:sp>
      <p:sp>
        <p:nvSpPr>
          <p:cNvPr id="215" name="Line 20"/>
          <p:cNvSpPr/>
          <p:nvPr/>
        </p:nvSpPr>
        <p:spPr>
          <a:xfrm>
            <a:off x="4929120" y="4809240"/>
            <a:ext cx="3500280" cy="1440"/>
          </a:xfrm>
          <a:prstGeom prst="line">
            <a:avLst/>
          </a:prstGeom>
          <a:ln cap="rnd" w="9360">
            <a:solidFill>
              <a:schemeClr val="tx1"/>
            </a:solidFill>
            <a:custDash>
              <a:ds d="1000000" sp="400000"/>
            </a:custDash>
            <a:round/>
          </a:ln>
        </p:spPr>
        <p:style>
          <a:lnRef idx="0"/>
          <a:fillRef idx="0"/>
          <a:effectRef idx="0"/>
          <a:fontRef idx="minor"/>
        </p:style>
      </p:sp>
      <p:sp>
        <p:nvSpPr>
          <p:cNvPr id="216" name="CustomShape 21"/>
          <p:cNvSpPr/>
          <p:nvPr/>
        </p:nvSpPr>
        <p:spPr>
          <a:xfrm>
            <a:off x="6016680" y="3193200"/>
            <a:ext cx="2484000" cy="851400"/>
          </a:xfrm>
          <a:prstGeom prst="rect">
            <a:avLst/>
          </a:prstGeom>
          <a:noFill/>
          <a:ln w="9360">
            <a:noFill/>
          </a:ln>
        </p:spPr>
        <p:style>
          <a:lnRef idx="0"/>
          <a:fillRef idx="0"/>
          <a:effectRef idx="0"/>
          <a:fontRef idx="minor"/>
        </p:style>
        <p:txBody>
          <a:bodyPr lIns="90000" rIns="90000" tIns="45000" bIns="45000"/>
          <a:p>
            <a:pPr algn="r">
              <a:lnSpc>
                <a:spcPct val="100000"/>
              </a:lnSpc>
            </a:pPr>
            <a:r>
              <a:rPr b="1" lang="de-DE" sz="1800" spc="-1" strike="noStrike">
                <a:solidFill>
                  <a:srgbClr val="0060a9"/>
                </a:solidFill>
                <a:uFill>
                  <a:solidFill>
                    <a:srgbClr val="ffffff"/>
                  </a:solidFill>
                </a:uFill>
                <a:latin typeface="Arial"/>
              </a:rPr>
              <a:t>Steuerungs-Ebene</a:t>
            </a:r>
            <a:endParaRPr b="0" lang="de-DE" sz="1800" spc="-1" strike="noStrike">
              <a:solidFill>
                <a:srgbClr val="000000"/>
              </a:solidFill>
              <a:uFill>
                <a:solidFill>
                  <a:srgbClr val="ffffff"/>
                </a:solidFill>
              </a:uFill>
              <a:latin typeface="Arial"/>
            </a:endParaRPr>
          </a:p>
          <a:p>
            <a:pPr algn="r">
              <a:lnSpc>
                <a:spcPct val="100000"/>
              </a:lnSpc>
            </a:pPr>
            <a:r>
              <a:rPr b="0" lang="de-DE" sz="1600" spc="-1" strike="noStrike">
                <a:solidFill>
                  <a:srgbClr val="0060a9"/>
                </a:solidFill>
                <a:uFill>
                  <a:solidFill>
                    <a:srgbClr val="ffffff"/>
                  </a:solidFill>
                </a:uFill>
                <a:latin typeface="Arial"/>
              </a:rPr>
              <a:t>Prozessmanager</a:t>
            </a:r>
            <a:endParaRPr b="0" lang="de-DE" sz="1800" spc="-1" strike="noStrike">
              <a:solidFill>
                <a:srgbClr val="000000"/>
              </a:solidFill>
              <a:uFill>
                <a:solidFill>
                  <a:srgbClr val="ffffff"/>
                </a:solidFill>
              </a:uFill>
              <a:latin typeface="Arial"/>
            </a:endParaRPr>
          </a:p>
          <a:p>
            <a:pPr algn="r">
              <a:lnSpc>
                <a:spcPct val="100000"/>
              </a:lnSpc>
            </a:pPr>
            <a:r>
              <a:rPr b="0" lang="de-DE" sz="1600" spc="-1" strike="noStrike">
                <a:solidFill>
                  <a:srgbClr val="0060a9"/>
                </a:solidFill>
                <a:uFill>
                  <a:solidFill>
                    <a:srgbClr val="ffffff"/>
                  </a:solidFill>
                </a:uFill>
                <a:latin typeface="Arial"/>
              </a:rPr>
              <a:t>Prozessteams</a:t>
            </a:r>
            <a:endParaRPr b="0" lang="de-DE" sz="1800" spc="-1" strike="noStrike">
              <a:solidFill>
                <a:srgbClr val="000000"/>
              </a:solidFill>
              <a:uFill>
                <a:solidFill>
                  <a:srgbClr val="ffffff"/>
                </a:solidFill>
              </a:uFill>
              <a:latin typeface="Arial"/>
            </a:endParaRPr>
          </a:p>
        </p:txBody>
      </p:sp>
      <p:sp>
        <p:nvSpPr>
          <p:cNvPr id="217" name="CustomShape 22"/>
          <p:cNvSpPr/>
          <p:nvPr/>
        </p:nvSpPr>
        <p:spPr>
          <a:xfrm>
            <a:off x="5857920" y="4836240"/>
            <a:ext cx="2642760" cy="1094760"/>
          </a:xfrm>
          <a:prstGeom prst="rect">
            <a:avLst/>
          </a:prstGeom>
          <a:noFill/>
          <a:ln w="9360">
            <a:noFill/>
          </a:ln>
        </p:spPr>
        <p:style>
          <a:lnRef idx="0"/>
          <a:fillRef idx="0"/>
          <a:effectRef idx="0"/>
          <a:fontRef idx="minor"/>
        </p:style>
        <p:txBody>
          <a:bodyPr lIns="90000" rIns="90000" tIns="45000" bIns="45000"/>
          <a:p>
            <a:pPr algn="r">
              <a:lnSpc>
                <a:spcPct val="100000"/>
              </a:lnSpc>
            </a:pPr>
            <a:r>
              <a:rPr b="1" lang="de-DE" sz="1800" spc="-1" strike="noStrike">
                <a:solidFill>
                  <a:srgbClr val="0060a9"/>
                </a:solidFill>
                <a:uFill>
                  <a:solidFill>
                    <a:srgbClr val="ffffff"/>
                  </a:solidFill>
                </a:uFill>
                <a:latin typeface="Arial"/>
              </a:rPr>
              <a:t>Durchführungs-Ebene</a:t>
            </a:r>
            <a:endParaRPr b="0" lang="de-DE" sz="1800" spc="-1" strike="noStrike">
              <a:solidFill>
                <a:srgbClr val="000000"/>
              </a:solidFill>
              <a:uFill>
                <a:solidFill>
                  <a:srgbClr val="ffffff"/>
                </a:solidFill>
              </a:uFill>
              <a:latin typeface="Arial"/>
            </a:endParaRPr>
          </a:p>
          <a:p>
            <a:pPr algn="r">
              <a:lnSpc>
                <a:spcPct val="100000"/>
              </a:lnSpc>
            </a:pPr>
            <a:r>
              <a:rPr b="0" lang="de-DE" sz="1600" spc="-1" strike="noStrike">
                <a:solidFill>
                  <a:srgbClr val="0060a9"/>
                </a:solidFill>
                <a:uFill>
                  <a:solidFill>
                    <a:srgbClr val="ffffff"/>
                  </a:solidFill>
                </a:uFill>
                <a:latin typeface="Arial"/>
              </a:rPr>
              <a:t>Abteilungen</a:t>
            </a:r>
            <a:endParaRPr b="0" lang="de-DE" sz="1800" spc="-1" strike="noStrike">
              <a:solidFill>
                <a:srgbClr val="000000"/>
              </a:solidFill>
              <a:uFill>
                <a:solidFill>
                  <a:srgbClr val="ffffff"/>
                </a:solidFill>
              </a:uFill>
              <a:latin typeface="Arial"/>
            </a:endParaRPr>
          </a:p>
          <a:p>
            <a:pPr algn="r">
              <a:lnSpc>
                <a:spcPct val="100000"/>
              </a:lnSpc>
            </a:pPr>
            <a:r>
              <a:rPr b="0" lang="de-DE" sz="1600" spc="-1" strike="noStrike">
                <a:solidFill>
                  <a:srgbClr val="0060a9"/>
                </a:solidFill>
                <a:uFill>
                  <a:solidFill>
                    <a:srgbClr val="ffffff"/>
                  </a:solidFill>
                </a:uFill>
                <a:latin typeface="Arial"/>
              </a:rPr>
              <a:t>Funktionen</a:t>
            </a:r>
            <a:endParaRPr b="0" lang="de-DE" sz="1800" spc="-1" strike="noStrike">
              <a:solidFill>
                <a:srgbClr val="000000"/>
              </a:solidFill>
              <a:uFill>
                <a:solidFill>
                  <a:srgbClr val="ffffff"/>
                </a:solidFill>
              </a:uFill>
              <a:latin typeface="Arial"/>
            </a:endParaRPr>
          </a:p>
          <a:p>
            <a:pPr algn="r">
              <a:lnSpc>
                <a:spcPct val="100000"/>
              </a:lnSpc>
            </a:pPr>
            <a:r>
              <a:rPr b="0" lang="de-DE" sz="1600" spc="-1" strike="noStrike">
                <a:solidFill>
                  <a:srgbClr val="0060a9"/>
                </a:solidFill>
                <a:uFill>
                  <a:solidFill>
                    <a:srgbClr val="ffffff"/>
                  </a:solidFill>
                </a:uFill>
                <a:latin typeface="Arial"/>
              </a:rPr>
              <a:t>Personen</a:t>
            </a:r>
            <a:endParaRPr b="0" lang="de-DE" sz="1800" spc="-1" strike="noStrike">
              <a:solidFill>
                <a:srgbClr val="000000"/>
              </a:solidFill>
              <a:uFill>
                <a:solidFill>
                  <a:srgbClr val="ffffff"/>
                </a:solidFill>
              </a:uFill>
              <a:latin typeface="Arial"/>
            </a:endParaRPr>
          </a:p>
        </p:txBody>
      </p:sp>
      <p:pic>
        <p:nvPicPr>
          <p:cNvPr id="218" name="Picture 112" descr=""/>
          <p:cNvPicPr/>
          <p:nvPr/>
        </p:nvPicPr>
        <p:blipFill>
          <a:blip r:embed="rId1"/>
          <a:stretch/>
        </p:blipFill>
        <p:spPr>
          <a:xfrm>
            <a:off x="4357800" y="4178880"/>
            <a:ext cx="215640" cy="306000"/>
          </a:xfrm>
          <a:prstGeom prst="rect">
            <a:avLst/>
          </a:prstGeom>
          <a:ln w="9360">
            <a:noFill/>
          </a:ln>
        </p:spPr>
      </p:pic>
      <p:pic>
        <p:nvPicPr>
          <p:cNvPr id="219" name="Picture 109" descr=""/>
          <p:cNvPicPr/>
          <p:nvPr/>
        </p:nvPicPr>
        <p:blipFill>
          <a:blip r:embed="rId2"/>
          <a:stretch/>
        </p:blipFill>
        <p:spPr>
          <a:xfrm>
            <a:off x="3627360" y="4193280"/>
            <a:ext cx="202680" cy="282240"/>
          </a:xfrm>
          <a:prstGeom prst="rect">
            <a:avLst/>
          </a:prstGeom>
          <a:ln w="9360">
            <a:noFill/>
          </a:ln>
        </p:spPr>
      </p:pic>
      <p:pic>
        <p:nvPicPr>
          <p:cNvPr id="220" name="Picture 109" descr=""/>
          <p:cNvPicPr/>
          <p:nvPr/>
        </p:nvPicPr>
        <p:blipFill>
          <a:blip r:embed="rId3"/>
          <a:stretch/>
        </p:blipFill>
        <p:spPr>
          <a:xfrm>
            <a:off x="5083200" y="4193280"/>
            <a:ext cx="202680" cy="282240"/>
          </a:xfrm>
          <a:prstGeom prst="rect">
            <a:avLst/>
          </a:prstGeom>
          <a:ln w="9360">
            <a:noFill/>
          </a:ln>
        </p:spPr>
      </p:pic>
      <p:pic>
        <p:nvPicPr>
          <p:cNvPr id="221" name="Picture 112" descr=""/>
          <p:cNvPicPr/>
          <p:nvPr/>
        </p:nvPicPr>
        <p:blipFill>
          <a:blip r:embed="rId4"/>
          <a:stretch/>
        </p:blipFill>
        <p:spPr>
          <a:xfrm>
            <a:off x="5799240" y="4193280"/>
            <a:ext cx="217080" cy="306000"/>
          </a:xfrm>
          <a:prstGeom prst="rect">
            <a:avLst/>
          </a:prstGeom>
          <a:ln w="9360">
            <a:noFill/>
          </a:ln>
        </p:spPr>
      </p:pic>
      <p:pic>
        <p:nvPicPr>
          <p:cNvPr id="222" name="Picture 112" descr=""/>
          <p:cNvPicPr/>
          <p:nvPr/>
        </p:nvPicPr>
        <p:blipFill>
          <a:blip r:embed="rId5"/>
          <a:stretch/>
        </p:blipFill>
        <p:spPr>
          <a:xfrm>
            <a:off x="3000240" y="5388840"/>
            <a:ext cx="499680" cy="705960"/>
          </a:xfrm>
          <a:prstGeom prst="rect">
            <a:avLst/>
          </a:prstGeom>
          <a:ln w="9360">
            <a:noFill/>
          </a:ln>
        </p:spPr>
      </p:pic>
      <p:sp>
        <p:nvSpPr>
          <p:cNvPr id="223" name="CustomShape 23"/>
          <p:cNvSpPr/>
          <p:nvPr/>
        </p:nvSpPr>
        <p:spPr>
          <a:xfrm>
            <a:off x="3646800" y="3858480"/>
            <a:ext cx="1909440" cy="303480"/>
          </a:xfrm>
          <a:prstGeom prst="rect">
            <a:avLst/>
          </a:prstGeom>
          <a:noFill/>
          <a:ln w="9360">
            <a:noFill/>
          </a:ln>
        </p:spPr>
        <p:style>
          <a:lnRef idx="0"/>
          <a:fillRef idx="0"/>
          <a:effectRef idx="0"/>
          <a:fontRef idx="minor"/>
        </p:style>
        <p:txBody>
          <a:bodyPr wrap="none" lIns="90000" rIns="90000" tIns="45000" bIns="45000"/>
          <a:p>
            <a:pPr>
              <a:lnSpc>
                <a:spcPct val="100000"/>
              </a:lnSpc>
            </a:pPr>
            <a:r>
              <a:rPr b="0" lang="de-DE" sz="1400" spc="-1" strike="noStrike">
                <a:solidFill>
                  <a:srgbClr val="000000"/>
                </a:solidFill>
                <a:uFill>
                  <a:solidFill>
                    <a:srgbClr val="ffffff"/>
                  </a:solidFill>
                </a:uFill>
                <a:latin typeface="Arial"/>
              </a:rPr>
              <a:t>Aktivitäten und Rollen</a:t>
            </a:r>
            <a:endParaRPr b="0" lang="de-DE" sz="1800" spc="-1" strike="noStrike">
              <a:solidFill>
                <a:srgbClr val="000000"/>
              </a:solidFill>
              <a:uFill>
                <a:solidFill>
                  <a:srgbClr val="ffffff"/>
                </a:solidFill>
              </a:uFill>
              <a:latin typeface="Arial"/>
            </a:endParaRPr>
          </a:p>
        </p:txBody>
      </p:sp>
      <p:sp>
        <p:nvSpPr>
          <p:cNvPr id="224" name="CustomShape 24"/>
          <p:cNvSpPr/>
          <p:nvPr/>
        </p:nvSpPr>
        <p:spPr>
          <a:xfrm>
            <a:off x="1762920" y="1809720"/>
            <a:ext cx="2308680" cy="942840"/>
          </a:xfrm>
          <a:prstGeom prst="rect">
            <a:avLst/>
          </a:prstGeom>
          <a:noFill/>
          <a:ln w="9360">
            <a:noFill/>
          </a:ln>
        </p:spPr>
        <p:style>
          <a:lnRef idx="0"/>
          <a:fillRef idx="0"/>
          <a:effectRef idx="0"/>
          <a:fontRef idx="minor"/>
        </p:style>
        <p:txBody>
          <a:bodyPr lIns="90000" rIns="90000" tIns="45000" bIns="45000"/>
          <a:p>
            <a:pPr algn="r">
              <a:lnSpc>
                <a:spcPct val="100000"/>
              </a:lnSpc>
            </a:pPr>
            <a:r>
              <a:rPr b="0" lang="de-DE" sz="1400" spc="-1" strike="noStrike">
                <a:solidFill>
                  <a:srgbClr val="0060a9"/>
                </a:solidFill>
                <a:uFill>
                  <a:solidFill>
                    <a:srgbClr val="ffffff"/>
                  </a:solidFill>
                </a:uFill>
                <a:latin typeface="Arial"/>
              </a:rPr>
              <a:t>z.B. Richtlinie zum Umgang mit Störungen, Change-Richtlinie, Sicherheitsrichtlinie</a:t>
            </a:r>
            <a:endParaRPr b="0" lang="de-DE" sz="1800" spc="-1" strike="noStrike">
              <a:solidFill>
                <a:srgbClr val="000000"/>
              </a:solidFill>
              <a:uFill>
                <a:solidFill>
                  <a:srgbClr val="ffffff"/>
                </a:solidFill>
              </a:uFill>
              <a:latin typeface="Arial"/>
            </a:endParaRPr>
          </a:p>
        </p:txBody>
      </p:sp>
      <p:sp>
        <p:nvSpPr>
          <p:cNvPr id="225" name="CustomShape 25"/>
          <p:cNvSpPr/>
          <p:nvPr/>
        </p:nvSpPr>
        <p:spPr>
          <a:xfrm>
            <a:off x="571680" y="4023360"/>
            <a:ext cx="2642760" cy="729720"/>
          </a:xfrm>
          <a:prstGeom prst="rect">
            <a:avLst/>
          </a:prstGeom>
          <a:noFill/>
          <a:ln w="9360">
            <a:noFill/>
          </a:ln>
        </p:spPr>
        <p:style>
          <a:lnRef idx="0"/>
          <a:fillRef idx="0"/>
          <a:effectRef idx="0"/>
          <a:fontRef idx="minor"/>
        </p:style>
        <p:txBody>
          <a:bodyPr lIns="90000" rIns="90000" tIns="45000" bIns="45000"/>
          <a:p>
            <a:pPr>
              <a:lnSpc>
                <a:spcPct val="100000"/>
              </a:lnSpc>
            </a:pPr>
            <a:r>
              <a:rPr b="0" lang="de-DE" sz="1400" spc="-1" strike="noStrike">
                <a:solidFill>
                  <a:srgbClr val="0060a9"/>
                </a:solidFill>
                <a:uFill>
                  <a:solidFill>
                    <a:srgbClr val="ffffff"/>
                  </a:solidFill>
                </a:uFill>
                <a:latin typeface="Arial"/>
              </a:rPr>
              <a:t>z.B. Incident Management, Change Management, Security Management, …</a:t>
            </a:r>
            <a:endParaRPr b="0" lang="de-DE" sz="1800" spc="-1" strike="noStrike">
              <a:solidFill>
                <a:srgbClr val="000000"/>
              </a:solidFill>
              <a:uFill>
                <a:solidFill>
                  <a:srgbClr val="ffffff"/>
                </a:solidFill>
              </a:uFill>
              <a:latin typeface="Arial"/>
            </a:endParaRPr>
          </a:p>
        </p:txBody>
      </p:sp>
      <p:sp>
        <p:nvSpPr>
          <p:cNvPr id="226" name="CustomShape 26"/>
          <p:cNvSpPr/>
          <p:nvPr/>
        </p:nvSpPr>
        <p:spPr>
          <a:xfrm>
            <a:off x="5000760" y="5642640"/>
            <a:ext cx="2523600" cy="729720"/>
          </a:xfrm>
          <a:prstGeom prst="rect">
            <a:avLst/>
          </a:prstGeom>
          <a:noFill/>
          <a:ln w="9360">
            <a:noFill/>
          </a:ln>
        </p:spPr>
        <p:style>
          <a:lnRef idx="0"/>
          <a:fillRef idx="0"/>
          <a:effectRef idx="0"/>
          <a:fontRef idx="minor"/>
        </p:style>
        <p:txBody>
          <a:bodyPr lIns="90000" rIns="90000" tIns="45000" bIns="45000"/>
          <a:p>
            <a:pPr>
              <a:lnSpc>
                <a:spcPct val="100000"/>
              </a:lnSpc>
            </a:pPr>
            <a:r>
              <a:rPr b="0" lang="de-DE" sz="1400" spc="-1" strike="noStrike">
                <a:solidFill>
                  <a:srgbClr val="0060a9"/>
                </a:solidFill>
                <a:uFill>
                  <a:solidFill>
                    <a:srgbClr val="ffffff"/>
                  </a:solidFill>
                </a:uFill>
                <a:latin typeface="Arial"/>
              </a:rPr>
              <a:t>z.B. Verfahren zur Klassifizierung und Priorisierung von Störungen</a:t>
            </a:r>
            <a:endParaRPr b="0" lang="de-DE" sz="1800" spc="-1" strike="noStrike">
              <a:solidFill>
                <a:srgbClr val="000000"/>
              </a:solidFill>
              <a:uFill>
                <a:solidFill>
                  <a:srgbClr val="ffffff"/>
                </a:solidFill>
              </a:uFill>
              <a:latin typeface="Arial"/>
            </a:endParaRPr>
          </a:p>
        </p:txBody>
      </p:sp>
      <p:sp>
        <p:nvSpPr>
          <p:cNvPr id="227" name="CustomShape 27"/>
          <p:cNvSpPr/>
          <p:nvPr/>
        </p:nvSpPr>
        <p:spPr>
          <a:xfrm>
            <a:off x="1410480" y="5358600"/>
            <a:ext cx="1491840" cy="516600"/>
          </a:xfrm>
          <a:prstGeom prst="rect">
            <a:avLst/>
          </a:prstGeom>
          <a:noFill/>
          <a:ln w="9360">
            <a:noFill/>
          </a:ln>
        </p:spPr>
        <p:style>
          <a:lnRef idx="0"/>
          <a:fillRef idx="0"/>
          <a:effectRef idx="0"/>
          <a:fontRef idx="minor"/>
        </p:style>
        <p:txBody>
          <a:bodyPr wrap="none" lIns="90000" rIns="90000" tIns="45000" bIns="45000"/>
          <a:p>
            <a:pPr>
              <a:lnSpc>
                <a:spcPct val="100000"/>
              </a:lnSpc>
            </a:pPr>
            <a:r>
              <a:rPr b="0" lang="de-DE" sz="1400" spc="-1" strike="noStrike">
                <a:solidFill>
                  <a:srgbClr val="000000"/>
                </a:solidFill>
                <a:uFill>
                  <a:solidFill>
                    <a:srgbClr val="ffffff"/>
                  </a:solidFill>
                </a:uFill>
                <a:latin typeface="Arial"/>
              </a:rPr>
              <a:t>Person (in einer </a:t>
            </a:r>
            <a:endParaRPr b="0" lang="de-DE" sz="1800" spc="-1" strike="noStrike">
              <a:solidFill>
                <a:srgbClr val="000000"/>
              </a:solidFill>
              <a:uFill>
                <a:solidFill>
                  <a:srgbClr val="ffffff"/>
                </a:solidFill>
              </a:uFill>
              <a:latin typeface="Arial"/>
            </a:endParaRPr>
          </a:p>
          <a:p>
            <a:pPr>
              <a:lnSpc>
                <a:spcPct val="100000"/>
              </a:lnSpc>
            </a:pPr>
            <a:r>
              <a:rPr b="0" lang="de-DE" sz="1400" spc="-1" strike="noStrike">
                <a:solidFill>
                  <a:srgbClr val="000000"/>
                </a:solidFill>
                <a:uFill>
                  <a:solidFill>
                    <a:srgbClr val="ffffff"/>
                  </a:solidFill>
                </a:uFill>
                <a:latin typeface="Arial"/>
              </a:rPr>
              <a:t>Rolle)</a:t>
            </a:r>
            <a:endParaRPr b="0" lang="de-DE" sz="1800" spc="-1" strike="noStrike">
              <a:solidFill>
                <a:srgbClr val="000000"/>
              </a:solidFill>
              <a:uFill>
                <a:solidFill>
                  <a:srgbClr val="ffffff"/>
                </a:solidFill>
              </a:uFill>
              <a:latin typeface="Arial"/>
            </a:endParaRPr>
          </a:p>
        </p:txBody>
      </p:sp>
      <p:sp>
        <p:nvSpPr>
          <p:cNvPr id="228" name="Line 28"/>
          <p:cNvSpPr/>
          <p:nvPr/>
        </p:nvSpPr>
        <p:spPr>
          <a:xfrm flipH="1">
            <a:off x="4927320" y="4809240"/>
            <a:ext cx="1800" cy="1144440"/>
          </a:xfrm>
          <a:prstGeom prst="line">
            <a:avLst/>
          </a:prstGeom>
          <a:ln cap="rnd" w="9360">
            <a:solidFill>
              <a:schemeClr val="tx1"/>
            </a:solidFill>
            <a:custDash>
              <a:ds d="1000000" sp="400000"/>
            </a:custDash>
            <a:round/>
          </a:ln>
        </p:spPr>
        <p:style>
          <a:lnRef idx="0"/>
          <a:fillRef idx="0"/>
          <a:effectRef idx="0"/>
          <a:fontRef idx="minor"/>
        </p:style>
      </p:sp>
      <p:sp>
        <p:nvSpPr>
          <p:cNvPr id="229" name="Line 29"/>
          <p:cNvSpPr/>
          <p:nvPr/>
        </p:nvSpPr>
        <p:spPr>
          <a:xfrm>
            <a:off x="714240" y="4809240"/>
            <a:ext cx="2857320" cy="1440"/>
          </a:xfrm>
          <a:prstGeom prst="line">
            <a:avLst/>
          </a:prstGeom>
          <a:ln cap="rnd" w="9360">
            <a:solidFill>
              <a:schemeClr val="tx1"/>
            </a:solidFill>
            <a:custDash>
              <a:ds d="1000000" sp="400000"/>
            </a:custDash>
            <a:round/>
          </a:ln>
        </p:spPr>
        <p:style>
          <a:lnRef idx="0"/>
          <a:fillRef idx="0"/>
          <a:effectRef idx="0"/>
          <a:fontRef idx="minor"/>
        </p:style>
      </p:sp>
      <p:sp>
        <p:nvSpPr>
          <p:cNvPr id="230" name="Line 30"/>
          <p:cNvSpPr/>
          <p:nvPr/>
        </p:nvSpPr>
        <p:spPr>
          <a:xfrm flipH="1">
            <a:off x="3570120" y="4809240"/>
            <a:ext cx="1440" cy="1143000"/>
          </a:xfrm>
          <a:prstGeom prst="line">
            <a:avLst/>
          </a:prstGeom>
          <a:ln cap="rnd" w="9360">
            <a:solidFill>
              <a:schemeClr val="tx1"/>
            </a:solidFill>
            <a:custDash>
              <a:ds d="1000000" sp="400000"/>
            </a:custDash>
            <a:round/>
          </a:ln>
        </p:spPr>
        <p:style>
          <a:lnRef idx="0"/>
          <a:fillRef idx="0"/>
          <a:effectRef idx="0"/>
          <a:fontRef idx="minor"/>
        </p:style>
      </p:sp>
      <p:sp>
        <p:nvSpPr>
          <p:cNvPr id="231" name="Line 31"/>
          <p:cNvSpPr/>
          <p:nvPr/>
        </p:nvSpPr>
        <p:spPr>
          <a:xfrm>
            <a:off x="3571560" y="5952240"/>
            <a:ext cx="1357560" cy="1440"/>
          </a:xfrm>
          <a:prstGeom prst="line">
            <a:avLst/>
          </a:prstGeom>
          <a:ln cap="rnd" w="9360">
            <a:solidFill>
              <a:schemeClr val="tx1"/>
            </a:solidFill>
            <a:custDash>
              <a:ds d="1000000" sp="400000"/>
            </a:custDash>
            <a:round/>
          </a:ln>
        </p:spPr>
        <p:style>
          <a:lnRef idx="0"/>
          <a:fillRef idx="0"/>
          <a:effectRef idx="0"/>
          <a:fontRef idx="minor"/>
        </p:style>
      </p:sp>
      <p:sp>
        <p:nvSpPr>
          <p:cNvPr id="232" name="CustomShape 32"/>
          <p:cNvSpPr/>
          <p:nvPr/>
        </p:nvSpPr>
        <p:spPr>
          <a:xfrm>
            <a:off x="2714760" y="6072840"/>
            <a:ext cx="1071360" cy="303480"/>
          </a:xfrm>
          <a:prstGeom prst="rect">
            <a:avLst/>
          </a:prstGeom>
          <a:noFill/>
          <a:ln w="9360">
            <a:noFill/>
          </a:ln>
        </p:spPr>
        <p:style>
          <a:lnRef idx="0"/>
          <a:fillRef idx="0"/>
          <a:effectRef idx="0"/>
          <a:fontRef idx="minor"/>
        </p:style>
        <p:txBody>
          <a:bodyPr lIns="90000" rIns="90000" tIns="45000" bIns="45000"/>
          <a:p>
            <a:pPr algn="ctr">
              <a:lnSpc>
                <a:spcPct val="100000"/>
              </a:lnSpc>
            </a:pPr>
            <a:r>
              <a:rPr b="0" lang="de-DE" sz="1400" spc="-1" strike="noStrike">
                <a:solidFill>
                  <a:srgbClr val="0060a9"/>
                </a:solidFill>
                <a:uFill>
                  <a:solidFill>
                    <a:srgbClr val="ffffff"/>
                  </a:solidFill>
                </a:uFill>
                <a:latin typeface="Arial"/>
              </a:rPr>
              <a:t>wendet an</a:t>
            </a:r>
            <a:endParaRPr b="0" lang="de-DE" sz="1800" spc="-1" strike="noStrike">
              <a:solidFill>
                <a:srgbClr val="000000"/>
              </a:solidFill>
              <a:uFill>
                <a:solidFill>
                  <a:srgbClr val="ffffff"/>
                </a:solidFill>
              </a:uFill>
              <a:latin typeface="Arial"/>
            </a:endParaRPr>
          </a:p>
        </p:txBody>
      </p:sp>
    </p:spTree>
  </p:cSld>
</p:sld>
</file>

<file path=ppt/slides/slide10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752" name="TextShape 1"/>
          <p:cNvSpPr txBox="1"/>
          <p:nvPr/>
        </p:nvSpPr>
        <p:spPr>
          <a:xfrm>
            <a:off x="685800" y="2130480"/>
            <a:ext cx="7772040" cy="1469520"/>
          </a:xfrm>
          <a:prstGeom prst="rect">
            <a:avLst/>
          </a:prstGeom>
          <a:noFill/>
          <a:ln>
            <a:noFill/>
          </a:ln>
        </p:spPr>
        <p:txBody>
          <a:bodyPr anchor="ctr"/>
          <a:p>
            <a:pPr algn="ctr">
              <a:lnSpc>
                <a:spcPct val="100000"/>
              </a:lnSpc>
            </a:pPr>
            <a:r>
              <a:rPr b="1" lang="en-US" sz="3200" spc="-1" strike="noStrike">
                <a:solidFill>
                  <a:srgbClr val="205595"/>
                </a:solidFill>
                <a:uFill>
                  <a:solidFill>
                    <a:srgbClr val="ffffff"/>
                  </a:solidFill>
                </a:uFill>
                <a:latin typeface="Calibri"/>
              </a:rPr>
              <a:t>Change Management (CHM)</a:t>
            </a:r>
            <a:endParaRPr b="0" lang="en-US" sz="1800" spc="-1" strike="noStrike">
              <a:solidFill>
                <a:srgbClr val="000000"/>
              </a:solidFill>
              <a:uFill>
                <a:solidFill>
                  <a:srgbClr val="ffffff"/>
                </a:solidFill>
              </a:uFill>
              <a:latin typeface="Calibri"/>
            </a:endParaRPr>
          </a:p>
        </p:txBody>
      </p:sp>
      <p:sp>
        <p:nvSpPr>
          <p:cNvPr id="753" name="TextShape 2"/>
          <p:cNvSpPr txBox="1"/>
          <p:nvPr/>
        </p:nvSpPr>
        <p:spPr>
          <a:xfrm>
            <a:off x="6553080" y="6430680"/>
            <a:ext cx="2133360" cy="364680"/>
          </a:xfrm>
          <a:prstGeom prst="rect">
            <a:avLst/>
          </a:prstGeom>
          <a:noFill/>
          <a:ln>
            <a:noFill/>
          </a:ln>
        </p:spPr>
        <p:txBody>
          <a:bodyPr anchor="ctr"/>
          <a:p>
            <a:pPr algn="r">
              <a:lnSpc>
                <a:spcPct val="100000"/>
              </a:lnSpc>
            </a:pPr>
            <a:fld id="{2882143B-2ED3-47E5-B859-B181EA9D531D}" type="slidenum">
              <a:rPr b="0" lang="de-DE" sz="1200" spc="-1" strike="noStrike">
                <a:solidFill>
                  <a:srgbClr val="ffffff"/>
                </a:solidFill>
                <a:uFill>
                  <a:solidFill>
                    <a:srgbClr val="ffffff"/>
                  </a:solidFill>
                </a:uFill>
                <a:latin typeface="Calibri"/>
              </a:rPr>
              <a:t>&lt;Foliennummer&gt;</a:t>
            </a:fld>
            <a:endParaRPr b="0" lang="de-DE" sz="1400" spc="-1" strike="noStrike">
              <a:solidFill>
                <a:srgbClr val="000000"/>
              </a:solidFill>
              <a:uFill>
                <a:solidFill>
                  <a:srgbClr val="ffffff"/>
                </a:solidFill>
              </a:uFill>
              <a:latin typeface="Times New Roman"/>
            </a:endParaRPr>
          </a:p>
        </p:txBody>
      </p:sp>
      <p:sp>
        <p:nvSpPr>
          <p:cNvPr id="754" name="TextShape 3"/>
          <p:cNvSpPr txBox="1"/>
          <p:nvPr/>
        </p:nvSpPr>
        <p:spPr>
          <a:xfrm>
            <a:off x="1371600" y="3886200"/>
            <a:ext cx="6400440" cy="1752120"/>
          </a:xfrm>
          <a:prstGeom prst="rect">
            <a:avLst/>
          </a:prstGeom>
          <a:noFill/>
          <a:ln>
            <a:noFill/>
          </a:ln>
        </p:spPr>
        <p:txBody>
          <a:bodyPr/>
          <a:p>
            <a:pPr algn="ctr"/>
            <a:endParaRPr b="0" lang="de-DE" sz="3200" spc="-1" strike="noStrike">
              <a:solidFill>
                <a:srgbClr val="000000"/>
              </a:solidFill>
              <a:uFill>
                <a:solidFill>
                  <a:srgbClr val="ffffff"/>
                </a:solidFill>
              </a:uFill>
              <a:latin typeface="Arial"/>
            </a:endParaRPr>
          </a:p>
        </p:txBody>
      </p:sp>
      <p:sp>
        <p:nvSpPr>
          <p:cNvPr id="755" name="CustomShape 4"/>
          <p:cNvSpPr/>
          <p:nvPr/>
        </p:nvSpPr>
        <p:spPr>
          <a:xfrm>
            <a:off x="1371600" y="3933720"/>
            <a:ext cx="6400440" cy="1704600"/>
          </a:xfrm>
          <a:prstGeom prst="snip1Rect">
            <a:avLst>
              <a:gd name="adj" fmla="val 16667"/>
            </a:avLst>
          </a:prstGeom>
          <a:solidFill>
            <a:schemeClr val="accent1">
              <a:lumMod val="60000"/>
              <a:lumOff val="40000"/>
              <a:alpha val="37000"/>
            </a:schemeClr>
          </a:solidFill>
          <a:ln>
            <a:round/>
          </a:ln>
        </p:spPr>
        <p:style>
          <a:lnRef idx="2">
            <a:schemeClr val="accent1">
              <a:shade val="50000"/>
            </a:schemeClr>
          </a:lnRef>
          <a:fillRef idx="1">
            <a:schemeClr val="accent1"/>
          </a:fillRef>
          <a:effectRef idx="0">
            <a:schemeClr val="accent1"/>
          </a:effectRef>
          <a:fontRef idx="minor"/>
        </p:style>
      </p:sp>
      <p:sp>
        <p:nvSpPr>
          <p:cNvPr id="756" name="CustomShape 5"/>
          <p:cNvSpPr/>
          <p:nvPr/>
        </p:nvSpPr>
        <p:spPr>
          <a:xfrm>
            <a:off x="1445760" y="4040640"/>
            <a:ext cx="1706040" cy="329040"/>
          </a:xfrm>
          <a:prstGeom prst="rect">
            <a:avLst/>
          </a:prstGeom>
          <a:ln>
            <a:round/>
          </a:ln>
        </p:spPr>
        <p:style>
          <a:lnRef idx="2">
            <a:schemeClr val="accent1">
              <a:shade val="50000"/>
            </a:schemeClr>
          </a:lnRef>
          <a:fillRef idx="1">
            <a:schemeClr val="accent1"/>
          </a:fillRef>
          <a:effectRef idx="0">
            <a:schemeClr val="accent1"/>
          </a:effectRef>
          <a:fontRef idx="minor"/>
        </p:style>
        <p:txBody>
          <a:bodyPr lIns="90000" rIns="90000" tIns="45000" bIns="45000" anchor="ctr"/>
          <a:p>
            <a:pPr algn="ctr">
              <a:lnSpc>
                <a:spcPct val="100000"/>
              </a:lnSpc>
            </a:pPr>
            <a:r>
              <a:rPr b="0" lang="de-DE" sz="1800" spc="-1" strike="noStrike">
                <a:solidFill>
                  <a:srgbClr val="ffffff"/>
                </a:solidFill>
                <a:uFill>
                  <a:solidFill>
                    <a:srgbClr val="ffffff"/>
                  </a:solidFill>
                </a:uFill>
                <a:latin typeface="Calibri"/>
              </a:rPr>
              <a:t>Zielsetzung</a:t>
            </a:r>
            <a:endParaRPr b="0" lang="de-DE" sz="1800" spc="-1" strike="noStrike">
              <a:solidFill>
                <a:srgbClr val="000000"/>
              </a:solidFill>
              <a:uFill>
                <a:solidFill>
                  <a:srgbClr val="ffffff"/>
                </a:solidFill>
              </a:uFill>
              <a:latin typeface="Arial"/>
            </a:endParaRPr>
          </a:p>
        </p:txBody>
      </p:sp>
      <p:sp>
        <p:nvSpPr>
          <p:cNvPr id="757" name="CustomShape 6"/>
          <p:cNvSpPr/>
          <p:nvPr/>
        </p:nvSpPr>
        <p:spPr>
          <a:xfrm>
            <a:off x="1445760" y="4448520"/>
            <a:ext cx="6326280" cy="1187640"/>
          </a:xfrm>
          <a:prstGeom prst="rect">
            <a:avLst/>
          </a:prstGeom>
          <a:noFill/>
          <a:ln>
            <a:noFill/>
          </a:ln>
        </p:spPr>
        <p:style>
          <a:lnRef idx="0"/>
          <a:fillRef idx="0"/>
          <a:effectRef idx="0"/>
          <a:fontRef idx="minor"/>
        </p:style>
        <p:txBody>
          <a:bodyPr lIns="90000" rIns="90000" tIns="45000" bIns="45000"/>
          <a:p>
            <a:pPr>
              <a:lnSpc>
                <a:spcPct val="100000"/>
              </a:lnSpc>
            </a:pPr>
            <a:r>
              <a:rPr b="0" lang="de-DE" sz="1800" spc="-1" strike="noStrike">
                <a:solidFill>
                  <a:srgbClr val="000000"/>
                </a:solidFill>
                <a:uFill>
                  <a:solidFill>
                    <a:srgbClr val="ffffff"/>
                  </a:solidFill>
                </a:uFill>
                <a:latin typeface="Calibri"/>
              </a:rPr>
              <a:t>Sicherstellung, dass Veränderungen (Changes) an CIs mit einem kontrollierten Verfahren geplant, genehmigt, implementiert und reviewed werden, um nachteilige Auswirkungen auf den Service oder den Kunden zu vermeiden</a:t>
            </a:r>
            <a:endParaRPr b="0" lang="de-DE" sz="1800" spc="-1" strike="noStrike">
              <a:solidFill>
                <a:srgbClr val="000000"/>
              </a:solidFill>
              <a:uFill>
                <a:solidFill>
                  <a:srgbClr val="ffffff"/>
                </a:solidFill>
              </a:uFill>
              <a:latin typeface="Arial"/>
            </a:endParaRPr>
          </a:p>
        </p:txBody>
      </p:sp>
    </p:spTree>
  </p:cSld>
</p:sld>
</file>

<file path=ppt/slides/slide10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758" name="TextShape 1"/>
          <p:cNvSpPr txBox="1"/>
          <p:nvPr/>
        </p:nvSpPr>
        <p:spPr>
          <a:xfrm>
            <a:off x="457200" y="274680"/>
            <a:ext cx="7353360" cy="1047600"/>
          </a:xfrm>
          <a:prstGeom prst="rect">
            <a:avLst/>
          </a:prstGeom>
          <a:noFill/>
          <a:ln>
            <a:noFill/>
          </a:ln>
        </p:spPr>
        <p:txBody>
          <a:bodyPr anchor="ctr"/>
          <a:p>
            <a:pPr>
              <a:lnSpc>
                <a:spcPct val="100000"/>
              </a:lnSpc>
            </a:pPr>
            <a:r>
              <a:rPr b="0" lang="en-US" sz="3200" spc="-1" strike="noStrike">
                <a:solidFill>
                  <a:srgbClr val="205595"/>
                </a:solidFill>
                <a:uFill>
                  <a:solidFill>
                    <a:srgbClr val="ffffff"/>
                  </a:solidFill>
                </a:uFill>
                <a:latin typeface="Calibri"/>
              </a:rPr>
              <a:t>CHM: Wichtige Begriffe &amp; Konzepte</a:t>
            </a:r>
            <a:endParaRPr b="0" lang="en-US" sz="1800" spc="-1" strike="noStrike">
              <a:solidFill>
                <a:srgbClr val="000000"/>
              </a:solidFill>
              <a:uFill>
                <a:solidFill>
                  <a:srgbClr val="ffffff"/>
                </a:solidFill>
              </a:uFill>
              <a:latin typeface="Calibri"/>
            </a:endParaRPr>
          </a:p>
        </p:txBody>
      </p:sp>
      <p:sp>
        <p:nvSpPr>
          <p:cNvPr id="759" name="TextShape 2"/>
          <p:cNvSpPr txBox="1"/>
          <p:nvPr/>
        </p:nvSpPr>
        <p:spPr>
          <a:xfrm>
            <a:off x="457200" y="1696680"/>
            <a:ext cx="8229240" cy="4625640"/>
          </a:xfrm>
          <a:prstGeom prst="rect">
            <a:avLst/>
          </a:prstGeom>
          <a:noFill/>
          <a:ln>
            <a:noFill/>
          </a:ln>
        </p:spPr>
        <p:txBody>
          <a:bodyPr/>
          <a:p>
            <a:endParaRPr b="0" lang="en-US" sz="2800" spc="-1" strike="noStrike">
              <a:solidFill>
                <a:srgbClr val="000000"/>
              </a:solidFill>
              <a:uFill>
                <a:solidFill>
                  <a:srgbClr val="ffffff"/>
                </a:solidFill>
              </a:uFill>
              <a:latin typeface="Calibri"/>
            </a:endParaRPr>
          </a:p>
        </p:txBody>
      </p:sp>
      <p:sp>
        <p:nvSpPr>
          <p:cNvPr id="760" name="TextShape 3"/>
          <p:cNvSpPr txBox="1"/>
          <p:nvPr/>
        </p:nvSpPr>
        <p:spPr>
          <a:xfrm>
            <a:off x="6553080" y="6430680"/>
            <a:ext cx="2133360" cy="364680"/>
          </a:xfrm>
          <a:prstGeom prst="rect">
            <a:avLst/>
          </a:prstGeom>
          <a:noFill/>
          <a:ln>
            <a:noFill/>
          </a:ln>
        </p:spPr>
        <p:txBody>
          <a:bodyPr anchor="ctr"/>
          <a:p>
            <a:pPr algn="r">
              <a:lnSpc>
                <a:spcPct val="100000"/>
              </a:lnSpc>
            </a:pPr>
            <a:fld id="{972086ED-2CAC-48EF-9810-51F652E6353A}" type="slidenum">
              <a:rPr b="0" lang="de-DE" sz="1200" spc="-1" strike="noStrike">
                <a:solidFill>
                  <a:srgbClr val="8b8b8b"/>
                </a:solidFill>
                <a:uFill>
                  <a:solidFill>
                    <a:srgbClr val="ffffff"/>
                  </a:solidFill>
                </a:uFill>
                <a:latin typeface="Calibri"/>
              </a:rPr>
              <a:t>&lt;Foliennummer&gt;</a:t>
            </a:fld>
            <a:endParaRPr b="0" lang="de-DE" sz="1400" spc="-1" strike="noStrike">
              <a:solidFill>
                <a:srgbClr val="000000"/>
              </a:solidFill>
              <a:uFill>
                <a:solidFill>
                  <a:srgbClr val="ffffff"/>
                </a:solidFill>
              </a:uFill>
              <a:latin typeface="Times New Roman"/>
            </a:endParaRPr>
          </a:p>
        </p:txBody>
      </p:sp>
      <p:graphicFrame>
        <p:nvGraphicFramePr>
          <p:cNvPr id="761" name="Table 4"/>
          <p:cNvGraphicFramePr/>
          <p:nvPr/>
        </p:nvGraphicFramePr>
        <p:xfrm>
          <a:off x="457200" y="1696680"/>
          <a:ext cx="8229240" cy="741600"/>
        </p:xfrm>
        <a:graphic>
          <a:graphicData uri="http://schemas.openxmlformats.org/drawingml/2006/table">
            <a:tbl>
              <a:tblPr/>
              <a:tblGrid>
                <a:gridCol w="8229600"/>
              </a:tblGrid>
              <a:tr h="177120">
                <a:tc>
                  <a:txBody>
                    <a:bodyPr lIns="68400" rIns="68400" tIns="0" bIns="0"/>
                    <a:p>
                      <a:pPr>
                        <a:lnSpc>
                          <a:spcPct val="100000"/>
                        </a:lnSpc>
                      </a:pPr>
                      <a:r>
                        <a:rPr b="1" lang="de-DE" sz="1400" spc="-1" strike="noStrike">
                          <a:solidFill>
                            <a:srgbClr val="ffffff"/>
                          </a:solidFill>
                          <a:uFill>
                            <a:solidFill>
                              <a:srgbClr val="ffffff"/>
                            </a:solidFill>
                          </a:uFill>
                          <a:latin typeface="Calibri"/>
                        </a:rPr>
                        <a:t>Definition nach FitSM-0:</a:t>
                      </a:r>
                      <a:endParaRPr b="0" lang="de-DE" sz="1800" spc="-1" strike="noStrike">
                        <a:solidFill>
                          <a:srgbClr val="000000"/>
                        </a:solidFill>
                        <a:uFill>
                          <a:solidFill>
                            <a:srgbClr val="ffffff"/>
                          </a:solidFill>
                        </a:uFill>
                        <a:latin typeface="Arial"/>
                      </a:endParaRPr>
                    </a:p>
                  </a:txBody>
                  <a:tcPr marL="68400" marR="68400">
                    <a:lnL w="12240">
                      <a:solidFill>
                        <a:srgbClr val="4f81bd"/>
                      </a:solidFill>
                    </a:lnL>
                    <a:lnR w="12240">
                      <a:solidFill>
                        <a:srgbClr val="4f81bd"/>
                      </a:solidFill>
                    </a:lnR>
                    <a:lnT w="12240">
                      <a:solidFill>
                        <a:srgbClr val="4f81bd"/>
                      </a:solidFill>
                    </a:lnT>
                    <a:lnB w="12240">
                      <a:solidFill>
                        <a:srgbClr val="4f81bd"/>
                      </a:solidFill>
                    </a:lnB>
                    <a:solidFill>
                      <a:srgbClr val="4f81bd"/>
                    </a:solidFill>
                  </a:tcPr>
                </a:tc>
              </a:tr>
              <a:tr h="707760">
                <a:tc>
                  <a:txBody>
                    <a:bodyPr lIns="68400" rIns="68400" tIns="0" bIns="0"/>
                    <a:p>
                      <a:pPr>
                        <a:lnSpc>
                          <a:spcPct val="100000"/>
                        </a:lnSpc>
                      </a:pPr>
                      <a:r>
                        <a:rPr b="0" lang="de-DE" sz="2000" spc="-1" strike="noStrike">
                          <a:solidFill>
                            <a:srgbClr val="000000"/>
                          </a:solidFill>
                          <a:uFill>
                            <a:solidFill>
                              <a:srgbClr val="ffffff"/>
                            </a:solidFill>
                          </a:uFill>
                          <a:latin typeface="Calibri"/>
                        </a:rPr>
                        <a:t>Request for Change (RFC):</a:t>
                      </a:r>
                      <a:endParaRPr b="0" lang="de-DE" sz="1800" spc="-1" strike="noStrike">
                        <a:solidFill>
                          <a:srgbClr val="000000"/>
                        </a:solidFill>
                        <a:uFill>
                          <a:solidFill>
                            <a:srgbClr val="ffffff"/>
                          </a:solidFill>
                        </a:uFill>
                        <a:latin typeface="Arial"/>
                      </a:endParaRPr>
                    </a:p>
                    <a:p>
                      <a:pPr marL="457200">
                        <a:lnSpc>
                          <a:spcPct val="100000"/>
                        </a:lnSpc>
                      </a:pPr>
                      <a:r>
                        <a:rPr b="0" lang="de-DE" sz="1800" spc="-1" strike="noStrike">
                          <a:solidFill>
                            <a:srgbClr val="000000"/>
                          </a:solidFill>
                          <a:uFill>
                            <a:solidFill>
                              <a:srgbClr val="ffffff"/>
                            </a:solidFill>
                          </a:uFill>
                          <a:latin typeface="Calibri"/>
                        </a:rPr>
                        <a:t>Dokumentierter Vorschlag für einen </a:t>
                      </a:r>
                      <a:r>
                        <a:rPr b="0" i="1" lang="de-DE" sz="1800" spc="-1" strike="noStrike">
                          <a:solidFill>
                            <a:srgbClr val="000000"/>
                          </a:solidFill>
                          <a:uFill>
                            <a:solidFill>
                              <a:srgbClr val="ffffff"/>
                            </a:solidFill>
                          </a:uFill>
                          <a:latin typeface="Calibri"/>
                        </a:rPr>
                        <a:t>Change </a:t>
                      </a:r>
                      <a:r>
                        <a:rPr b="0" lang="de-DE" sz="1800" spc="-1" strike="noStrike">
                          <a:solidFill>
                            <a:srgbClr val="000000"/>
                          </a:solidFill>
                          <a:uFill>
                            <a:solidFill>
                              <a:srgbClr val="ffffff"/>
                            </a:solidFill>
                          </a:uFill>
                          <a:latin typeface="Calibri"/>
                        </a:rPr>
                        <a:t>an einem oder mehreren </a:t>
                      </a:r>
                      <a:r>
                        <a:rPr b="0" i="1" lang="de-DE" sz="1800" spc="-1" strike="noStrike">
                          <a:solidFill>
                            <a:srgbClr val="000000"/>
                          </a:solidFill>
                          <a:uFill>
                            <a:solidFill>
                              <a:srgbClr val="ffffff"/>
                            </a:solidFill>
                          </a:uFill>
                          <a:latin typeface="Calibri"/>
                        </a:rPr>
                        <a:t>Configuration Items</a:t>
                      </a:r>
                      <a:r>
                        <a:rPr b="0" lang="de-DE" sz="1800" spc="-1" strike="noStrike">
                          <a:solidFill>
                            <a:srgbClr val="000000"/>
                          </a:solidFill>
                          <a:uFill>
                            <a:solidFill>
                              <a:srgbClr val="ffffff"/>
                            </a:solidFill>
                          </a:uFill>
                          <a:latin typeface="Calibri"/>
                        </a:rPr>
                        <a:t> (CIs) </a:t>
                      </a:r>
                      <a:endParaRPr b="0" lang="de-DE" sz="1800" spc="-1" strike="noStrike">
                        <a:solidFill>
                          <a:srgbClr val="000000"/>
                        </a:solidFill>
                        <a:uFill>
                          <a:solidFill>
                            <a:srgbClr val="ffffff"/>
                          </a:solidFill>
                        </a:uFill>
                        <a:latin typeface="Arial"/>
                      </a:endParaRPr>
                    </a:p>
                  </a:txBody>
                  <a:tcPr marL="68400" marR="68400">
                    <a:lnL w="12240">
                      <a:solidFill>
                        <a:srgbClr val="4f81bd"/>
                      </a:solidFill>
                    </a:lnL>
                    <a:lnR w="12240">
                      <a:solidFill>
                        <a:srgbClr val="4f81bd"/>
                      </a:solidFill>
                    </a:lnR>
                    <a:lnT w="12240">
                      <a:solidFill>
                        <a:srgbClr val="4f81bd"/>
                      </a:solidFill>
                    </a:lnT>
                    <a:lnB w="12240">
                      <a:solidFill>
                        <a:srgbClr val="4f81bd"/>
                      </a:solidFill>
                    </a:lnB>
                    <a:solidFill>
                      <a:srgbClr val="ffffff"/>
                    </a:solidFill>
                  </a:tcPr>
                </a:tc>
              </a:tr>
            </a:tbl>
          </a:graphicData>
        </a:graphic>
      </p:graphicFrame>
      <p:graphicFrame>
        <p:nvGraphicFramePr>
          <p:cNvPr id="762" name="Table 5"/>
          <p:cNvGraphicFramePr/>
          <p:nvPr/>
        </p:nvGraphicFramePr>
        <p:xfrm>
          <a:off x="457200" y="3018600"/>
          <a:ext cx="8229240" cy="911520"/>
        </p:xfrm>
        <a:graphic>
          <a:graphicData uri="http://schemas.openxmlformats.org/drawingml/2006/table">
            <a:tbl>
              <a:tblPr/>
              <a:tblGrid>
                <a:gridCol w="8229600"/>
              </a:tblGrid>
              <a:tr h="198720">
                <a:tc>
                  <a:txBody>
                    <a:bodyPr lIns="68400" rIns="68400" tIns="0" bIns="0"/>
                    <a:p>
                      <a:pPr>
                        <a:lnSpc>
                          <a:spcPct val="100000"/>
                        </a:lnSpc>
                      </a:pPr>
                      <a:r>
                        <a:rPr b="1" lang="de-DE" sz="1400" spc="-1" strike="noStrike">
                          <a:solidFill>
                            <a:srgbClr val="ffffff"/>
                          </a:solidFill>
                          <a:uFill>
                            <a:solidFill>
                              <a:srgbClr val="ffffff"/>
                            </a:solidFill>
                          </a:uFill>
                          <a:latin typeface="Calibri"/>
                        </a:rPr>
                        <a:t>Definition nach FitSM-0:</a:t>
                      </a:r>
                      <a:endParaRPr b="0" lang="de-DE" sz="1800" spc="-1" strike="noStrike">
                        <a:solidFill>
                          <a:srgbClr val="000000"/>
                        </a:solidFill>
                        <a:uFill>
                          <a:solidFill>
                            <a:srgbClr val="ffffff"/>
                          </a:solidFill>
                        </a:uFill>
                        <a:latin typeface="Arial"/>
                      </a:endParaRPr>
                    </a:p>
                  </a:txBody>
                  <a:tcPr marL="68400" marR="68400">
                    <a:lnL w="12240">
                      <a:solidFill>
                        <a:srgbClr val="4f81bd"/>
                      </a:solidFill>
                    </a:lnL>
                    <a:lnR w="12240">
                      <a:solidFill>
                        <a:srgbClr val="4f81bd"/>
                      </a:solidFill>
                    </a:lnR>
                    <a:lnT w="12240">
                      <a:solidFill>
                        <a:srgbClr val="4f81bd"/>
                      </a:solidFill>
                    </a:lnT>
                    <a:lnB w="12240">
                      <a:solidFill>
                        <a:srgbClr val="4f81bd"/>
                      </a:solidFill>
                    </a:lnB>
                    <a:solidFill>
                      <a:srgbClr val="4f81bd"/>
                    </a:solidFill>
                  </a:tcPr>
                </a:tc>
              </a:tr>
              <a:tr h="712800">
                <a:tc>
                  <a:txBody>
                    <a:bodyPr lIns="68400" rIns="68400" tIns="0" bIns="0"/>
                    <a:p>
                      <a:pPr>
                        <a:lnSpc>
                          <a:spcPct val="100000"/>
                        </a:lnSpc>
                      </a:pPr>
                      <a:r>
                        <a:rPr b="0" lang="de-DE" sz="2000" spc="-1" strike="noStrike">
                          <a:solidFill>
                            <a:srgbClr val="000000"/>
                          </a:solidFill>
                          <a:uFill>
                            <a:solidFill>
                              <a:srgbClr val="ffffff"/>
                            </a:solidFill>
                          </a:uFill>
                          <a:latin typeface="Calibri"/>
                        </a:rPr>
                        <a:t>Change:</a:t>
                      </a:r>
                      <a:endParaRPr b="0" lang="de-DE" sz="1800" spc="-1" strike="noStrike">
                        <a:solidFill>
                          <a:srgbClr val="000000"/>
                        </a:solidFill>
                        <a:uFill>
                          <a:solidFill>
                            <a:srgbClr val="ffffff"/>
                          </a:solidFill>
                        </a:uFill>
                        <a:latin typeface="Arial"/>
                      </a:endParaRPr>
                    </a:p>
                    <a:p>
                      <a:pPr marL="457200">
                        <a:lnSpc>
                          <a:spcPct val="100000"/>
                        </a:lnSpc>
                      </a:pPr>
                      <a:r>
                        <a:rPr b="0" lang="de-DE" sz="1800" spc="-1" strike="noStrike">
                          <a:solidFill>
                            <a:srgbClr val="000000"/>
                          </a:solidFill>
                          <a:uFill>
                            <a:solidFill>
                              <a:srgbClr val="ffffff"/>
                            </a:solidFill>
                          </a:uFill>
                          <a:latin typeface="Calibri"/>
                        </a:rPr>
                        <a:t>Veränderung (wie das Hinzufügen, Entfernen, Modifizieren, Ersetzen) an einem </a:t>
                      </a:r>
                      <a:r>
                        <a:rPr b="0" i="1" lang="de-DE" sz="1800" spc="-1" strike="noStrike">
                          <a:solidFill>
                            <a:srgbClr val="000000"/>
                          </a:solidFill>
                          <a:uFill>
                            <a:solidFill>
                              <a:srgbClr val="ffffff"/>
                            </a:solidFill>
                          </a:uFill>
                          <a:latin typeface="Calibri"/>
                        </a:rPr>
                        <a:t>Configuration Item </a:t>
                      </a:r>
                      <a:r>
                        <a:rPr b="0" lang="de-DE" sz="1800" spc="-1" strike="noStrike">
                          <a:solidFill>
                            <a:srgbClr val="000000"/>
                          </a:solidFill>
                          <a:uFill>
                            <a:solidFill>
                              <a:srgbClr val="ffffff"/>
                            </a:solidFill>
                          </a:uFill>
                          <a:latin typeface="Calibri"/>
                        </a:rPr>
                        <a:t>(CI) </a:t>
                      </a:r>
                      <a:endParaRPr b="0" lang="de-DE" sz="1800" spc="-1" strike="noStrike">
                        <a:solidFill>
                          <a:srgbClr val="000000"/>
                        </a:solidFill>
                        <a:uFill>
                          <a:solidFill>
                            <a:srgbClr val="ffffff"/>
                          </a:solidFill>
                        </a:uFill>
                        <a:latin typeface="Arial"/>
                      </a:endParaRPr>
                    </a:p>
                  </a:txBody>
                  <a:tcPr marL="68400" marR="68400">
                    <a:lnL w="12240">
                      <a:solidFill>
                        <a:srgbClr val="4f81bd"/>
                      </a:solidFill>
                    </a:lnL>
                    <a:lnR w="12240">
                      <a:solidFill>
                        <a:srgbClr val="4f81bd"/>
                      </a:solidFill>
                    </a:lnR>
                    <a:lnT w="12240">
                      <a:solidFill>
                        <a:srgbClr val="4f81bd"/>
                      </a:solidFill>
                    </a:lnT>
                    <a:lnB w="12240">
                      <a:solidFill>
                        <a:srgbClr val="4f81bd"/>
                      </a:solidFill>
                    </a:lnB>
                    <a:solidFill>
                      <a:srgbClr val="ffffff"/>
                    </a:solidFill>
                  </a:tcPr>
                </a:tc>
              </a:tr>
            </a:tbl>
          </a:graphicData>
        </a:graphic>
      </p:graphicFrame>
    </p:spTree>
  </p:cSld>
</p:sld>
</file>

<file path=ppt/slides/slide10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763" name="TextShape 1"/>
          <p:cNvSpPr txBox="1"/>
          <p:nvPr/>
        </p:nvSpPr>
        <p:spPr>
          <a:xfrm>
            <a:off x="457200" y="274680"/>
            <a:ext cx="7353360" cy="1047600"/>
          </a:xfrm>
          <a:prstGeom prst="rect">
            <a:avLst/>
          </a:prstGeom>
          <a:noFill/>
          <a:ln>
            <a:noFill/>
          </a:ln>
        </p:spPr>
        <p:txBody>
          <a:bodyPr anchor="ctr"/>
          <a:p>
            <a:pPr>
              <a:lnSpc>
                <a:spcPct val="100000"/>
              </a:lnSpc>
            </a:pPr>
            <a:r>
              <a:rPr b="0" lang="en-US" sz="3200" spc="-1" strike="noStrike">
                <a:solidFill>
                  <a:srgbClr val="205595"/>
                </a:solidFill>
                <a:uFill>
                  <a:solidFill>
                    <a:srgbClr val="ffffff"/>
                  </a:solidFill>
                </a:uFill>
                <a:latin typeface="Calibri"/>
              </a:rPr>
              <a:t>CHM: Anforderungen nach FitSM-1</a:t>
            </a:r>
            <a:endParaRPr b="0" lang="en-US" sz="1800" spc="-1" strike="noStrike">
              <a:solidFill>
                <a:srgbClr val="000000"/>
              </a:solidFill>
              <a:uFill>
                <a:solidFill>
                  <a:srgbClr val="ffffff"/>
                </a:solidFill>
              </a:uFill>
              <a:latin typeface="Calibri"/>
            </a:endParaRPr>
          </a:p>
        </p:txBody>
      </p:sp>
      <p:sp>
        <p:nvSpPr>
          <p:cNvPr id="764" name="TextShape 2"/>
          <p:cNvSpPr txBox="1"/>
          <p:nvPr/>
        </p:nvSpPr>
        <p:spPr>
          <a:xfrm>
            <a:off x="6553080" y="6430680"/>
            <a:ext cx="2133360" cy="364680"/>
          </a:xfrm>
          <a:prstGeom prst="rect">
            <a:avLst/>
          </a:prstGeom>
          <a:noFill/>
          <a:ln>
            <a:noFill/>
          </a:ln>
        </p:spPr>
        <p:txBody>
          <a:bodyPr anchor="ctr"/>
          <a:p>
            <a:pPr algn="r">
              <a:lnSpc>
                <a:spcPct val="100000"/>
              </a:lnSpc>
            </a:pPr>
            <a:fld id="{AE7778D5-BA83-4E7B-9E08-51E2686DB22E}" type="slidenum">
              <a:rPr b="0" lang="de-DE" sz="1200" spc="-1" strike="noStrike">
                <a:solidFill>
                  <a:srgbClr val="8b8b8b"/>
                </a:solidFill>
                <a:uFill>
                  <a:solidFill>
                    <a:srgbClr val="ffffff"/>
                  </a:solidFill>
                </a:uFill>
                <a:latin typeface="Calibri"/>
              </a:rPr>
              <a:t>&lt;Foliennummer&gt;</a:t>
            </a:fld>
            <a:endParaRPr b="0" lang="de-DE" sz="1400" spc="-1" strike="noStrike">
              <a:solidFill>
                <a:srgbClr val="000000"/>
              </a:solidFill>
              <a:uFill>
                <a:solidFill>
                  <a:srgbClr val="ffffff"/>
                </a:solidFill>
              </a:uFill>
              <a:latin typeface="Times New Roman"/>
            </a:endParaRPr>
          </a:p>
        </p:txBody>
      </p:sp>
      <p:sp>
        <p:nvSpPr>
          <p:cNvPr id="765" name="TextShape 3"/>
          <p:cNvSpPr txBox="1"/>
          <p:nvPr/>
        </p:nvSpPr>
        <p:spPr>
          <a:xfrm>
            <a:off x="457200" y="1696680"/>
            <a:ext cx="8229240" cy="4625640"/>
          </a:xfrm>
          <a:prstGeom prst="rect">
            <a:avLst/>
          </a:prstGeom>
          <a:noFill/>
          <a:ln>
            <a:noFill/>
          </a:ln>
        </p:spPr>
        <p:txBody>
          <a:bodyPr/>
          <a:p>
            <a:endParaRPr b="0" lang="en-US" sz="2800" spc="-1" strike="noStrike">
              <a:solidFill>
                <a:srgbClr val="000000"/>
              </a:solidFill>
              <a:uFill>
                <a:solidFill>
                  <a:srgbClr val="ffffff"/>
                </a:solidFill>
              </a:uFill>
              <a:latin typeface="Calibri"/>
            </a:endParaRPr>
          </a:p>
        </p:txBody>
      </p:sp>
      <p:graphicFrame>
        <p:nvGraphicFramePr>
          <p:cNvPr id="766" name="Table 4"/>
          <p:cNvGraphicFramePr/>
          <p:nvPr/>
        </p:nvGraphicFramePr>
        <p:xfrm>
          <a:off x="457200" y="1697040"/>
          <a:ext cx="8229240" cy="360000"/>
        </p:xfrm>
        <a:graphic>
          <a:graphicData uri="http://schemas.openxmlformats.org/drawingml/2006/table">
            <a:tbl>
              <a:tblPr/>
              <a:tblGrid>
                <a:gridCol w="8229600"/>
              </a:tblGrid>
              <a:tr h="0">
                <a:tc>
                  <a:txBody>
                    <a:bodyPr lIns="96480" rIns="96480" tIns="0" bIns="0"/>
                    <a:p>
                      <a:pPr>
                        <a:lnSpc>
                          <a:spcPct val="100000"/>
                        </a:lnSpc>
                      </a:pPr>
                      <a:r>
                        <a:rPr b="0" lang="de-DE" sz="1600" spc="-1" strike="noStrike">
                          <a:solidFill>
                            <a:srgbClr val="ffffff"/>
                          </a:solidFill>
                          <a:uFill>
                            <a:solidFill>
                              <a:srgbClr val="ffffff"/>
                            </a:solidFill>
                          </a:uFill>
                          <a:latin typeface="Calibri"/>
                          <a:ea typeface="MS Gothic"/>
                        </a:rPr>
                        <a:t>PR12 Change Management</a:t>
                      </a:r>
                      <a:endParaRPr b="0" lang="de-DE" sz="1800" spc="-1" strike="noStrike">
                        <a:solidFill>
                          <a:srgbClr val="000000"/>
                        </a:solidFill>
                        <a:uFill>
                          <a:solidFill>
                            <a:srgbClr val="ffffff"/>
                          </a:solidFill>
                        </a:uFill>
                        <a:latin typeface="Arial"/>
                      </a:endParaRPr>
                    </a:p>
                  </a:txBody>
                  <a:tcPr marL="96480" marR="96480">
                    <a:lnL w="12240">
                      <a:solidFill>
                        <a:srgbClr val="000000"/>
                      </a:solidFill>
                    </a:lnL>
                    <a:lnR w="12240">
                      <a:solidFill>
                        <a:srgbClr val="000000"/>
                      </a:solidFill>
                    </a:lnR>
                    <a:lnT w="12240">
                      <a:solidFill>
                        <a:srgbClr val="000000"/>
                      </a:solidFill>
                    </a:lnT>
                    <a:lnB w="12240">
                      <a:solidFill>
                        <a:srgbClr val="000000"/>
                      </a:solidFill>
                    </a:lnB>
                    <a:solidFill>
                      <a:srgbClr val="0b578c"/>
                    </a:solidFill>
                  </a:tcPr>
                </a:tc>
              </a:tr>
              <a:tr h="0">
                <a:tc>
                  <a:txBody>
                    <a:bodyPr lIns="96480" rIns="96480" tIns="0" bIns="0"/>
                    <a:p>
                      <a:pPr>
                        <a:lnSpc>
                          <a:spcPct val="100000"/>
                        </a:lnSpc>
                      </a:pPr>
                      <a:r>
                        <a:rPr b="0" lang="de-DE" sz="1800" spc="-1" strike="noStrike" cap="all">
                          <a:solidFill>
                            <a:srgbClr val="ffffff"/>
                          </a:solidFill>
                          <a:uFill>
                            <a:solidFill>
                              <a:srgbClr val="ffffff"/>
                            </a:solidFill>
                          </a:uFill>
                          <a:latin typeface="Calibri"/>
                          <a:ea typeface="MS Mincho"/>
                        </a:rPr>
                        <a:t>Anforderungen</a:t>
                      </a:r>
                      <a:endParaRPr b="0" lang="de-DE" sz="1800" spc="-1" strike="noStrike">
                        <a:solidFill>
                          <a:srgbClr val="000000"/>
                        </a:solidFill>
                        <a:uFill>
                          <a:solidFill>
                            <a:srgbClr val="ffffff"/>
                          </a:solidFill>
                        </a:uFill>
                        <a:latin typeface="Arial"/>
                      </a:endParaRPr>
                    </a:p>
                  </a:txBody>
                  <a:tcPr marL="96480" marR="96480">
                    <a:lnL w="12240">
                      <a:solidFill>
                        <a:srgbClr val="000000"/>
                      </a:solidFill>
                    </a:lnL>
                    <a:lnR w="12240">
                      <a:solidFill>
                        <a:srgbClr val="000000"/>
                      </a:solidFill>
                    </a:lnR>
                    <a:lnT w="12240">
                      <a:solidFill>
                        <a:srgbClr val="000000"/>
                      </a:solidFill>
                    </a:lnT>
                    <a:lnB w="12240">
                      <a:solidFill>
                        <a:srgbClr val="000000"/>
                      </a:solidFill>
                    </a:lnB>
                    <a:solidFill>
                      <a:srgbClr val="8dcaf6"/>
                    </a:solidFill>
                  </a:tcPr>
                </a:tc>
              </a:tr>
              <a:tr h="0">
                <a:tc>
                  <a:txBody>
                    <a:bodyPr lIns="96480" rIns="96480" tIns="0" bIns="0"/>
                    <a:p>
                      <a:pPr marL="343080" indent="-342720">
                        <a:lnSpc>
                          <a:spcPct val="115000"/>
                        </a:lnSpc>
                        <a:buClr>
                          <a:srgbClr val="000000"/>
                        </a:buClr>
                        <a:buFont typeface="Symbol"/>
                        <a:buChar char=""/>
                      </a:pPr>
                      <a:r>
                        <a:rPr b="0" lang="de-DE" sz="1600" spc="-1" strike="noStrike">
                          <a:solidFill>
                            <a:srgbClr val="000000"/>
                          </a:solidFill>
                          <a:uFill>
                            <a:solidFill>
                              <a:srgbClr val="ffffff"/>
                            </a:solidFill>
                          </a:uFill>
                          <a:latin typeface="Calibri"/>
                          <a:ea typeface="MS Mincho"/>
                        </a:rPr>
                        <a:t>PR12.1 Alle Changes müssen auf konsistente Art und Weise erfasst und klassifiziert werden.</a:t>
                      </a:r>
                      <a:endParaRPr b="0" lang="de-DE" sz="1800" spc="-1" strike="noStrike">
                        <a:solidFill>
                          <a:srgbClr val="000000"/>
                        </a:solidFill>
                        <a:uFill>
                          <a:solidFill>
                            <a:srgbClr val="ffffff"/>
                          </a:solidFill>
                        </a:uFill>
                        <a:latin typeface="Arial"/>
                      </a:endParaRPr>
                    </a:p>
                    <a:p>
                      <a:pPr marL="343080" indent="-342720">
                        <a:lnSpc>
                          <a:spcPct val="115000"/>
                        </a:lnSpc>
                        <a:buClr>
                          <a:srgbClr val="000000"/>
                        </a:buClr>
                        <a:buFont typeface="Symbol"/>
                        <a:buChar char=""/>
                      </a:pPr>
                      <a:r>
                        <a:rPr b="0" lang="de-DE" sz="1600" spc="-1" strike="noStrike">
                          <a:solidFill>
                            <a:srgbClr val="000000"/>
                          </a:solidFill>
                          <a:uFill>
                            <a:solidFill>
                              <a:srgbClr val="ffffff"/>
                            </a:solidFill>
                          </a:uFill>
                          <a:latin typeface="Calibri"/>
                          <a:ea typeface="MS Mincho"/>
                        </a:rPr>
                        <a:t>PR12.2 Alle Changes müssen auf konsistente Art und Weise beurteilt und genehmigt werden.</a:t>
                      </a:r>
                      <a:endParaRPr b="0" lang="de-DE" sz="1800" spc="-1" strike="noStrike">
                        <a:solidFill>
                          <a:srgbClr val="000000"/>
                        </a:solidFill>
                        <a:uFill>
                          <a:solidFill>
                            <a:srgbClr val="ffffff"/>
                          </a:solidFill>
                        </a:uFill>
                        <a:latin typeface="Arial"/>
                      </a:endParaRPr>
                    </a:p>
                    <a:p>
                      <a:pPr marL="343080" indent="-342720">
                        <a:lnSpc>
                          <a:spcPct val="115000"/>
                        </a:lnSpc>
                        <a:buClr>
                          <a:srgbClr val="000000"/>
                        </a:buClr>
                        <a:buFont typeface="Symbol"/>
                        <a:buChar char=""/>
                      </a:pPr>
                      <a:r>
                        <a:rPr b="0" lang="de-DE" sz="1600" spc="-1" strike="noStrike">
                          <a:solidFill>
                            <a:srgbClr val="000000"/>
                          </a:solidFill>
                          <a:uFill>
                            <a:solidFill>
                              <a:srgbClr val="ffffff"/>
                            </a:solidFill>
                          </a:uFill>
                          <a:latin typeface="Calibri"/>
                          <a:ea typeface="MS Mincho"/>
                        </a:rPr>
                        <a:t>PR12.3 Alle Changes müssen auf konsistente Art und Weise einem Post Implementation Review unterzogen und abgeschlossen werden.</a:t>
                      </a:r>
                      <a:endParaRPr b="0" lang="de-DE" sz="1800" spc="-1" strike="noStrike">
                        <a:solidFill>
                          <a:srgbClr val="000000"/>
                        </a:solidFill>
                        <a:uFill>
                          <a:solidFill>
                            <a:srgbClr val="ffffff"/>
                          </a:solidFill>
                        </a:uFill>
                        <a:latin typeface="Arial"/>
                      </a:endParaRPr>
                    </a:p>
                    <a:p>
                      <a:pPr marL="343080" indent="-342720">
                        <a:lnSpc>
                          <a:spcPct val="115000"/>
                        </a:lnSpc>
                        <a:buClr>
                          <a:srgbClr val="000000"/>
                        </a:buClr>
                        <a:buFont typeface="Symbol"/>
                        <a:buChar char=""/>
                      </a:pPr>
                      <a:r>
                        <a:rPr b="0" lang="de-DE" sz="1600" spc="-1" strike="noStrike">
                          <a:solidFill>
                            <a:srgbClr val="000000"/>
                          </a:solidFill>
                          <a:uFill>
                            <a:solidFill>
                              <a:srgbClr val="ffffff"/>
                            </a:solidFill>
                          </a:uFill>
                          <a:latin typeface="Calibri"/>
                          <a:ea typeface="MS Mincho"/>
                        </a:rPr>
                        <a:t>PR12.4 Es müssen klare Festlegungen zur Ermittlung von Notfall-Changes sowie zum konsistenten Umgang mit ihnen existieren.</a:t>
                      </a:r>
                      <a:endParaRPr b="0" lang="de-DE" sz="1800" spc="-1" strike="noStrike">
                        <a:solidFill>
                          <a:srgbClr val="000000"/>
                        </a:solidFill>
                        <a:uFill>
                          <a:solidFill>
                            <a:srgbClr val="ffffff"/>
                          </a:solidFill>
                        </a:uFill>
                        <a:latin typeface="Arial"/>
                      </a:endParaRPr>
                    </a:p>
                    <a:p>
                      <a:pPr marL="343080" indent="-342720">
                        <a:lnSpc>
                          <a:spcPct val="115000"/>
                        </a:lnSpc>
                        <a:buClr>
                          <a:srgbClr val="000000"/>
                        </a:buClr>
                        <a:buFont typeface="Symbol"/>
                        <a:buChar char=""/>
                      </a:pPr>
                      <a:r>
                        <a:rPr b="0" lang="de-DE" sz="1600" spc="-1" strike="noStrike">
                          <a:solidFill>
                            <a:srgbClr val="000000"/>
                          </a:solidFill>
                          <a:uFill>
                            <a:solidFill>
                              <a:srgbClr val="ffffff"/>
                            </a:solidFill>
                          </a:uFill>
                          <a:latin typeface="Calibri"/>
                          <a:ea typeface="MS Mincho"/>
                        </a:rPr>
                        <a:t>PR12.5 Bei der Entscheidung über die Genehmigung von Requests for Changes müssen Nutzen, Risiken, potenzielle Auswirkungen auf Services und Kunden sowie die technische Realisierbarkeit berücksichtigt werden.</a:t>
                      </a:r>
                      <a:endParaRPr b="0" lang="de-DE" sz="1800" spc="-1" strike="noStrike">
                        <a:solidFill>
                          <a:srgbClr val="000000"/>
                        </a:solidFill>
                        <a:uFill>
                          <a:solidFill>
                            <a:srgbClr val="ffffff"/>
                          </a:solidFill>
                        </a:uFill>
                        <a:latin typeface="Arial"/>
                      </a:endParaRPr>
                    </a:p>
                    <a:p>
                      <a:pPr marL="343080" indent="-342720">
                        <a:lnSpc>
                          <a:spcPct val="115000"/>
                        </a:lnSpc>
                        <a:buClr>
                          <a:srgbClr val="000000"/>
                        </a:buClr>
                        <a:buFont typeface="Symbol"/>
                        <a:buChar char=""/>
                      </a:pPr>
                      <a:r>
                        <a:rPr b="0" lang="de-DE" sz="1600" spc="-1" strike="noStrike">
                          <a:solidFill>
                            <a:srgbClr val="000000"/>
                          </a:solidFill>
                          <a:uFill>
                            <a:solidFill>
                              <a:srgbClr val="ffffff"/>
                            </a:solidFill>
                          </a:uFill>
                          <a:latin typeface="Calibri"/>
                          <a:ea typeface="MS Mincho"/>
                        </a:rPr>
                        <a:t>PR12.6 Ein Zeitplan der Changes muss gepflegt werden. Er muss Angaben zu genehmigten Changes und vorgesehenen Terminen für die Produktivsetzung enthalten, welche an relevante Parteien kommuniziert werden können.</a:t>
                      </a:r>
                      <a:endParaRPr b="0" lang="de-DE" sz="1800" spc="-1" strike="noStrike">
                        <a:solidFill>
                          <a:srgbClr val="000000"/>
                        </a:solidFill>
                        <a:uFill>
                          <a:solidFill>
                            <a:srgbClr val="ffffff"/>
                          </a:solidFill>
                        </a:uFill>
                        <a:latin typeface="Arial"/>
                      </a:endParaRPr>
                    </a:p>
                    <a:p>
                      <a:pPr marL="343080" indent="-342720">
                        <a:lnSpc>
                          <a:spcPct val="115000"/>
                        </a:lnSpc>
                        <a:buClr>
                          <a:srgbClr val="000000"/>
                        </a:buClr>
                        <a:buFont typeface="Symbol"/>
                        <a:buChar char=""/>
                      </a:pPr>
                      <a:r>
                        <a:rPr b="0" lang="de-DE" sz="1600" spc="-1" strike="noStrike">
                          <a:solidFill>
                            <a:srgbClr val="000000"/>
                          </a:solidFill>
                          <a:uFill>
                            <a:solidFill>
                              <a:srgbClr val="ffffff"/>
                            </a:solidFill>
                          </a:uFill>
                          <a:latin typeface="Calibri"/>
                          <a:ea typeface="MS Mincho"/>
                        </a:rPr>
                        <a:t>PR12.7 Für Changes von mit hoher Auswirkung oder hohem Risiko müssen die Schritte geplant und getestet werden, die notwendig sind, um den Change im Falle einer fehlgeschlagenen Produktivsetzung wieder rückgängig machen zu können oder eingetretene negative Effekte beheben zu können.</a:t>
                      </a:r>
                      <a:endParaRPr b="0" lang="de-DE" sz="1800" spc="-1" strike="noStrike">
                        <a:solidFill>
                          <a:srgbClr val="000000"/>
                        </a:solidFill>
                        <a:uFill>
                          <a:solidFill>
                            <a:srgbClr val="ffffff"/>
                          </a:solidFill>
                        </a:uFill>
                        <a:latin typeface="Arial"/>
                      </a:endParaRPr>
                    </a:p>
                  </a:txBody>
                  <a:tcPr marL="96480" marR="96480">
                    <a:lnL w="12240">
                      <a:solidFill>
                        <a:srgbClr val="000000"/>
                      </a:solidFill>
                    </a:lnL>
                    <a:lnR w="12240">
                      <a:solidFill>
                        <a:srgbClr val="000000"/>
                      </a:solidFill>
                    </a:lnR>
                    <a:lnT w="12240">
                      <a:solidFill>
                        <a:srgbClr val="000000"/>
                      </a:solidFill>
                    </a:lnT>
                    <a:lnB w="12240">
                      <a:solidFill>
                        <a:srgbClr val="000000"/>
                      </a:solidFill>
                    </a:lnB>
                    <a:noFill/>
                  </a:tcPr>
                </a:tc>
              </a:tr>
            </a:tbl>
          </a:graphicData>
        </a:graphic>
      </p:graphicFrame>
    </p:spTree>
  </p:cSld>
</p:sld>
</file>

<file path=ppt/slides/slide10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767" name="TextShape 1"/>
          <p:cNvSpPr txBox="1"/>
          <p:nvPr/>
        </p:nvSpPr>
        <p:spPr>
          <a:xfrm>
            <a:off x="457200" y="274680"/>
            <a:ext cx="7353360" cy="1047600"/>
          </a:xfrm>
          <a:prstGeom prst="rect">
            <a:avLst/>
          </a:prstGeom>
          <a:noFill/>
          <a:ln>
            <a:noFill/>
          </a:ln>
        </p:spPr>
        <p:txBody>
          <a:bodyPr anchor="ctr"/>
          <a:p>
            <a:pPr>
              <a:lnSpc>
                <a:spcPct val="100000"/>
              </a:lnSpc>
            </a:pPr>
            <a:r>
              <a:rPr b="0" lang="en-US" sz="3200" spc="-1" strike="noStrike">
                <a:solidFill>
                  <a:srgbClr val="205595"/>
                </a:solidFill>
                <a:uFill>
                  <a:solidFill>
                    <a:srgbClr val="ffffff"/>
                  </a:solidFill>
                </a:uFill>
                <a:latin typeface="Calibri"/>
              </a:rPr>
              <a:t>CHM: Initiale Einrichtung des Prozesses</a:t>
            </a:r>
            <a:endParaRPr b="0" lang="en-US" sz="1800" spc="-1" strike="noStrike">
              <a:solidFill>
                <a:srgbClr val="000000"/>
              </a:solidFill>
              <a:uFill>
                <a:solidFill>
                  <a:srgbClr val="ffffff"/>
                </a:solidFill>
              </a:uFill>
              <a:latin typeface="Calibri"/>
            </a:endParaRPr>
          </a:p>
        </p:txBody>
      </p:sp>
      <p:graphicFrame>
        <p:nvGraphicFramePr>
          <p:cNvPr id="768" name="Table 2"/>
          <p:cNvGraphicFramePr/>
          <p:nvPr/>
        </p:nvGraphicFramePr>
        <p:xfrm>
          <a:off x="457200" y="1697040"/>
          <a:ext cx="8229240" cy="1112040"/>
        </p:xfrm>
        <a:graphic>
          <a:graphicData uri="http://schemas.openxmlformats.org/drawingml/2006/table">
            <a:tbl>
              <a:tblPr/>
              <a:tblGrid>
                <a:gridCol w="4114800"/>
                <a:gridCol w="4114800"/>
              </a:tblGrid>
              <a:tr h="318960">
                <a:tc>
                  <a:txBody>
                    <a:bodyPr/>
                    <a:p>
                      <a:pPr>
                        <a:lnSpc>
                          <a:spcPct val="100000"/>
                        </a:lnSpc>
                      </a:pPr>
                      <a:r>
                        <a:rPr b="1" lang="de-DE" sz="1800" spc="-1" strike="noStrike">
                          <a:solidFill>
                            <a:srgbClr val="ffffff"/>
                          </a:solidFill>
                          <a:uFill>
                            <a:solidFill>
                              <a:srgbClr val="ffffff"/>
                            </a:solidFill>
                          </a:uFill>
                          <a:latin typeface="Calibri"/>
                        </a:rPr>
                        <a:t>Erste Aktivitäten</a:t>
                      </a:r>
                      <a:endParaRPr b="0" lang="de-DE" sz="1800" spc="-1" strike="noStrike">
                        <a:solidFill>
                          <a:srgbClr val="000000"/>
                        </a:solidFill>
                        <a:uFill>
                          <a:solidFill>
                            <a:srgbClr val="ffffff"/>
                          </a:solidFill>
                        </a:uFill>
                        <a:latin typeface="Arial"/>
                      </a:endParaRPr>
                    </a:p>
                  </a:txBody>
                  <a:tcPr marL="91440" marR="91440">
                    <a:lnL w="12240">
                      <a:solidFill>
                        <a:srgbClr val="ffffff"/>
                      </a:solidFill>
                    </a:lnL>
                    <a:lnR w="12240">
                      <a:solidFill>
                        <a:srgbClr val="ffffff"/>
                      </a:solidFill>
                    </a:lnR>
                    <a:lnT w="12240">
                      <a:solidFill>
                        <a:srgbClr val="ffffff"/>
                      </a:solidFill>
                    </a:lnT>
                    <a:lnB w="38160">
                      <a:solidFill>
                        <a:srgbClr val="ffffff"/>
                      </a:solidFill>
                    </a:lnB>
                    <a:solidFill>
                      <a:srgbClr val="4f81bd"/>
                    </a:solidFill>
                  </a:tcPr>
                </a:tc>
                <a:tc>
                  <a:txBody>
                    <a:bodyPr/>
                    <a:p>
                      <a:pPr>
                        <a:lnSpc>
                          <a:spcPct val="100000"/>
                        </a:lnSpc>
                      </a:pPr>
                      <a:r>
                        <a:rPr b="1" lang="de-DE" sz="1800" spc="-1" strike="noStrike">
                          <a:solidFill>
                            <a:srgbClr val="ffffff"/>
                          </a:solidFill>
                          <a:uFill>
                            <a:solidFill>
                              <a:srgbClr val="ffffff"/>
                            </a:solidFill>
                          </a:uFill>
                          <a:latin typeface="Calibri"/>
                        </a:rPr>
                        <a:t>Typische Ergebnisse</a:t>
                      </a:r>
                      <a:endParaRPr b="0" lang="de-DE" sz="1800" spc="-1" strike="noStrike">
                        <a:solidFill>
                          <a:srgbClr val="000000"/>
                        </a:solidFill>
                        <a:uFill>
                          <a:solidFill>
                            <a:srgbClr val="ffffff"/>
                          </a:solidFill>
                        </a:uFill>
                        <a:latin typeface="Arial"/>
                      </a:endParaRPr>
                    </a:p>
                  </a:txBody>
                  <a:tcPr marL="91440" marR="91440">
                    <a:lnL w="12240">
                      <a:solidFill>
                        <a:srgbClr val="ffffff"/>
                      </a:solidFill>
                    </a:lnL>
                    <a:lnR w="12240">
                      <a:solidFill>
                        <a:srgbClr val="ffffff"/>
                      </a:solidFill>
                    </a:lnR>
                    <a:lnT w="12240">
                      <a:solidFill>
                        <a:srgbClr val="ffffff"/>
                      </a:solidFill>
                    </a:lnT>
                    <a:lnB w="38160">
                      <a:solidFill>
                        <a:srgbClr val="ffffff"/>
                      </a:solidFill>
                    </a:lnB>
                    <a:solidFill>
                      <a:srgbClr val="4f81bd"/>
                    </a:solidFill>
                  </a:tcPr>
                </a:tc>
              </a:tr>
              <a:tr h="1098000">
                <a:tc>
                  <a:txBody>
                    <a:bodyPr/>
                    <a:p>
                      <a:pPr>
                        <a:lnSpc>
                          <a:spcPct val="100000"/>
                        </a:lnSpc>
                      </a:pPr>
                      <a:r>
                        <a:rPr b="0" lang="de-DE" sz="1600" spc="-1" strike="noStrike">
                          <a:solidFill>
                            <a:srgbClr val="000000"/>
                          </a:solidFill>
                          <a:uFill>
                            <a:solidFill>
                              <a:srgbClr val="ffffff"/>
                            </a:solidFill>
                          </a:uFill>
                          <a:latin typeface="Calibri"/>
                        </a:rPr>
                        <a:t>Festlegung und Aufsetzen eines Tools (z.B. Ticket / Workflow Tool) zur Unterstützung von Aufzeichnung und Bearbeitung (inkl. Klassifizierung, Bewertung, Genehmigung, Implementierung, Review) von Changes</a:t>
                      </a:r>
                      <a:endParaRPr b="0" lang="de-DE" sz="1800" spc="-1" strike="noStrike">
                        <a:solidFill>
                          <a:srgbClr val="000000"/>
                        </a:solidFill>
                        <a:uFill>
                          <a:solidFill>
                            <a:srgbClr val="ffffff"/>
                          </a:solidFill>
                        </a:uFill>
                        <a:latin typeface="Arial"/>
                      </a:endParaRPr>
                    </a:p>
                  </a:txBody>
                  <a:tcPr marL="91440" marR="91440">
                    <a:lnL w="12240">
                      <a:solidFill>
                        <a:srgbClr val="ffffff"/>
                      </a:solidFill>
                    </a:lnL>
                    <a:lnR w="12240">
                      <a:solidFill>
                        <a:srgbClr val="ffffff"/>
                      </a:solidFill>
                    </a:lnR>
                    <a:lnT w="12240">
                      <a:solidFill>
                        <a:srgbClr val="ffffff"/>
                      </a:solidFill>
                    </a:lnT>
                    <a:lnB w="12240">
                      <a:solidFill>
                        <a:srgbClr val="ffffff"/>
                      </a:solidFill>
                    </a:lnB>
                    <a:solidFill>
                      <a:srgbClr val="d0d8e7"/>
                    </a:solidFill>
                  </a:tcPr>
                </a:tc>
                <a:tc>
                  <a:txBody>
                    <a:bodyPr/>
                    <a:p>
                      <a:pPr>
                        <a:lnSpc>
                          <a:spcPct val="100000"/>
                        </a:lnSpc>
                      </a:pPr>
                      <a:r>
                        <a:rPr b="0" lang="de-DE" sz="1600" spc="-1" strike="noStrike">
                          <a:solidFill>
                            <a:srgbClr val="000000"/>
                          </a:solidFill>
                          <a:uFill>
                            <a:solidFill>
                              <a:srgbClr val="ffffff"/>
                            </a:solidFill>
                          </a:uFill>
                          <a:latin typeface="Calibri"/>
                        </a:rPr>
                        <a:t>Initiales (leeres) RFC-/Change-Aufzeichnungssystem</a:t>
                      </a:r>
                      <a:endParaRPr b="0" lang="de-DE" sz="1800" spc="-1" strike="noStrike">
                        <a:solidFill>
                          <a:srgbClr val="000000"/>
                        </a:solidFill>
                        <a:uFill>
                          <a:solidFill>
                            <a:srgbClr val="ffffff"/>
                          </a:solidFill>
                        </a:uFill>
                        <a:latin typeface="Arial"/>
                      </a:endParaRPr>
                    </a:p>
                  </a:txBody>
                  <a:tcPr marL="91440" marR="91440">
                    <a:lnL w="12240">
                      <a:solidFill>
                        <a:srgbClr val="ffffff"/>
                      </a:solidFill>
                    </a:lnL>
                    <a:lnR w="12240">
                      <a:solidFill>
                        <a:srgbClr val="ffffff"/>
                      </a:solidFill>
                    </a:lnR>
                    <a:lnT w="12240">
                      <a:solidFill>
                        <a:srgbClr val="ffffff"/>
                      </a:solidFill>
                    </a:lnT>
                    <a:lnB w="12240">
                      <a:solidFill>
                        <a:srgbClr val="ffffff"/>
                      </a:solidFill>
                    </a:lnB>
                    <a:solidFill>
                      <a:srgbClr val="d0d8e7"/>
                    </a:solidFill>
                  </a:tcPr>
                </a:tc>
              </a:tr>
              <a:tr h="1299240">
                <a:tc>
                  <a:txBody>
                    <a:bodyPr/>
                    <a:p>
                      <a:pPr>
                        <a:lnSpc>
                          <a:spcPct val="100000"/>
                        </a:lnSpc>
                      </a:pPr>
                      <a:r>
                        <a:rPr b="0" lang="de-DE" sz="1600" spc="-1" strike="noStrike">
                          <a:solidFill>
                            <a:srgbClr val="000000"/>
                          </a:solidFill>
                          <a:uFill>
                            <a:solidFill>
                              <a:srgbClr val="ffffff"/>
                            </a:solidFill>
                          </a:uFill>
                          <a:latin typeface="Calibri"/>
                        </a:rPr>
                        <a:t>Definition eines einheitlichen und wiederholbaren Vorgehens um RFCs und daraus resultierende Changes aufzuzeichnen sowie die Definition der möglichen Quellen und Kanäle für RFCs und das erforderliche formale Format inkl. Mindestinhalte für RFCs.</a:t>
                      </a:r>
                      <a:endParaRPr b="0" lang="de-DE" sz="1800" spc="-1" strike="noStrike">
                        <a:solidFill>
                          <a:srgbClr val="000000"/>
                        </a:solidFill>
                        <a:uFill>
                          <a:solidFill>
                            <a:srgbClr val="ffffff"/>
                          </a:solidFill>
                        </a:uFill>
                        <a:latin typeface="Arial"/>
                      </a:endParaRPr>
                    </a:p>
                  </a:txBody>
                  <a:tcPr marL="91440" marR="91440">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c>
                  <a:txBody>
                    <a:bodyPr/>
                    <a:p>
                      <a:pPr>
                        <a:lnSpc>
                          <a:spcPct val="100000"/>
                        </a:lnSpc>
                      </a:pPr>
                      <a:r>
                        <a:rPr b="0" lang="de-DE" sz="1600" spc="-1" strike="noStrike">
                          <a:solidFill>
                            <a:srgbClr val="000000"/>
                          </a:solidFill>
                          <a:uFill>
                            <a:solidFill>
                              <a:srgbClr val="ffffff"/>
                            </a:solidFill>
                          </a:uFill>
                          <a:latin typeface="Calibri"/>
                        </a:rPr>
                        <a:t>Generische Vorlage(n) und Verfahren für Change-Aufzeichnungen</a:t>
                      </a:r>
                      <a:endParaRPr b="0" lang="de-DE" sz="1800" spc="-1" strike="noStrike">
                        <a:solidFill>
                          <a:srgbClr val="000000"/>
                        </a:solidFill>
                        <a:uFill>
                          <a:solidFill>
                            <a:srgbClr val="ffffff"/>
                          </a:solidFill>
                        </a:uFill>
                        <a:latin typeface="Arial"/>
                      </a:endParaRPr>
                    </a:p>
                  </a:txBody>
                  <a:tcPr marL="91440" marR="91440">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r>
            </a:tbl>
          </a:graphicData>
        </a:graphic>
      </p:graphicFrame>
      <p:sp>
        <p:nvSpPr>
          <p:cNvPr id="769" name="TextShape 3"/>
          <p:cNvSpPr txBox="1"/>
          <p:nvPr/>
        </p:nvSpPr>
        <p:spPr>
          <a:xfrm>
            <a:off x="6553080" y="6430680"/>
            <a:ext cx="2133360" cy="364680"/>
          </a:xfrm>
          <a:prstGeom prst="rect">
            <a:avLst/>
          </a:prstGeom>
          <a:noFill/>
          <a:ln>
            <a:noFill/>
          </a:ln>
        </p:spPr>
        <p:txBody>
          <a:bodyPr anchor="ctr"/>
          <a:p>
            <a:pPr algn="r">
              <a:lnSpc>
                <a:spcPct val="100000"/>
              </a:lnSpc>
            </a:pPr>
            <a:fld id="{62CC5D28-BCD5-477C-B6C8-2B08D976092A}" type="slidenum">
              <a:rPr b="0" lang="de-DE" sz="1200" spc="-1" strike="noStrike">
                <a:solidFill>
                  <a:srgbClr val="8b8b8b"/>
                </a:solidFill>
                <a:uFill>
                  <a:solidFill>
                    <a:srgbClr val="ffffff"/>
                  </a:solidFill>
                </a:uFill>
                <a:latin typeface="Calibri"/>
              </a:rPr>
              <a:t>&lt;Foliennummer&gt;</a:t>
            </a:fld>
            <a:endParaRPr b="0" lang="de-DE" sz="1400" spc="-1" strike="noStrike">
              <a:solidFill>
                <a:srgbClr val="000000"/>
              </a:solidFill>
              <a:uFill>
                <a:solidFill>
                  <a:srgbClr val="ffffff"/>
                </a:solidFill>
              </a:uFill>
              <a:latin typeface="Times New Roman"/>
            </a:endParaRPr>
          </a:p>
        </p:txBody>
      </p:sp>
    </p:spTree>
  </p:cSld>
</p:sld>
</file>

<file path=ppt/slides/slide10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770" name="TextShape 1"/>
          <p:cNvSpPr txBox="1"/>
          <p:nvPr/>
        </p:nvSpPr>
        <p:spPr>
          <a:xfrm>
            <a:off x="457200" y="274680"/>
            <a:ext cx="7353360" cy="1047600"/>
          </a:xfrm>
          <a:prstGeom prst="rect">
            <a:avLst/>
          </a:prstGeom>
          <a:noFill/>
          <a:ln>
            <a:noFill/>
          </a:ln>
        </p:spPr>
        <p:txBody>
          <a:bodyPr anchor="ctr"/>
          <a:p>
            <a:pPr>
              <a:lnSpc>
                <a:spcPct val="100000"/>
              </a:lnSpc>
            </a:pPr>
            <a:r>
              <a:rPr b="0" lang="en-US" sz="3200" spc="-1" strike="noStrike">
                <a:solidFill>
                  <a:srgbClr val="205595"/>
                </a:solidFill>
                <a:uFill>
                  <a:solidFill>
                    <a:srgbClr val="ffffff"/>
                  </a:solidFill>
                </a:uFill>
                <a:latin typeface="Calibri"/>
              </a:rPr>
              <a:t>CHM: Initiale Einrichtung des Prozesses</a:t>
            </a:r>
            <a:endParaRPr b="0" lang="en-US" sz="1800" spc="-1" strike="noStrike">
              <a:solidFill>
                <a:srgbClr val="000000"/>
              </a:solidFill>
              <a:uFill>
                <a:solidFill>
                  <a:srgbClr val="ffffff"/>
                </a:solidFill>
              </a:uFill>
              <a:latin typeface="Calibri"/>
            </a:endParaRPr>
          </a:p>
        </p:txBody>
      </p:sp>
      <p:graphicFrame>
        <p:nvGraphicFramePr>
          <p:cNvPr id="771" name="Table 2"/>
          <p:cNvGraphicFramePr/>
          <p:nvPr/>
        </p:nvGraphicFramePr>
        <p:xfrm>
          <a:off x="457200" y="1697040"/>
          <a:ext cx="8229240" cy="1112040"/>
        </p:xfrm>
        <a:graphic>
          <a:graphicData uri="http://schemas.openxmlformats.org/drawingml/2006/table">
            <a:tbl>
              <a:tblPr/>
              <a:tblGrid>
                <a:gridCol w="4114800"/>
                <a:gridCol w="4114800"/>
              </a:tblGrid>
              <a:tr h="318960">
                <a:tc>
                  <a:txBody>
                    <a:bodyPr/>
                    <a:p>
                      <a:pPr>
                        <a:lnSpc>
                          <a:spcPct val="100000"/>
                        </a:lnSpc>
                      </a:pPr>
                      <a:r>
                        <a:rPr b="1" lang="de-DE" sz="1800" spc="-1" strike="noStrike">
                          <a:solidFill>
                            <a:srgbClr val="ffffff"/>
                          </a:solidFill>
                          <a:uFill>
                            <a:solidFill>
                              <a:srgbClr val="ffffff"/>
                            </a:solidFill>
                          </a:uFill>
                          <a:latin typeface="Calibri"/>
                        </a:rPr>
                        <a:t>Erste Aktivitäten</a:t>
                      </a:r>
                      <a:endParaRPr b="0" lang="de-DE" sz="1800" spc="-1" strike="noStrike">
                        <a:solidFill>
                          <a:srgbClr val="000000"/>
                        </a:solidFill>
                        <a:uFill>
                          <a:solidFill>
                            <a:srgbClr val="ffffff"/>
                          </a:solidFill>
                        </a:uFill>
                        <a:latin typeface="Arial"/>
                      </a:endParaRPr>
                    </a:p>
                  </a:txBody>
                  <a:tcPr marL="91440" marR="91440">
                    <a:lnL w="12240">
                      <a:solidFill>
                        <a:srgbClr val="ffffff"/>
                      </a:solidFill>
                    </a:lnL>
                    <a:lnR w="12240">
                      <a:solidFill>
                        <a:srgbClr val="ffffff"/>
                      </a:solidFill>
                    </a:lnR>
                    <a:lnT w="12240">
                      <a:solidFill>
                        <a:srgbClr val="ffffff"/>
                      </a:solidFill>
                    </a:lnT>
                    <a:lnB w="38160">
                      <a:solidFill>
                        <a:srgbClr val="ffffff"/>
                      </a:solidFill>
                    </a:lnB>
                    <a:solidFill>
                      <a:srgbClr val="4f81bd"/>
                    </a:solidFill>
                  </a:tcPr>
                </a:tc>
                <a:tc>
                  <a:txBody>
                    <a:bodyPr/>
                    <a:p>
                      <a:pPr>
                        <a:lnSpc>
                          <a:spcPct val="100000"/>
                        </a:lnSpc>
                      </a:pPr>
                      <a:r>
                        <a:rPr b="1" lang="de-DE" sz="1800" spc="-1" strike="noStrike">
                          <a:solidFill>
                            <a:srgbClr val="ffffff"/>
                          </a:solidFill>
                          <a:uFill>
                            <a:solidFill>
                              <a:srgbClr val="ffffff"/>
                            </a:solidFill>
                          </a:uFill>
                          <a:latin typeface="Calibri"/>
                        </a:rPr>
                        <a:t>Typische Ergebnisse</a:t>
                      </a:r>
                      <a:endParaRPr b="0" lang="de-DE" sz="1800" spc="-1" strike="noStrike">
                        <a:solidFill>
                          <a:srgbClr val="000000"/>
                        </a:solidFill>
                        <a:uFill>
                          <a:solidFill>
                            <a:srgbClr val="ffffff"/>
                          </a:solidFill>
                        </a:uFill>
                        <a:latin typeface="Arial"/>
                      </a:endParaRPr>
                    </a:p>
                  </a:txBody>
                  <a:tcPr marL="91440" marR="91440">
                    <a:lnL w="12240">
                      <a:solidFill>
                        <a:srgbClr val="ffffff"/>
                      </a:solidFill>
                    </a:lnL>
                    <a:lnR w="12240">
                      <a:solidFill>
                        <a:srgbClr val="ffffff"/>
                      </a:solidFill>
                    </a:lnR>
                    <a:lnT w="12240">
                      <a:solidFill>
                        <a:srgbClr val="ffffff"/>
                      </a:solidFill>
                    </a:lnT>
                    <a:lnB w="38160">
                      <a:solidFill>
                        <a:srgbClr val="ffffff"/>
                      </a:solidFill>
                    </a:lnB>
                    <a:solidFill>
                      <a:srgbClr val="4f81bd"/>
                    </a:solidFill>
                  </a:tcPr>
                </a:tc>
              </a:tr>
              <a:tr h="896760">
                <a:tc>
                  <a:txBody>
                    <a:bodyPr/>
                    <a:p>
                      <a:pPr>
                        <a:lnSpc>
                          <a:spcPct val="100000"/>
                        </a:lnSpc>
                      </a:pPr>
                      <a:r>
                        <a:rPr b="0" lang="de-DE" sz="1600" spc="-1" strike="noStrike">
                          <a:solidFill>
                            <a:srgbClr val="000000"/>
                          </a:solidFill>
                          <a:uFill>
                            <a:solidFill>
                              <a:srgbClr val="ffffff"/>
                            </a:solidFill>
                          </a:uFill>
                          <a:latin typeface="Calibri"/>
                        </a:rPr>
                        <a:t>Definition der Kriterien um einen Change als Emergency Change zu bewerten sowie ein einheitliches und wiederholbares Vorgehen zur Behandlung von Emergency Changes</a:t>
                      </a:r>
                      <a:endParaRPr b="0" lang="de-DE" sz="1800" spc="-1" strike="noStrike">
                        <a:solidFill>
                          <a:srgbClr val="000000"/>
                        </a:solidFill>
                        <a:uFill>
                          <a:solidFill>
                            <a:srgbClr val="ffffff"/>
                          </a:solidFill>
                        </a:uFill>
                        <a:latin typeface="Arial"/>
                      </a:endParaRPr>
                    </a:p>
                  </a:txBody>
                  <a:tcPr marL="91440" marR="91440">
                    <a:lnL w="12240">
                      <a:solidFill>
                        <a:srgbClr val="ffffff"/>
                      </a:solidFill>
                    </a:lnL>
                    <a:lnR w="12240">
                      <a:solidFill>
                        <a:srgbClr val="ffffff"/>
                      </a:solidFill>
                    </a:lnR>
                    <a:lnT w="12240">
                      <a:solidFill>
                        <a:srgbClr val="ffffff"/>
                      </a:solidFill>
                    </a:lnT>
                    <a:lnB w="12240">
                      <a:solidFill>
                        <a:srgbClr val="ffffff"/>
                      </a:solidFill>
                    </a:lnB>
                    <a:solidFill>
                      <a:srgbClr val="d0d8e7"/>
                    </a:solidFill>
                  </a:tcPr>
                </a:tc>
                <a:tc>
                  <a:txBody>
                    <a:bodyPr/>
                    <a:p>
                      <a:pPr>
                        <a:lnSpc>
                          <a:spcPct val="100000"/>
                        </a:lnSpc>
                      </a:pPr>
                      <a:r>
                        <a:rPr b="0" lang="de-DE" sz="1600" spc="-1" strike="noStrike">
                          <a:solidFill>
                            <a:srgbClr val="000000"/>
                          </a:solidFill>
                          <a:uFill>
                            <a:solidFill>
                              <a:srgbClr val="ffffff"/>
                            </a:solidFill>
                          </a:uFill>
                          <a:latin typeface="Calibri"/>
                        </a:rPr>
                        <a:t>Kriterien für Emergency Changes, Emergency Change Verfahren</a:t>
                      </a:r>
                      <a:endParaRPr b="0" lang="de-DE" sz="1800" spc="-1" strike="noStrike">
                        <a:solidFill>
                          <a:srgbClr val="000000"/>
                        </a:solidFill>
                        <a:uFill>
                          <a:solidFill>
                            <a:srgbClr val="ffffff"/>
                          </a:solidFill>
                        </a:uFill>
                        <a:latin typeface="Arial"/>
                      </a:endParaRPr>
                    </a:p>
                  </a:txBody>
                  <a:tcPr marL="91440" marR="91440">
                    <a:lnL w="12240">
                      <a:solidFill>
                        <a:srgbClr val="ffffff"/>
                      </a:solidFill>
                    </a:lnL>
                    <a:lnR w="12240">
                      <a:solidFill>
                        <a:srgbClr val="ffffff"/>
                      </a:solidFill>
                    </a:lnR>
                    <a:lnT w="12240">
                      <a:solidFill>
                        <a:srgbClr val="ffffff"/>
                      </a:solidFill>
                    </a:lnT>
                    <a:lnB w="12240">
                      <a:solidFill>
                        <a:srgbClr val="ffffff"/>
                      </a:solidFill>
                    </a:lnB>
                    <a:solidFill>
                      <a:srgbClr val="d0d8e7"/>
                    </a:solidFill>
                  </a:tcPr>
                </a:tc>
              </a:tr>
              <a:tr h="1098000">
                <a:tc>
                  <a:txBody>
                    <a:bodyPr/>
                    <a:p>
                      <a:pPr>
                        <a:lnSpc>
                          <a:spcPct val="100000"/>
                        </a:lnSpc>
                      </a:pPr>
                      <a:r>
                        <a:rPr b="0" lang="de-DE" sz="1600" spc="-1" strike="noStrike">
                          <a:solidFill>
                            <a:srgbClr val="000000"/>
                          </a:solidFill>
                          <a:uFill>
                            <a:solidFill>
                              <a:srgbClr val="ffffff"/>
                            </a:solidFill>
                          </a:uFill>
                          <a:latin typeface="Calibri"/>
                        </a:rPr>
                        <a:t>Identifizierung bekannter und wiederkehrender Changes (Standard Changes) und Beschreibung der Verfahren zu deren Durchführung (mit ausreichender Rückverfolgbarkeit und Dokumentation)</a:t>
                      </a:r>
                      <a:endParaRPr b="0" lang="de-DE" sz="1800" spc="-1" strike="noStrike">
                        <a:solidFill>
                          <a:srgbClr val="000000"/>
                        </a:solidFill>
                        <a:uFill>
                          <a:solidFill>
                            <a:srgbClr val="ffffff"/>
                          </a:solidFill>
                        </a:uFill>
                        <a:latin typeface="Arial"/>
                      </a:endParaRPr>
                    </a:p>
                  </a:txBody>
                  <a:tcPr marL="91440" marR="91440">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c>
                  <a:txBody>
                    <a:bodyPr/>
                    <a:p>
                      <a:pPr>
                        <a:lnSpc>
                          <a:spcPct val="100000"/>
                        </a:lnSpc>
                      </a:pPr>
                      <a:r>
                        <a:rPr b="0" lang="de-DE" sz="1600" spc="-1" strike="noStrike">
                          <a:solidFill>
                            <a:srgbClr val="000000"/>
                          </a:solidFill>
                          <a:uFill>
                            <a:solidFill>
                              <a:srgbClr val="ffffff"/>
                            </a:solidFill>
                          </a:uFill>
                          <a:latin typeface="Calibri"/>
                        </a:rPr>
                        <a:t>Liste von Standard Changes; Templates und / oder Verfahren zu deren Behandlung</a:t>
                      </a:r>
                      <a:endParaRPr b="0" lang="de-DE" sz="1800" spc="-1" strike="noStrike">
                        <a:solidFill>
                          <a:srgbClr val="000000"/>
                        </a:solidFill>
                        <a:uFill>
                          <a:solidFill>
                            <a:srgbClr val="ffffff"/>
                          </a:solidFill>
                        </a:uFill>
                        <a:latin typeface="Arial"/>
                      </a:endParaRPr>
                    </a:p>
                    <a:p>
                      <a:pPr>
                        <a:lnSpc>
                          <a:spcPct val="100000"/>
                        </a:lnSpc>
                      </a:pPr>
                      <a:endParaRPr b="0" lang="de-DE" sz="1800" spc="-1" strike="noStrike">
                        <a:solidFill>
                          <a:srgbClr val="000000"/>
                        </a:solidFill>
                        <a:uFill>
                          <a:solidFill>
                            <a:srgbClr val="ffffff"/>
                          </a:solidFill>
                        </a:uFill>
                        <a:latin typeface="Arial"/>
                      </a:endParaRPr>
                    </a:p>
                  </a:txBody>
                  <a:tcPr marL="91440" marR="91440">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r>
            </a:tbl>
          </a:graphicData>
        </a:graphic>
      </p:graphicFrame>
      <p:sp>
        <p:nvSpPr>
          <p:cNvPr id="772" name="TextShape 3"/>
          <p:cNvSpPr txBox="1"/>
          <p:nvPr/>
        </p:nvSpPr>
        <p:spPr>
          <a:xfrm>
            <a:off x="6553080" y="6430680"/>
            <a:ext cx="2133360" cy="364680"/>
          </a:xfrm>
          <a:prstGeom prst="rect">
            <a:avLst/>
          </a:prstGeom>
          <a:noFill/>
          <a:ln>
            <a:noFill/>
          </a:ln>
        </p:spPr>
        <p:txBody>
          <a:bodyPr anchor="ctr"/>
          <a:p>
            <a:pPr algn="r">
              <a:lnSpc>
                <a:spcPct val="100000"/>
              </a:lnSpc>
            </a:pPr>
            <a:fld id="{675C16A9-0ED3-4E7C-AED4-F64EB90E969B}" type="slidenum">
              <a:rPr b="0" lang="de-DE" sz="1200" spc="-1" strike="noStrike">
                <a:solidFill>
                  <a:srgbClr val="8b8b8b"/>
                </a:solidFill>
                <a:uFill>
                  <a:solidFill>
                    <a:srgbClr val="ffffff"/>
                  </a:solidFill>
                </a:uFill>
                <a:latin typeface="Calibri"/>
              </a:rPr>
              <a:t>&lt;Foliennummer&gt;</a:t>
            </a:fld>
            <a:endParaRPr b="0" lang="de-DE" sz="1400" spc="-1" strike="noStrike">
              <a:solidFill>
                <a:srgbClr val="000000"/>
              </a:solidFill>
              <a:uFill>
                <a:solidFill>
                  <a:srgbClr val="ffffff"/>
                </a:solidFill>
              </a:uFill>
              <a:latin typeface="Times New Roman"/>
            </a:endParaRPr>
          </a:p>
        </p:txBody>
      </p:sp>
    </p:spTree>
  </p:cSld>
</p:sld>
</file>

<file path=ppt/slides/slide10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773" name="TextShape 1"/>
          <p:cNvSpPr txBox="1"/>
          <p:nvPr/>
        </p:nvSpPr>
        <p:spPr>
          <a:xfrm>
            <a:off x="457200" y="274680"/>
            <a:ext cx="7353360" cy="1047600"/>
          </a:xfrm>
          <a:prstGeom prst="rect">
            <a:avLst/>
          </a:prstGeom>
          <a:noFill/>
          <a:ln>
            <a:noFill/>
          </a:ln>
        </p:spPr>
        <p:txBody>
          <a:bodyPr anchor="ctr"/>
          <a:p>
            <a:pPr>
              <a:lnSpc>
                <a:spcPct val="100000"/>
              </a:lnSpc>
            </a:pPr>
            <a:r>
              <a:rPr b="0" lang="en-US" sz="3200" spc="-1" strike="noStrike">
                <a:solidFill>
                  <a:srgbClr val="205595"/>
                </a:solidFill>
                <a:uFill>
                  <a:solidFill>
                    <a:srgbClr val="ffffff"/>
                  </a:solidFill>
                </a:uFill>
                <a:latin typeface="Calibri"/>
              </a:rPr>
              <a:t>CHM: Inputs &amp; Outputs</a:t>
            </a:r>
            <a:endParaRPr b="0" lang="en-US" sz="1800" spc="-1" strike="noStrike">
              <a:solidFill>
                <a:srgbClr val="000000"/>
              </a:solidFill>
              <a:uFill>
                <a:solidFill>
                  <a:srgbClr val="ffffff"/>
                </a:solidFill>
              </a:uFill>
              <a:latin typeface="Calibri"/>
            </a:endParaRPr>
          </a:p>
        </p:txBody>
      </p:sp>
      <p:sp>
        <p:nvSpPr>
          <p:cNvPr id="774" name="CustomShape 2"/>
          <p:cNvSpPr/>
          <p:nvPr/>
        </p:nvSpPr>
        <p:spPr>
          <a:xfrm>
            <a:off x="457200" y="2008440"/>
            <a:ext cx="8229240" cy="1198440"/>
          </a:xfrm>
          <a:prstGeom prst="rightArrow">
            <a:avLst>
              <a:gd name="adj1" fmla="val 50000"/>
              <a:gd name="adj2" fmla="val 50000"/>
            </a:avLst>
          </a:prstGeom>
          <a:solidFill>
            <a:schemeClr val="accent1">
              <a:hueOff val="0"/>
              <a:satOff val="0"/>
              <a:lumOff val="0"/>
              <a:alphaOff val="0"/>
            </a:schemeClr>
          </a:solidFill>
          <a:ln>
            <a:solidFill>
              <a:schemeClr val="lt1">
                <a:hueOff val="0"/>
                <a:satOff val="0"/>
                <a:lumOff val="0"/>
                <a:alphaOff val="0"/>
              </a:schemeClr>
            </a:solidFill>
            <a:round/>
          </a:ln>
        </p:spPr>
        <p:style>
          <a:lnRef idx="2"/>
          <a:fillRef idx="0"/>
          <a:effectRef idx="0"/>
          <a:fontRef idx="minor"/>
        </p:style>
        <p:txBody>
          <a:bodyPr lIns="87480" rIns="254160" tIns="87480" bIns="190440" anchor="ctr"/>
          <a:p>
            <a:pPr>
              <a:lnSpc>
                <a:spcPct val="90000"/>
              </a:lnSpc>
            </a:pPr>
            <a:r>
              <a:rPr b="0" lang="de-DE" sz="2300" spc="-1" strike="noStrike">
                <a:solidFill>
                  <a:srgbClr val="ffffff"/>
                </a:solidFill>
                <a:uFill>
                  <a:solidFill>
                    <a:srgbClr val="ffffff"/>
                  </a:solidFill>
                </a:uFill>
                <a:latin typeface="Calibri"/>
              </a:rPr>
              <a:t>Inputs</a:t>
            </a:r>
            <a:endParaRPr b="0" lang="de-DE" sz="1800" spc="-1" strike="noStrike">
              <a:solidFill>
                <a:srgbClr val="000000"/>
              </a:solidFill>
              <a:uFill>
                <a:solidFill>
                  <a:srgbClr val="ffffff"/>
                </a:solidFill>
              </a:uFill>
              <a:latin typeface="Arial"/>
            </a:endParaRPr>
          </a:p>
        </p:txBody>
      </p:sp>
      <p:sp>
        <p:nvSpPr>
          <p:cNvPr id="775" name="CustomShape 3"/>
          <p:cNvSpPr/>
          <p:nvPr/>
        </p:nvSpPr>
        <p:spPr>
          <a:xfrm>
            <a:off x="457200" y="2935800"/>
            <a:ext cx="3801600" cy="2675160"/>
          </a:xfrm>
          <a:prstGeom prst="rect">
            <a:avLst/>
          </a:prstGeom>
          <a:solidFill>
            <a:schemeClr val="lt1">
              <a:hueOff val="0"/>
              <a:satOff val="0"/>
              <a:lumOff val="0"/>
              <a:alphaOff val="0"/>
            </a:schemeClr>
          </a:solidFill>
          <a:ln>
            <a:solidFill>
              <a:schemeClr val="accent1">
                <a:hueOff val="0"/>
                <a:satOff val="0"/>
                <a:lumOff val="0"/>
                <a:alphaOff val="0"/>
              </a:schemeClr>
            </a:solidFill>
            <a:round/>
          </a:ln>
        </p:spPr>
        <p:style>
          <a:lnRef idx="2"/>
          <a:fillRef idx="0"/>
          <a:effectRef idx="0"/>
          <a:fontRef idx="minor"/>
        </p:style>
        <p:txBody>
          <a:bodyPr lIns="76320" rIns="76320" tIns="76320" bIns="76320"/>
          <a:p>
            <a:pPr>
              <a:lnSpc>
                <a:spcPct val="90000"/>
              </a:lnSpc>
            </a:pPr>
            <a:r>
              <a:rPr b="0" lang="de-DE" sz="2000" spc="-1" strike="noStrike">
                <a:solidFill>
                  <a:srgbClr val="000000"/>
                </a:solidFill>
                <a:uFill>
                  <a:solidFill>
                    <a:srgbClr val="ffffff"/>
                  </a:solidFill>
                </a:uFill>
                <a:latin typeface="Calibri"/>
              </a:rPr>
              <a:t>Requests for Changes (RFCs)</a:t>
            </a:r>
            <a:endParaRPr b="0" lang="de-DE" sz="1800" spc="-1" strike="noStrike">
              <a:solidFill>
                <a:srgbClr val="000000"/>
              </a:solidFill>
              <a:uFill>
                <a:solidFill>
                  <a:srgbClr val="ffffff"/>
                </a:solidFill>
              </a:uFill>
              <a:latin typeface="Arial"/>
            </a:endParaRPr>
          </a:p>
          <a:p>
            <a:pPr>
              <a:lnSpc>
                <a:spcPct val="90000"/>
              </a:lnSpc>
            </a:pPr>
            <a:r>
              <a:rPr b="0" lang="de-DE" sz="2000" spc="-1" strike="noStrike">
                <a:solidFill>
                  <a:srgbClr val="000000"/>
                </a:solidFill>
                <a:uFill>
                  <a:solidFill>
                    <a:srgbClr val="ffffff"/>
                  </a:solidFill>
                </a:uFill>
                <a:latin typeface="Calibri"/>
              </a:rPr>
              <a:t>Informationen über geplante Releases und Rollouts</a:t>
            </a:r>
            <a:endParaRPr b="0" lang="de-DE" sz="1800" spc="-1" strike="noStrike">
              <a:solidFill>
                <a:srgbClr val="000000"/>
              </a:solidFill>
              <a:uFill>
                <a:solidFill>
                  <a:srgbClr val="ffffff"/>
                </a:solidFill>
              </a:uFill>
              <a:latin typeface="Arial"/>
            </a:endParaRPr>
          </a:p>
        </p:txBody>
      </p:sp>
      <p:sp>
        <p:nvSpPr>
          <p:cNvPr id="776" name="CustomShape 4"/>
          <p:cNvSpPr/>
          <p:nvPr/>
        </p:nvSpPr>
        <p:spPr>
          <a:xfrm>
            <a:off x="4259160" y="2408040"/>
            <a:ext cx="4427280" cy="1198440"/>
          </a:xfrm>
          <a:prstGeom prst="rightArrow">
            <a:avLst>
              <a:gd name="adj1" fmla="val 50000"/>
              <a:gd name="adj2" fmla="val 50000"/>
            </a:avLst>
          </a:prstGeom>
          <a:solidFill>
            <a:schemeClr val="accent1">
              <a:hueOff val="0"/>
              <a:satOff val="0"/>
              <a:lumOff val="0"/>
              <a:alphaOff val="0"/>
            </a:schemeClr>
          </a:solidFill>
          <a:ln>
            <a:solidFill>
              <a:schemeClr val="lt1">
                <a:hueOff val="0"/>
                <a:satOff val="0"/>
                <a:lumOff val="0"/>
                <a:alphaOff val="0"/>
              </a:schemeClr>
            </a:solidFill>
            <a:round/>
          </a:ln>
        </p:spPr>
        <p:style>
          <a:lnRef idx="2"/>
          <a:fillRef idx="0"/>
          <a:effectRef idx="0"/>
          <a:fontRef idx="minor"/>
        </p:style>
        <p:txBody>
          <a:bodyPr lIns="87480" rIns="254160" tIns="87480" bIns="190440" anchor="ctr"/>
          <a:p>
            <a:pPr>
              <a:lnSpc>
                <a:spcPct val="90000"/>
              </a:lnSpc>
            </a:pPr>
            <a:r>
              <a:rPr b="0" lang="de-DE" sz="2300" spc="-1" strike="noStrike">
                <a:solidFill>
                  <a:srgbClr val="ffffff"/>
                </a:solidFill>
                <a:uFill>
                  <a:solidFill>
                    <a:srgbClr val="ffffff"/>
                  </a:solidFill>
                </a:uFill>
                <a:latin typeface="Calibri"/>
              </a:rPr>
              <a:t>Outputs</a:t>
            </a:r>
            <a:endParaRPr b="0" lang="de-DE" sz="1800" spc="-1" strike="noStrike">
              <a:solidFill>
                <a:srgbClr val="000000"/>
              </a:solidFill>
              <a:uFill>
                <a:solidFill>
                  <a:srgbClr val="ffffff"/>
                </a:solidFill>
              </a:uFill>
              <a:latin typeface="Arial"/>
            </a:endParaRPr>
          </a:p>
        </p:txBody>
      </p:sp>
      <p:sp>
        <p:nvSpPr>
          <p:cNvPr id="777" name="CustomShape 5"/>
          <p:cNvSpPr/>
          <p:nvPr/>
        </p:nvSpPr>
        <p:spPr>
          <a:xfrm>
            <a:off x="4259160" y="3335400"/>
            <a:ext cx="3801600" cy="2675160"/>
          </a:xfrm>
          <a:prstGeom prst="rect">
            <a:avLst/>
          </a:prstGeom>
          <a:solidFill>
            <a:schemeClr val="lt1">
              <a:hueOff val="0"/>
              <a:satOff val="0"/>
              <a:lumOff val="0"/>
              <a:alphaOff val="0"/>
            </a:schemeClr>
          </a:solidFill>
          <a:ln>
            <a:solidFill>
              <a:schemeClr val="accent1">
                <a:hueOff val="0"/>
                <a:satOff val="0"/>
                <a:lumOff val="0"/>
                <a:alphaOff val="0"/>
              </a:schemeClr>
            </a:solidFill>
            <a:round/>
          </a:ln>
        </p:spPr>
        <p:style>
          <a:lnRef idx="2"/>
          <a:fillRef idx="0"/>
          <a:effectRef idx="0"/>
          <a:fontRef idx="minor"/>
        </p:style>
        <p:txBody>
          <a:bodyPr lIns="76320" rIns="76320" tIns="76320" bIns="76320"/>
          <a:p>
            <a:pPr>
              <a:lnSpc>
                <a:spcPct val="90000"/>
              </a:lnSpc>
            </a:pPr>
            <a:r>
              <a:rPr b="0" lang="de-DE" sz="2000" spc="-1" strike="noStrike">
                <a:solidFill>
                  <a:srgbClr val="000000"/>
                </a:solidFill>
                <a:uFill>
                  <a:solidFill>
                    <a:srgbClr val="ffffff"/>
                  </a:solidFill>
                </a:uFill>
                <a:latin typeface="Calibri"/>
              </a:rPr>
              <a:t>Change Aufzeichnungen</a:t>
            </a:r>
            <a:endParaRPr b="0" lang="de-DE" sz="1800" spc="-1" strike="noStrike">
              <a:solidFill>
                <a:srgbClr val="000000"/>
              </a:solidFill>
              <a:uFill>
                <a:solidFill>
                  <a:srgbClr val="ffffff"/>
                </a:solidFill>
              </a:uFill>
              <a:latin typeface="Arial"/>
            </a:endParaRPr>
          </a:p>
          <a:p>
            <a:pPr>
              <a:lnSpc>
                <a:spcPct val="90000"/>
              </a:lnSpc>
            </a:pPr>
            <a:r>
              <a:rPr b="0" lang="de-DE" sz="2000" spc="-1" strike="noStrike">
                <a:solidFill>
                  <a:srgbClr val="000000"/>
                </a:solidFill>
                <a:uFill>
                  <a:solidFill>
                    <a:srgbClr val="ffffff"/>
                  </a:solidFill>
                </a:uFill>
                <a:latin typeface="Calibri"/>
              </a:rPr>
              <a:t>Aktueller Schedule of Changes</a:t>
            </a:r>
            <a:endParaRPr b="0" lang="de-DE" sz="1800" spc="-1" strike="noStrike">
              <a:solidFill>
                <a:srgbClr val="000000"/>
              </a:solidFill>
              <a:uFill>
                <a:solidFill>
                  <a:srgbClr val="ffffff"/>
                </a:solidFill>
              </a:uFill>
              <a:latin typeface="Arial"/>
            </a:endParaRPr>
          </a:p>
          <a:p>
            <a:pPr>
              <a:lnSpc>
                <a:spcPct val="90000"/>
              </a:lnSpc>
            </a:pPr>
            <a:r>
              <a:rPr b="0" lang="de-DE" sz="2000" spc="-1" strike="noStrike">
                <a:solidFill>
                  <a:srgbClr val="000000"/>
                </a:solidFill>
                <a:uFill>
                  <a:solidFill>
                    <a:srgbClr val="ffffff"/>
                  </a:solidFill>
                </a:uFill>
                <a:latin typeface="Calibri"/>
              </a:rPr>
              <a:t>Post Implementation Review Berichte</a:t>
            </a:r>
            <a:endParaRPr b="0" lang="de-DE" sz="1800" spc="-1" strike="noStrike">
              <a:solidFill>
                <a:srgbClr val="000000"/>
              </a:solidFill>
              <a:uFill>
                <a:solidFill>
                  <a:srgbClr val="ffffff"/>
                </a:solidFill>
              </a:uFill>
              <a:latin typeface="Arial"/>
            </a:endParaRPr>
          </a:p>
          <a:p>
            <a:pPr>
              <a:lnSpc>
                <a:spcPct val="90000"/>
              </a:lnSpc>
            </a:pPr>
            <a:r>
              <a:rPr b="0" lang="de-DE" sz="2000" spc="-1" strike="noStrike">
                <a:solidFill>
                  <a:srgbClr val="000000"/>
                </a:solidFill>
                <a:uFill>
                  <a:solidFill>
                    <a:srgbClr val="ffffff"/>
                  </a:solidFill>
                </a:uFill>
                <a:latin typeface="Calibri"/>
              </a:rPr>
              <a:t>Aktuelle Liste von (vordefinierten) Standard Changes und Behandlungsverfahren</a:t>
            </a:r>
            <a:endParaRPr b="0" lang="de-DE" sz="1800" spc="-1" strike="noStrike">
              <a:solidFill>
                <a:srgbClr val="000000"/>
              </a:solidFill>
              <a:uFill>
                <a:solidFill>
                  <a:srgbClr val="ffffff"/>
                </a:solidFill>
              </a:uFill>
              <a:latin typeface="Arial"/>
            </a:endParaRPr>
          </a:p>
        </p:txBody>
      </p:sp>
      <p:sp>
        <p:nvSpPr>
          <p:cNvPr id="778" name="TextShape 6"/>
          <p:cNvSpPr txBox="1"/>
          <p:nvPr/>
        </p:nvSpPr>
        <p:spPr>
          <a:xfrm>
            <a:off x="6553080" y="6430680"/>
            <a:ext cx="2133360" cy="364680"/>
          </a:xfrm>
          <a:prstGeom prst="rect">
            <a:avLst/>
          </a:prstGeom>
          <a:noFill/>
          <a:ln>
            <a:noFill/>
          </a:ln>
        </p:spPr>
        <p:txBody>
          <a:bodyPr anchor="ctr"/>
          <a:p>
            <a:pPr algn="r">
              <a:lnSpc>
                <a:spcPct val="100000"/>
              </a:lnSpc>
            </a:pPr>
            <a:fld id="{EB2E8531-D945-429B-9280-5F9970B68DD4}" type="slidenum">
              <a:rPr b="0" lang="de-DE" sz="1200" spc="-1" strike="noStrike">
                <a:solidFill>
                  <a:srgbClr val="8b8b8b"/>
                </a:solidFill>
                <a:uFill>
                  <a:solidFill>
                    <a:srgbClr val="ffffff"/>
                  </a:solidFill>
                </a:uFill>
                <a:latin typeface="Calibri"/>
              </a:rPr>
              <a:t>&lt;Foliennummer&gt;</a:t>
            </a:fld>
            <a:endParaRPr b="0" lang="de-DE" sz="1400" spc="-1" strike="noStrike">
              <a:solidFill>
                <a:srgbClr val="000000"/>
              </a:solidFill>
              <a:uFill>
                <a:solidFill>
                  <a:srgbClr val="ffffff"/>
                </a:solidFill>
              </a:uFill>
              <a:latin typeface="Times New Roman"/>
            </a:endParaRPr>
          </a:p>
        </p:txBody>
      </p:sp>
    </p:spTree>
  </p:cSld>
</p:sld>
</file>

<file path=ppt/slides/slide10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779" name="TextShape 1"/>
          <p:cNvSpPr txBox="1"/>
          <p:nvPr/>
        </p:nvSpPr>
        <p:spPr>
          <a:xfrm>
            <a:off x="457200" y="274680"/>
            <a:ext cx="7353360" cy="1047600"/>
          </a:xfrm>
          <a:prstGeom prst="rect">
            <a:avLst/>
          </a:prstGeom>
          <a:noFill/>
          <a:ln>
            <a:noFill/>
          </a:ln>
        </p:spPr>
        <p:txBody>
          <a:bodyPr anchor="ctr"/>
          <a:p>
            <a:pPr>
              <a:lnSpc>
                <a:spcPct val="100000"/>
              </a:lnSpc>
            </a:pPr>
            <a:r>
              <a:rPr b="0" lang="en-US" sz="3200" spc="-1" strike="noStrike">
                <a:solidFill>
                  <a:srgbClr val="205595"/>
                </a:solidFill>
                <a:uFill>
                  <a:solidFill>
                    <a:srgbClr val="ffffff"/>
                  </a:solidFill>
                </a:uFill>
                <a:latin typeface="Calibri"/>
              </a:rPr>
              <a:t>CHM: Fortlaufende Prozessaktivitäten</a:t>
            </a:r>
            <a:endParaRPr b="0" lang="en-US" sz="1800" spc="-1" strike="noStrike">
              <a:solidFill>
                <a:srgbClr val="000000"/>
              </a:solidFill>
              <a:uFill>
                <a:solidFill>
                  <a:srgbClr val="ffffff"/>
                </a:solidFill>
              </a:uFill>
              <a:latin typeface="Calibri"/>
            </a:endParaRPr>
          </a:p>
        </p:txBody>
      </p:sp>
      <p:sp>
        <p:nvSpPr>
          <p:cNvPr id="780" name="TextShape 2"/>
          <p:cNvSpPr txBox="1"/>
          <p:nvPr/>
        </p:nvSpPr>
        <p:spPr>
          <a:xfrm>
            <a:off x="457200" y="1696680"/>
            <a:ext cx="8229240" cy="4625640"/>
          </a:xfrm>
          <a:prstGeom prst="rect">
            <a:avLst/>
          </a:prstGeom>
          <a:noFill/>
          <a:ln>
            <a:noFill/>
          </a:ln>
        </p:spPr>
        <p:txBody>
          <a:bodyPr/>
          <a:p>
            <a:pPr marL="343080" indent="-342720">
              <a:lnSpc>
                <a:spcPct val="100000"/>
              </a:lnSpc>
              <a:buClr>
                <a:srgbClr val="000000"/>
              </a:buClr>
              <a:buFont typeface="Arial"/>
              <a:buChar char="•"/>
            </a:pPr>
            <a:r>
              <a:rPr b="0" lang="en-US" sz="2800" spc="-1" strike="noStrike">
                <a:solidFill>
                  <a:srgbClr val="000000"/>
                </a:solidFill>
                <a:uFill>
                  <a:solidFill>
                    <a:srgbClr val="ffffff"/>
                  </a:solidFill>
                </a:uFill>
                <a:latin typeface="Calibri"/>
              </a:rPr>
              <a:t>Management von Changes (inkl. Emergency Changes)</a:t>
            </a:r>
            <a:endParaRPr b="0" lang="en-US" sz="2800" spc="-1" strike="noStrike">
              <a:solidFill>
                <a:srgbClr val="000000"/>
              </a:solidFill>
              <a:uFill>
                <a:solidFill>
                  <a:srgbClr val="ffffff"/>
                </a:solidFill>
              </a:uFill>
              <a:latin typeface="Calibri"/>
            </a:endParaRPr>
          </a:p>
          <a:p>
            <a:pPr lvl="1" marL="743040" indent="-285480">
              <a:lnSpc>
                <a:spcPct val="100000"/>
              </a:lnSpc>
              <a:buClr>
                <a:srgbClr val="000000"/>
              </a:buClr>
              <a:buFont typeface="Arial"/>
              <a:buChar char="–"/>
            </a:pPr>
            <a:r>
              <a:rPr b="0" lang="en-US" sz="2400" spc="-1" strike="noStrike">
                <a:solidFill>
                  <a:srgbClr val="000000"/>
                </a:solidFill>
                <a:uFill>
                  <a:solidFill>
                    <a:srgbClr val="ffffff"/>
                  </a:solidFill>
                </a:uFill>
                <a:latin typeface="Calibri"/>
              </a:rPr>
              <a:t>Aufzeichnung eines RFC</a:t>
            </a:r>
            <a:endParaRPr b="0" lang="en-US" sz="2000" spc="-1" strike="noStrike">
              <a:solidFill>
                <a:srgbClr val="000000"/>
              </a:solidFill>
              <a:uFill>
                <a:solidFill>
                  <a:srgbClr val="ffffff"/>
                </a:solidFill>
              </a:uFill>
              <a:latin typeface="Calibri"/>
            </a:endParaRPr>
          </a:p>
          <a:p>
            <a:pPr lvl="1" marL="743040" indent="-285480">
              <a:lnSpc>
                <a:spcPct val="100000"/>
              </a:lnSpc>
              <a:buClr>
                <a:srgbClr val="000000"/>
              </a:buClr>
              <a:buFont typeface="Arial"/>
              <a:buChar char="–"/>
            </a:pPr>
            <a:r>
              <a:rPr b="0" lang="en-US" sz="2400" spc="-1" strike="noStrike">
                <a:solidFill>
                  <a:srgbClr val="000000"/>
                </a:solidFill>
                <a:uFill>
                  <a:solidFill>
                    <a:srgbClr val="ffffff"/>
                  </a:solidFill>
                </a:uFill>
                <a:latin typeface="Calibri"/>
              </a:rPr>
              <a:t>Klassifizierung eines RFC</a:t>
            </a:r>
            <a:endParaRPr b="0" lang="en-US" sz="2000" spc="-1" strike="noStrike">
              <a:solidFill>
                <a:srgbClr val="000000"/>
              </a:solidFill>
              <a:uFill>
                <a:solidFill>
                  <a:srgbClr val="ffffff"/>
                </a:solidFill>
              </a:uFill>
              <a:latin typeface="Calibri"/>
            </a:endParaRPr>
          </a:p>
          <a:p>
            <a:pPr lvl="1" marL="743040" indent="-285480">
              <a:lnSpc>
                <a:spcPct val="100000"/>
              </a:lnSpc>
              <a:buClr>
                <a:srgbClr val="000000"/>
              </a:buClr>
              <a:buFont typeface="Arial"/>
              <a:buChar char="–"/>
            </a:pPr>
            <a:r>
              <a:rPr b="0" lang="en-US" sz="2400" spc="-1" strike="noStrike">
                <a:solidFill>
                  <a:srgbClr val="000000"/>
                </a:solidFill>
                <a:uFill>
                  <a:solidFill>
                    <a:srgbClr val="ffffff"/>
                  </a:solidFill>
                </a:uFill>
                <a:latin typeface="Calibri"/>
              </a:rPr>
              <a:t>Bewertung eines RFC</a:t>
            </a:r>
            <a:endParaRPr b="0" lang="en-US" sz="2000" spc="-1" strike="noStrike">
              <a:solidFill>
                <a:srgbClr val="000000"/>
              </a:solidFill>
              <a:uFill>
                <a:solidFill>
                  <a:srgbClr val="ffffff"/>
                </a:solidFill>
              </a:uFill>
              <a:latin typeface="Calibri"/>
            </a:endParaRPr>
          </a:p>
          <a:p>
            <a:pPr lvl="1" marL="743040" indent="-285480">
              <a:lnSpc>
                <a:spcPct val="100000"/>
              </a:lnSpc>
              <a:buClr>
                <a:srgbClr val="000000"/>
              </a:buClr>
              <a:buFont typeface="Arial"/>
              <a:buChar char="–"/>
            </a:pPr>
            <a:r>
              <a:rPr b="0" lang="en-US" sz="2400" spc="-1" strike="noStrike">
                <a:solidFill>
                  <a:srgbClr val="000000"/>
                </a:solidFill>
                <a:uFill>
                  <a:solidFill>
                    <a:srgbClr val="ffffff"/>
                  </a:solidFill>
                </a:uFill>
                <a:latin typeface="Calibri"/>
              </a:rPr>
              <a:t>Genehmigung eines Changes </a:t>
            </a:r>
            <a:endParaRPr b="0" lang="en-US" sz="2000" spc="-1" strike="noStrike">
              <a:solidFill>
                <a:srgbClr val="000000"/>
              </a:solidFill>
              <a:uFill>
                <a:solidFill>
                  <a:srgbClr val="ffffff"/>
                </a:solidFill>
              </a:uFill>
              <a:latin typeface="Calibri"/>
            </a:endParaRPr>
          </a:p>
          <a:p>
            <a:pPr lvl="1" marL="743040" indent="-285480">
              <a:lnSpc>
                <a:spcPct val="100000"/>
              </a:lnSpc>
              <a:buClr>
                <a:srgbClr val="000000"/>
              </a:buClr>
              <a:buFont typeface="Arial"/>
              <a:buChar char="–"/>
            </a:pPr>
            <a:r>
              <a:rPr b="0" lang="en-US" sz="2400" spc="-1" strike="noStrike">
                <a:solidFill>
                  <a:srgbClr val="000000"/>
                </a:solidFill>
                <a:uFill>
                  <a:solidFill>
                    <a:srgbClr val="ffffff"/>
                  </a:solidFill>
                </a:uFill>
                <a:latin typeface="Calibri"/>
              </a:rPr>
              <a:t>Implementierung eines Changes </a:t>
            </a:r>
            <a:endParaRPr b="0" lang="en-US" sz="2000" spc="-1" strike="noStrike">
              <a:solidFill>
                <a:srgbClr val="000000"/>
              </a:solidFill>
              <a:uFill>
                <a:solidFill>
                  <a:srgbClr val="ffffff"/>
                </a:solidFill>
              </a:uFill>
              <a:latin typeface="Calibri"/>
            </a:endParaRPr>
          </a:p>
          <a:p>
            <a:pPr lvl="1" marL="743040" indent="-285480">
              <a:lnSpc>
                <a:spcPct val="100000"/>
              </a:lnSpc>
              <a:buClr>
                <a:srgbClr val="000000"/>
              </a:buClr>
              <a:buFont typeface="Arial"/>
              <a:buChar char="–"/>
            </a:pPr>
            <a:r>
              <a:rPr b="0" lang="en-US" sz="2400" spc="-1" strike="noStrike">
                <a:solidFill>
                  <a:srgbClr val="000000"/>
                </a:solidFill>
                <a:uFill>
                  <a:solidFill>
                    <a:srgbClr val="ffffff"/>
                  </a:solidFill>
                </a:uFill>
                <a:latin typeface="Calibri"/>
              </a:rPr>
              <a:t>Durchführung einer Post Implementation Review</a:t>
            </a:r>
            <a:endParaRPr b="0" lang="en-US" sz="2000" spc="-1" strike="noStrike">
              <a:solidFill>
                <a:srgbClr val="000000"/>
              </a:solidFill>
              <a:uFill>
                <a:solidFill>
                  <a:srgbClr val="ffffff"/>
                </a:solidFill>
              </a:uFill>
              <a:latin typeface="Calibri"/>
            </a:endParaRPr>
          </a:p>
          <a:p>
            <a:pPr marL="343080" indent="-342720">
              <a:lnSpc>
                <a:spcPct val="100000"/>
              </a:lnSpc>
              <a:buClr>
                <a:srgbClr val="000000"/>
              </a:buClr>
              <a:buFont typeface="Arial"/>
              <a:buChar char="•"/>
            </a:pPr>
            <a:r>
              <a:rPr b="0" lang="en-US" sz="2800" spc="-1" strike="noStrike">
                <a:solidFill>
                  <a:srgbClr val="000000"/>
                </a:solidFill>
                <a:uFill>
                  <a:solidFill>
                    <a:srgbClr val="ffffff"/>
                  </a:solidFill>
                </a:uFill>
                <a:latin typeface="Calibri"/>
              </a:rPr>
              <a:t>Pflege der Liste, Beschreibungen und Verfahren für Standard Changes</a:t>
            </a:r>
            <a:endParaRPr b="0" lang="en-US" sz="2800" spc="-1" strike="noStrike">
              <a:solidFill>
                <a:srgbClr val="000000"/>
              </a:solidFill>
              <a:uFill>
                <a:solidFill>
                  <a:srgbClr val="ffffff"/>
                </a:solidFill>
              </a:uFill>
              <a:latin typeface="Calibri"/>
            </a:endParaRPr>
          </a:p>
          <a:p>
            <a:pPr marL="343080" indent="-342720">
              <a:lnSpc>
                <a:spcPct val="100000"/>
              </a:lnSpc>
              <a:buClr>
                <a:srgbClr val="000000"/>
              </a:buClr>
              <a:buFont typeface="Arial"/>
              <a:buChar char="•"/>
            </a:pPr>
            <a:r>
              <a:rPr b="0" lang="en-US" sz="2800" spc="-1" strike="noStrike">
                <a:solidFill>
                  <a:srgbClr val="000000"/>
                </a:solidFill>
                <a:uFill>
                  <a:solidFill>
                    <a:srgbClr val="ffffff"/>
                  </a:solidFill>
                </a:uFill>
                <a:latin typeface="Calibri"/>
              </a:rPr>
              <a:t>Pflege des Schedule of Changes</a:t>
            </a:r>
            <a:endParaRPr b="0" lang="en-US" sz="2800" spc="-1" strike="noStrike">
              <a:solidFill>
                <a:srgbClr val="000000"/>
              </a:solidFill>
              <a:uFill>
                <a:solidFill>
                  <a:srgbClr val="ffffff"/>
                </a:solidFill>
              </a:uFill>
              <a:latin typeface="Calibri"/>
            </a:endParaRPr>
          </a:p>
          <a:p>
            <a:pPr>
              <a:lnSpc>
                <a:spcPct val="100000"/>
              </a:lnSpc>
            </a:pPr>
            <a:endParaRPr b="0" lang="en-US" sz="2800" spc="-1" strike="noStrike">
              <a:solidFill>
                <a:srgbClr val="000000"/>
              </a:solidFill>
              <a:uFill>
                <a:solidFill>
                  <a:srgbClr val="ffffff"/>
                </a:solidFill>
              </a:uFill>
              <a:latin typeface="Calibri"/>
            </a:endParaRPr>
          </a:p>
        </p:txBody>
      </p:sp>
      <p:sp>
        <p:nvSpPr>
          <p:cNvPr id="781" name="TextShape 3"/>
          <p:cNvSpPr txBox="1"/>
          <p:nvPr/>
        </p:nvSpPr>
        <p:spPr>
          <a:xfrm>
            <a:off x="6553080" y="6430680"/>
            <a:ext cx="2133360" cy="364680"/>
          </a:xfrm>
          <a:prstGeom prst="rect">
            <a:avLst/>
          </a:prstGeom>
          <a:noFill/>
          <a:ln>
            <a:noFill/>
          </a:ln>
        </p:spPr>
        <p:txBody>
          <a:bodyPr anchor="ctr"/>
          <a:p>
            <a:pPr algn="r">
              <a:lnSpc>
                <a:spcPct val="100000"/>
              </a:lnSpc>
            </a:pPr>
            <a:fld id="{70F67CBC-48AA-4AB5-8EBA-6C2D66281B1C}" type="slidenum">
              <a:rPr b="0" lang="de-DE" sz="1200" spc="-1" strike="noStrike">
                <a:solidFill>
                  <a:srgbClr val="8b8b8b"/>
                </a:solidFill>
                <a:uFill>
                  <a:solidFill>
                    <a:srgbClr val="ffffff"/>
                  </a:solidFill>
                </a:uFill>
                <a:latin typeface="Calibri"/>
              </a:rPr>
              <a:t>&lt;Foliennummer&gt;</a:t>
            </a:fld>
            <a:endParaRPr b="0" lang="de-DE" sz="1400" spc="-1" strike="noStrike">
              <a:solidFill>
                <a:srgbClr val="000000"/>
              </a:solidFill>
              <a:uFill>
                <a:solidFill>
                  <a:srgbClr val="ffffff"/>
                </a:solidFill>
              </a:uFill>
              <a:latin typeface="Times New Roman"/>
            </a:endParaRPr>
          </a:p>
        </p:txBody>
      </p:sp>
    </p:spTree>
  </p:cSld>
</p:sld>
</file>

<file path=ppt/slides/slide10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782" name="CustomShape 1"/>
          <p:cNvSpPr/>
          <p:nvPr/>
        </p:nvSpPr>
        <p:spPr>
          <a:xfrm>
            <a:off x="1451880" y="4408200"/>
            <a:ext cx="6611760" cy="864360"/>
          </a:xfrm>
          <a:prstGeom prst="rect">
            <a:avLst/>
          </a:prstGeom>
          <a:noFill/>
          <a:ln>
            <a:round/>
          </a:ln>
        </p:spPr>
        <p:style>
          <a:lnRef idx="2">
            <a:schemeClr val="accent4"/>
          </a:lnRef>
          <a:fillRef idx="1">
            <a:schemeClr val="lt1"/>
          </a:fillRef>
          <a:effectRef idx="0">
            <a:schemeClr val="accent4"/>
          </a:effectRef>
          <a:fontRef idx="minor"/>
        </p:style>
      </p:sp>
      <p:sp>
        <p:nvSpPr>
          <p:cNvPr id="783" name="CustomShape 2"/>
          <p:cNvSpPr/>
          <p:nvPr/>
        </p:nvSpPr>
        <p:spPr>
          <a:xfrm>
            <a:off x="5813280" y="4574880"/>
            <a:ext cx="2115000" cy="549360"/>
          </a:xfrm>
          <a:prstGeom prst="rect">
            <a:avLst/>
          </a:prstGeom>
          <a:noFill/>
          <a:ln w="12600">
            <a:noFill/>
          </a:ln>
        </p:spPr>
        <p:style>
          <a:lnRef idx="0"/>
          <a:fillRef idx="0"/>
          <a:effectRef idx="0"/>
          <a:fontRef idx="minor"/>
        </p:style>
        <p:txBody>
          <a:bodyPr wrap="none" lIns="0" rIns="0" tIns="0" bIns="0" anchor="ctr"/>
          <a:p>
            <a:pPr algn="r">
              <a:lnSpc>
                <a:spcPct val="100000"/>
              </a:lnSpc>
            </a:pPr>
            <a:r>
              <a:rPr b="0" lang="de-DE" sz="1800" spc="-1" strike="noStrike">
                <a:solidFill>
                  <a:srgbClr val="000000"/>
                </a:solidFill>
                <a:uFill>
                  <a:solidFill>
                    <a:srgbClr val="ffffff"/>
                  </a:solidFill>
                </a:uFill>
                <a:latin typeface="Calibri"/>
              </a:rPr>
              <a:t>Release &amp; Deployment</a:t>
            </a:r>
            <a:endParaRPr b="0" lang="de-DE" sz="1800" spc="-1" strike="noStrike">
              <a:solidFill>
                <a:srgbClr val="000000"/>
              </a:solidFill>
              <a:uFill>
                <a:solidFill>
                  <a:srgbClr val="ffffff"/>
                </a:solidFill>
              </a:uFill>
              <a:latin typeface="Arial"/>
            </a:endParaRPr>
          </a:p>
          <a:p>
            <a:pPr algn="r">
              <a:lnSpc>
                <a:spcPct val="100000"/>
              </a:lnSpc>
            </a:pPr>
            <a:r>
              <a:rPr b="0" lang="de-DE" sz="1800" spc="-1" strike="noStrike">
                <a:solidFill>
                  <a:srgbClr val="000000"/>
                </a:solidFill>
                <a:uFill>
                  <a:solidFill>
                    <a:srgbClr val="ffffff"/>
                  </a:solidFill>
                </a:uFill>
                <a:latin typeface="Calibri"/>
              </a:rPr>
              <a:t>Management</a:t>
            </a:r>
            <a:endParaRPr b="0" lang="de-DE" sz="1800" spc="-1" strike="noStrike">
              <a:solidFill>
                <a:srgbClr val="000000"/>
              </a:solidFill>
              <a:uFill>
                <a:solidFill>
                  <a:srgbClr val="ffffff"/>
                </a:solidFill>
              </a:uFill>
              <a:latin typeface="Arial"/>
            </a:endParaRPr>
          </a:p>
        </p:txBody>
      </p:sp>
      <p:sp>
        <p:nvSpPr>
          <p:cNvPr id="784" name="CustomShape 3"/>
          <p:cNvSpPr/>
          <p:nvPr/>
        </p:nvSpPr>
        <p:spPr>
          <a:xfrm>
            <a:off x="2949480" y="2190600"/>
            <a:ext cx="478080" cy="275040"/>
          </a:xfrm>
          <a:prstGeom prst="rect">
            <a:avLst/>
          </a:prstGeom>
          <a:noFill/>
          <a:ln w="12600">
            <a:noFill/>
          </a:ln>
        </p:spPr>
        <p:style>
          <a:lnRef idx="0"/>
          <a:fillRef idx="0"/>
          <a:effectRef idx="0"/>
          <a:fontRef idx="minor"/>
        </p:style>
        <p:txBody>
          <a:bodyPr wrap="none" lIns="0" rIns="0" tIns="0" bIns="0" anchor="ctr"/>
          <a:p>
            <a:pPr algn="ctr">
              <a:lnSpc>
                <a:spcPct val="100000"/>
              </a:lnSpc>
            </a:pPr>
            <a:r>
              <a:rPr b="0" lang="de-DE" sz="1800" spc="-1" strike="noStrike">
                <a:solidFill>
                  <a:srgbClr val="ffffff"/>
                </a:solidFill>
                <a:uFill>
                  <a:solidFill>
                    <a:srgbClr val="ffffff"/>
                  </a:solidFill>
                </a:uFill>
                <a:latin typeface="Calibri"/>
              </a:rPr>
              <a:t>Filter</a:t>
            </a:r>
            <a:endParaRPr b="0" lang="de-DE" sz="1800" spc="-1" strike="noStrike">
              <a:solidFill>
                <a:srgbClr val="000000"/>
              </a:solidFill>
              <a:uFill>
                <a:solidFill>
                  <a:srgbClr val="ffffff"/>
                </a:solidFill>
              </a:uFill>
              <a:latin typeface="Arial"/>
            </a:endParaRPr>
          </a:p>
        </p:txBody>
      </p:sp>
      <p:sp>
        <p:nvSpPr>
          <p:cNvPr id="785" name="Line 4"/>
          <p:cNvSpPr/>
          <p:nvPr/>
        </p:nvSpPr>
        <p:spPr>
          <a:xfrm>
            <a:off x="3162960" y="3341520"/>
            <a:ext cx="2160" cy="339840"/>
          </a:xfrm>
          <a:prstGeom prst="line">
            <a:avLst/>
          </a:prstGeom>
          <a:ln w="25560">
            <a:solidFill>
              <a:schemeClr val="tx1"/>
            </a:solidFill>
            <a:round/>
            <a:tailEnd len="med" type="triangle" w="med"/>
          </a:ln>
        </p:spPr>
        <p:style>
          <a:lnRef idx="0"/>
          <a:fillRef idx="0"/>
          <a:effectRef idx="0"/>
          <a:fontRef idx="minor"/>
        </p:style>
      </p:sp>
      <p:sp>
        <p:nvSpPr>
          <p:cNvPr id="786" name="CustomShape 5"/>
          <p:cNvSpPr/>
          <p:nvPr/>
        </p:nvSpPr>
        <p:spPr>
          <a:xfrm>
            <a:off x="1900800" y="2118240"/>
            <a:ext cx="2525040" cy="427680"/>
          </a:xfrm>
          <a:prstGeom prst="rect">
            <a:avLst/>
          </a:prstGeom>
          <a:ln>
            <a:round/>
          </a:ln>
        </p:spPr>
        <p:style>
          <a:lnRef idx="2">
            <a:schemeClr val="accent4">
              <a:shade val="50000"/>
            </a:schemeClr>
          </a:lnRef>
          <a:fillRef idx="1">
            <a:schemeClr val="accent4"/>
          </a:fillRef>
          <a:effectRef idx="0">
            <a:schemeClr val="accent4"/>
          </a:effectRef>
          <a:fontRef idx="minor"/>
        </p:style>
      </p:sp>
      <p:sp>
        <p:nvSpPr>
          <p:cNvPr id="787" name="CustomShape 6"/>
          <p:cNvSpPr/>
          <p:nvPr/>
        </p:nvSpPr>
        <p:spPr>
          <a:xfrm>
            <a:off x="2553120" y="2205000"/>
            <a:ext cx="1258560" cy="275040"/>
          </a:xfrm>
          <a:prstGeom prst="rect">
            <a:avLst/>
          </a:prstGeom>
          <a:noFill/>
          <a:ln w="12600">
            <a:noFill/>
          </a:ln>
        </p:spPr>
        <p:style>
          <a:lnRef idx="0"/>
          <a:fillRef idx="0"/>
          <a:effectRef idx="0"/>
          <a:fontRef idx="minor"/>
        </p:style>
        <p:txBody>
          <a:bodyPr wrap="none" lIns="0" rIns="0" tIns="0" bIns="0" anchor="ctr"/>
          <a:p>
            <a:pPr algn="ctr">
              <a:lnSpc>
                <a:spcPct val="100000"/>
              </a:lnSpc>
            </a:pPr>
            <a:r>
              <a:rPr b="0" lang="de-DE" sz="1800" spc="-1" strike="noStrike">
                <a:solidFill>
                  <a:srgbClr val="ffffff"/>
                </a:solidFill>
                <a:uFill>
                  <a:solidFill>
                    <a:srgbClr val="ffffff"/>
                  </a:solidFill>
                </a:uFill>
                <a:latin typeface="Calibri"/>
              </a:rPr>
              <a:t>Aufzeichnung</a:t>
            </a:r>
            <a:endParaRPr b="0" lang="de-DE" sz="1800" spc="-1" strike="noStrike">
              <a:solidFill>
                <a:srgbClr val="000000"/>
              </a:solidFill>
              <a:uFill>
                <a:solidFill>
                  <a:srgbClr val="ffffff"/>
                </a:solidFill>
              </a:uFill>
              <a:latin typeface="Arial"/>
            </a:endParaRPr>
          </a:p>
        </p:txBody>
      </p:sp>
      <p:sp>
        <p:nvSpPr>
          <p:cNvPr id="788" name="CustomShape 7"/>
          <p:cNvSpPr/>
          <p:nvPr/>
        </p:nvSpPr>
        <p:spPr>
          <a:xfrm>
            <a:off x="1900800" y="3689280"/>
            <a:ext cx="2526120" cy="427680"/>
          </a:xfrm>
          <a:prstGeom prst="rect">
            <a:avLst/>
          </a:prstGeom>
          <a:ln>
            <a:round/>
          </a:ln>
        </p:spPr>
        <p:style>
          <a:lnRef idx="2">
            <a:schemeClr val="accent4">
              <a:shade val="50000"/>
            </a:schemeClr>
          </a:lnRef>
          <a:fillRef idx="1">
            <a:schemeClr val="accent4"/>
          </a:fillRef>
          <a:effectRef idx="0">
            <a:schemeClr val="accent4"/>
          </a:effectRef>
          <a:fontRef idx="minor"/>
        </p:style>
      </p:sp>
      <p:sp>
        <p:nvSpPr>
          <p:cNvPr id="789" name="CustomShape 8"/>
          <p:cNvSpPr/>
          <p:nvPr/>
        </p:nvSpPr>
        <p:spPr>
          <a:xfrm>
            <a:off x="2039040" y="3791520"/>
            <a:ext cx="2289960" cy="244080"/>
          </a:xfrm>
          <a:prstGeom prst="rect">
            <a:avLst/>
          </a:prstGeom>
          <a:noFill/>
          <a:ln w="12600">
            <a:noFill/>
          </a:ln>
        </p:spPr>
        <p:style>
          <a:lnRef idx="0"/>
          <a:fillRef idx="0"/>
          <a:effectRef idx="0"/>
          <a:fontRef idx="minor"/>
        </p:style>
        <p:txBody>
          <a:bodyPr wrap="none" lIns="0" rIns="0" tIns="0" bIns="0" anchor="ctr"/>
          <a:p>
            <a:pPr algn="ctr">
              <a:lnSpc>
                <a:spcPct val="100000"/>
              </a:lnSpc>
            </a:pPr>
            <a:r>
              <a:rPr b="0" lang="de-DE" sz="1600" spc="-1" strike="noStrike">
                <a:solidFill>
                  <a:srgbClr val="ffffff"/>
                </a:solidFill>
                <a:uFill>
                  <a:solidFill>
                    <a:srgbClr val="ffffff"/>
                  </a:solidFill>
                </a:uFill>
                <a:latin typeface="Calibri"/>
              </a:rPr>
              <a:t>Bewertung &amp; Genehmigung</a:t>
            </a:r>
            <a:endParaRPr b="0" lang="de-DE" sz="1800" spc="-1" strike="noStrike">
              <a:solidFill>
                <a:srgbClr val="000000"/>
              </a:solidFill>
              <a:uFill>
                <a:solidFill>
                  <a:srgbClr val="ffffff"/>
                </a:solidFill>
              </a:uFill>
              <a:latin typeface="Arial"/>
            </a:endParaRPr>
          </a:p>
        </p:txBody>
      </p:sp>
      <p:sp>
        <p:nvSpPr>
          <p:cNvPr id="790" name="Line 9"/>
          <p:cNvSpPr/>
          <p:nvPr/>
        </p:nvSpPr>
        <p:spPr>
          <a:xfrm flipH="1">
            <a:off x="3161880" y="2565000"/>
            <a:ext cx="1080" cy="337680"/>
          </a:xfrm>
          <a:prstGeom prst="line">
            <a:avLst/>
          </a:prstGeom>
          <a:ln w="25560">
            <a:solidFill>
              <a:schemeClr val="tx1"/>
            </a:solidFill>
            <a:round/>
            <a:tailEnd len="med" type="triangle" w="med"/>
          </a:ln>
        </p:spPr>
        <p:style>
          <a:lnRef idx="0"/>
          <a:fillRef idx="0"/>
          <a:effectRef idx="0"/>
          <a:fontRef idx="minor"/>
        </p:style>
      </p:sp>
      <p:sp>
        <p:nvSpPr>
          <p:cNvPr id="791" name="CustomShape 10"/>
          <p:cNvSpPr/>
          <p:nvPr/>
        </p:nvSpPr>
        <p:spPr>
          <a:xfrm>
            <a:off x="1900800" y="2898000"/>
            <a:ext cx="2525040" cy="427680"/>
          </a:xfrm>
          <a:prstGeom prst="rect">
            <a:avLst/>
          </a:prstGeom>
          <a:ln>
            <a:round/>
          </a:ln>
        </p:spPr>
        <p:style>
          <a:lnRef idx="2">
            <a:schemeClr val="accent4">
              <a:shade val="50000"/>
            </a:schemeClr>
          </a:lnRef>
          <a:fillRef idx="1">
            <a:schemeClr val="accent4"/>
          </a:fillRef>
          <a:effectRef idx="0">
            <a:schemeClr val="accent4"/>
          </a:effectRef>
          <a:fontRef idx="minor"/>
        </p:style>
      </p:sp>
      <p:sp>
        <p:nvSpPr>
          <p:cNvPr id="792" name="CustomShape 11"/>
          <p:cNvSpPr/>
          <p:nvPr/>
        </p:nvSpPr>
        <p:spPr>
          <a:xfrm>
            <a:off x="2530800" y="2985120"/>
            <a:ext cx="1317960" cy="275040"/>
          </a:xfrm>
          <a:prstGeom prst="rect">
            <a:avLst/>
          </a:prstGeom>
          <a:noFill/>
          <a:ln w="12600">
            <a:noFill/>
          </a:ln>
        </p:spPr>
        <p:style>
          <a:lnRef idx="0"/>
          <a:fillRef idx="0"/>
          <a:effectRef idx="0"/>
          <a:fontRef idx="minor"/>
        </p:style>
        <p:txBody>
          <a:bodyPr wrap="none" lIns="0" rIns="0" tIns="0" bIns="0" anchor="ctr"/>
          <a:p>
            <a:pPr algn="ctr">
              <a:lnSpc>
                <a:spcPct val="100000"/>
              </a:lnSpc>
            </a:pPr>
            <a:r>
              <a:rPr b="0" lang="de-DE" sz="1800" spc="-1" strike="noStrike">
                <a:solidFill>
                  <a:srgbClr val="ffffff"/>
                </a:solidFill>
                <a:uFill>
                  <a:solidFill>
                    <a:srgbClr val="ffffff"/>
                  </a:solidFill>
                </a:uFill>
                <a:latin typeface="Calibri"/>
              </a:rPr>
              <a:t>Klassifizierung</a:t>
            </a:r>
            <a:endParaRPr b="0" lang="de-DE" sz="1800" spc="-1" strike="noStrike">
              <a:solidFill>
                <a:srgbClr val="000000"/>
              </a:solidFill>
              <a:uFill>
                <a:solidFill>
                  <a:srgbClr val="ffffff"/>
                </a:solidFill>
              </a:uFill>
              <a:latin typeface="Arial"/>
            </a:endParaRPr>
          </a:p>
        </p:txBody>
      </p:sp>
      <p:sp>
        <p:nvSpPr>
          <p:cNvPr id="793" name="CustomShape 12"/>
          <p:cNvSpPr/>
          <p:nvPr/>
        </p:nvSpPr>
        <p:spPr>
          <a:xfrm>
            <a:off x="1900800" y="4624200"/>
            <a:ext cx="2526120" cy="427680"/>
          </a:xfrm>
          <a:prstGeom prst="rect">
            <a:avLst/>
          </a:prstGeom>
          <a:ln>
            <a:round/>
          </a:ln>
        </p:spPr>
        <p:style>
          <a:lnRef idx="2">
            <a:schemeClr val="accent4">
              <a:shade val="50000"/>
            </a:schemeClr>
          </a:lnRef>
          <a:fillRef idx="1">
            <a:schemeClr val="accent4"/>
          </a:fillRef>
          <a:effectRef idx="0">
            <a:schemeClr val="accent4"/>
          </a:effectRef>
          <a:fontRef idx="minor"/>
        </p:style>
      </p:sp>
      <p:sp>
        <p:nvSpPr>
          <p:cNvPr id="794" name="CustomShape 13"/>
          <p:cNvSpPr/>
          <p:nvPr/>
        </p:nvSpPr>
        <p:spPr>
          <a:xfrm>
            <a:off x="2380680" y="4711320"/>
            <a:ext cx="1613520" cy="275040"/>
          </a:xfrm>
          <a:prstGeom prst="rect">
            <a:avLst/>
          </a:prstGeom>
          <a:noFill/>
          <a:ln w="12600">
            <a:noFill/>
          </a:ln>
        </p:spPr>
        <p:style>
          <a:lnRef idx="0"/>
          <a:fillRef idx="0"/>
          <a:effectRef idx="0"/>
          <a:fontRef idx="minor"/>
        </p:style>
        <p:txBody>
          <a:bodyPr wrap="none" lIns="0" rIns="0" tIns="0" bIns="0" anchor="ctr"/>
          <a:p>
            <a:pPr algn="ctr">
              <a:lnSpc>
                <a:spcPct val="100000"/>
              </a:lnSpc>
            </a:pPr>
            <a:r>
              <a:rPr b="0" lang="de-DE" sz="1800" spc="-1" strike="noStrike">
                <a:solidFill>
                  <a:srgbClr val="ffffff"/>
                </a:solidFill>
                <a:uFill>
                  <a:solidFill>
                    <a:srgbClr val="ffffff"/>
                  </a:solidFill>
                </a:uFill>
                <a:latin typeface="Calibri"/>
              </a:rPr>
              <a:t>Implementierung</a:t>
            </a:r>
            <a:endParaRPr b="0" lang="de-DE" sz="1800" spc="-1" strike="noStrike">
              <a:solidFill>
                <a:srgbClr val="000000"/>
              </a:solidFill>
              <a:uFill>
                <a:solidFill>
                  <a:srgbClr val="ffffff"/>
                </a:solidFill>
              </a:uFill>
              <a:latin typeface="Arial"/>
            </a:endParaRPr>
          </a:p>
        </p:txBody>
      </p:sp>
      <p:sp>
        <p:nvSpPr>
          <p:cNvPr id="795" name="CustomShape 14"/>
          <p:cNvSpPr/>
          <p:nvPr/>
        </p:nvSpPr>
        <p:spPr>
          <a:xfrm>
            <a:off x="1900800" y="5561280"/>
            <a:ext cx="2525040" cy="427680"/>
          </a:xfrm>
          <a:prstGeom prst="rect">
            <a:avLst/>
          </a:prstGeom>
          <a:ln>
            <a:round/>
          </a:ln>
        </p:spPr>
        <p:style>
          <a:lnRef idx="2">
            <a:schemeClr val="accent4">
              <a:shade val="50000"/>
            </a:schemeClr>
          </a:lnRef>
          <a:fillRef idx="1">
            <a:schemeClr val="accent4"/>
          </a:fillRef>
          <a:effectRef idx="0">
            <a:schemeClr val="accent4"/>
          </a:effectRef>
          <a:fontRef idx="minor"/>
        </p:style>
      </p:sp>
      <p:sp>
        <p:nvSpPr>
          <p:cNvPr id="796" name="CustomShape 15"/>
          <p:cNvSpPr/>
          <p:nvPr/>
        </p:nvSpPr>
        <p:spPr>
          <a:xfrm>
            <a:off x="2617920" y="5643720"/>
            <a:ext cx="1153080" cy="275040"/>
          </a:xfrm>
          <a:prstGeom prst="rect">
            <a:avLst/>
          </a:prstGeom>
          <a:noFill/>
          <a:ln w="12600">
            <a:noFill/>
          </a:ln>
        </p:spPr>
        <p:style>
          <a:lnRef idx="0"/>
          <a:fillRef idx="0"/>
          <a:effectRef idx="0"/>
          <a:fontRef idx="minor"/>
        </p:style>
        <p:txBody>
          <a:bodyPr wrap="none" lIns="0" rIns="0" tIns="0" bIns="0" anchor="ctr"/>
          <a:p>
            <a:pPr algn="ctr">
              <a:lnSpc>
                <a:spcPct val="100000"/>
              </a:lnSpc>
            </a:pPr>
            <a:r>
              <a:rPr b="0" lang="de-DE" sz="1800" spc="-1" strike="noStrike">
                <a:solidFill>
                  <a:srgbClr val="ffffff"/>
                </a:solidFill>
                <a:uFill>
                  <a:solidFill>
                    <a:srgbClr val="ffffff"/>
                  </a:solidFill>
                </a:uFill>
                <a:latin typeface="Calibri"/>
              </a:rPr>
              <a:t>Review (PIR)</a:t>
            </a:r>
            <a:endParaRPr b="0" lang="de-DE" sz="1800" spc="-1" strike="noStrike">
              <a:solidFill>
                <a:srgbClr val="000000"/>
              </a:solidFill>
              <a:uFill>
                <a:solidFill>
                  <a:srgbClr val="ffffff"/>
                </a:solidFill>
              </a:uFill>
              <a:latin typeface="Arial"/>
            </a:endParaRPr>
          </a:p>
        </p:txBody>
      </p:sp>
      <p:sp>
        <p:nvSpPr>
          <p:cNvPr id="797" name="Line 16"/>
          <p:cNvSpPr/>
          <p:nvPr/>
        </p:nvSpPr>
        <p:spPr>
          <a:xfrm>
            <a:off x="3162960" y="5064120"/>
            <a:ext cx="2160" cy="483840"/>
          </a:xfrm>
          <a:prstGeom prst="line">
            <a:avLst/>
          </a:prstGeom>
          <a:ln w="25560">
            <a:solidFill>
              <a:schemeClr val="tx1"/>
            </a:solidFill>
            <a:round/>
            <a:tailEnd len="med" type="triangle" w="med"/>
          </a:ln>
        </p:spPr>
        <p:style>
          <a:lnRef idx="0"/>
          <a:fillRef idx="0"/>
          <a:effectRef idx="0"/>
          <a:fontRef idx="minor"/>
        </p:style>
      </p:sp>
      <p:sp>
        <p:nvSpPr>
          <p:cNvPr id="798" name="CustomShape 17"/>
          <p:cNvSpPr/>
          <p:nvPr/>
        </p:nvSpPr>
        <p:spPr>
          <a:xfrm>
            <a:off x="263520" y="2120400"/>
            <a:ext cx="1188000" cy="429840"/>
          </a:xfrm>
          <a:custGeom>
            <a:avLst/>
            <a:gdLst/>
            <a:ahLst/>
            <a:rect l="l" t="t" r="r" b="b"/>
            <a:pathLst>
              <a:path w="21600" h="21600">
                <a:moveTo>
                  <a:pt x="0" y="20175"/>
                </a:moveTo>
                <a:cubicBezTo>
                  <a:pt x="945" y="20575"/>
                  <a:pt x="1887" y="20803"/>
                  <a:pt x="2795" y="21088"/>
                </a:cubicBezTo>
                <a:cubicBezTo>
                  <a:pt x="3587" y="21315"/>
                  <a:pt x="4343" y="21373"/>
                  <a:pt x="5061" y="21600"/>
                </a:cubicBezTo>
                <a:cubicBezTo>
                  <a:pt x="7098" y="21600"/>
                  <a:pt x="7628" y="21373"/>
                  <a:pt x="8156" y="21315"/>
                </a:cubicBezTo>
                <a:cubicBezTo>
                  <a:pt x="8723" y="21200"/>
                  <a:pt x="9326" y="20973"/>
                  <a:pt x="9856" y="20803"/>
                </a:cubicBezTo>
                <a:cubicBezTo>
                  <a:pt x="10346" y="20575"/>
                  <a:pt x="10802" y="20403"/>
                  <a:pt x="11329" y="20063"/>
                </a:cubicBezTo>
                <a:cubicBezTo>
                  <a:pt x="11819" y="19890"/>
                  <a:pt x="12349" y="19663"/>
                  <a:pt x="12877" y="19378"/>
                </a:cubicBezTo>
                <a:cubicBezTo>
                  <a:pt x="13444" y="19150"/>
                  <a:pt x="13972" y="18865"/>
                  <a:pt x="14577" y="18638"/>
                </a:cubicBezTo>
                <a:cubicBezTo>
                  <a:pt x="15179" y="18465"/>
                  <a:pt x="15784" y="18125"/>
                  <a:pt x="16539" y="17952"/>
                </a:cubicBezTo>
                <a:cubicBezTo>
                  <a:pt x="17257" y="17839"/>
                  <a:pt x="17937" y="17554"/>
                  <a:pt x="18768" y="17439"/>
                </a:cubicBezTo>
                <a:cubicBezTo>
                  <a:pt x="19638" y="17439"/>
                  <a:pt x="20580" y="17324"/>
                  <a:pt x="21600" y="17324"/>
                </a:cubicBezTo>
                <a:lnTo>
                  <a:pt x="21600" y="0"/>
                </a:lnTo>
                <a:lnTo>
                  <a:pt x="0" y="0"/>
                </a:lnTo>
                <a:close/>
                <a:moveTo>
                  <a:pt x="0" y="20175"/>
                </a:moveTo>
              </a:path>
            </a:pathLst>
          </a:custGeom>
          <a:solidFill>
            <a:schemeClr val="tx2">
              <a:lumMod val="20000"/>
              <a:lumOff val="80000"/>
            </a:schemeClr>
          </a:solidFill>
          <a:ln w="25560">
            <a:solidFill>
              <a:schemeClr val="tx1"/>
            </a:solidFill>
            <a:miter/>
          </a:ln>
        </p:spPr>
        <p:style>
          <a:lnRef idx="0"/>
          <a:fillRef idx="0"/>
          <a:effectRef idx="0"/>
          <a:fontRef idx="minor"/>
        </p:style>
      </p:sp>
      <p:sp>
        <p:nvSpPr>
          <p:cNvPr id="799" name="CustomShape 18"/>
          <p:cNvSpPr/>
          <p:nvPr/>
        </p:nvSpPr>
        <p:spPr>
          <a:xfrm>
            <a:off x="691560" y="2163600"/>
            <a:ext cx="349920" cy="275040"/>
          </a:xfrm>
          <a:prstGeom prst="rect">
            <a:avLst/>
          </a:prstGeom>
          <a:noFill/>
          <a:ln w="12600">
            <a:noFill/>
          </a:ln>
        </p:spPr>
        <p:style>
          <a:lnRef idx="0"/>
          <a:fillRef idx="0"/>
          <a:effectRef idx="0"/>
          <a:fontRef idx="minor"/>
        </p:style>
        <p:txBody>
          <a:bodyPr wrap="none" lIns="0" rIns="0" tIns="0" bIns="0" anchor="ctr"/>
          <a:p>
            <a:pPr algn="ctr">
              <a:lnSpc>
                <a:spcPct val="100000"/>
              </a:lnSpc>
            </a:pPr>
            <a:r>
              <a:rPr b="0" lang="de-DE" sz="1800" spc="-1" strike="noStrike">
                <a:solidFill>
                  <a:srgbClr val="000000"/>
                </a:solidFill>
                <a:uFill>
                  <a:solidFill>
                    <a:srgbClr val="ffffff"/>
                  </a:solidFill>
                </a:uFill>
                <a:latin typeface="Calibri"/>
              </a:rPr>
              <a:t>RFC</a:t>
            </a:r>
            <a:endParaRPr b="0" lang="de-DE" sz="1800" spc="-1" strike="noStrike">
              <a:solidFill>
                <a:srgbClr val="000000"/>
              </a:solidFill>
              <a:uFill>
                <a:solidFill>
                  <a:srgbClr val="ffffff"/>
                </a:solidFill>
              </a:uFill>
              <a:latin typeface="Arial"/>
            </a:endParaRPr>
          </a:p>
        </p:txBody>
      </p:sp>
      <p:sp>
        <p:nvSpPr>
          <p:cNvPr id="800" name="Line 19"/>
          <p:cNvSpPr/>
          <p:nvPr/>
        </p:nvSpPr>
        <p:spPr>
          <a:xfrm>
            <a:off x="1461960" y="2297880"/>
            <a:ext cx="428400" cy="1440"/>
          </a:xfrm>
          <a:prstGeom prst="line">
            <a:avLst/>
          </a:prstGeom>
          <a:ln w="25560">
            <a:solidFill>
              <a:schemeClr val="tx1"/>
            </a:solidFill>
            <a:round/>
            <a:tailEnd len="med" type="triangle" w="med"/>
          </a:ln>
        </p:spPr>
        <p:style>
          <a:lnRef idx="0"/>
          <a:fillRef idx="0"/>
          <a:effectRef idx="0"/>
          <a:fontRef idx="minor"/>
        </p:style>
      </p:sp>
      <p:sp>
        <p:nvSpPr>
          <p:cNvPr id="801" name="CustomShape 20"/>
          <p:cNvSpPr/>
          <p:nvPr/>
        </p:nvSpPr>
        <p:spPr>
          <a:xfrm>
            <a:off x="4943520" y="2898000"/>
            <a:ext cx="1930680" cy="1005840"/>
          </a:xfrm>
          <a:custGeom>
            <a:avLst/>
            <a:gdLst/>
            <a:ahLst/>
            <a:rect l="l" t="t" r="r" b="b"/>
            <a:pathLst>
              <a:path w="21600" h="21600">
                <a:moveTo>
                  <a:pt x="10800" y="0"/>
                </a:moveTo>
                <a:lnTo>
                  <a:pt x="0" y="10800"/>
                </a:lnTo>
                <a:lnTo>
                  <a:pt x="10800" y="21600"/>
                </a:lnTo>
                <a:lnTo>
                  <a:pt x="21600" y="10800"/>
                </a:lnTo>
                <a:close/>
                <a:moveTo>
                  <a:pt x="10800" y="0"/>
                </a:moveTo>
              </a:path>
            </a:pathLst>
          </a:custGeom>
          <a:solidFill>
            <a:schemeClr val="tx2">
              <a:lumMod val="20000"/>
              <a:lumOff val="80000"/>
            </a:schemeClr>
          </a:solidFill>
          <a:ln w="25560">
            <a:solidFill>
              <a:schemeClr val="tx1"/>
            </a:solidFill>
            <a:miter/>
          </a:ln>
        </p:spPr>
        <p:style>
          <a:lnRef idx="0"/>
          <a:fillRef idx="0"/>
          <a:effectRef idx="0"/>
          <a:fontRef idx="minor"/>
        </p:style>
      </p:sp>
      <p:sp>
        <p:nvSpPr>
          <p:cNvPr id="802" name="CustomShape 21"/>
          <p:cNvSpPr/>
          <p:nvPr/>
        </p:nvSpPr>
        <p:spPr>
          <a:xfrm>
            <a:off x="5362560" y="3272400"/>
            <a:ext cx="1136520" cy="275040"/>
          </a:xfrm>
          <a:prstGeom prst="rect">
            <a:avLst/>
          </a:prstGeom>
          <a:noFill/>
          <a:ln w="12600">
            <a:noFill/>
          </a:ln>
        </p:spPr>
        <p:style>
          <a:lnRef idx="0"/>
          <a:fillRef idx="0"/>
          <a:effectRef idx="0"/>
          <a:fontRef idx="minor"/>
        </p:style>
        <p:txBody>
          <a:bodyPr wrap="none" lIns="0" rIns="0" tIns="0" bIns="0" anchor="ctr"/>
          <a:p>
            <a:pPr algn="ctr">
              <a:lnSpc>
                <a:spcPct val="100000"/>
              </a:lnSpc>
            </a:pPr>
            <a:r>
              <a:rPr b="0" lang="de-DE" sz="1800" spc="-1" strike="noStrike">
                <a:solidFill>
                  <a:srgbClr val="000000"/>
                </a:solidFill>
                <a:uFill>
                  <a:solidFill>
                    <a:srgbClr val="ffffff"/>
                  </a:solidFill>
                </a:uFill>
                <a:latin typeface="Calibri"/>
              </a:rPr>
              <a:t>Genehmigt?</a:t>
            </a:r>
            <a:endParaRPr b="0" lang="de-DE" sz="1800" spc="-1" strike="noStrike">
              <a:solidFill>
                <a:srgbClr val="000000"/>
              </a:solidFill>
              <a:uFill>
                <a:solidFill>
                  <a:srgbClr val="ffffff"/>
                </a:solidFill>
              </a:uFill>
              <a:latin typeface="Arial"/>
            </a:endParaRPr>
          </a:p>
        </p:txBody>
      </p:sp>
      <p:sp>
        <p:nvSpPr>
          <p:cNvPr id="803" name="CustomShape 22"/>
          <p:cNvSpPr/>
          <p:nvPr/>
        </p:nvSpPr>
        <p:spPr>
          <a:xfrm flipH="1" rot="10800000">
            <a:off x="4932360" y="3905640"/>
            <a:ext cx="497160" cy="501120"/>
          </a:xfrm>
          <a:custGeom>
            <a:avLst/>
            <a:gdLst/>
            <a:ahLst/>
            <a:rect l="l" t="t" r="r" b="b"/>
            <a:pathLst>
              <a:path w="21600" h="21600">
                <a:moveTo>
                  <a:pt x="0" y="0"/>
                </a:moveTo>
                <a:lnTo>
                  <a:pt x="10729" y="0"/>
                </a:lnTo>
                <a:lnTo>
                  <a:pt x="10729" y="21600"/>
                </a:lnTo>
                <a:lnTo>
                  <a:pt x="21600" y="21600"/>
                </a:lnTo>
              </a:path>
            </a:pathLst>
          </a:custGeom>
          <a:noFill/>
          <a:ln w="25560">
            <a:solidFill>
              <a:schemeClr val="tx1"/>
            </a:solidFill>
            <a:miter/>
            <a:tailEnd len="med" type="triangle" w="med"/>
          </a:ln>
        </p:spPr>
        <p:style>
          <a:lnRef idx="0"/>
          <a:fillRef idx="0"/>
          <a:effectRef idx="0"/>
          <a:fontRef idx="minor"/>
        </p:style>
      </p:sp>
      <p:sp>
        <p:nvSpPr>
          <p:cNvPr id="804" name="CustomShape 23"/>
          <p:cNvSpPr/>
          <p:nvPr/>
        </p:nvSpPr>
        <p:spPr>
          <a:xfrm>
            <a:off x="7529760" y="3115440"/>
            <a:ext cx="1336680" cy="572400"/>
          </a:xfrm>
          <a:prstGeom prst="rect">
            <a:avLst/>
          </a:prstGeom>
          <a:noFill/>
          <a:ln w="25560">
            <a:solidFill>
              <a:schemeClr val="tx1"/>
            </a:solidFill>
            <a:miter/>
          </a:ln>
        </p:spPr>
        <p:style>
          <a:lnRef idx="0"/>
          <a:fillRef idx="0"/>
          <a:effectRef idx="0"/>
          <a:fontRef idx="minor"/>
        </p:style>
      </p:sp>
      <p:sp>
        <p:nvSpPr>
          <p:cNvPr id="805" name="CustomShape 24"/>
          <p:cNvSpPr/>
          <p:nvPr/>
        </p:nvSpPr>
        <p:spPr>
          <a:xfrm>
            <a:off x="7722360" y="3126240"/>
            <a:ext cx="999360" cy="549360"/>
          </a:xfrm>
          <a:prstGeom prst="rect">
            <a:avLst/>
          </a:prstGeom>
          <a:noFill/>
          <a:ln w="12600">
            <a:noFill/>
          </a:ln>
        </p:spPr>
        <p:style>
          <a:lnRef idx="0"/>
          <a:fillRef idx="0"/>
          <a:effectRef idx="0"/>
          <a:fontRef idx="minor"/>
        </p:style>
        <p:txBody>
          <a:bodyPr wrap="none" lIns="0" rIns="0" tIns="0" bIns="0" anchor="ctr"/>
          <a:p>
            <a:pPr algn="ctr">
              <a:lnSpc>
                <a:spcPct val="100000"/>
              </a:lnSpc>
            </a:pPr>
            <a:r>
              <a:rPr b="0" lang="de-DE" sz="1800" spc="-1" strike="noStrike">
                <a:solidFill>
                  <a:srgbClr val="000000"/>
                </a:solidFill>
                <a:uFill>
                  <a:solidFill>
                    <a:srgbClr val="ffffff"/>
                  </a:solidFill>
                </a:uFill>
                <a:latin typeface="Calibri"/>
              </a:rPr>
              <a:t>Change</a:t>
            </a:r>
            <a:endParaRPr b="0" lang="de-DE" sz="1800" spc="-1" strike="noStrike">
              <a:solidFill>
                <a:srgbClr val="000000"/>
              </a:solidFill>
              <a:uFill>
                <a:solidFill>
                  <a:srgbClr val="ffffff"/>
                </a:solidFill>
              </a:uFill>
              <a:latin typeface="Arial"/>
            </a:endParaRPr>
          </a:p>
          <a:p>
            <a:pPr algn="ctr">
              <a:lnSpc>
                <a:spcPct val="100000"/>
              </a:lnSpc>
            </a:pPr>
            <a:r>
              <a:rPr b="0" lang="de-DE" sz="1800" spc="-1" strike="noStrike">
                <a:solidFill>
                  <a:srgbClr val="000000"/>
                </a:solidFill>
                <a:uFill>
                  <a:solidFill>
                    <a:srgbClr val="ffffff"/>
                  </a:solidFill>
                </a:uFill>
                <a:latin typeface="Calibri"/>
              </a:rPr>
              <a:t>verweigert</a:t>
            </a:r>
            <a:endParaRPr b="0" lang="de-DE" sz="1800" spc="-1" strike="noStrike">
              <a:solidFill>
                <a:srgbClr val="000000"/>
              </a:solidFill>
              <a:uFill>
                <a:solidFill>
                  <a:srgbClr val="ffffff"/>
                </a:solidFill>
              </a:uFill>
              <a:latin typeface="Arial"/>
            </a:endParaRPr>
          </a:p>
        </p:txBody>
      </p:sp>
      <p:sp>
        <p:nvSpPr>
          <p:cNvPr id="806" name="Line 25"/>
          <p:cNvSpPr/>
          <p:nvPr/>
        </p:nvSpPr>
        <p:spPr>
          <a:xfrm>
            <a:off x="6884640" y="3403800"/>
            <a:ext cx="637920" cy="1080"/>
          </a:xfrm>
          <a:prstGeom prst="line">
            <a:avLst/>
          </a:prstGeom>
          <a:ln w="25560">
            <a:solidFill>
              <a:schemeClr val="tx1"/>
            </a:solidFill>
            <a:round/>
            <a:tailEnd len="med" type="triangle" w="med"/>
          </a:ln>
        </p:spPr>
        <p:style>
          <a:lnRef idx="0"/>
          <a:fillRef idx="0"/>
          <a:effectRef idx="0"/>
          <a:fontRef idx="minor"/>
        </p:style>
      </p:sp>
      <p:sp>
        <p:nvSpPr>
          <p:cNvPr id="807" name="CustomShape 26"/>
          <p:cNvSpPr/>
          <p:nvPr/>
        </p:nvSpPr>
        <p:spPr>
          <a:xfrm>
            <a:off x="6933960" y="3126600"/>
            <a:ext cx="435600" cy="274680"/>
          </a:xfrm>
          <a:prstGeom prst="rect">
            <a:avLst/>
          </a:prstGeom>
          <a:noFill/>
          <a:ln w="25560">
            <a:noFill/>
          </a:ln>
        </p:spPr>
        <p:style>
          <a:lnRef idx="0"/>
          <a:fillRef idx="0"/>
          <a:effectRef idx="0"/>
          <a:fontRef idx="minor"/>
        </p:style>
        <p:txBody>
          <a:bodyPr wrap="none" lIns="0" rIns="0" tIns="0" bIns="0"/>
          <a:p>
            <a:pPr algn="ctr">
              <a:lnSpc>
                <a:spcPct val="100000"/>
              </a:lnSpc>
            </a:pPr>
            <a:r>
              <a:rPr b="0" lang="de-DE" sz="1800" spc="-1" strike="noStrike">
                <a:solidFill>
                  <a:srgbClr val="000000"/>
                </a:solidFill>
                <a:uFill>
                  <a:solidFill>
                    <a:srgbClr val="ffffff"/>
                  </a:solidFill>
                </a:uFill>
                <a:latin typeface="Calibri"/>
              </a:rPr>
              <a:t>Nein</a:t>
            </a:r>
            <a:endParaRPr b="0" lang="de-DE" sz="1800" spc="-1" strike="noStrike">
              <a:solidFill>
                <a:srgbClr val="000000"/>
              </a:solidFill>
              <a:uFill>
                <a:solidFill>
                  <a:srgbClr val="ffffff"/>
                </a:solidFill>
              </a:uFill>
              <a:latin typeface="Arial"/>
            </a:endParaRPr>
          </a:p>
        </p:txBody>
      </p:sp>
      <p:sp>
        <p:nvSpPr>
          <p:cNvPr id="808" name="CustomShape 27"/>
          <p:cNvSpPr/>
          <p:nvPr/>
        </p:nvSpPr>
        <p:spPr>
          <a:xfrm rot="5400000">
            <a:off x="4186440" y="2889720"/>
            <a:ext cx="699480" cy="2746080"/>
          </a:xfrm>
          <a:custGeom>
            <a:avLst/>
            <a:gdLst/>
            <a:ahLst/>
            <a:rect l="l" t="t" r="r" b="b"/>
            <a:pathLst>
              <a:path w="21600" h="21600">
                <a:moveTo>
                  <a:pt x="0" y="0"/>
                </a:moveTo>
                <a:lnTo>
                  <a:pt x="10751" y="0"/>
                </a:lnTo>
                <a:lnTo>
                  <a:pt x="10751" y="21600"/>
                </a:lnTo>
                <a:lnTo>
                  <a:pt x="21600" y="21600"/>
                </a:lnTo>
              </a:path>
            </a:pathLst>
          </a:custGeom>
          <a:noFill/>
          <a:ln w="25560">
            <a:solidFill>
              <a:schemeClr val="tx1"/>
            </a:solidFill>
            <a:miter/>
            <a:tailEnd len="med" type="triangle" w="med"/>
          </a:ln>
        </p:spPr>
        <p:style>
          <a:lnRef idx="0"/>
          <a:fillRef idx="0"/>
          <a:effectRef idx="0"/>
          <a:fontRef idx="minor"/>
        </p:style>
      </p:sp>
      <p:sp>
        <p:nvSpPr>
          <p:cNvPr id="809" name="CustomShape 28"/>
          <p:cNvSpPr/>
          <p:nvPr/>
        </p:nvSpPr>
        <p:spPr>
          <a:xfrm>
            <a:off x="6021000" y="3916800"/>
            <a:ext cx="183960" cy="274680"/>
          </a:xfrm>
          <a:prstGeom prst="rect">
            <a:avLst/>
          </a:prstGeom>
          <a:noFill/>
          <a:ln w="25560">
            <a:noFill/>
          </a:ln>
        </p:spPr>
        <p:style>
          <a:lnRef idx="0"/>
          <a:fillRef idx="0"/>
          <a:effectRef idx="0"/>
          <a:fontRef idx="minor"/>
        </p:style>
        <p:txBody>
          <a:bodyPr wrap="none" lIns="0" rIns="0" tIns="0" bIns="0"/>
          <a:p>
            <a:pPr algn="ctr">
              <a:lnSpc>
                <a:spcPct val="100000"/>
              </a:lnSpc>
            </a:pPr>
            <a:r>
              <a:rPr b="0" lang="de-DE" sz="1800" spc="-1" strike="noStrike">
                <a:solidFill>
                  <a:srgbClr val="000000"/>
                </a:solidFill>
                <a:uFill>
                  <a:solidFill>
                    <a:srgbClr val="ffffff"/>
                  </a:solidFill>
                </a:uFill>
                <a:latin typeface="Calibri"/>
              </a:rPr>
              <a:t>Ja</a:t>
            </a:r>
            <a:endParaRPr b="0" lang="de-DE" sz="1800" spc="-1" strike="noStrike">
              <a:solidFill>
                <a:srgbClr val="000000"/>
              </a:solidFill>
              <a:uFill>
                <a:solidFill>
                  <a:srgbClr val="ffffff"/>
                </a:solidFill>
              </a:uFill>
              <a:latin typeface="Arial"/>
            </a:endParaRPr>
          </a:p>
        </p:txBody>
      </p:sp>
      <p:sp>
        <p:nvSpPr>
          <p:cNvPr id="810" name="CustomShape 29"/>
          <p:cNvSpPr/>
          <p:nvPr/>
        </p:nvSpPr>
        <p:spPr>
          <a:xfrm>
            <a:off x="1749960" y="5832000"/>
            <a:ext cx="360" cy="276840"/>
          </a:xfrm>
          <a:prstGeom prst="rect">
            <a:avLst/>
          </a:prstGeom>
          <a:noFill/>
          <a:ln w="12600">
            <a:noFill/>
          </a:ln>
        </p:spPr>
        <p:style>
          <a:lnRef idx="0"/>
          <a:fillRef idx="0"/>
          <a:effectRef idx="0"/>
          <a:fontRef idx="minor"/>
        </p:style>
      </p:sp>
      <p:sp>
        <p:nvSpPr>
          <p:cNvPr id="811" name="TextShape 30"/>
          <p:cNvSpPr txBox="1"/>
          <p:nvPr/>
        </p:nvSpPr>
        <p:spPr>
          <a:xfrm>
            <a:off x="457200" y="274680"/>
            <a:ext cx="7353360" cy="1047600"/>
          </a:xfrm>
          <a:prstGeom prst="rect">
            <a:avLst/>
          </a:prstGeom>
          <a:noFill/>
          <a:ln>
            <a:noFill/>
          </a:ln>
        </p:spPr>
        <p:txBody>
          <a:bodyPr anchor="ctr"/>
          <a:p>
            <a:pPr>
              <a:lnSpc>
                <a:spcPct val="100000"/>
              </a:lnSpc>
            </a:pPr>
            <a:r>
              <a:rPr b="0" lang="en-US" sz="3200" spc="-1" strike="noStrike">
                <a:solidFill>
                  <a:srgbClr val="205595"/>
                </a:solidFill>
                <a:uFill>
                  <a:solidFill>
                    <a:srgbClr val="ffffff"/>
                  </a:solidFill>
                </a:uFill>
                <a:latin typeface="Calibri"/>
                <a:ea typeface="ＭＳ Ｐゴシック"/>
              </a:rPr>
              <a:t>CHM: Workflow</a:t>
            </a:r>
            <a:endParaRPr b="0" lang="en-US" sz="1800" spc="-1" strike="noStrike">
              <a:solidFill>
                <a:srgbClr val="000000"/>
              </a:solidFill>
              <a:uFill>
                <a:solidFill>
                  <a:srgbClr val="ffffff"/>
                </a:solidFill>
              </a:uFill>
              <a:latin typeface="Calibri"/>
            </a:endParaRPr>
          </a:p>
        </p:txBody>
      </p:sp>
      <p:sp>
        <p:nvSpPr>
          <p:cNvPr id="812" name="TextShape 31"/>
          <p:cNvSpPr txBox="1"/>
          <p:nvPr/>
        </p:nvSpPr>
        <p:spPr>
          <a:xfrm>
            <a:off x="6553080" y="6430680"/>
            <a:ext cx="2133360" cy="364680"/>
          </a:xfrm>
          <a:prstGeom prst="rect">
            <a:avLst/>
          </a:prstGeom>
          <a:noFill/>
          <a:ln>
            <a:noFill/>
          </a:ln>
        </p:spPr>
        <p:txBody>
          <a:bodyPr anchor="ctr"/>
          <a:p>
            <a:pPr algn="r">
              <a:lnSpc>
                <a:spcPct val="100000"/>
              </a:lnSpc>
            </a:pPr>
            <a:fld id="{7A5BB238-18FB-46DB-A33E-99AFC161FE01}" type="slidenum">
              <a:rPr b="0" lang="de-DE" sz="1200" spc="-1" strike="noStrike">
                <a:solidFill>
                  <a:srgbClr val="8b8b8b"/>
                </a:solidFill>
                <a:uFill>
                  <a:solidFill>
                    <a:srgbClr val="ffffff"/>
                  </a:solidFill>
                </a:uFill>
                <a:latin typeface="Calibri"/>
              </a:rPr>
              <a:t>&lt;Foliennummer&gt;</a:t>
            </a:fld>
            <a:endParaRPr b="0" lang="de-DE" sz="1400" spc="-1" strike="noStrike">
              <a:solidFill>
                <a:srgbClr val="000000"/>
              </a:solidFill>
              <a:uFill>
                <a:solidFill>
                  <a:srgbClr val="ffffff"/>
                </a:solidFill>
              </a:uFill>
              <a:latin typeface="Times New Roman"/>
            </a:endParaRPr>
          </a:p>
        </p:txBody>
      </p:sp>
    </p:spTree>
  </p:cSld>
</p:sld>
</file>

<file path=ppt/slides/slide10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813" name="TextShape 1"/>
          <p:cNvSpPr txBox="1"/>
          <p:nvPr/>
        </p:nvSpPr>
        <p:spPr>
          <a:xfrm>
            <a:off x="457200" y="274680"/>
            <a:ext cx="7353360" cy="1047600"/>
          </a:xfrm>
          <a:prstGeom prst="rect">
            <a:avLst/>
          </a:prstGeom>
          <a:noFill/>
          <a:ln>
            <a:noFill/>
          </a:ln>
        </p:spPr>
        <p:txBody>
          <a:bodyPr anchor="ctr"/>
          <a:p>
            <a:pPr>
              <a:lnSpc>
                <a:spcPct val="100000"/>
              </a:lnSpc>
            </a:pPr>
            <a:r>
              <a:rPr b="0" lang="en-US" sz="3200" spc="-1" strike="noStrike">
                <a:solidFill>
                  <a:srgbClr val="205595"/>
                </a:solidFill>
                <a:uFill>
                  <a:solidFill>
                    <a:srgbClr val="ffffff"/>
                  </a:solidFill>
                </a:uFill>
                <a:latin typeface="Calibri"/>
              </a:rPr>
              <a:t>CHM: Rollen und Verantwortlichkeiten</a:t>
            </a:r>
            <a:endParaRPr b="0" lang="en-US" sz="1800" spc="-1" strike="noStrike">
              <a:solidFill>
                <a:srgbClr val="000000"/>
              </a:solidFill>
              <a:uFill>
                <a:solidFill>
                  <a:srgbClr val="ffffff"/>
                </a:solidFill>
              </a:uFill>
              <a:latin typeface="Calibri"/>
            </a:endParaRPr>
          </a:p>
        </p:txBody>
      </p:sp>
      <p:graphicFrame>
        <p:nvGraphicFramePr>
          <p:cNvPr id="814" name="Table 2"/>
          <p:cNvGraphicFramePr/>
          <p:nvPr/>
        </p:nvGraphicFramePr>
        <p:xfrm>
          <a:off x="457200" y="1697040"/>
          <a:ext cx="8229240" cy="1112040"/>
        </p:xfrm>
        <a:graphic>
          <a:graphicData uri="http://schemas.openxmlformats.org/drawingml/2006/table">
            <a:tbl>
              <a:tblPr/>
              <a:tblGrid>
                <a:gridCol w="1807200"/>
                <a:gridCol w="4093200"/>
                <a:gridCol w="2328840"/>
              </a:tblGrid>
              <a:tr h="546120">
                <a:tc>
                  <a:txBody>
                    <a:bodyPr/>
                    <a:p>
                      <a:pPr>
                        <a:lnSpc>
                          <a:spcPct val="100000"/>
                        </a:lnSpc>
                      </a:pPr>
                      <a:r>
                        <a:rPr b="1" lang="de-DE" sz="1800" spc="-1" strike="noStrike">
                          <a:solidFill>
                            <a:srgbClr val="ffffff"/>
                          </a:solidFill>
                          <a:uFill>
                            <a:solidFill>
                              <a:srgbClr val="ffffff"/>
                            </a:solidFill>
                          </a:uFill>
                          <a:latin typeface="Calibri"/>
                        </a:rPr>
                        <a:t>Rolle</a:t>
                      </a:r>
                      <a:endParaRPr b="0" lang="de-DE" sz="1800" spc="-1" strike="noStrike">
                        <a:solidFill>
                          <a:srgbClr val="000000"/>
                        </a:solidFill>
                        <a:uFill>
                          <a:solidFill>
                            <a:srgbClr val="ffffff"/>
                          </a:solidFill>
                        </a:uFill>
                        <a:latin typeface="Arial"/>
                      </a:endParaRPr>
                    </a:p>
                  </a:txBody>
                  <a:tcPr marL="91440" marR="91440">
                    <a:lnL w="12240">
                      <a:solidFill>
                        <a:srgbClr val="ffffff"/>
                      </a:solidFill>
                    </a:lnL>
                    <a:lnR w="12240">
                      <a:solidFill>
                        <a:srgbClr val="ffffff"/>
                      </a:solidFill>
                    </a:lnR>
                    <a:lnT w="12240">
                      <a:solidFill>
                        <a:srgbClr val="ffffff"/>
                      </a:solidFill>
                    </a:lnT>
                    <a:lnB w="38160">
                      <a:solidFill>
                        <a:srgbClr val="ffffff"/>
                      </a:solidFill>
                    </a:lnB>
                    <a:solidFill>
                      <a:srgbClr val="4f81bd"/>
                    </a:solidFill>
                  </a:tcPr>
                </a:tc>
                <a:tc>
                  <a:txBody>
                    <a:bodyPr/>
                    <a:p>
                      <a:pPr>
                        <a:lnSpc>
                          <a:spcPct val="100000"/>
                        </a:lnSpc>
                      </a:pPr>
                      <a:r>
                        <a:rPr b="1" lang="de-DE" sz="1800" spc="-1" strike="noStrike">
                          <a:solidFill>
                            <a:srgbClr val="ffffff"/>
                          </a:solidFill>
                          <a:uFill>
                            <a:solidFill>
                              <a:srgbClr val="ffffff"/>
                            </a:solidFill>
                          </a:uFill>
                          <a:latin typeface="Calibri"/>
                        </a:rPr>
                        <a:t>Aufgaben</a:t>
                      </a:r>
                      <a:endParaRPr b="0" lang="de-DE" sz="1800" spc="-1" strike="noStrike">
                        <a:solidFill>
                          <a:srgbClr val="000000"/>
                        </a:solidFill>
                        <a:uFill>
                          <a:solidFill>
                            <a:srgbClr val="ffffff"/>
                          </a:solidFill>
                        </a:uFill>
                        <a:latin typeface="Arial"/>
                      </a:endParaRPr>
                    </a:p>
                  </a:txBody>
                  <a:tcPr marL="91440" marR="91440">
                    <a:lnL w="12240">
                      <a:solidFill>
                        <a:srgbClr val="ffffff"/>
                      </a:solidFill>
                    </a:lnL>
                    <a:lnR w="12240">
                      <a:solidFill>
                        <a:srgbClr val="ffffff"/>
                      </a:solidFill>
                    </a:lnR>
                    <a:lnT w="12240">
                      <a:solidFill>
                        <a:srgbClr val="ffffff"/>
                      </a:solidFill>
                    </a:lnT>
                    <a:lnB w="38160">
                      <a:solidFill>
                        <a:srgbClr val="ffffff"/>
                      </a:solidFill>
                    </a:lnB>
                    <a:solidFill>
                      <a:srgbClr val="4f81bd"/>
                    </a:solidFill>
                  </a:tcPr>
                </a:tc>
                <a:tc>
                  <a:txBody>
                    <a:bodyPr/>
                    <a:p>
                      <a:pPr>
                        <a:lnSpc>
                          <a:spcPct val="100000"/>
                        </a:lnSpc>
                      </a:pPr>
                      <a:r>
                        <a:rPr b="1" lang="de-DE" sz="1800" spc="-1" strike="noStrike">
                          <a:solidFill>
                            <a:srgbClr val="ffffff"/>
                          </a:solidFill>
                          <a:uFill>
                            <a:solidFill>
                              <a:srgbClr val="ffffff"/>
                            </a:solidFill>
                          </a:uFill>
                          <a:latin typeface="Calibri"/>
                        </a:rPr>
                        <a:t>Ca. Anzahl Personen mit dieser Rolle</a:t>
                      </a:r>
                      <a:endParaRPr b="0" lang="de-DE" sz="1800" spc="-1" strike="noStrike">
                        <a:solidFill>
                          <a:srgbClr val="000000"/>
                        </a:solidFill>
                        <a:uFill>
                          <a:solidFill>
                            <a:srgbClr val="ffffff"/>
                          </a:solidFill>
                        </a:uFill>
                        <a:latin typeface="Arial"/>
                      </a:endParaRPr>
                    </a:p>
                  </a:txBody>
                  <a:tcPr marL="91440" marR="91440">
                    <a:lnL w="12240">
                      <a:solidFill>
                        <a:srgbClr val="ffffff"/>
                      </a:solidFill>
                    </a:lnL>
                    <a:lnR w="12240">
                      <a:solidFill>
                        <a:srgbClr val="ffffff"/>
                      </a:solidFill>
                    </a:lnR>
                    <a:lnT w="12240">
                      <a:solidFill>
                        <a:srgbClr val="ffffff"/>
                      </a:solidFill>
                    </a:lnT>
                    <a:lnB w="38160">
                      <a:solidFill>
                        <a:srgbClr val="ffffff"/>
                      </a:solidFill>
                    </a:lnB>
                    <a:solidFill>
                      <a:srgbClr val="4f81bd"/>
                    </a:solidFill>
                  </a:tcPr>
                </a:tc>
              </a:tr>
              <a:tr h="494280">
                <a:tc>
                  <a:txBody>
                    <a:bodyPr/>
                    <a:p>
                      <a:pPr>
                        <a:lnSpc>
                          <a:spcPct val="100000"/>
                        </a:lnSpc>
                      </a:pPr>
                      <a:r>
                        <a:rPr b="0" lang="de-DE" sz="1600" spc="-1" strike="noStrike">
                          <a:solidFill>
                            <a:srgbClr val="000000"/>
                          </a:solidFill>
                          <a:uFill>
                            <a:solidFill>
                              <a:srgbClr val="ffffff"/>
                            </a:solidFill>
                          </a:uFill>
                          <a:latin typeface="Calibri"/>
                        </a:rPr>
                        <a:t>Prozess-Owner CHM</a:t>
                      </a:r>
                      <a:endParaRPr b="0" lang="de-DE" sz="1800" spc="-1" strike="noStrike">
                        <a:solidFill>
                          <a:srgbClr val="000000"/>
                        </a:solidFill>
                        <a:uFill>
                          <a:solidFill>
                            <a:srgbClr val="ffffff"/>
                          </a:solidFill>
                        </a:uFill>
                        <a:latin typeface="Arial"/>
                      </a:endParaRPr>
                    </a:p>
                  </a:txBody>
                  <a:tcPr marL="91440" marR="91440">
                    <a:lnL w="12240">
                      <a:solidFill>
                        <a:srgbClr val="ffffff"/>
                      </a:solidFill>
                    </a:lnL>
                    <a:lnR w="12240">
                      <a:solidFill>
                        <a:srgbClr val="ffffff"/>
                      </a:solidFill>
                    </a:lnR>
                    <a:lnT w="12240">
                      <a:solidFill>
                        <a:srgbClr val="ffffff"/>
                      </a:solidFill>
                    </a:lnT>
                    <a:lnB w="12240">
                      <a:solidFill>
                        <a:srgbClr val="ffffff"/>
                      </a:solidFill>
                    </a:lnB>
                    <a:solidFill>
                      <a:srgbClr val="d0d8e7"/>
                    </a:solidFill>
                  </a:tcPr>
                </a:tc>
                <a:tc>
                  <a:txBody>
                    <a:bodyPr/>
                    <a:p>
                      <a:pPr marL="285840" indent="-285480">
                        <a:lnSpc>
                          <a:spcPct val="100000"/>
                        </a:lnSpc>
                        <a:buClr>
                          <a:srgbClr val="000000"/>
                        </a:buClr>
                        <a:buFont typeface="Arial"/>
                        <a:buChar char="•"/>
                      </a:pPr>
                      <a:r>
                        <a:rPr b="0" i="1" lang="de-DE" sz="1600" spc="-1" strike="noStrike">
                          <a:solidFill>
                            <a:srgbClr val="000000"/>
                          </a:solidFill>
                          <a:uFill>
                            <a:solidFill>
                              <a:srgbClr val="ffffff"/>
                            </a:solidFill>
                          </a:uFill>
                          <a:latin typeface="Calibri"/>
                        </a:rPr>
                        <a:t>Allg. Aufgaben eines Prozess-Owners im Kontext CHM</a:t>
                      </a:r>
                      <a:endParaRPr b="0" lang="de-DE" sz="1800" spc="-1" strike="noStrike">
                        <a:solidFill>
                          <a:srgbClr val="000000"/>
                        </a:solidFill>
                        <a:uFill>
                          <a:solidFill>
                            <a:srgbClr val="ffffff"/>
                          </a:solidFill>
                        </a:uFill>
                        <a:latin typeface="Arial"/>
                      </a:endParaRPr>
                    </a:p>
                  </a:txBody>
                  <a:tcPr marL="91440" marR="91440">
                    <a:lnL w="12240">
                      <a:solidFill>
                        <a:srgbClr val="ffffff"/>
                      </a:solidFill>
                    </a:lnL>
                    <a:lnR w="12240">
                      <a:solidFill>
                        <a:srgbClr val="ffffff"/>
                      </a:solidFill>
                    </a:lnR>
                    <a:lnT w="12240">
                      <a:solidFill>
                        <a:srgbClr val="ffffff"/>
                      </a:solidFill>
                    </a:lnT>
                    <a:lnB w="12240">
                      <a:solidFill>
                        <a:srgbClr val="ffffff"/>
                      </a:solidFill>
                    </a:lnB>
                    <a:solidFill>
                      <a:srgbClr val="d0d8e7"/>
                    </a:solidFill>
                  </a:tcPr>
                </a:tc>
                <a:tc>
                  <a:txBody>
                    <a:bodyPr/>
                    <a:p>
                      <a:pPr>
                        <a:lnSpc>
                          <a:spcPct val="100000"/>
                        </a:lnSpc>
                      </a:pPr>
                      <a:r>
                        <a:rPr b="0" lang="de-DE" sz="1600" spc="-1" strike="noStrike">
                          <a:solidFill>
                            <a:srgbClr val="000000"/>
                          </a:solidFill>
                          <a:uFill>
                            <a:solidFill>
                              <a:srgbClr val="ffffff"/>
                            </a:solidFill>
                          </a:uFill>
                          <a:latin typeface="Calibri"/>
                        </a:rPr>
                        <a:t>nur 1</a:t>
                      </a:r>
                      <a:endParaRPr b="0" lang="de-DE" sz="1800" spc="-1" strike="noStrike">
                        <a:solidFill>
                          <a:srgbClr val="000000"/>
                        </a:solidFill>
                        <a:uFill>
                          <a:solidFill>
                            <a:srgbClr val="ffffff"/>
                          </a:solidFill>
                        </a:uFill>
                        <a:latin typeface="Arial"/>
                      </a:endParaRPr>
                    </a:p>
                  </a:txBody>
                  <a:tcPr marL="91440" marR="91440">
                    <a:lnL w="12240">
                      <a:solidFill>
                        <a:srgbClr val="ffffff"/>
                      </a:solidFill>
                    </a:lnL>
                    <a:lnR w="12240">
                      <a:solidFill>
                        <a:srgbClr val="ffffff"/>
                      </a:solidFill>
                    </a:lnR>
                    <a:lnT w="12240">
                      <a:solidFill>
                        <a:srgbClr val="ffffff"/>
                      </a:solidFill>
                    </a:lnT>
                    <a:lnB w="12240">
                      <a:solidFill>
                        <a:srgbClr val="ffffff"/>
                      </a:solidFill>
                    </a:lnB>
                    <a:solidFill>
                      <a:srgbClr val="d0d8e7"/>
                    </a:solidFill>
                  </a:tcPr>
                </a:tc>
              </a:tr>
              <a:tr h="2909160">
                <a:tc>
                  <a:txBody>
                    <a:bodyPr/>
                    <a:p>
                      <a:pPr>
                        <a:lnSpc>
                          <a:spcPct val="100000"/>
                        </a:lnSpc>
                      </a:pPr>
                      <a:r>
                        <a:rPr b="0" lang="de-DE" sz="1600" spc="-1" strike="noStrike">
                          <a:solidFill>
                            <a:srgbClr val="000000"/>
                          </a:solidFill>
                          <a:uFill>
                            <a:solidFill>
                              <a:srgbClr val="ffffff"/>
                            </a:solidFill>
                          </a:uFill>
                          <a:latin typeface="Calibri"/>
                        </a:rPr>
                        <a:t>Prozessmanager CHM</a:t>
                      </a:r>
                      <a:endParaRPr b="0" lang="de-DE" sz="1800" spc="-1" strike="noStrike">
                        <a:solidFill>
                          <a:srgbClr val="000000"/>
                        </a:solidFill>
                        <a:uFill>
                          <a:solidFill>
                            <a:srgbClr val="ffffff"/>
                          </a:solidFill>
                        </a:uFill>
                        <a:latin typeface="Arial"/>
                      </a:endParaRPr>
                    </a:p>
                  </a:txBody>
                  <a:tcPr marL="91440" marR="91440">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c>
                  <a:txBody>
                    <a:bodyPr/>
                    <a:p>
                      <a:pPr>
                        <a:lnSpc>
                          <a:spcPct val="100000"/>
                        </a:lnSpc>
                      </a:pPr>
                      <a:r>
                        <a:rPr b="0" i="1" lang="de-DE" sz="1600" spc="-1" strike="noStrike">
                          <a:solidFill>
                            <a:srgbClr val="000000"/>
                          </a:solidFill>
                          <a:uFill>
                            <a:solidFill>
                              <a:srgbClr val="ffffff"/>
                            </a:solidFill>
                          </a:uFill>
                          <a:latin typeface="Calibri"/>
                        </a:rPr>
                        <a:t>Allg. Aufgaben eines Prozessmanagers und:</a:t>
                      </a:r>
                      <a:endParaRPr b="0" lang="de-DE" sz="1800" spc="-1" strike="noStrike">
                        <a:solidFill>
                          <a:srgbClr val="000000"/>
                        </a:solidFill>
                        <a:uFill>
                          <a:solidFill>
                            <a:srgbClr val="ffffff"/>
                          </a:solidFill>
                        </a:uFill>
                        <a:latin typeface="Arial"/>
                      </a:endParaRPr>
                    </a:p>
                    <a:p>
                      <a:pPr marL="285840" indent="-285480">
                        <a:lnSpc>
                          <a:spcPct val="100000"/>
                        </a:lnSpc>
                        <a:buClr>
                          <a:srgbClr val="000000"/>
                        </a:buClr>
                        <a:buFont typeface="Arial"/>
                        <a:buChar char="•"/>
                      </a:pPr>
                      <a:r>
                        <a:rPr b="0" lang="de-DE" sz="1600" spc="-1" strike="noStrike">
                          <a:solidFill>
                            <a:srgbClr val="000000"/>
                          </a:solidFill>
                          <a:uFill>
                            <a:solidFill>
                              <a:srgbClr val="ffffff"/>
                            </a:solidFill>
                          </a:uFill>
                          <a:latin typeface="Calibri"/>
                        </a:rPr>
                        <a:t>Planung, Vorbereitung und Moderation von Change Advisory Board (CAB) Meetings</a:t>
                      </a:r>
                      <a:endParaRPr b="0" lang="de-DE" sz="1800" spc="-1" strike="noStrike">
                        <a:solidFill>
                          <a:srgbClr val="000000"/>
                        </a:solidFill>
                        <a:uFill>
                          <a:solidFill>
                            <a:srgbClr val="ffffff"/>
                          </a:solidFill>
                        </a:uFill>
                        <a:latin typeface="Arial"/>
                      </a:endParaRPr>
                    </a:p>
                    <a:p>
                      <a:pPr marL="285840" indent="-285480">
                        <a:lnSpc>
                          <a:spcPct val="100000"/>
                        </a:lnSpc>
                        <a:buClr>
                          <a:srgbClr val="000000"/>
                        </a:buClr>
                        <a:buFont typeface="Arial"/>
                        <a:buChar char="•"/>
                      </a:pPr>
                      <a:r>
                        <a:rPr b="0" lang="de-DE" sz="1600" spc="-1" strike="noStrike">
                          <a:solidFill>
                            <a:srgbClr val="000000"/>
                          </a:solidFill>
                          <a:uFill>
                            <a:solidFill>
                              <a:srgbClr val="ffffff"/>
                            </a:solidFill>
                          </a:uFill>
                          <a:latin typeface="Calibri"/>
                        </a:rPr>
                        <a:t>Pflege der Liste und Beschreibung von Standard Changes (zusammen mit technischen Experten)</a:t>
                      </a:r>
                      <a:endParaRPr b="0" lang="de-DE" sz="1800" spc="-1" strike="noStrike">
                        <a:solidFill>
                          <a:srgbClr val="000000"/>
                        </a:solidFill>
                        <a:uFill>
                          <a:solidFill>
                            <a:srgbClr val="ffffff"/>
                          </a:solidFill>
                        </a:uFill>
                        <a:latin typeface="Arial"/>
                      </a:endParaRPr>
                    </a:p>
                    <a:p>
                      <a:pPr marL="285840" indent="-285480">
                        <a:lnSpc>
                          <a:spcPct val="100000"/>
                        </a:lnSpc>
                        <a:buClr>
                          <a:srgbClr val="000000"/>
                        </a:buClr>
                        <a:buFont typeface="Arial"/>
                        <a:buChar char="•"/>
                      </a:pPr>
                      <a:r>
                        <a:rPr b="0" lang="de-DE" sz="1600" spc="-1" strike="noStrike">
                          <a:solidFill>
                            <a:srgbClr val="000000"/>
                          </a:solidFill>
                          <a:uFill>
                            <a:solidFill>
                              <a:srgbClr val="ffffff"/>
                            </a:solidFill>
                          </a:uFill>
                          <a:latin typeface="Calibri"/>
                        </a:rPr>
                        <a:t>Sicherstellung dass alle RFCs effektiv und fristgerecht verarbeitet werden</a:t>
                      </a:r>
                      <a:endParaRPr b="0" lang="de-DE" sz="1800" spc="-1" strike="noStrike">
                        <a:solidFill>
                          <a:srgbClr val="000000"/>
                        </a:solidFill>
                        <a:uFill>
                          <a:solidFill>
                            <a:srgbClr val="ffffff"/>
                          </a:solidFill>
                        </a:uFill>
                        <a:latin typeface="Arial"/>
                      </a:endParaRPr>
                    </a:p>
                    <a:p>
                      <a:pPr marL="285840" indent="-285480">
                        <a:lnSpc>
                          <a:spcPct val="100000"/>
                        </a:lnSpc>
                        <a:buClr>
                          <a:srgbClr val="000000"/>
                        </a:buClr>
                        <a:buFont typeface="Arial"/>
                        <a:buChar char="•"/>
                      </a:pPr>
                      <a:r>
                        <a:rPr b="0" lang="de-DE" sz="1600" spc="-1" strike="noStrike">
                          <a:solidFill>
                            <a:srgbClr val="000000"/>
                          </a:solidFill>
                          <a:uFill>
                            <a:solidFill>
                              <a:srgbClr val="ffffff"/>
                            </a:solidFill>
                          </a:uFill>
                          <a:latin typeface="Calibri"/>
                        </a:rPr>
                        <a:t>Überwachung des Gesamtfortschritts von Changes</a:t>
                      </a:r>
                      <a:endParaRPr b="0" lang="de-DE" sz="1800" spc="-1" strike="noStrike">
                        <a:solidFill>
                          <a:srgbClr val="000000"/>
                        </a:solidFill>
                        <a:uFill>
                          <a:solidFill>
                            <a:srgbClr val="ffffff"/>
                          </a:solidFill>
                        </a:uFill>
                        <a:latin typeface="Arial"/>
                      </a:endParaRPr>
                    </a:p>
                    <a:p>
                      <a:pPr marL="285840" indent="-285480">
                        <a:lnSpc>
                          <a:spcPct val="100000"/>
                        </a:lnSpc>
                        <a:buClr>
                          <a:srgbClr val="000000"/>
                        </a:buClr>
                        <a:buFont typeface="Arial"/>
                        <a:buChar char="•"/>
                      </a:pPr>
                      <a:r>
                        <a:rPr b="0" lang="de-DE" sz="1600" spc="-1" strike="noStrike">
                          <a:solidFill>
                            <a:srgbClr val="000000"/>
                          </a:solidFill>
                          <a:uFill>
                            <a:solidFill>
                              <a:srgbClr val="ffffff"/>
                            </a:solidFill>
                          </a:uFill>
                          <a:latin typeface="Calibri"/>
                        </a:rPr>
                        <a:t>Regelmäßige Review der Change Aufzeichnungen zur Identifizierung von Trends, Nichtkonformitäten oder schlechter Dokumentation/Nachvollziehbarkeit</a:t>
                      </a:r>
                      <a:endParaRPr b="0" lang="de-DE" sz="1800" spc="-1" strike="noStrike">
                        <a:solidFill>
                          <a:srgbClr val="000000"/>
                        </a:solidFill>
                        <a:uFill>
                          <a:solidFill>
                            <a:srgbClr val="ffffff"/>
                          </a:solidFill>
                        </a:uFill>
                        <a:latin typeface="Arial"/>
                      </a:endParaRPr>
                    </a:p>
                  </a:txBody>
                  <a:tcPr marL="91440" marR="91440">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c>
                  <a:txBody>
                    <a:bodyPr/>
                    <a:p>
                      <a:pPr>
                        <a:lnSpc>
                          <a:spcPct val="100000"/>
                        </a:lnSpc>
                      </a:pPr>
                      <a:r>
                        <a:rPr b="0" lang="de-DE" sz="1600" spc="-1" strike="noStrike">
                          <a:solidFill>
                            <a:srgbClr val="000000"/>
                          </a:solidFill>
                          <a:uFill>
                            <a:solidFill>
                              <a:srgbClr val="ffffff"/>
                            </a:solidFill>
                          </a:uFill>
                          <a:latin typeface="Calibri"/>
                        </a:rPr>
                        <a:t>nur 1</a:t>
                      </a:r>
                      <a:endParaRPr b="0" lang="de-DE" sz="1800" spc="-1" strike="noStrike">
                        <a:solidFill>
                          <a:srgbClr val="000000"/>
                        </a:solidFill>
                        <a:uFill>
                          <a:solidFill>
                            <a:srgbClr val="ffffff"/>
                          </a:solidFill>
                        </a:uFill>
                        <a:latin typeface="Arial"/>
                      </a:endParaRPr>
                    </a:p>
                  </a:txBody>
                  <a:tcPr marL="91440" marR="91440">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r>
            </a:tbl>
          </a:graphicData>
        </a:graphic>
      </p:graphicFrame>
      <p:sp>
        <p:nvSpPr>
          <p:cNvPr id="815" name="TextShape 3"/>
          <p:cNvSpPr txBox="1"/>
          <p:nvPr/>
        </p:nvSpPr>
        <p:spPr>
          <a:xfrm>
            <a:off x="6553080" y="6430680"/>
            <a:ext cx="2133360" cy="364680"/>
          </a:xfrm>
          <a:prstGeom prst="rect">
            <a:avLst/>
          </a:prstGeom>
          <a:noFill/>
          <a:ln>
            <a:noFill/>
          </a:ln>
        </p:spPr>
        <p:txBody>
          <a:bodyPr anchor="ctr"/>
          <a:p>
            <a:pPr algn="r">
              <a:lnSpc>
                <a:spcPct val="100000"/>
              </a:lnSpc>
            </a:pPr>
            <a:fld id="{3F79F9C7-3FC8-4283-B5C5-42AA3CCE6A74}" type="slidenum">
              <a:rPr b="0" lang="de-DE" sz="1200" spc="-1" strike="noStrike">
                <a:solidFill>
                  <a:srgbClr val="8b8b8b"/>
                </a:solidFill>
                <a:uFill>
                  <a:solidFill>
                    <a:srgbClr val="ffffff"/>
                  </a:solidFill>
                </a:uFill>
                <a:latin typeface="Calibri"/>
              </a:rPr>
              <a:t>&lt;Foliennummer&gt;</a:t>
            </a:fld>
            <a:endParaRPr b="0" lang="de-DE" sz="1400" spc="-1" strike="noStrike">
              <a:solidFill>
                <a:srgbClr val="000000"/>
              </a:solidFill>
              <a:uFill>
                <a:solidFill>
                  <a:srgbClr val="ffffff"/>
                </a:solidFill>
              </a:uFill>
              <a:latin typeface="Times New Roman"/>
            </a:endParaRPr>
          </a:p>
        </p:txBody>
      </p:sp>
    </p:spTree>
  </p:cSld>
</p:sld>
</file>

<file path=ppt/slides/slide10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816" name="TextShape 1"/>
          <p:cNvSpPr txBox="1"/>
          <p:nvPr/>
        </p:nvSpPr>
        <p:spPr>
          <a:xfrm>
            <a:off x="457200" y="274680"/>
            <a:ext cx="7353360" cy="1047600"/>
          </a:xfrm>
          <a:prstGeom prst="rect">
            <a:avLst/>
          </a:prstGeom>
          <a:noFill/>
          <a:ln>
            <a:noFill/>
          </a:ln>
        </p:spPr>
        <p:txBody>
          <a:bodyPr anchor="ctr"/>
          <a:p>
            <a:pPr>
              <a:lnSpc>
                <a:spcPct val="100000"/>
              </a:lnSpc>
            </a:pPr>
            <a:r>
              <a:rPr b="0" lang="en-US" sz="3200" spc="-1" strike="noStrike">
                <a:solidFill>
                  <a:srgbClr val="205595"/>
                </a:solidFill>
                <a:uFill>
                  <a:solidFill>
                    <a:srgbClr val="ffffff"/>
                  </a:solidFill>
                </a:uFill>
                <a:latin typeface="Calibri"/>
              </a:rPr>
              <a:t>CHM: Rollen und Verantwortlichkeiten</a:t>
            </a:r>
            <a:endParaRPr b="0" lang="en-US" sz="1800" spc="-1" strike="noStrike">
              <a:solidFill>
                <a:srgbClr val="000000"/>
              </a:solidFill>
              <a:uFill>
                <a:solidFill>
                  <a:srgbClr val="ffffff"/>
                </a:solidFill>
              </a:uFill>
              <a:latin typeface="Calibri"/>
            </a:endParaRPr>
          </a:p>
        </p:txBody>
      </p:sp>
      <p:graphicFrame>
        <p:nvGraphicFramePr>
          <p:cNvPr id="817" name="Table 2"/>
          <p:cNvGraphicFramePr/>
          <p:nvPr/>
        </p:nvGraphicFramePr>
        <p:xfrm>
          <a:off x="457200" y="1697040"/>
          <a:ext cx="8229240" cy="1112040"/>
        </p:xfrm>
        <a:graphic>
          <a:graphicData uri="http://schemas.openxmlformats.org/drawingml/2006/table">
            <a:tbl>
              <a:tblPr/>
              <a:tblGrid>
                <a:gridCol w="1685880"/>
                <a:gridCol w="4214880"/>
                <a:gridCol w="2328480"/>
              </a:tblGrid>
              <a:tr h="546120">
                <a:tc>
                  <a:txBody>
                    <a:bodyPr/>
                    <a:p>
                      <a:pPr>
                        <a:lnSpc>
                          <a:spcPct val="100000"/>
                        </a:lnSpc>
                      </a:pPr>
                      <a:r>
                        <a:rPr b="1" lang="de-DE" sz="1800" spc="-1" strike="noStrike">
                          <a:solidFill>
                            <a:srgbClr val="ffffff"/>
                          </a:solidFill>
                          <a:uFill>
                            <a:solidFill>
                              <a:srgbClr val="ffffff"/>
                            </a:solidFill>
                          </a:uFill>
                          <a:latin typeface="Calibri"/>
                        </a:rPr>
                        <a:t>Rolle</a:t>
                      </a:r>
                      <a:endParaRPr b="0" lang="de-DE" sz="1800" spc="-1" strike="noStrike">
                        <a:solidFill>
                          <a:srgbClr val="000000"/>
                        </a:solidFill>
                        <a:uFill>
                          <a:solidFill>
                            <a:srgbClr val="ffffff"/>
                          </a:solidFill>
                        </a:uFill>
                        <a:latin typeface="Arial"/>
                      </a:endParaRPr>
                    </a:p>
                  </a:txBody>
                  <a:tcPr marL="91440" marR="91440">
                    <a:lnL w="12240">
                      <a:solidFill>
                        <a:srgbClr val="ffffff"/>
                      </a:solidFill>
                    </a:lnL>
                    <a:lnR w="12240">
                      <a:solidFill>
                        <a:srgbClr val="ffffff"/>
                      </a:solidFill>
                    </a:lnR>
                    <a:lnT w="12240">
                      <a:solidFill>
                        <a:srgbClr val="ffffff"/>
                      </a:solidFill>
                    </a:lnT>
                    <a:lnB w="38160">
                      <a:solidFill>
                        <a:srgbClr val="ffffff"/>
                      </a:solidFill>
                    </a:lnB>
                    <a:solidFill>
                      <a:srgbClr val="4f81bd"/>
                    </a:solidFill>
                  </a:tcPr>
                </a:tc>
                <a:tc>
                  <a:txBody>
                    <a:bodyPr/>
                    <a:p>
                      <a:pPr>
                        <a:lnSpc>
                          <a:spcPct val="100000"/>
                        </a:lnSpc>
                      </a:pPr>
                      <a:r>
                        <a:rPr b="1" lang="de-DE" sz="1800" spc="-1" strike="noStrike">
                          <a:solidFill>
                            <a:srgbClr val="ffffff"/>
                          </a:solidFill>
                          <a:uFill>
                            <a:solidFill>
                              <a:srgbClr val="ffffff"/>
                            </a:solidFill>
                          </a:uFill>
                          <a:latin typeface="Calibri"/>
                        </a:rPr>
                        <a:t>Aufgaben</a:t>
                      </a:r>
                      <a:endParaRPr b="0" lang="de-DE" sz="1800" spc="-1" strike="noStrike">
                        <a:solidFill>
                          <a:srgbClr val="000000"/>
                        </a:solidFill>
                        <a:uFill>
                          <a:solidFill>
                            <a:srgbClr val="ffffff"/>
                          </a:solidFill>
                        </a:uFill>
                        <a:latin typeface="Arial"/>
                      </a:endParaRPr>
                    </a:p>
                  </a:txBody>
                  <a:tcPr marL="91440" marR="91440">
                    <a:lnL w="12240">
                      <a:solidFill>
                        <a:srgbClr val="ffffff"/>
                      </a:solidFill>
                    </a:lnL>
                    <a:lnR w="12240">
                      <a:solidFill>
                        <a:srgbClr val="ffffff"/>
                      </a:solidFill>
                    </a:lnR>
                    <a:lnT w="12240">
                      <a:solidFill>
                        <a:srgbClr val="ffffff"/>
                      </a:solidFill>
                    </a:lnT>
                    <a:lnB w="38160">
                      <a:solidFill>
                        <a:srgbClr val="ffffff"/>
                      </a:solidFill>
                    </a:lnB>
                    <a:solidFill>
                      <a:srgbClr val="4f81bd"/>
                    </a:solidFill>
                  </a:tcPr>
                </a:tc>
                <a:tc>
                  <a:txBody>
                    <a:bodyPr/>
                    <a:p>
                      <a:pPr>
                        <a:lnSpc>
                          <a:spcPct val="100000"/>
                        </a:lnSpc>
                      </a:pPr>
                      <a:r>
                        <a:rPr b="1" lang="de-DE" sz="1800" spc="-1" strike="noStrike">
                          <a:solidFill>
                            <a:srgbClr val="ffffff"/>
                          </a:solidFill>
                          <a:uFill>
                            <a:solidFill>
                              <a:srgbClr val="ffffff"/>
                            </a:solidFill>
                          </a:uFill>
                          <a:latin typeface="Calibri"/>
                        </a:rPr>
                        <a:t>Ca. Anzahl Personen mit dieser Rolle</a:t>
                      </a:r>
                      <a:endParaRPr b="0" lang="de-DE" sz="1800" spc="-1" strike="noStrike">
                        <a:solidFill>
                          <a:srgbClr val="000000"/>
                        </a:solidFill>
                        <a:uFill>
                          <a:solidFill>
                            <a:srgbClr val="ffffff"/>
                          </a:solidFill>
                        </a:uFill>
                        <a:latin typeface="Arial"/>
                      </a:endParaRPr>
                    </a:p>
                  </a:txBody>
                  <a:tcPr marL="91440" marR="91440">
                    <a:lnL w="12240">
                      <a:solidFill>
                        <a:srgbClr val="ffffff"/>
                      </a:solidFill>
                    </a:lnL>
                    <a:lnR w="12240">
                      <a:solidFill>
                        <a:srgbClr val="ffffff"/>
                      </a:solidFill>
                    </a:lnR>
                    <a:lnT w="12240">
                      <a:solidFill>
                        <a:srgbClr val="ffffff"/>
                      </a:solidFill>
                    </a:lnT>
                    <a:lnB w="38160">
                      <a:solidFill>
                        <a:srgbClr val="ffffff"/>
                      </a:solidFill>
                    </a:lnB>
                    <a:solidFill>
                      <a:srgbClr val="4f81bd"/>
                    </a:solidFill>
                  </a:tcPr>
                </a:tc>
              </a:tr>
              <a:tr h="896760">
                <a:tc>
                  <a:txBody>
                    <a:bodyPr/>
                    <a:p>
                      <a:pPr>
                        <a:lnSpc>
                          <a:spcPct val="100000"/>
                        </a:lnSpc>
                      </a:pPr>
                      <a:r>
                        <a:rPr b="0" lang="de-DE" sz="1600" spc="-1" strike="noStrike">
                          <a:solidFill>
                            <a:srgbClr val="000000"/>
                          </a:solidFill>
                          <a:uFill>
                            <a:solidFill>
                              <a:srgbClr val="ffffff"/>
                            </a:solidFill>
                          </a:uFill>
                          <a:latin typeface="Calibri"/>
                        </a:rPr>
                        <a:t>Change-Requester</a:t>
                      </a:r>
                      <a:endParaRPr b="0" lang="de-DE" sz="1800" spc="-1" strike="noStrike">
                        <a:solidFill>
                          <a:srgbClr val="000000"/>
                        </a:solidFill>
                        <a:uFill>
                          <a:solidFill>
                            <a:srgbClr val="ffffff"/>
                          </a:solidFill>
                        </a:uFill>
                        <a:latin typeface="Arial"/>
                      </a:endParaRPr>
                    </a:p>
                  </a:txBody>
                  <a:tcPr marL="91440" marR="91440">
                    <a:lnL w="12240">
                      <a:solidFill>
                        <a:srgbClr val="ffffff"/>
                      </a:solidFill>
                    </a:lnL>
                    <a:lnR w="12240">
                      <a:solidFill>
                        <a:srgbClr val="ffffff"/>
                      </a:solidFill>
                    </a:lnR>
                    <a:lnT w="12240">
                      <a:solidFill>
                        <a:srgbClr val="ffffff"/>
                      </a:solidFill>
                    </a:lnT>
                    <a:lnB w="12240">
                      <a:solidFill>
                        <a:srgbClr val="ffffff"/>
                      </a:solidFill>
                    </a:lnB>
                    <a:solidFill>
                      <a:srgbClr val="d0d8e7"/>
                    </a:solidFill>
                  </a:tcPr>
                </a:tc>
                <a:tc>
                  <a:txBody>
                    <a:bodyPr/>
                    <a:p>
                      <a:pPr marL="285840" indent="-285480">
                        <a:lnSpc>
                          <a:spcPct val="100000"/>
                        </a:lnSpc>
                        <a:buClr>
                          <a:srgbClr val="000000"/>
                        </a:buClr>
                        <a:buFont typeface="Arial"/>
                        <a:buChar char="•"/>
                      </a:pPr>
                      <a:r>
                        <a:rPr b="0" lang="de-DE" sz="1600" spc="-1" strike="noStrike">
                          <a:solidFill>
                            <a:srgbClr val="000000"/>
                          </a:solidFill>
                          <a:uFill>
                            <a:solidFill>
                              <a:srgbClr val="ffffff"/>
                            </a:solidFill>
                          </a:uFill>
                          <a:latin typeface="Calibri"/>
                        </a:rPr>
                        <a:t>Reicht einen RFC ein</a:t>
                      </a:r>
                      <a:endParaRPr b="0" lang="de-DE" sz="1800" spc="-1" strike="noStrike">
                        <a:solidFill>
                          <a:srgbClr val="000000"/>
                        </a:solidFill>
                        <a:uFill>
                          <a:solidFill>
                            <a:srgbClr val="ffffff"/>
                          </a:solidFill>
                        </a:uFill>
                        <a:latin typeface="Arial"/>
                      </a:endParaRPr>
                    </a:p>
                    <a:p>
                      <a:pPr marL="285840" indent="-285480">
                        <a:lnSpc>
                          <a:spcPct val="100000"/>
                        </a:lnSpc>
                        <a:buClr>
                          <a:srgbClr val="000000"/>
                        </a:buClr>
                        <a:buFont typeface="Arial"/>
                        <a:buChar char="•"/>
                      </a:pPr>
                      <a:r>
                        <a:rPr b="0" lang="de-DE" sz="1600" spc="-1" strike="noStrike">
                          <a:solidFill>
                            <a:srgbClr val="000000"/>
                          </a:solidFill>
                          <a:uFill>
                            <a:solidFill>
                              <a:srgbClr val="ffffff"/>
                            </a:solidFill>
                          </a:uFill>
                          <a:latin typeface="Calibri"/>
                        </a:rPr>
                        <a:t>Gibt wenn notwendig weitere Informationen und repräsentiert den gewünschten Change in einem CAB Meeting</a:t>
                      </a:r>
                      <a:endParaRPr b="0" lang="de-DE" sz="1800" spc="-1" strike="noStrike">
                        <a:solidFill>
                          <a:srgbClr val="000000"/>
                        </a:solidFill>
                        <a:uFill>
                          <a:solidFill>
                            <a:srgbClr val="ffffff"/>
                          </a:solidFill>
                        </a:uFill>
                        <a:latin typeface="Arial"/>
                      </a:endParaRPr>
                    </a:p>
                  </a:txBody>
                  <a:tcPr marL="91440" marR="91440">
                    <a:lnL w="12240">
                      <a:solidFill>
                        <a:srgbClr val="ffffff"/>
                      </a:solidFill>
                    </a:lnL>
                    <a:lnR w="12240">
                      <a:solidFill>
                        <a:srgbClr val="ffffff"/>
                      </a:solidFill>
                    </a:lnR>
                    <a:lnT w="12240">
                      <a:solidFill>
                        <a:srgbClr val="ffffff"/>
                      </a:solidFill>
                    </a:lnT>
                    <a:lnB w="12240">
                      <a:solidFill>
                        <a:srgbClr val="ffffff"/>
                      </a:solidFill>
                    </a:lnB>
                    <a:solidFill>
                      <a:srgbClr val="d0d8e7"/>
                    </a:solidFill>
                  </a:tcPr>
                </a:tc>
                <a:tc>
                  <a:txBody>
                    <a:bodyPr/>
                    <a:p>
                      <a:pPr>
                        <a:lnSpc>
                          <a:spcPct val="100000"/>
                        </a:lnSpc>
                      </a:pPr>
                      <a:r>
                        <a:rPr b="0" lang="de-DE" sz="1600" spc="-1" strike="noStrike">
                          <a:solidFill>
                            <a:srgbClr val="000000"/>
                          </a:solidFill>
                          <a:uFill>
                            <a:solidFill>
                              <a:srgbClr val="ffffff"/>
                            </a:solidFill>
                          </a:uFill>
                          <a:latin typeface="Calibri"/>
                        </a:rPr>
                        <a:t>1 je RFC</a:t>
                      </a:r>
                      <a:endParaRPr b="0" lang="de-DE" sz="1800" spc="-1" strike="noStrike">
                        <a:solidFill>
                          <a:srgbClr val="000000"/>
                        </a:solidFill>
                        <a:uFill>
                          <a:solidFill>
                            <a:srgbClr val="ffffff"/>
                          </a:solidFill>
                        </a:uFill>
                        <a:latin typeface="Arial"/>
                      </a:endParaRPr>
                    </a:p>
                  </a:txBody>
                  <a:tcPr marL="91440" marR="91440">
                    <a:lnL w="12240">
                      <a:solidFill>
                        <a:srgbClr val="ffffff"/>
                      </a:solidFill>
                    </a:lnL>
                    <a:lnR w="12240">
                      <a:solidFill>
                        <a:srgbClr val="ffffff"/>
                      </a:solidFill>
                    </a:lnR>
                    <a:lnT w="12240">
                      <a:solidFill>
                        <a:srgbClr val="ffffff"/>
                      </a:solidFill>
                    </a:lnT>
                    <a:lnB w="12240">
                      <a:solidFill>
                        <a:srgbClr val="ffffff"/>
                      </a:solidFill>
                    </a:lnB>
                    <a:solidFill>
                      <a:srgbClr val="d0d8e7"/>
                    </a:solidFill>
                  </a:tcPr>
                </a:tc>
              </a:tr>
              <a:tr h="2305440">
                <a:tc>
                  <a:txBody>
                    <a:bodyPr/>
                    <a:p>
                      <a:pPr>
                        <a:lnSpc>
                          <a:spcPct val="100000"/>
                        </a:lnSpc>
                      </a:pPr>
                      <a:r>
                        <a:rPr b="0" lang="de-DE" sz="1600" spc="-1" strike="noStrike">
                          <a:solidFill>
                            <a:srgbClr val="000000"/>
                          </a:solidFill>
                          <a:uFill>
                            <a:solidFill>
                              <a:srgbClr val="ffffff"/>
                            </a:solidFill>
                          </a:uFill>
                          <a:latin typeface="Calibri"/>
                        </a:rPr>
                        <a:t>Change-Verantwortlicher</a:t>
                      </a:r>
                      <a:endParaRPr b="0" lang="de-DE" sz="1800" spc="-1" strike="noStrike">
                        <a:solidFill>
                          <a:srgbClr val="000000"/>
                        </a:solidFill>
                        <a:uFill>
                          <a:solidFill>
                            <a:srgbClr val="ffffff"/>
                          </a:solidFill>
                        </a:uFill>
                        <a:latin typeface="Arial"/>
                      </a:endParaRPr>
                    </a:p>
                  </a:txBody>
                  <a:tcPr marL="91440" marR="91440">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c>
                  <a:txBody>
                    <a:bodyPr/>
                    <a:p>
                      <a:pPr marL="285840" indent="-285480">
                        <a:lnSpc>
                          <a:spcPct val="100000"/>
                        </a:lnSpc>
                        <a:buClr>
                          <a:srgbClr val="000000"/>
                        </a:buClr>
                        <a:buFont typeface="Arial"/>
                        <a:buChar char="•"/>
                      </a:pPr>
                      <a:r>
                        <a:rPr b="0" lang="de-DE" sz="1600" spc="-1" strike="noStrike">
                          <a:solidFill>
                            <a:srgbClr val="000000"/>
                          </a:solidFill>
                          <a:uFill>
                            <a:solidFill>
                              <a:srgbClr val="ffffff"/>
                            </a:solidFill>
                          </a:uFill>
                          <a:latin typeface="Calibri"/>
                        </a:rPr>
                        <a:t>Kontrolle und Koordination aller Aktivitäten zu einem Change</a:t>
                      </a:r>
                      <a:endParaRPr b="0" lang="de-DE" sz="1800" spc="-1" strike="noStrike">
                        <a:solidFill>
                          <a:srgbClr val="000000"/>
                        </a:solidFill>
                        <a:uFill>
                          <a:solidFill>
                            <a:srgbClr val="ffffff"/>
                          </a:solidFill>
                        </a:uFill>
                        <a:latin typeface="Arial"/>
                      </a:endParaRPr>
                    </a:p>
                    <a:p>
                      <a:pPr marL="285840" indent="-285480">
                        <a:lnSpc>
                          <a:spcPct val="100000"/>
                        </a:lnSpc>
                        <a:buClr>
                          <a:srgbClr val="000000"/>
                        </a:buClr>
                        <a:buFont typeface="Arial"/>
                        <a:buChar char="•"/>
                      </a:pPr>
                      <a:r>
                        <a:rPr b="0" lang="de-DE" sz="1600" spc="-1" strike="noStrike">
                          <a:solidFill>
                            <a:srgbClr val="000000"/>
                          </a:solidFill>
                          <a:uFill>
                            <a:solidFill>
                              <a:srgbClr val="ffffff"/>
                            </a:solidFill>
                          </a:uFill>
                          <a:latin typeface="Calibri"/>
                        </a:rPr>
                        <a:t>Überwachung des Fortschritts der Change Bewertung und Implementierung</a:t>
                      </a:r>
                      <a:endParaRPr b="0" lang="de-DE" sz="1800" spc="-1" strike="noStrike">
                        <a:solidFill>
                          <a:srgbClr val="000000"/>
                        </a:solidFill>
                        <a:uFill>
                          <a:solidFill>
                            <a:srgbClr val="ffffff"/>
                          </a:solidFill>
                        </a:uFill>
                        <a:latin typeface="Arial"/>
                      </a:endParaRPr>
                    </a:p>
                    <a:p>
                      <a:pPr marL="285840" indent="-285480">
                        <a:lnSpc>
                          <a:spcPct val="100000"/>
                        </a:lnSpc>
                        <a:buClr>
                          <a:srgbClr val="000000"/>
                        </a:buClr>
                        <a:buFont typeface="Arial"/>
                        <a:buChar char="•"/>
                      </a:pPr>
                      <a:r>
                        <a:rPr b="0" lang="de-DE" sz="1600" spc="-1" strike="noStrike">
                          <a:solidFill>
                            <a:srgbClr val="000000"/>
                          </a:solidFill>
                          <a:uFill>
                            <a:solidFill>
                              <a:srgbClr val="ffffff"/>
                            </a:solidFill>
                          </a:uFill>
                          <a:latin typeface="Calibri"/>
                        </a:rPr>
                        <a:t>Sicherstellung der vollständigen und aktuellen Change Aufzeichnung zu jeder Zeit des Change Fortschritts</a:t>
                      </a:r>
                      <a:endParaRPr b="0" lang="de-DE" sz="1800" spc="-1" strike="noStrike">
                        <a:solidFill>
                          <a:srgbClr val="000000"/>
                        </a:solidFill>
                        <a:uFill>
                          <a:solidFill>
                            <a:srgbClr val="ffffff"/>
                          </a:solidFill>
                        </a:uFill>
                        <a:latin typeface="Arial"/>
                      </a:endParaRPr>
                    </a:p>
                    <a:p>
                      <a:pPr marL="285840" indent="-285480">
                        <a:lnSpc>
                          <a:spcPct val="100000"/>
                        </a:lnSpc>
                        <a:buClr>
                          <a:srgbClr val="000000"/>
                        </a:buClr>
                        <a:buFont typeface="Arial"/>
                        <a:buChar char="•"/>
                      </a:pPr>
                      <a:r>
                        <a:rPr b="0" lang="de-DE" sz="1600" spc="-1" strike="noStrike">
                          <a:solidFill>
                            <a:srgbClr val="000000"/>
                          </a:solidFill>
                          <a:uFill>
                            <a:solidFill>
                              <a:srgbClr val="ffffff"/>
                            </a:solidFill>
                          </a:uFill>
                          <a:latin typeface="Calibri"/>
                        </a:rPr>
                        <a:t>Falls nötig Kommunikation mit dem Release Owner des zugehörigen Releases</a:t>
                      </a:r>
                      <a:endParaRPr b="0" lang="de-DE" sz="1800" spc="-1" strike="noStrike">
                        <a:solidFill>
                          <a:srgbClr val="000000"/>
                        </a:solidFill>
                        <a:uFill>
                          <a:solidFill>
                            <a:srgbClr val="ffffff"/>
                          </a:solidFill>
                        </a:uFill>
                        <a:latin typeface="Arial"/>
                      </a:endParaRPr>
                    </a:p>
                    <a:p>
                      <a:pPr>
                        <a:lnSpc>
                          <a:spcPct val="100000"/>
                        </a:lnSpc>
                      </a:pPr>
                      <a:r>
                        <a:rPr b="0" i="1" lang="de-DE" sz="1600" spc="-1" strike="noStrike">
                          <a:solidFill>
                            <a:srgbClr val="000000"/>
                          </a:solidFill>
                          <a:uFill>
                            <a:solidFill>
                              <a:srgbClr val="ffffff"/>
                            </a:solidFill>
                          </a:uFill>
                          <a:latin typeface="Calibri"/>
                        </a:rPr>
                        <a:t>… </a:t>
                      </a:r>
                      <a:r>
                        <a:rPr b="0" i="1" lang="de-DE" sz="1600" spc="-1" strike="noStrike">
                          <a:solidFill>
                            <a:srgbClr val="000000"/>
                          </a:solidFill>
                          <a:uFill>
                            <a:solidFill>
                              <a:srgbClr val="ffffff"/>
                            </a:solidFill>
                          </a:uFill>
                          <a:latin typeface="Calibri"/>
                        </a:rPr>
                        <a:t>gemäß den generischen Aufgaben eines Fall-Eigentümers</a:t>
                      </a:r>
                      <a:endParaRPr b="0" lang="de-DE" sz="1800" spc="-1" strike="noStrike">
                        <a:solidFill>
                          <a:srgbClr val="000000"/>
                        </a:solidFill>
                        <a:uFill>
                          <a:solidFill>
                            <a:srgbClr val="ffffff"/>
                          </a:solidFill>
                        </a:uFill>
                        <a:latin typeface="Arial"/>
                      </a:endParaRPr>
                    </a:p>
                  </a:txBody>
                  <a:tcPr marL="91440" marR="91440">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c>
                  <a:txBody>
                    <a:bodyPr/>
                    <a:p>
                      <a:pPr>
                        <a:lnSpc>
                          <a:spcPct val="100000"/>
                        </a:lnSpc>
                      </a:pPr>
                      <a:r>
                        <a:rPr b="0" lang="de-DE" sz="1600" spc="-1" strike="noStrike">
                          <a:solidFill>
                            <a:srgbClr val="000000"/>
                          </a:solidFill>
                          <a:uFill>
                            <a:solidFill>
                              <a:srgbClr val="ffffff"/>
                            </a:solidFill>
                          </a:uFill>
                          <a:latin typeface="Calibri"/>
                        </a:rPr>
                        <a:t>1 je Change</a:t>
                      </a:r>
                      <a:endParaRPr b="0" lang="de-DE" sz="1800" spc="-1" strike="noStrike">
                        <a:solidFill>
                          <a:srgbClr val="000000"/>
                        </a:solidFill>
                        <a:uFill>
                          <a:solidFill>
                            <a:srgbClr val="ffffff"/>
                          </a:solidFill>
                        </a:uFill>
                        <a:latin typeface="Arial"/>
                      </a:endParaRPr>
                    </a:p>
                  </a:txBody>
                  <a:tcPr marL="91440" marR="91440">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r>
            </a:tbl>
          </a:graphicData>
        </a:graphic>
      </p:graphicFrame>
      <p:sp>
        <p:nvSpPr>
          <p:cNvPr id="818" name="TextShape 3"/>
          <p:cNvSpPr txBox="1"/>
          <p:nvPr/>
        </p:nvSpPr>
        <p:spPr>
          <a:xfrm>
            <a:off x="6553080" y="6430680"/>
            <a:ext cx="2133360" cy="364680"/>
          </a:xfrm>
          <a:prstGeom prst="rect">
            <a:avLst/>
          </a:prstGeom>
          <a:noFill/>
          <a:ln>
            <a:noFill/>
          </a:ln>
        </p:spPr>
        <p:txBody>
          <a:bodyPr anchor="ctr"/>
          <a:p>
            <a:pPr algn="r">
              <a:lnSpc>
                <a:spcPct val="100000"/>
              </a:lnSpc>
            </a:pPr>
            <a:fld id="{175FABBE-BCFC-48AB-805F-12A4956586C1}" type="slidenum">
              <a:rPr b="0" lang="de-DE" sz="1200" spc="-1" strike="noStrike">
                <a:solidFill>
                  <a:srgbClr val="8b8b8b"/>
                </a:solidFill>
                <a:uFill>
                  <a:solidFill>
                    <a:srgbClr val="ffffff"/>
                  </a:solidFill>
                </a:uFill>
                <a:latin typeface="Calibri"/>
              </a:rPr>
              <a:t>&lt;Foliennummer&gt;</a:t>
            </a:fld>
            <a:endParaRPr b="0" lang="de-DE" sz="1400" spc="-1" strike="noStrike">
              <a:solidFill>
                <a:srgbClr val="000000"/>
              </a:solidFill>
              <a:uFill>
                <a:solidFill>
                  <a:srgbClr val="ffffff"/>
                </a:solidFill>
              </a:uFill>
              <a:latin typeface="Times New Roman"/>
            </a:endParaRPr>
          </a:p>
        </p:txBody>
      </p:sp>
    </p:spTree>
  </p:cSld>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33" name="TextShape 1"/>
          <p:cNvSpPr txBox="1"/>
          <p:nvPr/>
        </p:nvSpPr>
        <p:spPr>
          <a:xfrm>
            <a:off x="457200" y="274680"/>
            <a:ext cx="7353360" cy="1047600"/>
          </a:xfrm>
          <a:prstGeom prst="rect">
            <a:avLst/>
          </a:prstGeom>
          <a:noFill/>
          <a:ln>
            <a:noFill/>
          </a:ln>
        </p:spPr>
        <p:txBody>
          <a:bodyPr anchor="ctr"/>
          <a:p>
            <a:pPr>
              <a:lnSpc>
                <a:spcPct val="100000"/>
              </a:lnSpc>
            </a:pPr>
            <a:r>
              <a:rPr b="0" lang="en-US" sz="3200" spc="-1" strike="noStrike">
                <a:solidFill>
                  <a:srgbClr val="205595"/>
                </a:solidFill>
                <a:uFill>
                  <a:solidFill>
                    <a:srgbClr val="ffffff"/>
                  </a:solidFill>
                </a:uFill>
                <a:latin typeface="Calibri"/>
              </a:rPr>
              <a:t>Richtlinien und Prozesse</a:t>
            </a:r>
            <a:endParaRPr b="0" lang="en-US" sz="1800" spc="-1" strike="noStrike">
              <a:solidFill>
                <a:srgbClr val="000000"/>
              </a:solidFill>
              <a:uFill>
                <a:solidFill>
                  <a:srgbClr val="ffffff"/>
                </a:solidFill>
              </a:uFill>
              <a:latin typeface="Calibri"/>
            </a:endParaRPr>
          </a:p>
        </p:txBody>
      </p:sp>
      <p:sp>
        <p:nvSpPr>
          <p:cNvPr id="234" name="TextShape 2"/>
          <p:cNvSpPr txBox="1"/>
          <p:nvPr/>
        </p:nvSpPr>
        <p:spPr>
          <a:xfrm>
            <a:off x="457200" y="1696680"/>
            <a:ext cx="8229240" cy="4625640"/>
          </a:xfrm>
          <a:prstGeom prst="rect">
            <a:avLst/>
          </a:prstGeom>
          <a:noFill/>
          <a:ln>
            <a:noFill/>
          </a:ln>
        </p:spPr>
        <p:txBody>
          <a:bodyPr/>
          <a:p>
            <a:endParaRPr b="0" lang="en-US" sz="2800" spc="-1" strike="noStrike">
              <a:solidFill>
                <a:srgbClr val="000000"/>
              </a:solidFill>
              <a:uFill>
                <a:solidFill>
                  <a:srgbClr val="ffffff"/>
                </a:solidFill>
              </a:uFill>
              <a:latin typeface="Calibri"/>
            </a:endParaRPr>
          </a:p>
        </p:txBody>
      </p:sp>
      <p:sp>
        <p:nvSpPr>
          <p:cNvPr id="235" name="TextShape 3"/>
          <p:cNvSpPr txBox="1"/>
          <p:nvPr/>
        </p:nvSpPr>
        <p:spPr>
          <a:xfrm>
            <a:off x="6553080" y="6430680"/>
            <a:ext cx="2133360" cy="364680"/>
          </a:xfrm>
          <a:prstGeom prst="rect">
            <a:avLst/>
          </a:prstGeom>
          <a:noFill/>
          <a:ln>
            <a:noFill/>
          </a:ln>
        </p:spPr>
        <p:txBody>
          <a:bodyPr anchor="ctr"/>
          <a:p>
            <a:pPr algn="r">
              <a:lnSpc>
                <a:spcPct val="100000"/>
              </a:lnSpc>
            </a:pPr>
            <a:fld id="{74351B63-7D03-4578-BA95-8F8B1815BEC4}" type="slidenum">
              <a:rPr b="0" lang="de-DE" sz="1200" spc="-1" strike="noStrike">
                <a:solidFill>
                  <a:srgbClr val="8b8b8b"/>
                </a:solidFill>
                <a:uFill>
                  <a:solidFill>
                    <a:srgbClr val="ffffff"/>
                  </a:solidFill>
                </a:uFill>
                <a:latin typeface="Calibri"/>
              </a:rPr>
              <a:t>&lt;Foliennummer&gt;</a:t>
            </a:fld>
            <a:endParaRPr b="0" lang="de-DE" sz="1400" spc="-1" strike="noStrike">
              <a:solidFill>
                <a:srgbClr val="000000"/>
              </a:solidFill>
              <a:uFill>
                <a:solidFill>
                  <a:srgbClr val="ffffff"/>
                </a:solidFill>
              </a:uFill>
              <a:latin typeface="Times New Roman"/>
            </a:endParaRPr>
          </a:p>
        </p:txBody>
      </p:sp>
      <p:graphicFrame>
        <p:nvGraphicFramePr>
          <p:cNvPr id="236" name="Table 4"/>
          <p:cNvGraphicFramePr/>
          <p:nvPr/>
        </p:nvGraphicFramePr>
        <p:xfrm>
          <a:off x="457200" y="1696680"/>
          <a:ext cx="8229240" cy="911520"/>
        </p:xfrm>
        <a:graphic>
          <a:graphicData uri="http://schemas.openxmlformats.org/drawingml/2006/table">
            <a:tbl>
              <a:tblPr/>
              <a:tblGrid>
                <a:gridCol w="8229600"/>
              </a:tblGrid>
              <a:tr h="177120">
                <a:tc>
                  <a:txBody>
                    <a:bodyPr lIns="68400" rIns="68400" tIns="0" bIns="0"/>
                    <a:p>
                      <a:pPr>
                        <a:lnSpc>
                          <a:spcPct val="100000"/>
                        </a:lnSpc>
                      </a:pPr>
                      <a:r>
                        <a:rPr b="1" lang="de-DE" sz="1400" spc="-1" strike="noStrike">
                          <a:solidFill>
                            <a:srgbClr val="ffffff"/>
                          </a:solidFill>
                          <a:uFill>
                            <a:solidFill>
                              <a:srgbClr val="ffffff"/>
                            </a:solidFill>
                          </a:uFill>
                          <a:latin typeface="Calibri"/>
                        </a:rPr>
                        <a:t>Definition nach FitSM-0:</a:t>
                      </a:r>
                      <a:endParaRPr b="0" lang="de-DE" sz="1800" spc="-1" strike="noStrike">
                        <a:solidFill>
                          <a:srgbClr val="000000"/>
                        </a:solidFill>
                        <a:uFill>
                          <a:solidFill>
                            <a:srgbClr val="ffffff"/>
                          </a:solidFill>
                        </a:uFill>
                        <a:latin typeface="Arial"/>
                      </a:endParaRPr>
                    </a:p>
                  </a:txBody>
                  <a:tcPr marL="68400" marR="68400">
                    <a:lnL w="12240">
                      <a:solidFill>
                        <a:srgbClr val="4f81bd"/>
                      </a:solidFill>
                    </a:lnL>
                    <a:lnR w="12240">
                      <a:solidFill>
                        <a:srgbClr val="4f81bd"/>
                      </a:solidFill>
                    </a:lnR>
                    <a:lnT w="12240">
                      <a:solidFill>
                        <a:srgbClr val="4f81bd"/>
                      </a:solidFill>
                    </a:lnT>
                    <a:lnB w="12240">
                      <a:solidFill>
                        <a:srgbClr val="4f81bd"/>
                      </a:solidFill>
                    </a:lnB>
                    <a:solidFill>
                      <a:srgbClr val="4f81bd"/>
                    </a:solidFill>
                  </a:tcPr>
                </a:tc>
              </a:tr>
              <a:tr h="1843560">
                <a:tc>
                  <a:txBody>
                    <a:bodyPr lIns="68400" rIns="68400" tIns="0" bIns="0"/>
                    <a:p>
                      <a:pPr>
                        <a:lnSpc>
                          <a:spcPct val="100000"/>
                        </a:lnSpc>
                      </a:pPr>
                      <a:r>
                        <a:rPr b="0" lang="de-DE" sz="2000" spc="-1" strike="noStrike">
                          <a:solidFill>
                            <a:srgbClr val="000000"/>
                          </a:solidFill>
                          <a:uFill>
                            <a:solidFill>
                              <a:srgbClr val="ffffff"/>
                            </a:solidFill>
                          </a:uFill>
                          <a:latin typeface="Calibri"/>
                        </a:rPr>
                        <a:t>Richtlinie:</a:t>
                      </a:r>
                      <a:endParaRPr b="0" lang="de-DE" sz="1800" spc="-1" strike="noStrike">
                        <a:solidFill>
                          <a:srgbClr val="000000"/>
                        </a:solidFill>
                        <a:uFill>
                          <a:solidFill>
                            <a:srgbClr val="ffffff"/>
                          </a:solidFill>
                        </a:uFill>
                        <a:latin typeface="Arial"/>
                      </a:endParaRPr>
                    </a:p>
                    <a:p>
                      <a:pPr marL="457200">
                        <a:lnSpc>
                          <a:spcPct val="100000"/>
                        </a:lnSpc>
                      </a:pPr>
                      <a:r>
                        <a:rPr b="0" lang="de-DE" sz="1800" spc="-1" strike="noStrike">
                          <a:solidFill>
                            <a:srgbClr val="000000"/>
                          </a:solidFill>
                          <a:uFill>
                            <a:solidFill>
                              <a:srgbClr val="ffffff"/>
                            </a:solidFill>
                          </a:uFill>
                          <a:latin typeface="Calibri"/>
                        </a:rPr>
                        <a:t>Dokumentierter Satz an Absichten, Erwartungen, Zielsetzungen, Regeln und Anforderungen, oftmals durch Vertreter des </a:t>
                      </a:r>
                      <a:r>
                        <a:rPr b="0" i="1" lang="de-DE" sz="1800" spc="-1" strike="noStrike">
                          <a:solidFill>
                            <a:srgbClr val="000000"/>
                          </a:solidFill>
                          <a:uFill>
                            <a:solidFill>
                              <a:srgbClr val="ffffff"/>
                            </a:solidFill>
                          </a:uFill>
                          <a:latin typeface="Calibri"/>
                        </a:rPr>
                        <a:t>Top-Management</a:t>
                      </a:r>
                      <a:r>
                        <a:rPr b="0" lang="de-DE" sz="1800" spc="-1" strike="noStrike">
                          <a:solidFill>
                            <a:srgbClr val="000000"/>
                          </a:solidFill>
                          <a:uFill>
                            <a:solidFill>
                              <a:srgbClr val="ffffff"/>
                            </a:solidFill>
                          </a:uFill>
                          <a:latin typeface="Calibri"/>
                        </a:rPr>
                        <a:t> in einer Organisation oder </a:t>
                      </a:r>
                      <a:r>
                        <a:rPr b="0" i="1" lang="de-DE" sz="1800" spc="-1" strike="noStrike">
                          <a:solidFill>
                            <a:srgbClr val="000000"/>
                          </a:solidFill>
                          <a:uFill>
                            <a:solidFill>
                              <a:srgbClr val="ffffff"/>
                            </a:solidFill>
                          </a:uFill>
                          <a:latin typeface="Calibri"/>
                        </a:rPr>
                        <a:t>Föderation</a:t>
                      </a:r>
                      <a:r>
                        <a:rPr b="0" lang="de-DE" sz="1800" spc="-1" strike="noStrike">
                          <a:solidFill>
                            <a:srgbClr val="000000"/>
                          </a:solidFill>
                          <a:uFill>
                            <a:solidFill>
                              <a:srgbClr val="ffffff"/>
                            </a:solidFill>
                          </a:uFill>
                          <a:latin typeface="Calibri"/>
                        </a:rPr>
                        <a:t> formal zum Ausdruck gebracht</a:t>
                      </a:r>
                      <a:endParaRPr b="0" lang="de-DE" sz="1800" spc="-1" strike="noStrike">
                        <a:solidFill>
                          <a:srgbClr val="000000"/>
                        </a:solidFill>
                        <a:uFill>
                          <a:solidFill>
                            <a:srgbClr val="ffffff"/>
                          </a:solidFill>
                        </a:uFill>
                        <a:latin typeface="Arial"/>
                      </a:endParaRPr>
                    </a:p>
                    <a:p>
                      <a:pPr marL="457200">
                        <a:lnSpc>
                          <a:spcPct val="100000"/>
                        </a:lnSpc>
                      </a:pPr>
                      <a:endParaRPr b="0" lang="de-DE" sz="1800" spc="-1" strike="noStrike">
                        <a:solidFill>
                          <a:srgbClr val="000000"/>
                        </a:solidFill>
                        <a:uFill>
                          <a:solidFill>
                            <a:srgbClr val="ffffff"/>
                          </a:solidFill>
                        </a:uFill>
                        <a:latin typeface="Arial"/>
                      </a:endParaRPr>
                    </a:p>
                    <a:p>
                      <a:pPr marL="457200">
                        <a:lnSpc>
                          <a:spcPct val="100000"/>
                        </a:lnSpc>
                      </a:pPr>
                      <a:r>
                        <a:rPr b="0" i="1" lang="de-DE" sz="1800" spc="-1" strike="noStrike">
                          <a:solidFill>
                            <a:srgbClr val="000000"/>
                          </a:solidFill>
                          <a:uFill>
                            <a:solidFill>
                              <a:srgbClr val="ffffff"/>
                            </a:solidFill>
                          </a:uFill>
                          <a:latin typeface="Calibri"/>
                        </a:rPr>
                        <a:t>Anmerkung: Vorgaben aus Richtlinien werden durch Prozesse realisiert, die wiederum aus Aktivitäten bestehen, die von Personen im Einklang mit definierten Verfahren ausgeführt werden.</a:t>
                      </a:r>
                      <a:endParaRPr b="0" lang="de-DE" sz="1800" spc="-1" strike="noStrike">
                        <a:solidFill>
                          <a:srgbClr val="000000"/>
                        </a:solidFill>
                        <a:uFill>
                          <a:solidFill>
                            <a:srgbClr val="ffffff"/>
                          </a:solidFill>
                        </a:uFill>
                        <a:latin typeface="Arial"/>
                      </a:endParaRPr>
                    </a:p>
                  </a:txBody>
                  <a:tcPr marL="68400" marR="68400">
                    <a:lnL w="12240">
                      <a:solidFill>
                        <a:srgbClr val="4f81bd"/>
                      </a:solidFill>
                    </a:lnL>
                    <a:lnR w="12240">
                      <a:solidFill>
                        <a:srgbClr val="4f81bd"/>
                      </a:solidFill>
                    </a:lnR>
                    <a:lnT w="12240">
                      <a:solidFill>
                        <a:srgbClr val="4f81bd"/>
                      </a:solidFill>
                    </a:lnT>
                    <a:lnB w="12240">
                      <a:solidFill>
                        <a:srgbClr val="4f81bd"/>
                      </a:solidFill>
                    </a:lnB>
                    <a:solidFill>
                      <a:srgbClr val="ffffff"/>
                    </a:solidFill>
                  </a:tcPr>
                </a:tc>
              </a:tr>
            </a:tbl>
          </a:graphicData>
        </a:graphic>
      </p:graphicFrame>
      <p:graphicFrame>
        <p:nvGraphicFramePr>
          <p:cNvPr id="237" name="Table 5"/>
          <p:cNvGraphicFramePr/>
          <p:nvPr/>
        </p:nvGraphicFramePr>
        <p:xfrm>
          <a:off x="457200" y="4250520"/>
          <a:ext cx="8229240" cy="911520"/>
        </p:xfrm>
        <a:graphic>
          <a:graphicData uri="http://schemas.openxmlformats.org/drawingml/2006/table">
            <a:tbl>
              <a:tblPr/>
              <a:tblGrid>
                <a:gridCol w="8229600"/>
              </a:tblGrid>
              <a:tr h="177120">
                <a:tc>
                  <a:txBody>
                    <a:bodyPr lIns="68400" rIns="68400" tIns="0" bIns="0"/>
                    <a:p>
                      <a:pPr>
                        <a:lnSpc>
                          <a:spcPct val="100000"/>
                        </a:lnSpc>
                      </a:pPr>
                      <a:r>
                        <a:rPr b="1" lang="de-DE" sz="1400" spc="-1" strike="noStrike">
                          <a:solidFill>
                            <a:srgbClr val="ffffff"/>
                          </a:solidFill>
                          <a:uFill>
                            <a:solidFill>
                              <a:srgbClr val="ffffff"/>
                            </a:solidFill>
                          </a:uFill>
                          <a:latin typeface="Calibri"/>
                        </a:rPr>
                        <a:t>Definition nach FitSM-0:</a:t>
                      </a:r>
                      <a:endParaRPr b="0" lang="de-DE" sz="1800" spc="-1" strike="noStrike">
                        <a:solidFill>
                          <a:srgbClr val="000000"/>
                        </a:solidFill>
                        <a:uFill>
                          <a:solidFill>
                            <a:srgbClr val="ffffff"/>
                          </a:solidFill>
                        </a:uFill>
                        <a:latin typeface="Arial"/>
                      </a:endParaRPr>
                    </a:p>
                  </a:txBody>
                  <a:tcPr marL="68400" marR="68400">
                    <a:lnL w="12240">
                      <a:solidFill>
                        <a:srgbClr val="4f81bd"/>
                      </a:solidFill>
                    </a:lnL>
                    <a:lnR w="12240">
                      <a:solidFill>
                        <a:srgbClr val="4f81bd"/>
                      </a:solidFill>
                    </a:lnR>
                    <a:lnT w="12240">
                      <a:solidFill>
                        <a:srgbClr val="4f81bd"/>
                      </a:solidFill>
                    </a:lnT>
                    <a:lnB w="12240">
                      <a:solidFill>
                        <a:srgbClr val="4f81bd"/>
                      </a:solidFill>
                    </a:lnB>
                    <a:solidFill>
                      <a:srgbClr val="4f81bd"/>
                    </a:solidFill>
                  </a:tcPr>
                </a:tc>
              </a:tr>
              <a:tr h="1843560">
                <a:tc>
                  <a:txBody>
                    <a:bodyPr lIns="68400" rIns="68400" tIns="0" bIns="0"/>
                    <a:p>
                      <a:pPr>
                        <a:lnSpc>
                          <a:spcPct val="100000"/>
                        </a:lnSpc>
                      </a:pPr>
                      <a:r>
                        <a:rPr b="0" lang="de-DE" sz="2000" spc="-1" strike="noStrike">
                          <a:solidFill>
                            <a:srgbClr val="000000"/>
                          </a:solidFill>
                          <a:uFill>
                            <a:solidFill>
                              <a:srgbClr val="ffffff"/>
                            </a:solidFill>
                          </a:uFill>
                          <a:latin typeface="Calibri"/>
                        </a:rPr>
                        <a:t>Prozess:</a:t>
                      </a:r>
                      <a:endParaRPr b="0" lang="de-DE" sz="1800" spc="-1" strike="noStrike">
                        <a:solidFill>
                          <a:srgbClr val="000000"/>
                        </a:solidFill>
                        <a:uFill>
                          <a:solidFill>
                            <a:srgbClr val="ffffff"/>
                          </a:solidFill>
                        </a:uFill>
                        <a:latin typeface="Arial"/>
                      </a:endParaRPr>
                    </a:p>
                    <a:p>
                      <a:pPr marL="457200">
                        <a:lnSpc>
                          <a:spcPct val="100000"/>
                        </a:lnSpc>
                      </a:pPr>
                      <a:r>
                        <a:rPr b="0" lang="de-DE" sz="1800" spc="-1" strike="noStrike">
                          <a:solidFill>
                            <a:srgbClr val="000000"/>
                          </a:solidFill>
                          <a:uFill>
                            <a:solidFill>
                              <a:srgbClr val="ffffff"/>
                            </a:solidFill>
                          </a:uFill>
                          <a:latin typeface="Calibri"/>
                        </a:rPr>
                        <a:t>Strukturierter Satz an </a:t>
                      </a:r>
                      <a:r>
                        <a:rPr b="0" i="1" lang="de-DE" sz="1800" spc="-1" strike="noStrike">
                          <a:solidFill>
                            <a:srgbClr val="000000"/>
                          </a:solidFill>
                          <a:uFill>
                            <a:solidFill>
                              <a:srgbClr val="ffffff"/>
                            </a:solidFill>
                          </a:uFill>
                          <a:latin typeface="Calibri"/>
                        </a:rPr>
                        <a:t>Aktivitäten</a:t>
                      </a:r>
                      <a:r>
                        <a:rPr b="0" lang="de-DE" sz="1800" spc="-1" strike="noStrike">
                          <a:solidFill>
                            <a:srgbClr val="000000"/>
                          </a:solidFill>
                          <a:uFill>
                            <a:solidFill>
                              <a:srgbClr val="ffffff"/>
                            </a:solidFill>
                          </a:uFill>
                          <a:latin typeface="Calibri"/>
                        </a:rPr>
                        <a:t> mit klar definierten Verantwortlichkeiten, durch den auf Basis definierter Eingaben (Inputs) ein bestimmtes Ziel erreicht oder ein bestimmtes Ergebnis (Output) geliefert werden soll</a:t>
                      </a:r>
                      <a:endParaRPr b="0" lang="de-DE" sz="1800" spc="-1" strike="noStrike">
                        <a:solidFill>
                          <a:srgbClr val="000000"/>
                        </a:solidFill>
                        <a:uFill>
                          <a:solidFill>
                            <a:srgbClr val="ffffff"/>
                          </a:solidFill>
                        </a:uFill>
                        <a:latin typeface="Arial"/>
                      </a:endParaRPr>
                    </a:p>
                    <a:p>
                      <a:pPr marL="457200">
                        <a:lnSpc>
                          <a:spcPct val="100000"/>
                        </a:lnSpc>
                      </a:pPr>
                      <a:endParaRPr b="0" lang="de-DE" sz="1800" spc="-1" strike="noStrike">
                        <a:solidFill>
                          <a:srgbClr val="000000"/>
                        </a:solidFill>
                        <a:uFill>
                          <a:solidFill>
                            <a:srgbClr val="ffffff"/>
                          </a:solidFill>
                        </a:uFill>
                        <a:latin typeface="Arial"/>
                      </a:endParaRPr>
                    </a:p>
                    <a:p>
                      <a:pPr marL="457200">
                        <a:lnSpc>
                          <a:spcPct val="100000"/>
                        </a:lnSpc>
                      </a:pPr>
                      <a:r>
                        <a:rPr b="0" i="1" lang="de-DE" sz="1800" spc="-1" strike="noStrike">
                          <a:solidFill>
                            <a:srgbClr val="000000"/>
                          </a:solidFill>
                          <a:uFill>
                            <a:solidFill>
                              <a:srgbClr val="ffffff"/>
                            </a:solidFill>
                          </a:uFill>
                          <a:latin typeface="Calibri"/>
                        </a:rPr>
                        <a:t>Anmerkung: Typischerweise besteht ein Prozess aus einer Reihe von Aktivitäten, die benötigt werden, um Services zu managen, sofern der Prozess Teil eines Service-Management-Systems (SMS) ist.</a:t>
                      </a:r>
                      <a:endParaRPr b="0" lang="de-DE" sz="1800" spc="-1" strike="noStrike">
                        <a:solidFill>
                          <a:srgbClr val="000000"/>
                        </a:solidFill>
                        <a:uFill>
                          <a:solidFill>
                            <a:srgbClr val="ffffff"/>
                          </a:solidFill>
                        </a:uFill>
                        <a:latin typeface="Arial"/>
                      </a:endParaRPr>
                    </a:p>
                  </a:txBody>
                  <a:tcPr marL="68400" marR="68400">
                    <a:lnL w="12240">
                      <a:solidFill>
                        <a:srgbClr val="4f81bd"/>
                      </a:solidFill>
                    </a:lnL>
                    <a:lnR w="12240">
                      <a:solidFill>
                        <a:srgbClr val="4f81bd"/>
                      </a:solidFill>
                    </a:lnR>
                    <a:lnT w="12240">
                      <a:solidFill>
                        <a:srgbClr val="4f81bd"/>
                      </a:solidFill>
                    </a:lnT>
                    <a:lnB w="12240">
                      <a:solidFill>
                        <a:srgbClr val="4f81bd"/>
                      </a:solidFill>
                    </a:lnB>
                    <a:solidFill>
                      <a:srgbClr val="ffffff"/>
                    </a:solidFill>
                  </a:tcPr>
                </a:tc>
              </a:tr>
            </a:tbl>
          </a:graphicData>
        </a:graphic>
      </p:graphicFrame>
    </p:spTree>
  </p:cSld>
</p:sld>
</file>

<file path=ppt/slides/slide1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819" name="TextShape 1"/>
          <p:cNvSpPr txBox="1"/>
          <p:nvPr/>
        </p:nvSpPr>
        <p:spPr>
          <a:xfrm>
            <a:off x="457200" y="274680"/>
            <a:ext cx="7353360" cy="1047600"/>
          </a:xfrm>
          <a:prstGeom prst="rect">
            <a:avLst/>
          </a:prstGeom>
          <a:noFill/>
          <a:ln>
            <a:noFill/>
          </a:ln>
        </p:spPr>
        <p:txBody>
          <a:bodyPr anchor="ctr"/>
          <a:p>
            <a:pPr>
              <a:lnSpc>
                <a:spcPct val="100000"/>
              </a:lnSpc>
            </a:pPr>
            <a:r>
              <a:rPr b="0" lang="en-US" sz="3200" spc="-1" strike="noStrike">
                <a:solidFill>
                  <a:srgbClr val="205595"/>
                </a:solidFill>
                <a:uFill>
                  <a:solidFill>
                    <a:srgbClr val="ffffff"/>
                  </a:solidFill>
                </a:uFill>
                <a:latin typeface="Calibri"/>
              </a:rPr>
              <a:t>CHM: Rollen und Verantwortlichkeiten</a:t>
            </a:r>
            <a:endParaRPr b="0" lang="en-US" sz="1800" spc="-1" strike="noStrike">
              <a:solidFill>
                <a:srgbClr val="000000"/>
              </a:solidFill>
              <a:uFill>
                <a:solidFill>
                  <a:srgbClr val="ffffff"/>
                </a:solidFill>
              </a:uFill>
              <a:latin typeface="Calibri"/>
            </a:endParaRPr>
          </a:p>
        </p:txBody>
      </p:sp>
      <p:graphicFrame>
        <p:nvGraphicFramePr>
          <p:cNvPr id="820" name="Table 2"/>
          <p:cNvGraphicFramePr/>
          <p:nvPr/>
        </p:nvGraphicFramePr>
        <p:xfrm>
          <a:off x="457200" y="1697040"/>
          <a:ext cx="8229240" cy="741240"/>
        </p:xfrm>
        <a:graphic>
          <a:graphicData uri="http://schemas.openxmlformats.org/drawingml/2006/table">
            <a:tbl>
              <a:tblPr/>
              <a:tblGrid>
                <a:gridCol w="1600200"/>
                <a:gridCol w="4300560"/>
                <a:gridCol w="2328480"/>
              </a:tblGrid>
              <a:tr h="546120">
                <a:tc>
                  <a:txBody>
                    <a:bodyPr/>
                    <a:p>
                      <a:pPr>
                        <a:lnSpc>
                          <a:spcPct val="100000"/>
                        </a:lnSpc>
                      </a:pPr>
                      <a:r>
                        <a:rPr b="1" lang="de-DE" sz="1800" spc="-1" strike="noStrike">
                          <a:solidFill>
                            <a:srgbClr val="ffffff"/>
                          </a:solidFill>
                          <a:uFill>
                            <a:solidFill>
                              <a:srgbClr val="ffffff"/>
                            </a:solidFill>
                          </a:uFill>
                          <a:latin typeface="Calibri"/>
                        </a:rPr>
                        <a:t>Rolle</a:t>
                      </a:r>
                      <a:endParaRPr b="0" lang="de-DE" sz="1800" spc="-1" strike="noStrike">
                        <a:solidFill>
                          <a:srgbClr val="000000"/>
                        </a:solidFill>
                        <a:uFill>
                          <a:solidFill>
                            <a:srgbClr val="ffffff"/>
                          </a:solidFill>
                        </a:uFill>
                        <a:latin typeface="Arial"/>
                      </a:endParaRPr>
                    </a:p>
                  </a:txBody>
                  <a:tcPr marL="91440" marR="91440">
                    <a:lnL w="12240">
                      <a:solidFill>
                        <a:srgbClr val="ffffff"/>
                      </a:solidFill>
                    </a:lnL>
                    <a:lnR w="12240">
                      <a:solidFill>
                        <a:srgbClr val="ffffff"/>
                      </a:solidFill>
                    </a:lnR>
                    <a:lnT w="12240">
                      <a:solidFill>
                        <a:srgbClr val="ffffff"/>
                      </a:solidFill>
                    </a:lnT>
                    <a:lnB w="38160">
                      <a:solidFill>
                        <a:srgbClr val="ffffff"/>
                      </a:solidFill>
                    </a:lnB>
                    <a:solidFill>
                      <a:srgbClr val="4f81bd"/>
                    </a:solidFill>
                  </a:tcPr>
                </a:tc>
                <a:tc>
                  <a:txBody>
                    <a:bodyPr/>
                    <a:p>
                      <a:pPr>
                        <a:lnSpc>
                          <a:spcPct val="100000"/>
                        </a:lnSpc>
                      </a:pPr>
                      <a:r>
                        <a:rPr b="1" lang="de-DE" sz="1800" spc="-1" strike="noStrike">
                          <a:solidFill>
                            <a:srgbClr val="ffffff"/>
                          </a:solidFill>
                          <a:uFill>
                            <a:solidFill>
                              <a:srgbClr val="ffffff"/>
                            </a:solidFill>
                          </a:uFill>
                          <a:latin typeface="Calibri"/>
                        </a:rPr>
                        <a:t>Aufgaben</a:t>
                      </a:r>
                      <a:endParaRPr b="0" lang="de-DE" sz="1800" spc="-1" strike="noStrike">
                        <a:solidFill>
                          <a:srgbClr val="000000"/>
                        </a:solidFill>
                        <a:uFill>
                          <a:solidFill>
                            <a:srgbClr val="ffffff"/>
                          </a:solidFill>
                        </a:uFill>
                        <a:latin typeface="Arial"/>
                      </a:endParaRPr>
                    </a:p>
                  </a:txBody>
                  <a:tcPr marL="91440" marR="91440">
                    <a:lnL w="12240">
                      <a:solidFill>
                        <a:srgbClr val="ffffff"/>
                      </a:solidFill>
                    </a:lnL>
                    <a:lnR w="12240">
                      <a:solidFill>
                        <a:srgbClr val="ffffff"/>
                      </a:solidFill>
                    </a:lnR>
                    <a:lnT w="12240">
                      <a:solidFill>
                        <a:srgbClr val="ffffff"/>
                      </a:solidFill>
                    </a:lnT>
                    <a:lnB w="38160">
                      <a:solidFill>
                        <a:srgbClr val="ffffff"/>
                      </a:solidFill>
                    </a:lnB>
                    <a:solidFill>
                      <a:srgbClr val="4f81bd"/>
                    </a:solidFill>
                  </a:tcPr>
                </a:tc>
                <a:tc>
                  <a:txBody>
                    <a:bodyPr/>
                    <a:p>
                      <a:pPr>
                        <a:lnSpc>
                          <a:spcPct val="100000"/>
                        </a:lnSpc>
                      </a:pPr>
                      <a:r>
                        <a:rPr b="1" lang="de-DE" sz="1800" spc="-1" strike="noStrike">
                          <a:solidFill>
                            <a:srgbClr val="ffffff"/>
                          </a:solidFill>
                          <a:uFill>
                            <a:solidFill>
                              <a:srgbClr val="ffffff"/>
                            </a:solidFill>
                          </a:uFill>
                          <a:latin typeface="Calibri"/>
                        </a:rPr>
                        <a:t>Ca. Anzahl Personen mit dieser Rolle</a:t>
                      </a:r>
                      <a:endParaRPr b="0" lang="de-DE" sz="1800" spc="-1" strike="noStrike">
                        <a:solidFill>
                          <a:srgbClr val="000000"/>
                        </a:solidFill>
                        <a:uFill>
                          <a:solidFill>
                            <a:srgbClr val="ffffff"/>
                          </a:solidFill>
                        </a:uFill>
                        <a:latin typeface="Arial"/>
                      </a:endParaRPr>
                    </a:p>
                  </a:txBody>
                  <a:tcPr marL="91440" marR="91440">
                    <a:lnL w="12240">
                      <a:solidFill>
                        <a:srgbClr val="ffffff"/>
                      </a:solidFill>
                    </a:lnL>
                    <a:lnR w="12240">
                      <a:solidFill>
                        <a:srgbClr val="ffffff"/>
                      </a:solidFill>
                    </a:lnR>
                    <a:lnT w="12240">
                      <a:solidFill>
                        <a:srgbClr val="ffffff"/>
                      </a:solidFill>
                    </a:lnT>
                    <a:lnB w="38160">
                      <a:solidFill>
                        <a:srgbClr val="ffffff"/>
                      </a:solidFill>
                    </a:lnB>
                    <a:solidFill>
                      <a:srgbClr val="4f81bd"/>
                    </a:solidFill>
                  </a:tcPr>
                </a:tc>
              </a:tr>
              <a:tr h="3512880">
                <a:tc>
                  <a:txBody>
                    <a:bodyPr/>
                    <a:p>
                      <a:pPr>
                        <a:lnSpc>
                          <a:spcPct val="100000"/>
                        </a:lnSpc>
                      </a:pPr>
                      <a:r>
                        <a:rPr b="0" lang="de-DE" sz="1600" spc="-1" strike="noStrike">
                          <a:solidFill>
                            <a:srgbClr val="000000"/>
                          </a:solidFill>
                          <a:uFill>
                            <a:solidFill>
                              <a:srgbClr val="ffffff"/>
                            </a:solidFill>
                          </a:uFill>
                          <a:latin typeface="Calibri"/>
                        </a:rPr>
                        <a:t>Change Advisory Board (CAB)</a:t>
                      </a:r>
                      <a:endParaRPr b="0" lang="de-DE" sz="1800" spc="-1" strike="noStrike">
                        <a:solidFill>
                          <a:srgbClr val="000000"/>
                        </a:solidFill>
                        <a:uFill>
                          <a:solidFill>
                            <a:srgbClr val="ffffff"/>
                          </a:solidFill>
                        </a:uFill>
                        <a:latin typeface="Arial"/>
                      </a:endParaRPr>
                    </a:p>
                  </a:txBody>
                  <a:tcPr marL="91440" marR="91440">
                    <a:lnL w="12240">
                      <a:solidFill>
                        <a:srgbClr val="ffffff"/>
                      </a:solidFill>
                    </a:lnL>
                    <a:lnR w="12240">
                      <a:solidFill>
                        <a:srgbClr val="ffffff"/>
                      </a:solidFill>
                    </a:lnR>
                    <a:lnT w="12240">
                      <a:solidFill>
                        <a:srgbClr val="ffffff"/>
                      </a:solidFill>
                    </a:lnT>
                    <a:lnB w="12240">
                      <a:solidFill>
                        <a:srgbClr val="ffffff"/>
                      </a:solidFill>
                    </a:lnB>
                    <a:solidFill>
                      <a:srgbClr val="d0d8e7"/>
                    </a:solidFill>
                  </a:tcPr>
                </a:tc>
                <a:tc>
                  <a:txBody>
                    <a:bodyPr/>
                    <a:p>
                      <a:pPr marL="285840" indent="-285480">
                        <a:lnSpc>
                          <a:spcPct val="100000"/>
                        </a:lnSpc>
                        <a:buClr>
                          <a:srgbClr val="000000"/>
                        </a:buClr>
                        <a:buFont typeface="Arial"/>
                        <a:buChar char="•"/>
                      </a:pPr>
                      <a:r>
                        <a:rPr b="0" lang="de-DE" sz="1600" spc="-1" strike="noStrike">
                          <a:solidFill>
                            <a:srgbClr val="000000"/>
                          </a:solidFill>
                          <a:uFill>
                            <a:solidFill>
                              <a:srgbClr val="ffffff"/>
                            </a:solidFill>
                          </a:uFill>
                          <a:latin typeface="Calibri"/>
                        </a:rPr>
                        <a:t>Bewertung von Nicht-Standard Changes mit Rücksicht auf mindestens:</a:t>
                      </a:r>
                      <a:endParaRPr b="0" lang="de-DE" sz="1800" spc="-1" strike="noStrike">
                        <a:solidFill>
                          <a:srgbClr val="000000"/>
                        </a:solidFill>
                        <a:uFill>
                          <a:solidFill>
                            <a:srgbClr val="ffffff"/>
                          </a:solidFill>
                        </a:uFill>
                        <a:latin typeface="Arial"/>
                      </a:endParaRPr>
                    </a:p>
                    <a:p>
                      <a:pPr lvl="1" marL="743040" indent="-285480">
                        <a:lnSpc>
                          <a:spcPct val="100000"/>
                        </a:lnSpc>
                        <a:buClr>
                          <a:srgbClr val="000000"/>
                        </a:buClr>
                        <a:buFont typeface="Arial"/>
                        <a:buChar char="•"/>
                      </a:pPr>
                      <a:r>
                        <a:rPr b="0" lang="de-DE" sz="1600" spc="-1" strike="noStrike">
                          <a:solidFill>
                            <a:srgbClr val="000000"/>
                          </a:solidFill>
                          <a:uFill>
                            <a:solidFill>
                              <a:srgbClr val="ffffff"/>
                            </a:solidFill>
                          </a:uFill>
                          <a:latin typeface="Calibri"/>
                        </a:rPr>
                        <a:t>Vorteile</a:t>
                      </a:r>
                      <a:endParaRPr b="0" lang="de-DE" sz="1800" spc="-1" strike="noStrike">
                        <a:solidFill>
                          <a:srgbClr val="000000"/>
                        </a:solidFill>
                        <a:uFill>
                          <a:solidFill>
                            <a:srgbClr val="ffffff"/>
                          </a:solidFill>
                        </a:uFill>
                        <a:latin typeface="Arial"/>
                      </a:endParaRPr>
                    </a:p>
                    <a:p>
                      <a:pPr lvl="1" marL="743040" indent="-285480">
                        <a:lnSpc>
                          <a:spcPct val="100000"/>
                        </a:lnSpc>
                        <a:buClr>
                          <a:srgbClr val="000000"/>
                        </a:buClr>
                        <a:buFont typeface="Arial"/>
                        <a:buChar char="•"/>
                      </a:pPr>
                      <a:r>
                        <a:rPr b="0" lang="de-DE" sz="1600" spc="-1" strike="noStrike">
                          <a:solidFill>
                            <a:srgbClr val="000000"/>
                          </a:solidFill>
                          <a:uFill>
                            <a:solidFill>
                              <a:srgbClr val="ffffff"/>
                            </a:solidFill>
                          </a:uFill>
                          <a:latin typeface="Calibri"/>
                        </a:rPr>
                        <a:t>Risiken</a:t>
                      </a:r>
                      <a:endParaRPr b="0" lang="de-DE" sz="1800" spc="-1" strike="noStrike">
                        <a:solidFill>
                          <a:srgbClr val="000000"/>
                        </a:solidFill>
                        <a:uFill>
                          <a:solidFill>
                            <a:srgbClr val="ffffff"/>
                          </a:solidFill>
                        </a:uFill>
                        <a:latin typeface="Arial"/>
                      </a:endParaRPr>
                    </a:p>
                    <a:p>
                      <a:pPr lvl="1" marL="743040" indent="-285480">
                        <a:lnSpc>
                          <a:spcPct val="100000"/>
                        </a:lnSpc>
                        <a:buClr>
                          <a:srgbClr val="000000"/>
                        </a:buClr>
                        <a:buFont typeface="Arial"/>
                        <a:buChar char="•"/>
                      </a:pPr>
                      <a:r>
                        <a:rPr b="0" lang="de-DE" sz="1600" spc="-1" strike="noStrike">
                          <a:solidFill>
                            <a:srgbClr val="000000"/>
                          </a:solidFill>
                          <a:uFill>
                            <a:solidFill>
                              <a:srgbClr val="ffffff"/>
                            </a:solidFill>
                          </a:uFill>
                          <a:latin typeface="Calibri"/>
                        </a:rPr>
                        <a:t>Mögliche Auswirkungen</a:t>
                      </a:r>
                      <a:endParaRPr b="0" lang="de-DE" sz="1800" spc="-1" strike="noStrike">
                        <a:solidFill>
                          <a:srgbClr val="000000"/>
                        </a:solidFill>
                        <a:uFill>
                          <a:solidFill>
                            <a:srgbClr val="ffffff"/>
                          </a:solidFill>
                        </a:uFill>
                        <a:latin typeface="Arial"/>
                      </a:endParaRPr>
                    </a:p>
                    <a:p>
                      <a:pPr lvl="1" marL="743040" indent="-285480">
                        <a:lnSpc>
                          <a:spcPct val="100000"/>
                        </a:lnSpc>
                        <a:buClr>
                          <a:srgbClr val="000000"/>
                        </a:buClr>
                        <a:buFont typeface="Arial"/>
                        <a:buChar char="•"/>
                      </a:pPr>
                      <a:r>
                        <a:rPr b="0" lang="de-DE" sz="1600" spc="-1" strike="noStrike">
                          <a:solidFill>
                            <a:srgbClr val="000000"/>
                          </a:solidFill>
                          <a:uFill>
                            <a:solidFill>
                              <a:srgbClr val="ffffff"/>
                            </a:solidFill>
                          </a:uFill>
                          <a:latin typeface="Calibri"/>
                        </a:rPr>
                        <a:t>Technische Machbarkeit</a:t>
                      </a:r>
                      <a:endParaRPr b="0" lang="de-DE" sz="1800" spc="-1" strike="noStrike">
                        <a:solidFill>
                          <a:srgbClr val="000000"/>
                        </a:solidFill>
                        <a:uFill>
                          <a:solidFill>
                            <a:srgbClr val="ffffff"/>
                          </a:solidFill>
                        </a:uFill>
                        <a:latin typeface="Arial"/>
                      </a:endParaRPr>
                    </a:p>
                    <a:p>
                      <a:pPr lvl="1" marL="743040" indent="-285480">
                        <a:lnSpc>
                          <a:spcPct val="100000"/>
                        </a:lnSpc>
                        <a:buClr>
                          <a:srgbClr val="000000"/>
                        </a:buClr>
                        <a:buFont typeface="Arial"/>
                        <a:buChar char="•"/>
                      </a:pPr>
                      <a:r>
                        <a:rPr b="0" lang="de-DE" sz="1600" spc="-1" strike="noStrike">
                          <a:solidFill>
                            <a:srgbClr val="000000"/>
                          </a:solidFill>
                          <a:uFill>
                            <a:solidFill>
                              <a:srgbClr val="ffffff"/>
                            </a:solidFill>
                          </a:uFill>
                          <a:latin typeface="Calibri"/>
                        </a:rPr>
                        <a:t>Aufwand / Kosten</a:t>
                      </a:r>
                      <a:endParaRPr b="0" lang="de-DE" sz="1800" spc="-1" strike="noStrike">
                        <a:solidFill>
                          <a:srgbClr val="000000"/>
                        </a:solidFill>
                        <a:uFill>
                          <a:solidFill>
                            <a:srgbClr val="ffffff"/>
                          </a:solidFill>
                        </a:uFill>
                        <a:latin typeface="Arial"/>
                      </a:endParaRPr>
                    </a:p>
                    <a:p>
                      <a:pPr marL="285840" indent="-285480">
                        <a:lnSpc>
                          <a:spcPct val="100000"/>
                        </a:lnSpc>
                        <a:buClr>
                          <a:srgbClr val="000000"/>
                        </a:buClr>
                        <a:buFont typeface="Arial"/>
                        <a:buChar char="•"/>
                      </a:pPr>
                      <a:r>
                        <a:rPr b="0" lang="de-DE" sz="1600" spc="-1" strike="noStrike">
                          <a:solidFill>
                            <a:srgbClr val="000000"/>
                          </a:solidFill>
                          <a:uFill>
                            <a:solidFill>
                              <a:srgbClr val="ffffff"/>
                            </a:solidFill>
                          </a:uFill>
                          <a:latin typeface="Calibri"/>
                        </a:rPr>
                        <a:t>Entscheidung über die Genehmigung eines Changes auf Grundlage der Bewertung</a:t>
                      </a:r>
                      <a:endParaRPr b="0" lang="de-DE" sz="1800" spc="-1" strike="noStrike">
                        <a:solidFill>
                          <a:srgbClr val="000000"/>
                        </a:solidFill>
                        <a:uFill>
                          <a:solidFill>
                            <a:srgbClr val="ffffff"/>
                          </a:solidFill>
                        </a:uFill>
                        <a:latin typeface="Arial"/>
                      </a:endParaRPr>
                    </a:p>
                    <a:p>
                      <a:pPr>
                        <a:lnSpc>
                          <a:spcPct val="100000"/>
                        </a:lnSpc>
                      </a:pPr>
                      <a:endParaRPr b="0" lang="de-DE" sz="1800" spc="-1" strike="noStrike">
                        <a:solidFill>
                          <a:srgbClr val="000000"/>
                        </a:solidFill>
                        <a:uFill>
                          <a:solidFill>
                            <a:srgbClr val="ffffff"/>
                          </a:solidFill>
                        </a:uFill>
                        <a:latin typeface="Arial"/>
                      </a:endParaRPr>
                    </a:p>
                    <a:p>
                      <a:pPr>
                        <a:lnSpc>
                          <a:spcPct val="100000"/>
                        </a:lnSpc>
                      </a:pPr>
                      <a:r>
                        <a:rPr b="0" i="1" lang="de-DE" sz="1600" spc="-1" strike="noStrike">
                          <a:solidFill>
                            <a:srgbClr val="000000"/>
                          </a:solidFill>
                          <a:uFill>
                            <a:solidFill>
                              <a:srgbClr val="ffffff"/>
                            </a:solidFill>
                          </a:uFill>
                          <a:latin typeface="Calibri"/>
                        </a:rPr>
                        <a:t>Wichtige Hinweise:</a:t>
                      </a:r>
                      <a:endParaRPr b="0" lang="de-DE" sz="1800" spc="-1" strike="noStrike">
                        <a:solidFill>
                          <a:srgbClr val="000000"/>
                        </a:solidFill>
                        <a:uFill>
                          <a:solidFill>
                            <a:srgbClr val="ffffff"/>
                          </a:solidFill>
                        </a:uFill>
                        <a:latin typeface="Arial"/>
                      </a:endParaRPr>
                    </a:p>
                    <a:p>
                      <a:pPr marL="285840" indent="-285480">
                        <a:lnSpc>
                          <a:spcPct val="100000"/>
                        </a:lnSpc>
                        <a:buClr>
                          <a:srgbClr val="000000"/>
                        </a:buClr>
                        <a:buFont typeface="Arial"/>
                        <a:buChar char="•"/>
                      </a:pPr>
                      <a:r>
                        <a:rPr b="0" i="1" lang="de-DE" sz="1600" spc="-1" strike="noStrike">
                          <a:solidFill>
                            <a:srgbClr val="000000"/>
                          </a:solidFill>
                          <a:uFill>
                            <a:solidFill>
                              <a:srgbClr val="ffffff"/>
                            </a:solidFill>
                          </a:uFill>
                          <a:latin typeface="Calibri"/>
                        </a:rPr>
                        <a:t>Das CAB sollte aus (allen) relevanten Stakeholdern der Changes bestehen, die zur Bewertung und Genehmigung vorliegen.</a:t>
                      </a:r>
                      <a:endParaRPr b="0" lang="de-DE" sz="1800" spc="-1" strike="noStrike">
                        <a:solidFill>
                          <a:srgbClr val="000000"/>
                        </a:solidFill>
                        <a:uFill>
                          <a:solidFill>
                            <a:srgbClr val="ffffff"/>
                          </a:solidFill>
                        </a:uFill>
                        <a:latin typeface="Arial"/>
                      </a:endParaRPr>
                    </a:p>
                    <a:p>
                      <a:pPr marL="285840" indent="-285480">
                        <a:lnSpc>
                          <a:spcPct val="100000"/>
                        </a:lnSpc>
                        <a:buClr>
                          <a:srgbClr val="000000"/>
                        </a:buClr>
                        <a:buFont typeface="Arial"/>
                        <a:buChar char="•"/>
                      </a:pPr>
                      <a:r>
                        <a:rPr b="0" i="1" lang="de-DE" sz="1600" spc="-1" strike="noStrike">
                          <a:solidFill>
                            <a:srgbClr val="000000"/>
                          </a:solidFill>
                          <a:uFill>
                            <a:solidFill>
                              <a:srgbClr val="ffffff"/>
                            </a:solidFill>
                          </a:uFill>
                          <a:latin typeface="Calibri"/>
                        </a:rPr>
                        <a:t>CAB Meetings sollten in regelmäßigen Abständen stattfinden, obwohl die spezifische Zusammensetzung der CAB variieren kann.</a:t>
                      </a:r>
                      <a:endParaRPr b="0" lang="de-DE" sz="1800" spc="-1" strike="noStrike">
                        <a:solidFill>
                          <a:srgbClr val="000000"/>
                        </a:solidFill>
                        <a:uFill>
                          <a:solidFill>
                            <a:srgbClr val="ffffff"/>
                          </a:solidFill>
                        </a:uFill>
                        <a:latin typeface="Arial"/>
                      </a:endParaRPr>
                    </a:p>
                  </a:txBody>
                  <a:tcPr marL="91440" marR="91440">
                    <a:lnL w="12240">
                      <a:solidFill>
                        <a:srgbClr val="ffffff"/>
                      </a:solidFill>
                    </a:lnL>
                    <a:lnR w="12240">
                      <a:solidFill>
                        <a:srgbClr val="ffffff"/>
                      </a:solidFill>
                    </a:lnR>
                    <a:lnT w="12240">
                      <a:solidFill>
                        <a:srgbClr val="ffffff"/>
                      </a:solidFill>
                    </a:lnT>
                    <a:lnB w="12240">
                      <a:solidFill>
                        <a:srgbClr val="ffffff"/>
                      </a:solidFill>
                    </a:lnB>
                    <a:solidFill>
                      <a:srgbClr val="d0d8e7"/>
                    </a:solidFill>
                  </a:tcPr>
                </a:tc>
                <a:tc>
                  <a:txBody>
                    <a:bodyPr/>
                    <a:p>
                      <a:pPr>
                        <a:lnSpc>
                          <a:spcPct val="100000"/>
                        </a:lnSpc>
                      </a:pPr>
                      <a:r>
                        <a:rPr b="0" lang="de-DE" sz="1600" spc="-1" strike="noStrike">
                          <a:solidFill>
                            <a:srgbClr val="000000"/>
                          </a:solidFill>
                          <a:uFill>
                            <a:solidFill>
                              <a:srgbClr val="ffffff"/>
                            </a:solidFill>
                          </a:uFill>
                          <a:latin typeface="Calibri"/>
                        </a:rPr>
                        <a:t>1 Board für eine bestimmte Anzahl an Changes</a:t>
                      </a:r>
                      <a:endParaRPr b="0" lang="de-DE" sz="1800" spc="-1" strike="noStrike">
                        <a:solidFill>
                          <a:srgbClr val="000000"/>
                        </a:solidFill>
                        <a:uFill>
                          <a:solidFill>
                            <a:srgbClr val="ffffff"/>
                          </a:solidFill>
                        </a:uFill>
                        <a:latin typeface="Arial"/>
                      </a:endParaRPr>
                    </a:p>
                  </a:txBody>
                  <a:tcPr marL="91440" marR="91440">
                    <a:lnL w="12240">
                      <a:solidFill>
                        <a:srgbClr val="ffffff"/>
                      </a:solidFill>
                    </a:lnL>
                    <a:lnR w="12240">
                      <a:solidFill>
                        <a:srgbClr val="ffffff"/>
                      </a:solidFill>
                    </a:lnR>
                    <a:lnT w="12240">
                      <a:solidFill>
                        <a:srgbClr val="ffffff"/>
                      </a:solidFill>
                    </a:lnT>
                    <a:lnB w="12240">
                      <a:solidFill>
                        <a:srgbClr val="ffffff"/>
                      </a:solidFill>
                    </a:lnB>
                    <a:solidFill>
                      <a:srgbClr val="d0d8e7"/>
                    </a:solidFill>
                  </a:tcPr>
                </a:tc>
              </a:tr>
            </a:tbl>
          </a:graphicData>
        </a:graphic>
      </p:graphicFrame>
      <p:sp>
        <p:nvSpPr>
          <p:cNvPr id="821" name="TextShape 3"/>
          <p:cNvSpPr txBox="1"/>
          <p:nvPr/>
        </p:nvSpPr>
        <p:spPr>
          <a:xfrm>
            <a:off x="6553080" y="6430680"/>
            <a:ext cx="2133360" cy="364680"/>
          </a:xfrm>
          <a:prstGeom prst="rect">
            <a:avLst/>
          </a:prstGeom>
          <a:noFill/>
          <a:ln>
            <a:noFill/>
          </a:ln>
        </p:spPr>
        <p:txBody>
          <a:bodyPr anchor="ctr"/>
          <a:p>
            <a:pPr algn="r">
              <a:lnSpc>
                <a:spcPct val="100000"/>
              </a:lnSpc>
            </a:pPr>
            <a:fld id="{8607EC54-5664-4034-98F7-572524D61E63}" type="slidenum">
              <a:rPr b="0" lang="de-DE" sz="1200" spc="-1" strike="noStrike">
                <a:solidFill>
                  <a:srgbClr val="8b8b8b"/>
                </a:solidFill>
                <a:uFill>
                  <a:solidFill>
                    <a:srgbClr val="ffffff"/>
                  </a:solidFill>
                </a:uFill>
                <a:latin typeface="Calibri"/>
              </a:rPr>
              <a:t>&lt;Foliennummer&gt;</a:t>
            </a:fld>
            <a:endParaRPr b="0" lang="de-DE" sz="1400" spc="-1" strike="noStrike">
              <a:solidFill>
                <a:srgbClr val="000000"/>
              </a:solidFill>
              <a:uFill>
                <a:solidFill>
                  <a:srgbClr val="ffffff"/>
                </a:solidFill>
              </a:uFill>
              <a:latin typeface="Times New Roman"/>
            </a:endParaRPr>
          </a:p>
        </p:txBody>
      </p:sp>
    </p:spTree>
  </p:cSld>
</p:sld>
</file>

<file path=ppt/slides/slide1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822" name="TextShape 1"/>
          <p:cNvSpPr txBox="1"/>
          <p:nvPr/>
        </p:nvSpPr>
        <p:spPr>
          <a:xfrm>
            <a:off x="457200" y="274680"/>
            <a:ext cx="7353360" cy="1047600"/>
          </a:xfrm>
          <a:prstGeom prst="rect">
            <a:avLst/>
          </a:prstGeom>
          <a:noFill/>
          <a:ln>
            <a:noFill/>
          </a:ln>
        </p:spPr>
        <p:txBody>
          <a:bodyPr anchor="ctr"/>
          <a:p>
            <a:pPr>
              <a:lnSpc>
                <a:spcPct val="100000"/>
              </a:lnSpc>
            </a:pPr>
            <a:r>
              <a:rPr b="0" lang="en-US" sz="3200" spc="-1" strike="noStrike">
                <a:solidFill>
                  <a:srgbClr val="205595"/>
                </a:solidFill>
                <a:uFill>
                  <a:solidFill>
                    <a:srgbClr val="ffffff"/>
                  </a:solidFill>
                </a:uFill>
                <a:latin typeface="Calibri"/>
              </a:rPr>
              <a:t>CHM: Kritische Erfolgsfaktoren &amp; KPIs</a:t>
            </a:r>
            <a:endParaRPr b="0" lang="en-US" sz="1800" spc="-1" strike="noStrike">
              <a:solidFill>
                <a:srgbClr val="000000"/>
              </a:solidFill>
              <a:uFill>
                <a:solidFill>
                  <a:srgbClr val="ffffff"/>
                </a:solidFill>
              </a:uFill>
              <a:latin typeface="Calibri"/>
            </a:endParaRPr>
          </a:p>
        </p:txBody>
      </p:sp>
      <p:graphicFrame>
        <p:nvGraphicFramePr>
          <p:cNvPr id="823" name="Table 2"/>
          <p:cNvGraphicFramePr/>
          <p:nvPr/>
        </p:nvGraphicFramePr>
        <p:xfrm>
          <a:off x="457200" y="1697040"/>
          <a:ext cx="8229240" cy="1112040"/>
        </p:xfrm>
        <a:graphic>
          <a:graphicData uri="http://schemas.openxmlformats.org/drawingml/2006/table">
            <a:tbl>
              <a:tblPr/>
              <a:tblGrid>
                <a:gridCol w="4114800"/>
                <a:gridCol w="4114800"/>
              </a:tblGrid>
              <a:tr h="318960">
                <a:tc>
                  <a:txBody>
                    <a:bodyPr/>
                    <a:p>
                      <a:pPr>
                        <a:lnSpc>
                          <a:spcPct val="100000"/>
                        </a:lnSpc>
                      </a:pPr>
                      <a:r>
                        <a:rPr b="1" lang="de-DE" sz="1800" spc="-1" strike="noStrike">
                          <a:solidFill>
                            <a:srgbClr val="ffffff"/>
                          </a:solidFill>
                          <a:uFill>
                            <a:solidFill>
                              <a:srgbClr val="ffffff"/>
                            </a:solidFill>
                          </a:uFill>
                          <a:latin typeface="Calibri"/>
                        </a:rPr>
                        <a:t>Kritische Erfolgsfaktoren</a:t>
                      </a:r>
                      <a:endParaRPr b="0" lang="de-DE" sz="1800" spc="-1" strike="noStrike">
                        <a:solidFill>
                          <a:srgbClr val="000000"/>
                        </a:solidFill>
                        <a:uFill>
                          <a:solidFill>
                            <a:srgbClr val="ffffff"/>
                          </a:solidFill>
                        </a:uFill>
                        <a:latin typeface="Arial"/>
                      </a:endParaRPr>
                    </a:p>
                  </a:txBody>
                  <a:tcPr marL="91440" marR="91440">
                    <a:lnL w="12240">
                      <a:solidFill>
                        <a:srgbClr val="ffffff"/>
                      </a:solidFill>
                    </a:lnL>
                    <a:lnR w="12240">
                      <a:solidFill>
                        <a:srgbClr val="ffffff"/>
                      </a:solidFill>
                    </a:lnR>
                    <a:lnT w="12240">
                      <a:solidFill>
                        <a:srgbClr val="ffffff"/>
                      </a:solidFill>
                    </a:lnT>
                    <a:lnB w="38160">
                      <a:solidFill>
                        <a:srgbClr val="ffffff"/>
                      </a:solidFill>
                    </a:lnB>
                    <a:solidFill>
                      <a:srgbClr val="4f81bd"/>
                    </a:solidFill>
                  </a:tcPr>
                </a:tc>
                <a:tc>
                  <a:txBody>
                    <a:bodyPr/>
                    <a:p>
                      <a:pPr>
                        <a:lnSpc>
                          <a:spcPct val="100000"/>
                        </a:lnSpc>
                      </a:pPr>
                      <a:r>
                        <a:rPr b="1" lang="de-DE" sz="1800" spc="-1" strike="noStrike">
                          <a:solidFill>
                            <a:srgbClr val="ffffff"/>
                          </a:solidFill>
                          <a:uFill>
                            <a:solidFill>
                              <a:srgbClr val="ffffff"/>
                            </a:solidFill>
                          </a:uFill>
                          <a:latin typeface="Calibri"/>
                        </a:rPr>
                        <a:t>Key Performance Indicators (KPIs)</a:t>
                      </a:r>
                      <a:endParaRPr b="0" lang="de-DE" sz="1800" spc="-1" strike="noStrike">
                        <a:solidFill>
                          <a:srgbClr val="000000"/>
                        </a:solidFill>
                        <a:uFill>
                          <a:solidFill>
                            <a:srgbClr val="ffffff"/>
                          </a:solidFill>
                        </a:uFill>
                        <a:latin typeface="Arial"/>
                      </a:endParaRPr>
                    </a:p>
                  </a:txBody>
                  <a:tcPr marL="91440" marR="91440">
                    <a:lnL w="12240">
                      <a:solidFill>
                        <a:srgbClr val="ffffff"/>
                      </a:solidFill>
                    </a:lnL>
                    <a:lnR w="12240">
                      <a:solidFill>
                        <a:srgbClr val="ffffff"/>
                      </a:solidFill>
                    </a:lnR>
                    <a:lnT w="12240">
                      <a:solidFill>
                        <a:srgbClr val="ffffff"/>
                      </a:solidFill>
                    </a:lnT>
                    <a:lnB w="38160">
                      <a:solidFill>
                        <a:srgbClr val="ffffff"/>
                      </a:solidFill>
                    </a:lnB>
                    <a:solidFill>
                      <a:srgbClr val="4f81bd"/>
                    </a:solidFill>
                  </a:tcPr>
                </a:tc>
              </a:tr>
              <a:tr h="695520">
                <a:tc>
                  <a:txBody>
                    <a:bodyPr/>
                    <a:p>
                      <a:pPr>
                        <a:lnSpc>
                          <a:spcPct val="100000"/>
                        </a:lnSpc>
                      </a:pPr>
                      <a:r>
                        <a:rPr b="0" lang="de-DE" sz="1600" spc="-1" strike="noStrike">
                          <a:solidFill>
                            <a:srgbClr val="000000"/>
                          </a:solidFill>
                          <a:uFill>
                            <a:solidFill>
                              <a:srgbClr val="ffffff"/>
                            </a:solidFill>
                          </a:uFill>
                          <a:latin typeface="Calibri"/>
                        </a:rPr>
                        <a:t>Alle Changes an CIs erfolgen unter der Kontrolle des Change Managements</a:t>
                      </a:r>
                      <a:endParaRPr b="0" lang="de-DE" sz="1800" spc="-1" strike="noStrike">
                        <a:solidFill>
                          <a:srgbClr val="000000"/>
                        </a:solidFill>
                        <a:uFill>
                          <a:solidFill>
                            <a:srgbClr val="ffffff"/>
                          </a:solidFill>
                        </a:uFill>
                        <a:latin typeface="Arial"/>
                      </a:endParaRPr>
                    </a:p>
                  </a:txBody>
                  <a:tcPr marL="91440" marR="91440">
                    <a:lnL w="12240">
                      <a:solidFill>
                        <a:srgbClr val="ffffff"/>
                      </a:solidFill>
                    </a:lnL>
                    <a:lnR w="12240">
                      <a:solidFill>
                        <a:srgbClr val="ffffff"/>
                      </a:solidFill>
                    </a:lnR>
                    <a:lnT w="12240">
                      <a:solidFill>
                        <a:srgbClr val="ffffff"/>
                      </a:solidFill>
                    </a:lnT>
                    <a:lnB w="12240">
                      <a:solidFill>
                        <a:srgbClr val="ffffff"/>
                      </a:solidFill>
                    </a:lnB>
                    <a:solidFill>
                      <a:srgbClr val="d0d8e7"/>
                    </a:solidFill>
                  </a:tcPr>
                </a:tc>
                <a:tc>
                  <a:txBody>
                    <a:bodyPr/>
                    <a:p>
                      <a:pPr marL="285840" indent="-285480">
                        <a:lnSpc>
                          <a:spcPct val="100000"/>
                        </a:lnSpc>
                        <a:buClr>
                          <a:srgbClr val="000000"/>
                        </a:buClr>
                        <a:buFont typeface="Arial"/>
                        <a:buChar char="•"/>
                      </a:pPr>
                      <a:r>
                        <a:rPr b="0" lang="de-DE" sz="1600" spc="-1" strike="noStrike">
                          <a:solidFill>
                            <a:srgbClr val="000000"/>
                          </a:solidFill>
                          <a:uFill>
                            <a:solidFill>
                              <a:srgbClr val="ffffff"/>
                            </a:solidFill>
                          </a:uFill>
                          <a:latin typeface="Calibri"/>
                        </a:rPr>
                        <a:t>Anzahl / Anteil der (identifizierten) Changes die den Change Management Prozess umgangen haben</a:t>
                      </a:r>
                      <a:endParaRPr b="0" lang="de-DE" sz="1800" spc="-1" strike="noStrike">
                        <a:solidFill>
                          <a:srgbClr val="000000"/>
                        </a:solidFill>
                        <a:uFill>
                          <a:solidFill>
                            <a:srgbClr val="ffffff"/>
                          </a:solidFill>
                        </a:uFill>
                        <a:latin typeface="Arial"/>
                      </a:endParaRPr>
                    </a:p>
                  </a:txBody>
                  <a:tcPr marL="91440" marR="91440">
                    <a:lnL w="12240">
                      <a:solidFill>
                        <a:srgbClr val="ffffff"/>
                      </a:solidFill>
                    </a:lnL>
                    <a:lnR w="12240">
                      <a:solidFill>
                        <a:srgbClr val="ffffff"/>
                      </a:solidFill>
                    </a:lnR>
                    <a:lnT w="12240">
                      <a:solidFill>
                        <a:srgbClr val="ffffff"/>
                      </a:solidFill>
                    </a:lnT>
                    <a:lnB w="12240">
                      <a:solidFill>
                        <a:srgbClr val="ffffff"/>
                      </a:solidFill>
                    </a:lnB>
                    <a:solidFill>
                      <a:srgbClr val="d0d8e7"/>
                    </a:solidFill>
                  </a:tcPr>
                </a:tc>
              </a:tr>
              <a:tr h="896760">
                <a:tc>
                  <a:txBody>
                    <a:bodyPr/>
                    <a:p>
                      <a:pPr>
                        <a:lnSpc>
                          <a:spcPct val="100000"/>
                        </a:lnSpc>
                      </a:pPr>
                      <a:r>
                        <a:rPr b="0" lang="de-DE" sz="1600" spc="-1" strike="noStrike">
                          <a:solidFill>
                            <a:srgbClr val="000000"/>
                          </a:solidFill>
                          <a:uFill>
                            <a:solidFill>
                              <a:srgbClr val="ffffff"/>
                            </a:solidFill>
                          </a:uFill>
                          <a:latin typeface="Calibri"/>
                        </a:rPr>
                        <a:t>Die meisten risikoarmen, unkomplexen und häufigen Changes werden als (vordefinierte) Standard Changes behandelt, die klar definiert sind</a:t>
                      </a:r>
                      <a:endParaRPr b="0" lang="de-DE" sz="1800" spc="-1" strike="noStrike">
                        <a:solidFill>
                          <a:srgbClr val="000000"/>
                        </a:solidFill>
                        <a:uFill>
                          <a:solidFill>
                            <a:srgbClr val="ffffff"/>
                          </a:solidFill>
                        </a:uFill>
                        <a:latin typeface="Arial"/>
                      </a:endParaRPr>
                    </a:p>
                  </a:txBody>
                  <a:tcPr marL="91440" marR="91440">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c>
                  <a:txBody>
                    <a:bodyPr/>
                    <a:p>
                      <a:pPr marL="285840" indent="-285480">
                        <a:lnSpc>
                          <a:spcPct val="100000"/>
                        </a:lnSpc>
                        <a:buClr>
                          <a:srgbClr val="000000"/>
                        </a:buClr>
                        <a:buFont typeface="Arial"/>
                        <a:buChar char="•"/>
                      </a:pPr>
                      <a:r>
                        <a:rPr b="0" lang="de-DE" sz="1600" spc="-1" strike="noStrike">
                          <a:solidFill>
                            <a:srgbClr val="000000"/>
                          </a:solidFill>
                          <a:uFill>
                            <a:solidFill>
                              <a:srgbClr val="ffffff"/>
                            </a:solidFill>
                          </a:uFill>
                          <a:latin typeface="Calibri"/>
                        </a:rPr>
                        <a:t>Anzahl / Anteil der Standard Changes vs. Gesamtzahl aller Changes</a:t>
                      </a:r>
                      <a:endParaRPr b="0" lang="de-DE" sz="1800" spc="-1" strike="noStrike">
                        <a:solidFill>
                          <a:srgbClr val="000000"/>
                        </a:solidFill>
                        <a:uFill>
                          <a:solidFill>
                            <a:srgbClr val="ffffff"/>
                          </a:solidFill>
                        </a:uFill>
                        <a:latin typeface="Arial"/>
                      </a:endParaRPr>
                    </a:p>
                  </a:txBody>
                  <a:tcPr marL="91440" marR="91440">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r>
            </a:tbl>
          </a:graphicData>
        </a:graphic>
      </p:graphicFrame>
      <p:sp>
        <p:nvSpPr>
          <p:cNvPr id="824" name="TextShape 3"/>
          <p:cNvSpPr txBox="1"/>
          <p:nvPr/>
        </p:nvSpPr>
        <p:spPr>
          <a:xfrm>
            <a:off x="6553080" y="6430680"/>
            <a:ext cx="2133360" cy="364680"/>
          </a:xfrm>
          <a:prstGeom prst="rect">
            <a:avLst/>
          </a:prstGeom>
          <a:noFill/>
          <a:ln>
            <a:noFill/>
          </a:ln>
        </p:spPr>
        <p:txBody>
          <a:bodyPr anchor="ctr"/>
          <a:p>
            <a:pPr algn="r">
              <a:lnSpc>
                <a:spcPct val="100000"/>
              </a:lnSpc>
            </a:pPr>
            <a:fld id="{45351B9C-4D49-4637-A02F-028C934894A7}" type="slidenum">
              <a:rPr b="0" lang="de-DE" sz="1200" spc="-1" strike="noStrike">
                <a:solidFill>
                  <a:srgbClr val="8b8b8b"/>
                </a:solidFill>
                <a:uFill>
                  <a:solidFill>
                    <a:srgbClr val="ffffff"/>
                  </a:solidFill>
                </a:uFill>
                <a:latin typeface="Calibri"/>
              </a:rPr>
              <a:t>&lt;Foliennummer&gt;</a:t>
            </a:fld>
            <a:endParaRPr b="0" lang="de-DE" sz="1400" spc="-1" strike="noStrike">
              <a:solidFill>
                <a:srgbClr val="000000"/>
              </a:solidFill>
              <a:uFill>
                <a:solidFill>
                  <a:srgbClr val="ffffff"/>
                </a:solidFill>
              </a:uFill>
              <a:latin typeface="Times New Roman"/>
            </a:endParaRPr>
          </a:p>
        </p:txBody>
      </p:sp>
    </p:spTree>
  </p:cSld>
</p:sld>
</file>

<file path=ppt/slides/slide1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825" name="TextShape 1"/>
          <p:cNvSpPr txBox="1"/>
          <p:nvPr/>
        </p:nvSpPr>
        <p:spPr>
          <a:xfrm>
            <a:off x="457200" y="274680"/>
            <a:ext cx="7353360" cy="1047600"/>
          </a:xfrm>
          <a:prstGeom prst="rect">
            <a:avLst/>
          </a:prstGeom>
          <a:noFill/>
          <a:ln>
            <a:noFill/>
          </a:ln>
        </p:spPr>
        <p:txBody>
          <a:bodyPr anchor="ctr"/>
          <a:p>
            <a:pPr>
              <a:lnSpc>
                <a:spcPct val="100000"/>
              </a:lnSpc>
            </a:pPr>
            <a:r>
              <a:rPr b="0" lang="en-US" sz="3200" spc="-1" strike="noStrike">
                <a:solidFill>
                  <a:srgbClr val="c0504d"/>
                </a:solidFill>
                <a:uFill>
                  <a:solidFill>
                    <a:srgbClr val="ffffff"/>
                  </a:solidFill>
                </a:uFill>
                <a:latin typeface="Calibri"/>
              </a:rPr>
              <a:t>Einfaches Anwendungsbeispiel</a:t>
            </a:r>
            <a:endParaRPr b="0" lang="en-US" sz="1800" spc="-1" strike="noStrike">
              <a:solidFill>
                <a:srgbClr val="000000"/>
              </a:solidFill>
              <a:uFill>
                <a:solidFill>
                  <a:srgbClr val="ffffff"/>
                </a:solidFill>
              </a:uFill>
              <a:latin typeface="Calibri"/>
            </a:endParaRPr>
          </a:p>
        </p:txBody>
      </p:sp>
      <p:sp>
        <p:nvSpPr>
          <p:cNvPr id="826" name="TextShape 2"/>
          <p:cNvSpPr txBox="1"/>
          <p:nvPr/>
        </p:nvSpPr>
        <p:spPr>
          <a:xfrm>
            <a:off x="457200" y="1696680"/>
            <a:ext cx="8229240" cy="4625640"/>
          </a:xfrm>
          <a:prstGeom prst="rect">
            <a:avLst/>
          </a:prstGeom>
          <a:noFill/>
          <a:ln>
            <a:noFill/>
          </a:ln>
        </p:spPr>
        <p:txBody>
          <a:bodyPr/>
          <a:p>
            <a:pPr marL="343080" indent="-342720">
              <a:lnSpc>
                <a:spcPct val="100000"/>
              </a:lnSpc>
              <a:buClr>
                <a:srgbClr val="000000"/>
              </a:buClr>
              <a:buFont typeface="Arial"/>
              <a:buChar char="•"/>
            </a:pPr>
            <a:r>
              <a:rPr b="0" lang="en-US" sz="2800" spc="-1" strike="noStrike" u="sng">
                <a:solidFill>
                  <a:srgbClr val="000000"/>
                </a:solidFill>
                <a:uFill>
                  <a:solidFill>
                    <a:srgbClr val="ffffff"/>
                  </a:solidFill>
                </a:uFill>
                <a:latin typeface="Calibri"/>
              </a:rPr>
              <a:t>Was sind typische Changes bei einem Pizza Lieferservice, die gemanagt werden müssen?</a:t>
            </a:r>
            <a:endParaRPr b="0" lang="en-US" sz="2800" spc="-1" strike="noStrike">
              <a:solidFill>
                <a:srgbClr val="000000"/>
              </a:solidFill>
              <a:uFill>
                <a:solidFill>
                  <a:srgbClr val="ffffff"/>
                </a:solidFill>
              </a:uFill>
              <a:latin typeface="Calibri"/>
            </a:endParaRPr>
          </a:p>
          <a:p>
            <a:endParaRPr b="0" lang="en-US" sz="2800" spc="-1" strike="noStrike">
              <a:solidFill>
                <a:srgbClr val="000000"/>
              </a:solidFill>
              <a:uFill>
                <a:solidFill>
                  <a:srgbClr val="ffffff"/>
                </a:solidFill>
              </a:uFill>
              <a:latin typeface="Calibri"/>
            </a:endParaRPr>
          </a:p>
          <a:p>
            <a:endParaRPr b="0" lang="en-US" sz="2800" spc="-1" strike="noStrike">
              <a:solidFill>
                <a:srgbClr val="000000"/>
              </a:solidFill>
              <a:uFill>
                <a:solidFill>
                  <a:srgbClr val="ffffff"/>
                </a:solidFill>
              </a:uFill>
              <a:latin typeface="Calibri"/>
            </a:endParaRPr>
          </a:p>
          <a:p>
            <a:endParaRPr b="0" lang="en-US" sz="2800" spc="-1" strike="noStrike">
              <a:solidFill>
                <a:srgbClr val="000000"/>
              </a:solidFill>
              <a:uFill>
                <a:solidFill>
                  <a:srgbClr val="ffffff"/>
                </a:solidFill>
              </a:uFill>
              <a:latin typeface="Calibri"/>
            </a:endParaRPr>
          </a:p>
          <a:p>
            <a:endParaRPr b="0" lang="en-US" sz="2800" spc="-1" strike="noStrike">
              <a:solidFill>
                <a:srgbClr val="000000"/>
              </a:solidFill>
              <a:uFill>
                <a:solidFill>
                  <a:srgbClr val="ffffff"/>
                </a:solidFill>
              </a:uFill>
              <a:latin typeface="Calibri"/>
            </a:endParaRPr>
          </a:p>
          <a:p>
            <a:endParaRPr b="0" lang="en-US" sz="2800" spc="-1" strike="noStrike">
              <a:solidFill>
                <a:srgbClr val="000000"/>
              </a:solidFill>
              <a:uFill>
                <a:solidFill>
                  <a:srgbClr val="ffffff"/>
                </a:solidFill>
              </a:uFill>
              <a:latin typeface="Calibri"/>
            </a:endParaRPr>
          </a:p>
          <a:p>
            <a:pPr lvl="1" marL="743040" indent="-285480">
              <a:lnSpc>
                <a:spcPct val="100000"/>
              </a:lnSpc>
              <a:buClr>
                <a:srgbClr val="000000"/>
              </a:buClr>
              <a:buFont typeface="Arial"/>
              <a:buChar char="–"/>
            </a:pPr>
            <a:r>
              <a:rPr b="0" lang="en-US" sz="2400" spc="-1" strike="noStrike">
                <a:solidFill>
                  <a:srgbClr val="000000"/>
                </a:solidFill>
                <a:uFill>
                  <a:solidFill>
                    <a:srgbClr val="ffffff"/>
                  </a:solidFill>
                </a:uFill>
                <a:latin typeface="Calibri"/>
              </a:rPr>
              <a:t>Standard Changes?</a:t>
            </a:r>
            <a:endParaRPr b="0" lang="en-US" sz="2000" spc="-1" strike="noStrike">
              <a:solidFill>
                <a:srgbClr val="000000"/>
              </a:solidFill>
              <a:uFill>
                <a:solidFill>
                  <a:srgbClr val="ffffff"/>
                </a:solidFill>
              </a:uFill>
              <a:latin typeface="Calibri"/>
            </a:endParaRPr>
          </a:p>
          <a:p>
            <a:pPr lvl="1" marL="743040" indent="-285480">
              <a:lnSpc>
                <a:spcPct val="100000"/>
              </a:lnSpc>
              <a:buClr>
                <a:srgbClr val="000000"/>
              </a:buClr>
              <a:buFont typeface="Arial"/>
              <a:buChar char="–"/>
            </a:pPr>
            <a:r>
              <a:rPr b="0" lang="en-US" sz="2400" spc="-1" strike="noStrike">
                <a:solidFill>
                  <a:srgbClr val="000000"/>
                </a:solidFill>
                <a:uFill>
                  <a:solidFill>
                    <a:srgbClr val="ffffff"/>
                  </a:solidFill>
                </a:uFill>
                <a:latin typeface="Calibri"/>
              </a:rPr>
              <a:t>Nicht-Standard (“Normale”) Changes?</a:t>
            </a:r>
            <a:endParaRPr b="0" lang="en-US" sz="2000" spc="-1" strike="noStrike">
              <a:solidFill>
                <a:srgbClr val="000000"/>
              </a:solidFill>
              <a:uFill>
                <a:solidFill>
                  <a:srgbClr val="ffffff"/>
                </a:solidFill>
              </a:uFill>
              <a:latin typeface="Calibri"/>
            </a:endParaRPr>
          </a:p>
          <a:p>
            <a:pPr lvl="1" marL="743040" indent="-285480">
              <a:lnSpc>
                <a:spcPct val="100000"/>
              </a:lnSpc>
              <a:buClr>
                <a:srgbClr val="000000"/>
              </a:buClr>
              <a:buFont typeface="Arial"/>
              <a:buChar char="–"/>
            </a:pPr>
            <a:r>
              <a:rPr b="0" lang="en-US" sz="2400" spc="-1" strike="noStrike">
                <a:solidFill>
                  <a:srgbClr val="000000"/>
                </a:solidFill>
                <a:uFill>
                  <a:solidFill>
                    <a:srgbClr val="ffffff"/>
                  </a:solidFill>
                </a:uFill>
                <a:latin typeface="Calibri"/>
              </a:rPr>
              <a:t>Emergency Changes?</a:t>
            </a:r>
            <a:endParaRPr b="0" lang="en-US" sz="2000" spc="-1" strike="noStrike">
              <a:solidFill>
                <a:srgbClr val="000000"/>
              </a:solidFill>
              <a:uFill>
                <a:solidFill>
                  <a:srgbClr val="ffffff"/>
                </a:solidFill>
              </a:uFill>
              <a:latin typeface="Calibri"/>
            </a:endParaRPr>
          </a:p>
        </p:txBody>
      </p:sp>
      <p:sp>
        <p:nvSpPr>
          <p:cNvPr id="827" name="TextShape 3"/>
          <p:cNvSpPr txBox="1"/>
          <p:nvPr/>
        </p:nvSpPr>
        <p:spPr>
          <a:xfrm>
            <a:off x="6553080" y="6430680"/>
            <a:ext cx="2133360" cy="364680"/>
          </a:xfrm>
          <a:prstGeom prst="rect">
            <a:avLst/>
          </a:prstGeom>
          <a:noFill/>
          <a:ln>
            <a:noFill/>
          </a:ln>
        </p:spPr>
        <p:txBody>
          <a:bodyPr anchor="ctr"/>
          <a:p>
            <a:pPr algn="r">
              <a:lnSpc>
                <a:spcPct val="100000"/>
              </a:lnSpc>
            </a:pPr>
            <a:fld id="{917DFB1C-8E78-46F9-88FC-C60755CC7DB8}" type="slidenum">
              <a:rPr b="0" lang="de-DE" sz="1200" spc="-1" strike="noStrike">
                <a:solidFill>
                  <a:srgbClr val="8b8b8b"/>
                </a:solidFill>
                <a:uFill>
                  <a:solidFill>
                    <a:srgbClr val="ffffff"/>
                  </a:solidFill>
                </a:uFill>
                <a:latin typeface="Calibri"/>
              </a:rPr>
              <a:t>&lt;Foliennummer&gt;</a:t>
            </a:fld>
            <a:endParaRPr b="0" lang="de-DE" sz="1400" spc="-1" strike="noStrike">
              <a:solidFill>
                <a:srgbClr val="000000"/>
              </a:solidFill>
              <a:uFill>
                <a:solidFill>
                  <a:srgbClr val="ffffff"/>
                </a:solidFill>
              </a:uFill>
              <a:latin typeface="Times New Roman"/>
            </a:endParaRPr>
          </a:p>
        </p:txBody>
      </p:sp>
      <p:pic>
        <p:nvPicPr>
          <p:cNvPr id="828" name="Picture 3" descr=""/>
          <p:cNvPicPr/>
          <p:nvPr/>
        </p:nvPicPr>
        <p:blipFill>
          <a:blip r:embed="rId1"/>
          <a:stretch/>
        </p:blipFill>
        <p:spPr>
          <a:xfrm>
            <a:off x="3835440" y="2719080"/>
            <a:ext cx="1472760" cy="1819440"/>
          </a:xfrm>
          <a:prstGeom prst="rect">
            <a:avLst/>
          </a:prstGeom>
          <a:ln>
            <a:noFill/>
          </a:ln>
        </p:spPr>
      </p:pic>
    </p:spTree>
  </p:cSld>
</p:sld>
</file>

<file path=ppt/slides/slide1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829" name="TextShape 1"/>
          <p:cNvSpPr txBox="1"/>
          <p:nvPr/>
        </p:nvSpPr>
        <p:spPr>
          <a:xfrm>
            <a:off x="457200" y="274680"/>
            <a:ext cx="7353360" cy="1047600"/>
          </a:xfrm>
          <a:prstGeom prst="rect">
            <a:avLst/>
          </a:prstGeom>
          <a:noFill/>
          <a:ln>
            <a:noFill/>
          </a:ln>
        </p:spPr>
        <p:txBody>
          <a:bodyPr anchor="ctr"/>
          <a:p>
            <a:pPr>
              <a:lnSpc>
                <a:spcPct val="100000"/>
              </a:lnSpc>
            </a:pPr>
            <a:r>
              <a:rPr b="0" lang="en-US" sz="3200" spc="-1" strike="noStrike">
                <a:solidFill>
                  <a:srgbClr val="205595"/>
                </a:solidFill>
                <a:uFill>
                  <a:solidFill>
                    <a:srgbClr val="ffffff"/>
                  </a:solidFill>
                </a:uFill>
                <a:latin typeface="Calibri"/>
              </a:rPr>
              <a:t>Übersicht</a:t>
            </a:r>
            <a:endParaRPr b="0" lang="en-US" sz="1800" spc="-1" strike="noStrike">
              <a:solidFill>
                <a:srgbClr val="000000"/>
              </a:solidFill>
              <a:uFill>
                <a:solidFill>
                  <a:srgbClr val="ffffff"/>
                </a:solidFill>
              </a:uFill>
              <a:latin typeface="Calibri"/>
            </a:endParaRPr>
          </a:p>
        </p:txBody>
      </p:sp>
      <p:sp>
        <p:nvSpPr>
          <p:cNvPr id="830" name="TextShape 2"/>
          <p:cNvSpPr txBox="1"/>
          <p:nvPr/>
        </p:nvSpPr>
        <p:spPr>
          <a:xfrm>
            <a:off x="457200" y="1696680"/>
            <a:ext cx="8229240" cy="4625640"/>
          </a:xfrm>
          <a:prstGeom prst="rect">
            <a:avLst/>
          </a:prstGeom>
          <a:noFill/>
          <a:ln>
            <a:noFill/>
          </a:ln>
        </p:spPr>
        <p:txBody>
          <a:bodyPr/>
          <a:p>
            <a:pPr marL="343080" indent="-342720">
              <a:lnSpc>
                <a:spcPct val="100000"/>
              </a:lnSpc>
              <a:buClr>
                <a:srgbClr val="000000"/>
              </a:buClr>
              <a:buFont typeface="Arial"/>
              <a:buChar char="•"/>
            </a:pPr>
            <a:r>
              <a:rPr b="0" lang="en-US" sz="2800" spc="-1" strike="noStrike">
                <a:solidFill>
                  <a:srgbClr val="000000"/>
                </a:solidFill>
                <a:uFill>
                  <a:solidFill>
                    <a:srgbClr val="ffffff"/>
                  </a:solidFill>
                </a:uFill>
                <a:latin typeface="Calibri"/>
              </a:rPr>
              <a:t>Incident &amp; Service Request Management (ISRM)</a:t>
            </a:r>
            <a:endParaRPr b="0" lang="en-US" sz="2800" spc="-1" strike="noStrike">
              <a:solidFill>
                <a:srgbClr val="000000"/>
              </a:solidFill>
              <a:uFill>
                <a:solidFill>
                  <a:srgbClr val="ffffff"/>
                </a:solidFill>
              </a:uFill>
              <a:latin typeface="Calibri"/>
            </a:endParaRPr>
          </a:p>
          <a:p>
            <a:pPr marL="343080" indent="-342720">
              <a:lnSpc>
                <a:spcPct val="100000"/>
              </a:lnSpc>
              <a:buClr>
                <a:srgbClr val="000000"/>
              </a:buClr>
              <a:buFont typeface="Arial"/>
              <a:buChar char="•"/>
            </a:pPr>
            <a:r>
              <a:rPr b="0" lang="en-US" sz="2800" spc="-1" strike="noStrike">
                <a:solidFill>
                  <a:srgbClr val="000000"/>
                </a:solidFill>
                <a:uFill>
                  <a:solidFill>
                    <a:srgbClr val="ffffff"/>
                  </a:solidFill>
                </a:uFill>
                <a:latin typeface="Calibri"/>
              </a:rPr>
              <a:t>Problem Management (PM)</a:t>
            </a:r>
            <a:endParaRPr b="0" lang="en-US" sz="2800" spc="-1" strike="noStrike">
              <a:solidFill>
                <a:srgbClr val="000000"/>
              </a:solidFill>
              <a:uFill>
                <a:solidFill>
                  <a:srgbClr val="ffffff"/>
                </a:solidFill>
              </a:uFill>
              <a:latin typeface="Calibri"/>
            </a:endParaRPr>
          </a:p>
          <a:p>
            <a:pPr marL="343080" indent="-342720">
              <a:lnSpc>
                <a:spcPct val="100000"/>
              </a:lnSpc>
              <a:buClr>
                <a:srgbClr val="000000"/>
              </a:buClr>
              <a:buFont typeface="Arial"/>
              <a:buChar char="•"/>
            </a:pPr>
            <a:r>
              <a:rPr b="0" lang="en-US" sz="2800" spc="-1" strike="noStrike">
                <a:solidFill>
                  <a:srgbClr val="000000"/>
                </a:solidFill>
                <a:uFill>
                  <a:solidFill>
                    <a:srgbClr val="ffffff"/>
                  </a:solidFill>
                </a:uFill>
                <a:latin typeface="Calibri"/>
              </a:rPr>
              <a:t>Configuration Management (CONFM)</a:t>
            </a:r>
            <a:endParaRPr b="0" lang="en-US" sz="2800" spc="-1" strike="noStrike">
              <a:solidFill>
                <a:srgbClr val="000000"/>
              </a:solidFill>
              <a:uFill>
                <a:solidFill>
                  <a:srgbClr val="ffffff"/>
                </a:solidFill>
              </a:uFill>
              <a:latin typeface="Calibri"/>
            </a:endParaRPr>
          </a:p>
          <a:p>
            <a:pPr marL="343080" indent="-342720">
              <a:lnSpc>
                <a:spcPct val="100000"/>
              </a:lnSpc>
              <a:buClr>
                <a:srgbClr val="000000"/>
              </a:buClr>
              <a:buFont typeface="Arial"/>
              <a:buChar char="•"/>
            </a:pPr>
            <a:r>
              <a:rPr b="0" lang="en-US" sz="2800" spc="-1" strike="noStrike">
                <a:solidFill>
                  <a:srgbClr val="000000"/>
                </a:solidFill>
                <a:uFill>
                  <a:solidFill>
                    <a:srgbClr val="ffffff"/>
                  </a:solidFill>
                </a:uFill>
                <a:latin typeface="Calibri"/>
              </a:rPr>
              <a:t>Change Management (CHM)</a:t>
            </a:r>
            <a:endParaRPr b="0" lang="en-US" sz="2800" spc="-1" strike="noStrike">
              <a:solidFill>
                <a:srgbClr val="000000"/>
              </a:solidFill>
              <a:uFill>
                <a:solidFill>
                  <a:srgbClr val="ffffff"/>
                </a:solidFill>
              </a:uFill>
              <a:latin typeface="Calibri"/>
            </a:endParaRPr>
          </a:p>
          <a:p>
            <a:pPr marL="343080" indent="-342720">
              <a:lnSpc>
                <a:spcPct val="100000"/>
              </a:lnSpc>
              <a:buClr>
                <a:srgbClr val="000000"/>
              </a:buClr>
              <a:buFont typeface="Arial"/>
              <a:buChar char="•"/>
            </a:pPr>
            <a:r>
              <a:rPr b="1" lang="en-US" sz="2800" spc="-1" strike="noStrike">
                <a:solidFill>
                  <a:srgbClr val="000000"/>
                </a:solidFill>
                <a:uFill>
                  <a:solidFill>
                    <a:srgbClr val="ffffff"/>
                  </a:solidFill>
                </a:uFill>
                <a:latin typeface="Calibri"/>
              </a:rPr>
              <a:t>Release &amp; Deployment Management (RDM)</a:t>
            </a:r>
            <a:endParaRPr b="0" lang="en-US" sz="2800" spc="-1" strike="noStrike">
              <a:solidFill>
                <a:srgbClr val="000000"/>
              </a:solidFill>
              <a:uFill>
                <a:solidFill>
                  <a:srgbClr val="ffffff"/>
                </a:solidFill>
              </a:uFill>
              <a:latin typeface="Calibri"/>
            </a:endParaRPr>
          </a:p>
          <a:p>
            <a:pPr marL="343080" indent="-342720">
              <a:lnSpc>
                <a:spcPct val="100000"/>
              </a:lnSpc>
              <a:buClr>
                <a:srgbClr val="000000"/>
              </a:buClr>
              <a:buFont typeface="Arial"/>
              <a:buChar char="•"/>
            </a:pPr>
            <a:r>
              <a:rPr b="0" lang="en-US" sz="2800" spc="-1" strike="noStrike">
                <a:solidFill>
                  <a:srgbClr val="000000"/>
                </a:solidFill>
                <a:uFill>
                  <a:solidFill>
                    <a:srgbClr val="ffffff"/>
                  </a:solidFill>
                </a:uFill>
                <a:latin typeface="Calibri"/>
              </a:rPr>
              <a:t>Continual Service Improvement Management (CSI)</a:t>
            </a:r>
            <a:endParaRPr b="0" lang="en-US" sz="2800" spc="-1" strike="noStrike">
              <a:solidFill>
                <a:srgbClr val="000000"/>
              </a:solidFill>
              <a:uFill>
                <a:solidFill>
                  <a:srgbClr val="ffffff"/>
                </a:solidFill>
              </a:uFill>
              <a:latin typeface="Calibri"/>
            </a:endParaRPr>
          </a:p>
        </p:txBody>
      </p:sp>
      <p:sp>
        <p:nvSpPr>
          <p:cNvPr id="831" name="TextShape 3"/>
          <p:cNvSpPr txBox="1"/>
          <p:nvPr/>
        </p:nvSpPr>
        <p:spPr>
          <a:xfrm>
            <a:off x="6553080" y="6430680"/>
            <a:ext cx="2133360" cy="364680"/>
          </a:xfrm>
          <a:prstGeom prst="rect">
            <a:avLst/>
          </a:prstGeom>
          <a:noFill/>
          <a:ln>
            <a:noFill/>
          </a:ln>
        </p:spPr>
        <p:txBody>
          <a:bodyPr anchor="ctr"/>
          <a:p>
            <a:pPr algn="r">
              <a:lnSpc>
                <a:spcPct val="100000"/>
              </a:lnSpc>
            </a:pPr>
            <a:fld id="{CE8EF98D-086C-45C6-9198-30206D7418C6}" type="slidenum">
              <a:rPr b="0" lang="de-DE" sz="1200" spc="-1" strike="noStrike">
                <a:solidFill>
                  <a:srgbClr val="8b8b8b"/>
                </a:solidFill>
                <a:uFill>
                  <a:solidFill>
                    <a:srgbClr val="ffffff"/>
                  </a:solidFill>
                </a:uFill>
                <a:latin typeface="Calibri"/>
              </a:rPr>
              <a:t>&lt;Foliennummer&gt;</a:t>
            </a:fld>
            <a:endParaRPr b="0" lang="de-DE" sz="1400" spc="-1" strike="noStrike">
              <a:solidFill>
                <a:srgbClr val="000000"/>
              </a:solidFill>
              <a:uFill>
                <a:solidFill>
                  <a:srgbClr val="ffffff"/>
                </a:solidFill>
              </a:uFill>
              <a:latin typeface="Times New Roman"/>
            </a:endParaRPr>
          </a:p>
        </p:txBody>
      </p:sp>
    </p:spTree>
  </p:cSld>
</p:sld>
</file>

<file path=ppt/slides/slide11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832" name="TextShape 1"/>
          <p:cNvSpPr txBox="1"/>
          <p:nvPr/>
        </p:nvSpPr>
        <p:spPr>
          <a:xfrm>
            <a:off x="685800" y="2130480"/>
            <a:ext cx="7772040" cy="1469520"/>
          </a:xfrm>
          <a:prstGeom prst="rect">
            <a:avLst/>
          </a:prstGeom>
          <a:noFill/>
          <a:ln>
            <a:noFill/>
          </a:ln>
        </p:spPr>
        <p:txBody>
          <a:bodyPr anchor="ctr"/>
          <a:p>
            <a:pPr algn="ctr">
              <a:lnSpc>
                <a:spcPct val="100000"/>
              </a:lnSpc>
            </a:pPr>
            <a:r>
              <a:rPr b="1" lang="en-US" sz="3200" spc="-1" strike="noStrike">
                <a:solidFill>
                  <a:srgbClr val="205595"/>
                </a:solidFill>
                <a:uFill>
                  <a:solidFill>
                    <a:srgbClr val="ffffff"/>
                  </a:solidFill>
                </a:uFill>
                <a:latin typeface="Calibri"/>
              </a:rPr>
              <a:t>Release &amp; Deployment Management (RDM)</a:t>
            </a:r>
            <a:endParaRPr b="0" lang="en-US" sz="1800" spc="-1" strike="noStrike">
              <a:solidFill>
                <a:srgbClr val="000000"/>
              </a:solidFill>
              <a:uFill>
                <a:solidFill>
                  <a:srgbClr val="ffffff"/>
                </a:solidFill>
              </a:uFill>
              <a:latin typeface="Calibri"/>
            </a:endParaRPr>
          </a:p>
        </p:txBody>
      </p:sp>
      <p:sp>
        <p:nvSpPr>
          <p:cNvPr id="833" name="TextShape 2"/>
          <p:cNvSpPr txBox="1"/>
          <p:nvPr/>
        </p:nvSpPr>
        <p:spPr>
          <a:xfrm>
            <a:off x="6553080" y="6430680"/>
            <a:ext cx="2133360" cy="364680"/>
          </a:xfrm>
          <a:prstGeom prst="rect">
            <a:avLst/>
          </a:prstGeom>
          <a:noFill/>
          <a:ln>
            <a:noFill/>
          </a:ln>
        </p:spPr>
        <p:txBody>
          <a:bodyPr anchor="ctr"/>
          <a:p>
            <a:pPr algn="r">
              <a:lnSpc>
                <a:spcPct val="100000"/>
              </a:lnSpc>
            </a:pPr>
            <a:fld id="{8F73FE2C-0501-41A6-A771-0CCBC727310E}" type="slidenum">
              <a:rPr b="0" lang="de-DE" sz="1200" spc="-1" strike="noStrike">
                <a:solidFill>
                  <a:srgbClr val="ffffff"/>
                </a:solidFill>
                <a:uFill>
                  <a:solidFill>
                    <a:srgbClr val="ffffff"/>
                  </a:solidFill>
                </a:uFill>
                <a:latin typeface="Calibri"/>
              </a:rPr>
              <a:t>&lt;Foliennummer&gt;</a:t>
            </a:fld>
            <a:endParaRPr b="0" lang="de-DE" sz="1400" spc="-1" strike="noStrike">
              <a:solidFill>
                <a:srgbClr val="000000"/>
              </a:solidFill>
              <a:uFill>
                <a:solidFill>
                  <a:srgbClr val="ffffff"/>
                </a:solidFill>
              </a:uFill>
              <a:latin typeface="Times New Roman"/>
            </a:endParaRPr>
          </a:p>
        </p:txBody>
      </p:sp>
      <p:sp>
        <p:nvSpPr>
          <p:cNvPr id="834" name="TextShape 3"/>
          <p:cNvSpPr txBox="1"/>
          <p:nvPr/>
        </p:nvSpPr>
        <p:spPr>
          <a:xfrm>
            <a:off x="1371600" y="3886200"/>
            <a:ext cx="6400440" cy="1752120"/>
          </a:xfrm>
          <a:prstGeom prst="rect">
            <a:avLst/>
          </a:prstGeom>
          <a:noFill/>
          <a:ln>
            <a:noFill/>
          </a:ln>
        </p:spPr>
        <p:txBody>
          <a:bodyPr/>
          <a:p>
            <a:pPr algn="ctr"/>
            <a:endParaRPr b="0" lang="de-DE" sz="3200" spc="-1" strike="noStrike">
              <a:solidFill>
                <a:srgbClr val="000000"/>
              </a:solidFill>
              <a:uFill>
                <a:solidFill>
                  <a:srgbClr val="ffffff"/>
                </a:solidFill>
              </a:uFill>
              <a:latin typeface="Arial"/>
            </a:endParaRPr>
          </a:p>
        </p:txBody>
      </p:sp>
      <p:sp>
        <p:nvSpPr>
          <p:cNvPr id="835" name="CustomShape 4"/>
          <p:cNvSpPr/>
          <p:nvPr/>
        </p:nvSpPr>
        <p:spPr>
          <a:xfrm>
            <a:off x="1371600" y="3933720"/>
            <a:ext cx="6400440" cy="1704600"/>
          </a:xfrm>
          <a:prstGeom prst="snip1Rect">
            <a:avLst>
              <a:gd name="adj" fmla="val 16667"/>
            </a:avLst>
          </a:prstGeom>
          <a:solidFill>
            <a:schemeClr val="accent1">
              <a:lumMod val="60000"/>
              <a:lumOff val="40000"/>
              <a:alpha val="37000"/>
            </a:schemeClr>
          </a:solidFill>
          <a:ln>
            <a:round/>
          </a:ln>
        </p:spPr>
        <p:style>
          <a:lnRef idx="2">
            <a:schemeClr val="accent1">
              <a:shade val="50000"/>
            </a:schemeClr>
          </a:lnRef>
          <a:fillRef idx="1">
            <a:schemeClr val="accent1"/>
          </a:fillRef>
          <a:effectRef idx="0">
            <a:schemeClr val="accent1"/>
          </a:effectRef>
          <a:fontRef idx="minor"/>
        </p:style>
      </p:sp>
      <p:sp>
        <p:nvSpPr>
          <p:cNvPr id="836" name="CustomShape 5"/>
          <p:cNvSpPr/>
          <p:nvPr/>
        </p:nvSpPr>
        <p:spPr>
          <a:xfrm>
            <a:off x="1445760" y="4040640"/>
            <a:ext cx="1706040" cy="329040"/>
          </a:xfrm>
          <a:prstGeom prst="rect">
            <a:avLst/>
          </a:prstGeom>
          <a:ln>
            <a:round/>
          </a:ln>
        </p:spPr>
        <p:style>
          <a:lnRef idx="2">
            <a:schemeClr val="accent1">
              <a:shade val="50000"/>
            </a:schemeClr>
          </a:lnRef>
          <a:fillRef idx="1">
            <a:schemeClr val="accent1"/>
          </a:fillRef>
          <a:effectRef idx="0">
            <a:schemeClr val="accent1"/>
          </a:effectRef>
          <a:fontRef idx="minor"/>
        </p:style>
        <p:txBody>
          <a:bodyPr lIns="90000" rIns="90000" tIns="45000" bIns="45000" anchor="ctr"/>
          <a:p>
            <a:pPr algn="ctr">
              <a:lnSpc>
                <a:spcPct val="100000"/>
              </a:lnSpc>
            </a:pPr>
            <a:r>
              <a:rPr b="0" lang="de-DE" sz="1800" spc="-1" strike="noStrike">
                <a:solidFill>
                  <a:srgbClr val="ffffff"/>
                </a:solidFill>
                <a:uFill>
                  <a:solidFill>
                    <a:srgbClr val="ffffff"/>
                  </a:solidFill>
                </a:uFill>
                <a:latin typeface="Calibri"/>
              </a:rPr>
              <a:t>Zielsetzung</a:t>
            </a:r>
            <a:endParaRPr b="0" lang="de-DE" sz="1800" spc="-1" strike="noStrike">
              <a:solidFill>
                <a:srgbClr val="000000"/>
              </a:solidFill>
              <a:uFill>
                <a:solidFill>
                  <a:srgbClr val="ffffff"/>
                </a:solidFill>
              </a:uFill>
              <a:latin typeface="Arial"/>
            </a:endParaRPr>
          </a:p>
        </p:txBody>
      </p:sp>
      <p:sp>
        <p:nvSpPr>
          <p:cNvPr id="837" name="CustomShape 6"/>
          <p:cNvSpPr/>
          <p:nvPr/>
        </p:nvSpPr>
        <p:spPr>
          <a:xfrm>
            <a:off x="1445760" y="4448520"/>
            <a:ext cx="6326280" cy="913320"/>
          </a:xfrm>
          <a:prstGeom prst="rect">
            <a:avLst/>
          </a:prstGeom>
          <a:noFill/>
          <a:ln>
            <a:noFill/>
          </a:ln>
        </p:spPr>
        <p:style>
          <a:lnRef idx="0"/>
          <a:fillRef idx="0"/>
          <a:effectRef idx="0"/>
          <a:fontRef idx="minor"/>
        </p:style>
        <p:txBody>
          <a:bodyPr lIns="90000" rIns="90000" tIns="45000" bIns="45000"/>
          <a:p>
            <a:pPr>
              <a:lnSpc>
                <a:spcPct val="100000"/>
              </a:lnSpc>
            </a:pPr>
            <a:r>
              <a:rPr b="0" lang="de-DE" sz="1800" spc="-1" strike="noStrike">
                <a:solidFill>
                  <a:srgbClr val="000000"/>
                </a:solidFill>
                <a:uFill>
                  <a:solidFill>
                    <a:srgbClr val="ffffff"/>
                  </a:solidFill>
                </a:uFill>
                <a:latin typeface="Calibri"/>
              </a:rPr>
              <a:t>Bündelung von Changes an einem oder mehreren CIs zu Releases, die gemeinsam getestet und in die Live-Umgebung ausgerollt werden können</a:t>
            </a:r>
            <a:endParaRPr b="0" lang="de-DE" sz="1800" spc="-1" strike="noStrike">
              <a:solidFill>
                <a:srgbClr val="000000"/>
              </a:solidFill>
              <a:uFill>
                <a:solidFill>
                  <a:srgbClr val="ffffff"/>
                </a:solidFill>
              </a:uFill>
              <a:latin typeface="Arial"/>
            </a:endParaRPr>
          </a:p>
        </p:txBody>
      </p:sp>
    </p:spTree>
  </p:cSld>
</p:sld>
</file>

<file path=ppt/slides/slide11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838" name="TextShape 1"/>
          <p:cNvSpPr txBox="1"/>
          <p:nvPr/>
        </p:nvSpPr>
        <p:spPr>
          <a:xfrm>
            <a:off x="457200" y="274680"/>
            <a:ext cx="7353360" cy="1047600"/>
          </a:xfrm>
          <a:prstGeom prst="rect">
            <a:avLst/>
          </a:prstGeom>
          <a:noFill/>
          <a:ln>
            <a:noFill/>
          </a:ln>
        </p:spPr>
        <p:txBody>
          <a:bodyPr anchor="ctr"/>
          <a:p>
            <a:pPr>
              <a:lnSpc>
                <a:spcPct val="100000"/>
              </a:lnSpc>
            </a:pPr>
            <a:r>
              <a:rPr b="0" lang="en-US" sz="3200" spc="-1" strike="noStrike">
                <a:solidFill>
                  <a:srgbClr val="205595"/>
                </a:solidFill>
                <a:uFill>
                  <a:solidFill>
                    <a:srgbClr val="ffffff"/>
                  </a:solidFill>
                </a:uFill>
                <a:latin typeface="Calibri"/>
              </a:rPr>
              <a:t>RDM: Wichtige Begriffe &amp; Konzepte</a:t>
            </a:r>
            <a:endParaRPr b="0" lang="en-US" sz="1800" spc="-1" strike="noStrike">
              <a:solidFill>
                <a:srgbClr val="000000"/>
              </a:solidFill>
              <a:uFill>
                <a:solidFill>
                  <a:srgbClr val="ffffff"/>
                </a:solidFill>
              </a:uFill>
              <a:latin typeface="Calibri"/>
            </a:endParaRPr>
          </a:p>
        </p:txBody>
      </p:sp>
      <p:sp>
        <p:nvSpPr>
          <p:cNvPr id="839" name="TextShape 2"/>
          <p:cNvSpPr txBox="1"/>
          <p:nvPr/>
        </p:nvSpPr>
        <p:spPr>
          <a:xfrm>
            <a:off x="457200" y="1696680"/>
            <a:ext cx="8229240" cy="4625640"/>
          </a:xfrm>
          <a:prstGeom prst="rect">
            <a:avLst/>
          </a:prstGeom>
          <a:noFill/>
          <a:ln>
            <a:noFill/>
          </a:ln>
        </p:spPr>
        <p:txBody>
          <a:bodyPr/>
          <a:p>
            <a:endParaRPr b="0" lang="en-US" sz="2800" spc="-1" strike="noStrike">
              <a:solidFill>
                <a:srgbClr val="000000"/>
              </a:solidFill>
              <a:uFill>
                <a:solidFill>
                  <a:srgbClr val="ffffff"/>
                </a:solidFill>
              </a:uFill>
              <a:latin typeface="Calibri"/>
            </a:endParaRPr>
          </a:p>
        </p:txBody>
      </p:sp>
      <p:sp>
        <p:nvSpPr>
          <p:cNvPr id="840" name="TextShape 3"/>
          <p:cNvSpPr txBox="1"/>
          <p:nvPr/>
        </p:nvSpPr>
        <p:spPr>
          <a:xfrm>
            <a:off x="6553080" y="6430680"/>
            <a:ext cx="2133360" cy="364680"/>
          </a:xfrm>
          <a:prstGeom prst="rect">
            <a:avLst/>
          </a:prstGeom>
          <a:noFill/>
          <a:ln>
            <a:noFill/>
          </a:ln>
        </p:spPr>
        <p:txBody>
          <a:bodyPr anchor="ctr"/>
          <a:p>
            <a:pPr algn="r">
              <a:lnSpc>
                <a:spcPct val="100000"/>
              </a:lnSpc>
            </a:pPr>
            <a:fld id="{D15AE263-825A-41AE-BC5B-2735A3C40557}" type="slidenum">
              <a:rPr b="0" lang="de-DE" sz="1200" spc="-1" strike="noStrike">
                <a:solidFill>
                  <a:srgbClr val="8b8b8b"/>
                </a:solidFill>
                <a:uFill>
                  <a:solidFill>
                    <a:srgbClr val="ffffff"/>
                  </a:solidFill>
                </a:uFill>
                <a:latin typeface="Calibri"/>
              </a:rPr>
              <a:t>&lt;Foliennummer&gt;</a:t>
            </a:fld>
            <a:endParaRPr b="0" lang="de-DE" sz="1400" spc="-1" strike="noStrike">
              <a:solidFill>
                <a:srgbClr val="000000"/>
              </a:solidFill>
              <a:uFill>
                <a:solidFill>
                  <a:srgbClr val="ffffff"/>
                </a:solidFill>
              </a:uFill>
              <a:latin typeface="Times New Roman"/>
            </a:endParaRPr>
          </a:p>
        </p:txBody>
      </p:sp>
      <p:graphicFrame>
        <p:nvGraphicFramePr>
          <p:cNvPr id="841" name="Table 4"/>
          <p:cNvGraphicFramePr/>
          <p:nvPr/>
        </p:nvGraphicFramePr>
        <p:xfrm>
          <a:off x="457200" y="1696680"/>
          <a:ext cx="8229240" cy="741600"/>
        </p:xfrm>
        <a:graphic>
          <a:graphicData uri="http://schemas.openxmlformats.org/drawingml/2006/table">
            <a:tbl>
              <a:tblPr/>
              <a:tblGrid>
                <a:gridCol w="8229600"/>
              </a:tblGrid>
              <a:tr h="177120">
                <a:tc>
                  <a:txBody>
                    <a:bodyPr lIns="68400" rIns="68400" tIns="0" bIns="0"/>
                    <a:p>
                      <a:pPr>
                        <a:lnSpc>
                          <a:spcPct val="100000"/>
                        </a:lnSpc>
                      </a:pPr>
                      <a:r>
                        <a:rPr b="1" lang="de-DE" sz="1400" spc="-1" strike="noStrike">
                          <a:solidFill>
                            <a:srgbClr val="ffffff"/>
                          </a:solidFill>
                          <a:uFill>
                            <a:solidFill>
                              <a:srgbClr val="ffffff"/>
                            </a:solidFill>
                          </a:uFill>
                          <a:latin typeface="Calibri"/>
                        </a:rPr>
                        <a:t>Definition nach FitSM-0:</a:t>
                      </a:r>
                      <a:endParaRPr b="0" lang="de-DE" sz="1800" spc="-1" strike="noStrike">
                        <a:solidFill>
                          <a:srgbClr val="000000"/>
                        </a:solidFill>
                        <a:uFill>
                          <a:solidFill>
                            <a:srgbClr val="ffffff"/>
                          </a:solidFill>
                        </a:uFill>
                        <a:latin typeface="Arial"/>
                      </a:endParaRPr>
                    </a:p>
                  </a:txBody>
                  <a:tcPr marL="68400" marR="68400">
                    <a:lnL w="12240">
                      <a:solidFill>
                        <a:srgbClr val="4f81bd"/>
                      </a:solidFill>
                    </a:lnL>
                    <a:lnR w="12240">
                      <a:solidFill>
                        <a:srgbClr val="4f81bd"/>
                      </a:solidFill>
                    </a:lnR>
                    <a:lnT w="12240">
                      <a:solidFill>
                        <a:srgbClr val="4f81bd"/>
                      </a:solidFill>
                    </a:lnT>
                    <a:lnB w="12240">
                      <a:solidFill>
                        <a:srgbClr val="4f81bd"/>
                      </a:solidFill>
                    </a:lnB>
                    <a:solidFill>
                      <a:srgbClr val="4f81bd"/>
                    </a:solidFill>
                  </a:tcPr>
                </a:tc>
              </a:tr>
              <a:tr h="707760">
                <a:tc>
                  <a:txBody>
                    <a:bodyPr lIns="68400" rIns="68400" tIns="0" bIns="0"/>
                    <a:p>
                      <a:pPr>
                        <a:lnSpc>
                          <a:spcPct val="100000"/>
                        </a:lnSpc>
                      </a:pPr>
                      <a:r>
                        <a:rPr b="0" lang="de-DE" sz="2000" spc="-1" strike="noStrike">
                          <a:solidFill>
                            <a:srgbClr val="000000"/>
                          </a:solidFill>
                          <a:uFill>
                            <a:solidFill>
                              <a:srgbClr val="ffffff"/>
                            </a:solidFill>
                          </a:uFill>
                          <a:latin typeface="Calibri"/>
                        </a:rPr>
                        <a:t>Release:</a:t>
                      </a:r>
                      <a:endParaRPr b="0" lang="de-DE" sz="1800" spc="-1" strike="noStrike">
                        <a:solidFill>
                          <a:srgbClr val="000000"/>
                        </a:solidFill>
                        <a:uFill>
                          <a:solidFill>
                            <a:srgbClr val="ffffff"/>
                          </a:solidFill>
                        </a:uFill>
                        <a:latin typeface="Arial"/>
                      </a:endParaRPr>
                    </a:p>
                    <a:p>
                      <a:pPr marL="457200">
                        <a:lnSpc>
                          <a:spcPct val="100000"/>
                        </a:lnSpc>
                      </a:pPr>
                      <a:r>
                        <a:rPr b="0" lang="de-DE" sz="1800" spc="-1" strike="noStrike">
                          <a:solidFill>
                            <a:srgbClr val="000000"/>
                          </a:solidFill>
                          <a:uFill>
                            <a:solidFill>
                              <a:srgbClr val="ffffff"/>
                            </a:solidFill>
                          </a:uFill>
                          <a:latin typeface="Calibri"/>
                        </a:rPr>
                        <a:t>Ein oder mehrere </a:t>
                      </a:r>
                      <a:r>
                        <a:rPr b="0" i="1" lang="de-DE" sz="1800" spc="-1" strike="noStrike">
                          <a:solidFill>
                            <a:srgbClr val="000000"/>
                          </a:solidFill>
                          <a:uFill>
                            <a:solidFill>
                              <a:srgbClr val="ffffff"/>
                            </a:solidFill>
                          </a:uFill>
                          <a:latin typeface="Calibri"/>
                        </a:rPr>
                        <a:t>Changes </a:t>
                      </a:r>
                      <a:r>
                        <a:rPr b="0" lang="de-DE" sz="1800" spc="-1" strike="noStrike">
                          <a:solidFill>
                            <a:srgbClr val="000000"/>
                          </a:solidFill>
                          <a:uFill>
                            <a:solidFill>
                              <a:srgbClr val="ffffff"/>
                            </a:solidFill>
                          </a:uFill>
                          <a:latin typeface="Calibri"/>
                        </a:rPr>
                        <a:t>an </a:t>
                      </a:r>
                      <a:r>
                        <a:rPr b="0" i="1" lang="de-DE" sz="1800" spc="-1" strike="noStrike">
                          <a:solidFill>
                            <a:srgbClr val="000000"/>
                          </a:solidFill>
                          <a:uFill>
                            <a:solidFill>
                              <a:srgbClr val="ffffff"/>
                            </a:solidFill>
                          </a:uFill>
                          <a:latin typeface="Calibri"/>
                        </a:rPr>
                        <a:t>Configuration Items </a:t>
                      </a:r>
                      <a:r>
                        <a:rPr b="0" lang="de-DE" sz="1800" spc="-1" strike="noStrike">
                          <a:solidFill>
                            <a:srgbClr val="000000"/>
                          </a:solidFill>
                          <a:uFill>
                            <a:solidFill>
                              <a:srgbClr val="ffffff"/>
                            </a:solidFill>
                          </a:uFill>
                          <a:latin typeface="Calibri"/>
                        </a:rPr>
                        <a:t>(CIs), die zu einer logischen Einheit zusammengefasst und als solche ausgerollt werden </a:t>
                      </a:r>
                      <a:endParaRPr b="0" lang="de-DE" sz="1800" spc="-1" strike="noStrike">
                        <a:solidFill>
                          <a:srgbClr val="000000"/>
                        </a:solidFill>
                        <a:uFill>
                          <a:solidFill>
                            <a:srgbClr val="ffffff"/>
                          </a:solidFill>
                        </a:uFill>
                        <a:latin typeface="Arial"/>
                      </a:endParaRPr>
                    </a:p>
                  </a:txBody>
                  <a:tcPr marL="68400" marR="68400">
                    <a:lnL w="12240">
                      <a:solidFill>
                        <a:srgbClr val="4f81bd"/>
                      </a:solidFill>
                    </a:lnL>
                    <a:lnR w="12240">
                      <a:solidFill>
                        <a:srgbClr val="4f81bd"/>
                      </a:solidFill>
                    </a:lnR>
                    <a:lnT w="12240">
                      <a:solidFill>
                        <a:srgbClr val="4f81bd"/>
                      </a:solidFill>
                    </a:lnT>
                    <a:lnB w="12240">
                      <a:solidFill>
                        <a:srgbClr val="4f81bd"/>
                      </a:solidFill>
                    </a:lnB>
                    <a:solidFill>
                      <a:srgbClr val="ffffff"/>
                    </a:solidFill>
                  </a:tcPr>
                </a:tc>
              </a:tr>
            </a:tbl>
          </a:graphicData>
        </a:graphic>
      </p:graphicFrame>
    </p:spTree>
  </p:cSld>
</p:sld>
</file>

<file path=ppt/slides/slide11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842" name="TextShape 1"/>
          <p:cNvSpPr txBox="1"/>
          <p:nvPr/>
        </p:nvSpPr>
        <p:spPr>
          <a:xfrm>
            <a:off x="457200" y="274680"/>
            <a:ext cx="7353360" cy="1047600"/>
          </a:xfrm>
          <a:prstGeom prst="rect">
            <a:avLst/>
          </a:prstGeom>
          <a:noFill/>
          <a:ln>
            <a:noFill/>
          </a:ln>
        </p:spPr>
        <p:txBody>
          <a:bodyPr anchor="ctr"/>
          <a:p>
            <a:pPr>
              <a:lnSpc>
                <a:spcPct val="100000"/>
              </a:lnSpc>
            </a:pPr>
            <a:r>
              <a:rPr b="0" lang="en-US" sz="3200" spc="-1" strike="noStrike">
                <a:solidFill>
                  <a:srgbClr val="205595"/>
                </a:solidFill>
                <a:uFill>
                  <a:solidFill>
                    <a:srgbClr val="ffffff"/>
                  </a:solidFill>
                </a:uFill>
                <a:latin typeface="Calibri"/>
              </a:rPr>
              <a:t>RDM: Anforderungen nach FitSM-1</a:t>
            </a:r>
            <a:endParaRPr b="0" lang="en-US" sz="1800" spc="-1" strike="noStrike">
              <a:solidFill>
                <a:srgbClr val="000000"/>
              </a:solidFill>
              <a:uFill>
                <a:solidFill>
                  <a:srgbClr val="ffffff"/>
                </a:solidFill>
              </a:uFill>
              <a:latin typeface="Calibri"/>
            </a:endParaRPr>
          </a:p>
        </p:txBody>
      </p:sp>
      <p:sp>
        <p:nvSpPr>
          <p:cNvPr id="843" name="TextShape 2"/>
          <p:cNvSpPr txBox="1"/>
          <p:nvPr/>
        </p:nvSpPr>
        <p:spPr>
          <a:xfrm>
            <a:off x="6553080" y="6430680"/>
            <a:ext cx="2133360" cy="364680"/>
          </a:xfrm>
          <a:prstGeom prst="rect">
            <a:avLst/>
          </a:prstGeom>
          <a:noFill/>
          <a:ln>
            <a:noFill/>
          </a:ln>
        </p:spPr>
        <p:txBody>
          <a:bodyPr anchor="ctr"/>
          <a:p>
            <a:pPr algn="r">
              <a:lnSpc>
                <a:spcPct val="100000"/>
              </a:lnSpc>
            </a:pPr>
            <a:fld id="{8C436B99-BDD0-4068-B6C5-F3F67F1E72E5}" type="slidenum">
              <a:rPr b="0" lang="de-DE" sz="1200" spc="-1" strike="noStrike">
                <a:solidFill>
                  <a:srgbClr val="8b8b8b"/>
                </a:solidFill>
                <a:uFill>
                  <a:solidFill>
                    <a:srgbClr val="ffffff"/>
                  </a:solidFill>
                </a:uFill>
                <a:latin typeface="Calibri"/>
              </a:rPr>
              <a:t>&lt;Foliennummer&gt;</a:t>
            </a:fld>
            <a:endParaRPr b="0" lang="de-DE" sz="1400" spc="-1" strike="noStrike">
              <a:solidFill>
                <a:srgbClr val="000000"/>
              </a:solidFill>
              <a:uFill>
                <a:solidFill>
                  <a:srgbClr val="ffffff"/>
                </a:solidFill>
              </a:uFill>
              <a:latin typeface="Times New Roman"/>
            </a:endParaRPr>
          </a:p>
        </p:txBody>
      </p:sp>
      <p:sp>
        <p:nvSpPr>
          <p:cNvPr id="844" name="TextShape 3"/>
          <p:cNvSpPr txBox="1"/>
          <p:nvPr/>
        </p:nvSpPr>
        <p:spPr>
          <a:xfrm>
            <a:off x="457200" y="1696680"/>
            <a:ext cx="8229240" cy="4625640"/>
          </a:xfrm>
          <a:prstGeom prst="rect">
            <a:avLst/>
          </a:prstGeom>
          <a:noFill/>
          <a:ln>
            <a:noFill/>
          </a:ln>
        </p:spPr>
        <p:txBody>
          <a:bodyPr/>
          <a:p>
            <a:endParaRPr b="0" lang="en-US" sz="2800" spc="-1" strike="noStrike">
              <a:solidFill>
                <a:srgbClr val="000000"/>
              </a:solidFill>
              <a:uFill>
                <a:solidFill>
                  <a:srgbClr val="ffffff"/>
                </a:solidFill>
              </a:uFill>
              <a:latin typeface="Calibri"/>
            </a:endParaRPr>
          </a:p>
        </p:txBody>
      </p:sp>
      <p:graphicFrame>
        <p:nvGraphicFramePr>
          <p:cNvPr id="845" name="Table 4"/>
          <p:cNvGraphicFramePr/>
          <p:nvPr/>
        </p:nvGraphicFramePr>
        <p:xfrm>
          <a:off x="457200" y="1697040"/>
          <a:ext cx="8229240" cy="360000"/>
        </p:xfrm>
        <a:graphic>
          <a:graphicData uri="http://schemas.openxmlformats.org/drawingml/2006/table">
            <a:tbl>
              <a:tblPr/>
              <a:tblGrid>
                <a:gridCol w="8229600"/>
              </a:tblGrid>
              <a:tr h="0">
                <a:tc>
                  <a:txBody>
                    <a:bodyPr lIns="96480" rIns="96480" tIns="0" bIns="0"/>
                    <a:p>
                      <a:pPr>
                        <a:lnSpc>
                          <a:spcPct val="100000"/>
                        </a:lnSpc>
                      </a:pPr>
                      <a:r>
                        <a:rPr b="0" lang="de-DE" sz="1600" spc="-1" strike="noStrike">
                          <a:solidFill>
                            <a:srgbClr val="ffffff"/>
                          </a:solidFill>
                          <a:uFill>
                            <a:solidFill>
                              <a:srgbClr val="ffffff"/>
                            </a:solidFill>
                          </a:uFill>
                          <a:latin typeface="Calibri"/>
                          <a:ea typeface="MS Gothic"/>
                        </a:rPr>
                        <a:t>PR13 Release &amp; Deployment Management</a:t>
                      </a:r>
                      <a:endParaRPr b="0" lang="de-DE" sz="1800" spc="-1" strike="noStrike">
                        <a:solidFill>
                          <a:srgbClr val="000000"/>
                        </a:solidFill>
                        <a:uFill>
                          <a:solidFill>
                            <a:srgbClr val="ffffff"/>
                          </a:solidFill>
                        </a:uFill>
                        <a:latin typeface="Arial"/>
                      </a:endParaRPr>
                    </a:p>
                  </a:txBody>
                  <a:tcPr marL="96480" marR="96480">
                    <a:lnL w="12240">
                      <a:solidFill>
                        <a:srgbClr val="000000"/>
                      </a:solidFill>
                    </a:lnL>
                    <a:lnR w="12240">
                      <a:solidFill>
                        <a:srgbClr val="000000"/>
                      </a:solidFill>
                    </a:lnR>
                    <a:lnT w="12240">
                      <a:solidFill>
                        <a:srgbClr val="000000"/>
                      </a:solidFill>
                    </a:lnT>
                    <a:lnB w="12240">
                      <a:solidFill>
                        <a:srgbClr val="000000"/>
                      </a:solidFill>
                    </a:lnB>
                    <a:solidFill>
                      <a:srgbClr val="0b578c"/>
                    </a:solidFill>
                  </a:tcPr>
                </a:tc>
              </a:tr>
              <a:tr h="0">
                <a:tc>
                  <a:txBody>
                    <a:bodyPr lIns="96480" rIns="96480" tIns="0" bIns="0"/>
                    <a:p>
                      <a:pPr>
                        <a:lnSpc>
                          <a:spcPct val="100000"/>
                        </a:lnSpc>
                      </a:pPr>
                      <a:r>
                        <a:rPr b="0" lang="de-DE" sz="1800" spc="-1" strike="noStrike" cap="all">
                          <a:solidFill>
                            <a:srgbClr val="ffffff"/>
                          </a:solidFill>
                          <a:uFill>
                            <a:solidFill>
                              <a:srgbClr val="ffffff"/>
                            </a:solidFill>
                          </a:uFill>
                          <a:latin typeface="Calibri"/>
                          <a:ea typeface="MS Mincho"/>
                        </a:rPr>
                        <a:t>Anforderungen</a:t>
                      </a:r>
                      <a:endParaRPr b="0" lang="de-DE" sz="1800" spc="-1" strike="noStrike">
                        <a:solidFill>
                          <a:srgbClr val="000000"/>
                        </a:solidFill>
                        <a:uFill>
                          <a:solidFill>
                            <a:srgbClr val="ffffff"/>
                          </a:solidFill>
                        </a:uFill>
                        <a:latin typeface="Arial"/>
                      </a:endParaRPr>
                    </a:p>
                  </a:txBody>
                  <a:tcPr marL="96480" marR="96480">
                    <a:lnL w="12240">
                      <a:solidFill>
                        <a:srgbClr val="000000"/>
                      </a:solidFill>
                    </a:lnL>
                    <a:lnR w="12240">
                      <a:solidFill>
                        <a:srgbClr val="000000"/>
                      </a:solidFill>
                    </a:lnR>
                    <a:lnT w="12240">
                      <a:solidFill>
                        <a:srgbClr val="000000"/>
                      </a:solidFill>
                    </a:lnT>
                    <a:lnB w="12240">
                      <a:solidFill>
                        <a:srgbClr val="000000"/>
                      </a:solidFill>
                    </a:lnB>
                    <a:solidFill>
                      <a:srgbClr val="8dcaf6"/>
                    </a:solidFill>
                  </a:tcPr>
                </a:tc>
              </a:tr>
              <a:tr h="0">
                <a:tc>
                  <a:txBody>
                    <a:bodyPr lIns="96480" rIns="96480" tIns="0" bIns="0"/>
                    <a:p>
                      <a:pPr marL="343080" indent="-342720">
                        <a:lnSpc>
                          <a:spcPct val="115000"/>
                        </a:lnSpc>
                        <a:buClr>
                          <a:srgbClr val="000000"/>
                        </a:buClr>
                        <a:buFont typeface="Symbol"/>
                        <a:buChar char=""/>
                      </a:pPr>
                      <a:r>
                        <a:rPr b="0" lang="de-DE" sz="1600" spc="-1" strike="noStrike">
                          <a:solidFill>
                            <a:srgbClr val="000000"/>
                          </a:solidFill>
                          <a:uFill>
                            <a:solidFill>
                              <a:srgbClr val="ffffff"/>
                            </a:solidFill>
                          </a:uFill>
                          <a:latin typeface="Calibri"/>
                          <a:ea typeface="MS Mincho"/>
                        </a:rPr>
                        <a:t>PR13.1 Eine Release-Richtlinie muss definiert werden.</a:t>
                      </a:r>
                      <a:endParaRPr b="0" lang="de-DE" sz="1800" spc="-1" strike="noStrike">
                        <a:solidFill>
                          <a:srgbClr val="000000"/>
                        </a:solidFill>
                        <a:uFill>
                          <a:solidFill>
                            <a:srgbClr val="ffffff"/>
                          </a:solidFill>
                        </a:uFill>
                        <a:latin typeface="Arial"/>
                      </a:endParaRPr>
                    </a:p>
                    <a:p>
                      <a:pPr marL="343080" indent="-342720">
                        <a:lnSpc>
                          <a:spcPct val="115000"/>
                        </a:lnSpc>
                        <a:buClr>
                          <a:srgbClr val="000000"/>
                        </a:buClr>
                        <a:buFont typeface="Symbol"/>
                        <a:buChar char=""/>
                      </a:pPr>
                      <a:r>
                        <a:rPr b="0" lang="de-DE" sz="1600" spc="-1" strike="noStrike">
                          <a:solidFill>
                            <a:srgbClr val="000000"/>
                          </a:solidFill>
                          <a:uFill>
                            <a:solidFill>
                              <a:srgbClr val="ffffff"/>
                            </a:solidFill>
                          </a:uFill>
                          <a:latin typeface="Calibri"/>
                          <a:ea typeface="MS Mincho"/>
                        </a:rPr>
                        <a:t>PR13.2 Die Produktivsetzung neuer oder geänderter Services und Servicekomponenten muss unter Einbeziehung aller relevanter Parteien, einschließlich betroffener Kunden, geplant werden.</a:t>
                      </a:r>
                      <a:endParaRPr b="0" lang="de-DE" sz="1800" spc="-1" strike="noStrike">
                        <a:solidFill>
                          <a:srgbClr val="000000"/>
                        </a:solidFill>
                        <a:uFill>
                          <a:solidFill>
                            <a:srgbClr val="ffffff"/>
                          </a:solidFill>
                        </a:uFill>
                        <a:latin typeface="Arial"/>
                      </a:endParaRPr>
                    </a:p>
                    <a:p>
                      <a:pPr marL="343080" indent="-342720">
                        <a:lnSpc>
                          <a:spcPct val="115000"/>
                        </a:lnSpc>
                        <a:buClr>
                          <a:srgbClr val="000000"/>
                        </a:buClr>
                        <a:buFont typeface="Symbol"/>
                        <a:buChar char=""/>
                      </a:pPr>
                      <a:r>
                        <a:rPr b="0" lang="de-DE" sz="1600" spc="-1" strike="noStrike">
                          <a:solidFill>
                            <a:srgbClr val="000000"/>
                          </a:solidFill>
                          <a:uFill>
                            <a:solidFill>
                              <a:srgbClr val="ffffff"/>
                            </a:solidFill>
                          </a:uFill>
                          <a:latin typeface="Calibri"/>
                          <a:ea typeface="MS Mincho"/>
                        </a:rPr>
                        <a:t>PR13.3 Releases müssen vor dem der Produktivsetzung zusammengestellt und getestet werden.</a:t>
                      </a:r>
                      <a:endParaRPr b="0" lang="de-DE" sz="1800" spc="-1" strike="noStrike">
                        <a:solidFill>
                          <a:srgbClr val="000000"/>
                        </a:solidFill>
                        <a:uFill>
                          <a:solidFill>
                            <a:srgbClr val="ffffff"/>
                          </a:solidFill>
                        </a:uFill>
                        <a:latin typeface="Arial"/>
                      </a:endParaRPr>
                    </a:p>
                    <a:p>
                      <a:pPr marL="343080" indent="-342720">
                        <a:lnSpc>
                          <a:spcPct val="115000"/>
                        </a:lnSpc>
                        <a:buClr>
                          <a:srgbClr val="000000"/>
                        </a:buClr>
                        <a:buFont typeface="Symbol"/>
                        <a:buChar char=""/>
                      </a:pPr>
                      <a:r>
                        <a:rPr b="0" lang="de-DE" sz="1600" spc="-1" strike="noStrike">
                          <a:solidFill>
                            <a:srgbClr val="000000"/>
                          </a:solidFill>
                          <a:uFill>
                            <a:solidFill>
                              <a:srgbClr val="ffffff"/>
                            </a:solidFill>
                          </a:uFill>
                          <a:latin typeface="Calibri"/>
                          <a:ea typeface="MS Mincho"/>
                        </a:rPr>
                        <a:t>PR13.4 Abnahmekriterien für jedes Release müssen mit Kunden und anderen relevanten Parteien abgestimmt werden. Die Einhaltung der Abnahmekriterien muss verifiziert werden, bevor das Release für die Produktivsetzung freigegeben wird.</a:t>
                      </a:r>
                      <a:endParaRPr b="0" lang="de-DE" sz="1800" spc="-1" strike="noStrike">
                        <a:solidFill>
                          <a:srgbClr val="000000"/>
                        </a:solidFill>
                        <a:uFill>
                          <a:solidFill>
                            <a:srgbClr val="ffffff"/>
                          </a:solidFill>
                        </a:uFill>
                        <a:latin typeface="Arial"/>
                      </a:endParaRPr>
                    </a:p>
                    <a:p>
                      <a:pPr marL="343080" indent="-342720">
                        <a:lnSpc>
                          <a:spcPct val="115000"/>
                        </a:lnSpc>
                        <a:buClr>
                          <a:srgbClr val="000000"/>
                        </a:buClr>
                        <a:buFont typeface="Symbol"/>
                        <a:buChar char=""/>
                      </a:pPr>
                      <a:r>
                        <a:rPr b="0" lang="de-DE" sz="1600" spc="-1" strike="noStrike">
                          <a:solidFill>
                            <a:srgbClr val="000000"/>
                          </a:solidFill>
                          <a:uFill>
                            <a:solidFill>
                              <a:srgbClr val="ffffff"/>
                            </a:solidFill>
                          </a:uFill>
                          <a:latin typeface="Calibri"/>
                          <a:ea typeface="MS Mincho"/>
                        </a:rPr>
                        <a:t>PR13.5 Die Vorbereitung für die Produktivsetzung muss Schritte beinhalten, die im Falle des Fehlschlagens der Produktivsetzung unternommen werden, um Auswirkungen auf Services und Kunden zu reduzieren.</a:t>
                      </a:r>
                      <a:endParaRPr b="0" lang="de-DE" sz="1800" spc="-1" strike="noStrike">
                        <a:solidFill>
                          <a:srgbClr val="000000"/>
                        </a:solidFill>
                        <a:uFill>
                          <a:solidFill>
                            <a:srgbClr val="ffffff"/>
                          </a:solidFill>
                        </a:uFill>
                        <a:latin typeface="Arial"/>
                      </a:endParaRPr>
                    </a:p>
                    <a:p>
                      <a:pPr marL="343080" indent="-342720">
                        <a:lnSpc>
                          <a:spcPct val="115000"/>
                        </a:lnSpc>
                        <a:buClr>
                          <a:srgbClr val="000000"/>
                        </a:buClr>
                        <a:buFont typeface="Symbol"/>
                        <a:buChar char=""/>
                      </a:pPr>
                      <a:r>
                        <a:rPr b="0" lang="de-DE" sz="1600" spc="-1" strike="noStrike">
                          <a:solidFill>
                            <a:srgbClr val="000000"/>
                          </a:solidFill>
                          <a:uFill>
                            <a:solidFill>
                              <a:srgbClr val="ffffff"/>
                            </a:solidFill>
                          </a:uFill>
                          <a:latin typeface="Calibri"/>
                          <a:ea typeface="MS Mincho"/>
                        </a:rPr>
                        <a:t>PR13.6 Releases müssen auf Erfolg oder Fehlschlagen überprüft werden.</a:t>
                      </a:r>
                      <a:endParaRPr b="0" lang="de-DE" sz="1800" spc="-1" strike="noStrike">
                        <a:solidFill>
                          <a:srgbClr val="000000"/>
                        </a:solidFill>
                        <a:uFill>
                          <a:solidFill>
                            <a:srgbClr val="ffffff"/>
                          </a:solidFill>
                        </a:uFill>
                        <a:latin typeface="Arial"/>
                      </a:endParaRPr>
                    </a:p>
                  </a:txBody>
                  <a:tcPr marL="96480" marR="96480">
                    <a:lnL w="12240">
                      <a:solidFill>
                        <a:srgbClr val="000000"/>
                      </a:solidFill>
                    </a:lnL>
                    <a:lnR w="12240">
                      <a:solidFill>
                        <a:srgbClr val="000000"/>
                      </a:solidFill>
                    </a:lnR>
                    <a:lnT w="12240">
                      <a:solidFill>
                        <a:srgbClr val="000000"/>
                      </a:solidFill>
                    </a:lnT>
                    <a:lnB w="12240">
                      <a:solidFill>
                        <a:srgbClr val="000000"/>
                      </a:solidFill>
                    </a:lnB>
                    <a:noFill/>
                  </a:tcPr>
                </a:tc>
              </a:tr>
            </a:tbl>
          </a:graphicData>
        </a:graphic>
      </p:graphicFrame>
    </p:spTree>
  </p:cSld>
</p:sld>
</file>

<file path=ppt/slides/slide11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846" name="TextShape 1"/>
          <p:cNvSpPr txBox="1"/>
          <p:nvPr/>
        </p:nvSpPr>
        <p:spPr>
          <a:xfrm>
            <a:off x="457200" y="274680"/>
            <a:ext cx="7353360" cy="1047600"/>
          </a:xfrm>
          <a:prstGeom prst="rect">
            <a:avLst/>
          </a:prstGeom>
          <a:noFill/>
          <a:ln>
            <a:noFill/>
          </a:ln>
        </p:spPr>
        <p:txBody>
          <a:bodyPr anchor="ctr"/>
          <a:p>
            <a:pPr>
              <a:lnSpc>
                <a:spcPct val="100000"/>
              </a:lnSpc>
            </a:pPr>
            <a:r>
              <a:rPr b="0" lang="en-US" sz="3200" spc="-1" strike="noStrike">
                <a:solidFill>
                  <a:srgbClr val="205595"/>
                </a:solidFill>
                <a:uFill>
                  <a:solidFill>
                    <a:srgbClr val="ffffff"/>
                  </a:solidFill>
                </a:uFill>
                <a:latin typeface="Calibri"/>
              </a:rPr>
              <a:t>RDM: Initiale Einrichtung des Prozesses</a:t>
            </a:r>
            <a:endParaRPr b="0" lang="en-US" sz="1800" spc="-1" strike="noStrike">
              <a:solidFill>
                <a:srgbClr val="000000"/>
              </a:solidFill>
              <a:uFill>
                <a:solidFill>
                  <a:srgbClr val="ffffff"/>
                </a:solidFill>
              </a:uFill>
              <a:latin typeface="Calibri"/>
            </a:endParaRPr>
          </a:p>
        </p:txBody>
      </p:sp>
      <p:graphicFrame>
        <p:nvGraphicFramePr>
          <p:cNvPr id="847" name="Table 2"/>
          <p:cNvGraphicFramePr/>
          <p:nvPr/>
        </p:nvGraphicFramePr>
        <p:xfrm>
          <a:off x="457200" y="1697040"/>
          <a:ext cx="8229240" cy="1854000"/>
        </p:xfrm>
        <a:graphic>
          <a:graphicData uri="http://schemas.openxmlformats.org/drawingml/2006/table">
            <a:tbl>
              <a:tblPr/>
              <a:tblGrid>
                <a:gridCol w="4114800"/>
                <a:gridCol w="4114800"/>
              </a:tblGrid>
              <a:tr h="318960">
                <a:tc>
                  <a:txBody>
                    <a:bodyPr/>
                    <a:p>
                      <a:pPr>
                        <a:lnSpc>
                          <a:spcPct val="100000"/>
                        </a:lnSpc>
                      </a:pPr>
                      <a:r>
                        <a:rPr b="1" lang="de-DE" sz="1800" spc="-1" strike="noStrike">
                          <a:solidFill>
                            <a:srgbClr val="ffffff"/>
                          </a:solidFill>
                          <a:uFill>
                            <a:solidFill>
                              <a:srgbClr val="ffffff"/>
                            </a:solidFill>
                          </a:uFill>
                          <a:latin typeface="Calibri"/>
                        </a:rPr>
                        <a:t>Erste Aktivitäten</a:t>
                      </a:r>
                      <a:endParaRPr b="0" lang="de-DE" sz="1800" spc="-1" strike="noStrike">
                        <a:solidFill>
                          <a:srgbClr val="000000"/>
                        </a:solidFill>
                        <a:uFill>
                          <a:solidFill>
                            <a:srgbClr val="ffffff"/>
                          </a:solidFill>
                        </a:uFill>
                        <a:latin typeface="Arial"/>
                      </a:endParaRPr>
                    </a:p>
                  </a:txBody>
                  <a:tcPr marL="91440" marR="91440">
                    <a:lnL w="12240">
                      <a:solidFill>
                        <a:srgbClr val="ffffff"/>
                      </a:solidFill>
                    </a:lnL>
                    <a:lnR w="12240">
                      <a:solidFill>
                        <a:srgbClr val="ffffff"/>
                      </a:solidFill>
                    </a:lnR>
                    <a:lnT w="12240">
                      <a:solidFill>
                        <a:srgbClr val="ffffff"/>
                      </a:solidFill>
                    </a:lnT>
                    <a:lnB w="38160">
                      <a:solidFill>
                        <a:srgbClr val="ffffff"/>
                      </a:solidFill>
                    </a:lnB>
                    <a:solidFill>
                      <a:srgbClr val="4f81bd"/>
                    </a:solidFill>
                  </a:tcPr>
                </a:tc>
                <a:tc>
                  <a:txBody>
                    <a:bodyPr/>
                    <a:p>
                      <a:pPr>
                        <a:lnSpc>
                          <a:spcPct val="100000"/>
                        </a:lnSpc>
                      </a:pPr>
                      <a:r>
                        <a:rPr b="1" lang="de-DE" sz="1800" spc="-1" strike="noStrike">
                          <a:solidFill>
                            <a:srgbClr val="ffffff"/>
                          </a:solidFill>
                          <a:uFill>
                            <a:solidFill>
                              <a:srgbClr val="ffffff"/>
                            </a:solidFill>
                          </a:uFill>
                          <a:latin typeface="Calibri"/>
                        </a:rPr>
                        <a:t>Typische Ergebnisse</a:t>
                      </a:r>
                      <a:endParaRPr b="0" lang="de-DE" sz="1800" spc="-1" strike="noStrike">
                        <a:solidFill>
                          <a:srgbClr val="000000"/>
                        </a:solidFill>
                        <a:uFill>
                          <a:solidFill>
                            <a:srgbClr val="ffffff"/>
                          </a:solidFill>
                        </a:uFill>
                        <a:latin typeface="Arial"/>
                      </a:endParaRPr>
                    </a:p>
                  </a:txBody>
                  <a:tcPr marL="91440" marR="91440">
                    <a:lnL w="12240">
                      <a:solidFill>
                        <a:srgbClr val="ffffff"/>
                      </a:solidFill>
                    </a:lnL>
                    <a:lnR w="12240">
                      <a:solidFill>
                        <a:srgbClr val="ffffff"/>
                      </a:solidFill>
                    </a:lnR>
                    <a:lnT w="12240">
                      <a:solidFill>
                        <a:srgbClr val="ffffff"/>
                      </a:solidFill>
                    </a:lnT>
                    <a:lnB w="38160">
                      <a:solidFill>
                        <a:srgbClr val="ffffff"/>
                      </a:solidFill>
                    </a:lnB>
                    <a:solidFill>
                      <a:srgbClr val="4f81bd"/>
                    </a:solidFill>
                  </a:tcPr>
                </a:tc>
              </a:tr>
              <a:tr h="896760">
                <a:tc>
                  <a:txBody>
                    <a:bodyPr/>
                    <a:p>
                      <a:pPr>
                        <a:lnSpc>
                          <a:spcPct val="100000"/>
                        </a:lnSpc>
                      </a:pPr>
                      <a:r>
                        <a:rPr b="0" lang="de-DE" sz="1600" spc="-1" strike="noStrike">
                          <a:solidFill>
                            <a:srgbClr val="000000"/>
                          </a:solidFill>
                          <a:uFill>
                            <a:solidFill>
                              <a:srgbClr val="ffffff"/>
                            </a:solidFill>
                          </a:uFill>
                          <a:latin typeface="Calibri"/>
                        </a:rPr>
                        <a:t>Definition eines einheitlichen Vorgehens zur Definition und Planung von Releases, basierend auf genehmigten Changes und dem Schedule of Changes</a:t>
                      </a:r>
                      <a:endParaRPr b="0" lang="de-DE" sz="1800" spc="-1" strike="noStrike">
                        <a:solidFill>
                          <a:srgbClr val="000000"/>
                        </a:solidFill>
                        <a:uFill>
                          <a:solidFill>
                            <a:srgbClr val="ffffff"/>
                          </a:solidFill>
                        </a:uFill>
                        <a:latin typeface="Arial"/>
                      </a:endParaRPr>
                    </a:p>
                  </a:txBody>
                  <a:tcPr marL="91440" marR="91440">
                    <a:lnL w="12240">
                      <a:solidFill>
                        <a:srgbClr val="ffffff"/>
                      </a:solidFill>
                    </a:lnL>
                    <a:lnR w="12240">
                      <a:solidFill>
                        <a:srgbClr val="ffffff"/>
                      </a:solidFill>
                    </a:lnR>
                    <a:lnT w="12240">
                      <a:solidFill>
                        <a:srgbClr val="ffffff"/>
                      </a:solidFill>
                    </a:lnT>
                    <a:lnB w="12240">
                      <a:solidFill>
                        <a:srgbClr val="ffffff"/>
                      </a:solidFill>
                    </a:lnB>
                    <a:solidFill>
                      <a:srgbClr val="d0d8e7"/>
                    </a:solidFill>
                  </a:tcPr>
                </a:tc>
                <a:tc>
                  <a:txBody>
                    <a:bodyPr/>
                    <a:p>
                      <a:pPr>
                        <a:lnSpc>
                          <a:spcPct val="100000"/>
                        </a:lnSpc>
                      </a:pPr>
                      <a:r>
                        <a:rPr b="0" lang="de-DE" sz="1600" spc="-1" strike="noStrike">
                          <a:solidFill>
                            <a:srgbClr val="000000"/>
                          </a:solidFill>
                          <a:uFill>
                            <a:solidFill>
                              <a:srgbClr val="ffffff"/>
                            </a:solidFill>
                          </a:uFill>
                          <a:latin typeface="Calibri"/>
                        </a:rPr>
                        <a:t>Template für einen Releaseplan</a:t>
                      </a:r>
                      <a:endParaRPr b="0" lang="de-DE" sz="1800" spc="-1" strike="noStrike">
                        <a:solidFill>
                          <a:srgbClr val="000000"/>
                        </a:solidFill>
                        <a:uFill>
                          <a:solidFill>
                            <a:srgbClr val="ffffff"/>
                          </a:solidFill>
                        </a:uFill>
                        <a:latin typeface="Arial"/>
                      </a:endParaRPr>
                    </a:p>
                  </a:txBody>
                  <a:tcPr marL="91440" marR="91440">
                    <a:lnL w="12240">
                      <a:solidFill>
                        <a:srgbClr val="ffffff"/>
                      </a:solidFill>
                    </a:lnL>
                    <a:lnR w="12240">
                      <a:solidFill>
                        <a:srgbClr val="ffffff"/>
                      </a:solidFill>
                    </a:lnR>
                    <a:lnT w="12240">
                      <a:solidFill>
                        <a:srgbClr val="ffffff"/>
                      </a:solidFill>
                    </a:lnT>
                    <a:lnB w="12240">
                      <a:solidFill>
                        <a:srgbClr val="ffffff"/>
                      </a:solidFill>
                    </a:lnB>
                    <a:solidFill>
                      <a:srgbClr val="d0d8e7"/>
                    </a:solidFill>
                  </a:tcPr>
                </a:tc>
              </a:tr>
              <a:tr h="896760">
                <a:tc>
                  <a:txBody>
                    <a:bodyPr/>
                    <a:p>
                      <a:pPr>
                        <a:lnSpc>
                          <a:spcPct val="100000"/>
                        </a:lnSpc>
                      </a:pPr>
                      <a:r>
                        <a:rPr b="0" lang="de-DE" sz="1600" spc="-1" strike="noStrike">
                          <a:solidFill>
                            <a:srgbClr val="000000"/>
                          </a:solidFill>
                          <a:uFill>
                            <a:solidFill>
                              <a:srgbClr val="ffffff"/>
                            </a:solidFill>
                          </a:uFill>
                          <a:latin typeface="Calibri"/>
                        </a:rPr>
                        <a:t>Definition von Kriterien zur Identifizierung und Klassifizierung verschiedener Release Typen wie Major Release, Minor Release oder Emergency Release</a:t>
                      </a:r>
                      <a:endParaRPr b="0" lang="de-DE" sz="1800" spc="-1" strike="noStrike">
                        <a:solidFill>
                          <a:srgbClr val="000000"/>
                        </a:solidFill>
                        <a:uFill>
                          <a:solidFill>
                            <a:srgbClr val="ffffff"/>
                          </a:solidFill>
                        </a:uFill>
                        <a:latin typeface="Arial"/>
                      </a:endParaRPr>
                    </a:p>
                  </a:txBody>
                  <a:tcPr marL="91440" marR="91440">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c>
                  <a:txBody>
                    <a:bodyPr/>
                    <a:p>
                      <a:pPr>
                        <a:lnSpc>
                          <a:spcPct val="100000"/>
                        </a:lnSpc>
                      </a:pPr>
                      <a:r>
                        <a:rPr b="0" lang="de-DE" sz="1600" spc="-1" strike="noStrike">
                          <a:solidFill>
                            <a:srgbClr val="000000"/>
                          </a:solidFill>
                          <a:uFill>
                            <a:solidFill>
                              <a:srgbClr val="ffffff"/>
                            </a:solidFill>
                          </a:uFill>
                          <a:latin typeface="Calibri"/>
                        </a:rPr>
                        <a:t>Liste von Kriterien zur Klassifizierung von Releases</a:t>
                      </a:r>
                      <a:endParaRPr b="0" lang="de-DE" sz="1800" spc="-1" strike="noStrike">
                        <a:solidFill>
                          <a:srgbClr val="000000"/>
                        </a:solidFill>
                        <a:uFill>
                          <a:solidFill>
                            <a:srgbClr val="ffffff"/>
                          </a:solidFill>
                        </a:uFill>
                        <a:latin typeface="Arial"/>
                      </a:endParaRPr>
                    </a:p>
                  </a:txBody>
                  <a:tcPr marL="91440" marR="91440">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r>
              <a:tr h="293040">
                <a:tc>
                  <a:txBody>
                    <a:bodyPr/>
                    <a:p>
                      <a:pPr>
                        <a:lnSpc>
                          <a:spcPct val="100000"/>
                        </a:lnSpc>
                      </a:pPr>
                      <a:r>
                        <a:rPr b="0" lang="de-DE" sz="1600" spc="-1" strike="noStrike">
                          <a:solidFill>
                            <a:srgbClr val="000000"/>
                          </a:solidFill>
                          <a:uFill>
                            <a:solidFill>
                              <a:srgbClr val="ffffff"/>
                            </a:solidFill>
                          </a:uFill>
                          <a:latin typeface="Calibri"/>
                        </a:rPr>
                        <a:t>Definition einer Release Richtlinie</a:t>
                      </a:r>
                      <a:endParaRPr b="0" lang="de-DE" sz="1800" spc="-1" strike="noStrike">
                        <a:solidFill>
                          <a:srgbClr val="000000"/>
                        </a:solidFill>
                        <a:uFill>
                          <a:solidFill>
                            <a:srgbClr val="ffffff"/>
                          </a:solidFill>
                        </a:uFill>
                        <a:latin typeface="Arial"/>
                      </a:endParaRPr>
                    </a:p>
                  </a:txBody>
                  <a:tcPr marL="91440" marR="91440">
                    <a:lnL w="12240">
                      <a:solidFill>
                        <a:srgbClr val="ffffff"/>
                      </a:solidFill>
                    </a:lnL>
                    <a:lnR w="12240">
                      <a:solidFill>
                        <a:srgbClr val="ffffff"/>
                      </a:solidFill>
                    </a:lnR>
                    <a:lnT w="12240">
                      <a:solidFill>
                        <a:srgbClr val="ffffff"/>
                      </a:solidFill>
                    </a:lnT>
                    <a:lnB w="12240">
                      <a:solidFill>
                        <a:srgbClr val="ffffff"/>
                      </a:solidFill>
                    </a:lnB>
                    <a:solidFill>
                      <a:srgbClr val="d0d8e7"/>
                    </a:solidFill>
                  </a:tcPr>
                </a:tc>
                <a:tc>
                  <a:txBody>
                    <a:bodyPr/>
                    <a:p>
                      <a:pPr>
                        <a:lnSpc>
                          <a:spcPct val="100000"/>
                        </a:lnSpc>
                      </a:pPr>
                      <a:r>
                        <a:rPr b="0" lang="de-DE" sz="1600" spc="-1" strike="noStrike">
                          <a:solidFill>
                            <a:srgbClr val="000000"/>
                          </a:solidFill>
                          <a:uFill>
                            <a:solidFill>
                              <a:srgbClr val="ffffff"/>
                            </a:solidFill>
                          </a:uFill>
                          <a:latin typeface="Calibri"/>
                        </a:rPr>
                        <a:t>Release Richtlinie</a:t>
                      </a:r>
                      <a:endParaRPr b="0" lang="de-DE" sz="1800" spc="-1" strike="noStrike">
                        <a:solidFill>
                          <a:srgbClr val="000000"/>
                        </a:solidFill>
                        <a:uFill>
                          <a:solidFill>
                            <a:srgbClr val="ffffff"/>
                          </a:solidFill>
                        </a:uFill>
                        <a:latin typeface="Arial"/>
                      </a:endParaRPr>
                    </a:p>
                  </a:txBody>
                  <a:tcPr marL="91440" marR="91440">
                    <a:lnL w="12240">
                      <a:solidFill>
                        <a:srgbClr val="ffffff"/>
                      </a:solidFill>
                    </a:lnL>
                    <a:lnR w="12240">
                      <a:solidFill>
                        <a:srgbClr val="ffffff"/>
                      </a:solidFill>
                    </a:lnR>
                    <a:lnT w="12240">
                      <a:solidFill>
                        <a:srgbClr val="ffffff"/>
                      </a:solidFill>
                    </a:lnT>
                    <a:lnB w="12240">
                      <a:solidFill>
                        <a:srgbClr val="ffffff"/>
                      </a:solidFill>
                    </a:lnB>
                    <a:solidFill>
                      <a:srgbClr val="d0d8e7"/>
                    </a:solidFill>
                  </a:tcPr>
                </a:tc>
              </a:tr>
              <a:tr h="695520">
                <a:tc>
                  <a:txBody>
                    <a:bodyPr/>
                    <a:p>
                      <a:pPr>
                        <a:lnSpc>
                          <a:spcPct val="100000"/>
                        </a:lnSpc>
                      </a:pPr>
                      <a:r>
                        <a:rPr b="0" lang="de-DE" sz="1600" spc="-1" strike="noStrike">
                          <a:solidFill>
                            <a:srgbClr val="000000"/>
                          </a:solidFill>
                          <a:uFill>
                            <a:solidFill>
                              <a:srgbClr val="ffffff"/>
                            </a:solidFill>
                          </a:uFill>
                          <a:latin typeface="Calibri"/>
                        </a:rPr>
                        <a:t>Definition eines Vorgehens zur Aufzeichnung von Tests, Testergebnissen und Akzeptanzkriterien von Releases</a:t>
                      </a:r>
                      <a:endParaRPr b="0" lang="de-DE" sz="1800" spc="-1" strike="noStrike">
                        <a:solidFill>
                          <a:srgbClr val="000000"/>
                        </a:solidFill>
                        <a:uFill>
                          <a:solidFill>
                            <a:srgbClr val="ffffff"/>
                          </a:solidFill>
                        </a:uFill>
                        <a:latin typeface="Arial"/>
                      </a:endParaRPr>
                    </a:p>
                  </a:txBody>
                  <a:tcPr marL="91440" marR="91440">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c>
                  <a:txBody>
                    <a:bodyPr/>
                    <a:p>
                      <a:pPr>
                        <a:lnSpc>
                          <a:spcPct val="100000"/>
                        </a:lnSpc>
                      </a:pPr>
                      <a:r>
                        <a:rPr b="0" lang="de-DE" sz="1600" spc="-1" strike="noStrike">
                          <a:solidFill>
                            <a:srgbClr val="000000"/>
                          </a:solidFill>
                          <a:uFill>
                            <a:solidFill>
                              <a:srgbClr val="ffffff"/>
                            </a:solidFill>
                          </a:uFill>
                          <a:latin typeface="Calibri"/>
                        </a:rPr>
                        <a:t>Template für einen Release Readiness Review Bericht</a:t>
                      </a:r>
                      <a:endParaRPr b="0" lang="de-DE" sz="1800" spc="-1" strike="noStrike">
                        <a:solidFill>
                          <a:srgbClr val="000000"/>
                        </a:solidFill>
                        <a:uFill>
                          <a:solidFill>
                            <a:srgbClr val="ffffff"/>
                          </a:solidFill>
                        </a:uFill>
                        <a:latin typeface="Arial"/>
                      </a:endParaRPr>
                    </a:p>
                  </a:txBody>
                  <a:tcPr marL="91440" marR="91440">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r>
            </a:tbl>
          </a:graphicData>
        </a:graphic>
      </p:graphicFrame>
      <p:sp>
        <p:nvSpPr>
          <p:cNvPr id="848" name="TextShape 3"/>
          <p:cNvSpPr txBox="1"/>
          <p:nvPr/>
        </p:nvSpPr>
        <p:spPr>
          <a:xfrm>
            <a:off x="6553080" y="6430680"/>
            <a:ext cx="2133360" cy="364680"/>
          </a:xfrm>
          <a:prstGeom prst="rect">
            <a:avLst/>
          </a:prstGeom>
          <a:noFill/>
          <a:ln>
            <a:noFill/>
          </a:ln>
        </p:spPr>
        <p:txBody>
          <a:bodyPr anchor="ctr"/>
          <a:p>
            <a:pPr algn="r">
              <a:lnSpc>
                <a:spcPct val="100000"/>
              </a:lnSpc>
            </a:pPr>
            <a:fld id="{900FF34A-489F-4448-AA37-E3DCFA1C53BF}" type="slidenum">
              <a:rPr b="0" lang="de-DE" sz="1200" spc="-1" strike="noStrike">
                <a:solidFill>
                  <a:srgbClr val="8b8b8b"/>
                </a:solidFill>
                <a:uFill>
                  <a:solidFill>
                    <a:srgbClr val="ffffff"/>
                  </a:solidFill>
                </a:uFill>
                <a:latin typeface="Calibri"/>
              </a:rPr>
              <a:t>&lt;Foliennummer&gt;</a:t>
            </a:fld>
            <a:endParaRPr b="0" lang="de-DE" sz="1400" spc="-1" strike="noStrike">
              <a:solidFill>
                <a:srgbClr val="000000"/>
              </a:solidFill>
              <a:uFill>
                <a:solidFill>
                  <a:srgbClr val="ffffff"/>
                </a:solidFill>
              </a:uFill>
              <a:latin typeface="Times New Roman"/>
            </a:endParaRPr>
          </a:p>
        </p:txBody>
      </p:sp>
    </p:spTree>
  </p:cSld>
</p:sld>
</file>

<file path=ppt/slides/slide11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849" name="TextShape 1"/>
          <p:cNvSpPr txBox="1"/>
          <p:nvPr/>
        </p:nvSpPr>
        <p:spPr>
          <a:xfrm>
            <a:off x="457200" y="274680"/>
            <a:ext cx="7353360" cy="1047600"/>
          </a:xfrm>
          <a:prstGeom prst="rect">
            <a:avLst/>
          </a:prstGeom>
          <a:noFill/>
          <a:ln>
            <a:noFill/>
          </a:ln>
        </p:spPr>
        <p:txBody>
          <a:bodyPr anchor="ctr"/>
          <a:p>
            <a:pPr>
              <a:lnSpc>
                <a:spcPct val="100000"/>
              </a:lnSpc>
            </a:pPr>
            <a:r>
              <a:rPr b="0" lang="en-US" sz="3200" spc="-1" strike="noStrike">
                <a:solidFill>
                  <a:srgbClr val="205595"/>
                </a:solidFill>
                <a:uFill>
                  <a:solidFill>
                    <a:srgbClr val="ffffff"/>
                  </a:solidFill>
                </a:uFill>
                <a:latin typeface="Calibri"/>
              </a:rPr>
              <a:t>RDM: Inputs &amp; Outputs</a:t>
            </a:r>
            <a:endParaRPr b="0" lang="en-US" sz="1800" spc="-1" strike="noStrike">
              <a:solidFill>
                <a:srgbClr val="000000"/>
              </a:solidFill>
              <a:uFill>
                <a:solidFill>
                  <a:srgbClr val="ffffff"/>
                </a:solidFill>
              </a:uFill>
              <a:latin typeface="Calibri"/>
            </a:endParaRPr>
          </a:p>
        </p:txBody>
      </p:sp>
      <p:sp>
        <p:nvSpPr>
          <p:cNvPr id="850" name="CustomShape 2"/>
          <p:cNvSpPr/>
          <p:nvPr/>
        </p:nvSpPr>
        <p:spPr>
          <a:xfrm>
            <a:off x="457200" y="2008440"/>
            <a:ext cx="8229240" cy="1198440"/>
          </a:xfrm>
          <a:prstGeom prst="rightArrow">
            <a:avLst>
              <a:gd name="adj1" fmla="val 50000"/>
              <a:gd name="adj2" fmla="val 50000"/>
            </a:avLst>
          </a:prstGeom>
          <a:solidFill>
            <a:schemeClr val="accent1">
              <a:hueOff val="0"/>
              <a:satOff val="0"/>
              <a:lumOff val="0"/>
              <a:alphaOff val="0"/>
            </a:schemeClr>
          </a:solidFill>
          <a:ln>
            <a:solidFill>
              <a:schemeClr val="lt1">
                <a:hueOff val="0"/>
                <a:satOff val="0"/>
                <a:lumOff val="0"/>
                <a:alphaOff val="0"/>
              </a:schemeClr>
            </a:solidFill>
            <a:round/>
          </a:ln>
        </p:spPr>
        <p:style>
          <a:lnRef idx="2"/>
          <a:fillRef idx="0"/>
          <a:effectRef idx="0"/>
          <a:fontRef idx="minor"/>
        </p:style>
        <p:txBody>
          <a:bodyPr lIns="87480" rIns="254160" tIns="87480" bIns="190440" anchor="ctr"/>
          <a:p>
            <a:pPr>
              <a:lnSpc>
                <a:spcPct val="90000"/>
              </a:lnSpc>
            </a:pPr>
            <a:r>
              <a:rPr b="0" lang="de-DE" sz="2300" spc="-1" strike="noStrike">
                <a:solidFill>
                  <a:srgbClr val="ffffff"/>
                </a:solidFill>
                <a:uFill>
                  <a:solidFill>
                    <a:srgbClr val="ffffff"/>
                  </a:solidFill>
                </a:uFill>
                <a:latin typeface="Calibri"/>
              </a:rPr>
              <a:t>Inputs</a:t>
            </a:r>
            <a:endParaRPr b="0" lang="de-DE" sz="1800" spc="-1" strike="noStrike">
              <a:solidFill>
                <a:srgbClr val="000000"/>
              </a:solidFill>
              <a:uFill>
                <a:solidFill>
                  <a:srgbClr val="ffffff"/>
                </a:solidFill>
              </a:uFill>
              <a:latin typeface="Arial"/>
            </a:endParaRPr>
          </a:p>
        </p:txBody>
      </p:sp>
      <p:sp>
        <p:nvSpPr>
          <p:cNvPr id="851" name="CustomShape 3"/>
          <p:cNvSpPr/>
          <p:nvPr/>
        </p:nvSpPr>
        <p:spPr>
          <a:xfrm>
            <a:off x="457200" y="2935800"/>
            <a:ext cx="3801600" cy="2675160"/>
          </a:xfrm>
          <a:prstGeom prst="rect">
            <a:avLst/>
          </a:prstGeom>
          <a:solidFill>
            <a:schemeClr val="lt1">
              <a:hueOff val="0"/>
              <a:satOff val="0"/>
              <a:lumOff val="0"/>
              <a:alphaOff val="0"/>
            </a:schemeClr>
          </a:solidFill>
          <a:ln>
            <a:solidFill>
              <a:schemeClr val="accent1">
                <a:hueOff val="0"/>
                <a:satOff val="0"/>
                <a:lumOff val="0"/>
                <a:alphaOff val="0"/>
              </a:schemeClr>
            </a:solidFill>
            <a:round/>
          </a:ln>
        </p:spPr>
        <p:style>
          <a:lnRef idx="2"/>
          <a:fillRef idx="0"/>
          <a:effectRef idx="0"/>
          <a:fontRef idx="minor"/>
        </p:style>
        <p:txBody>
          <a:bodyPr lIns="87480" rIns="87480" tIns="87480" bIns="87480"/>
          <a:p>
            <a:pPr>
              <a:lnSpc>
                <a:spcPct val="90000"/>
              </a:lnSpc>
            </a:pPr>
            <a:r>
              <a:rPr b="0" lang="de-DE" sz="2300" spc="-1" strike="noStrike">
                <a:solidFill>
                  <a:srgbClr val="000000"/>
                </a:solidFill>
                <a:uFill>
                  <a:solidFill>
                    <a:srgbClr val="ffffff"/>
                  </a:solidFill>
                </a:uFill>
                <a:latin typeface="Calibri"/>
              </a:rPr>
              <a:t>Informationen über genehmigte Changes</a:t>
            </a:r>
            <a:endParaRPr b="0" lang="de-DE" sz="1800" spc="-1" strike="noStrike">
              <a:solidFill>
                <a:srgbClr val="000000"/>
              </a:solidFill>
              <a:uFill>
                <a:solidFill>
                  <a:srgbClr val="ffffff"/>
                </a:solidFill>
              </a:uFill>
              <a:latin typeface="Arial"/>
            </a:endParaRPr>
          </a:p>
          <a:p>
            <a:pPr>
              <a:lnSpc>
                <a:spcPct val="90000"/>
              </a:lnSpc>
            </a:pPr>
            <a:r>
              <a:rPr b="0" lang="de-DE" sz="2300" spc="-1" strike="noStrike">
                <a:solidFill>
                  <a:srgbClr val="000000"/>
                </a:solidFill>
                <a:uFill>
                  <a:solidFill>
                    <a:srgbClr val="ffffff"/>
                  </a:solidFill>
                </a:uFill>
                <a:latin typeface="Calibri"/>
              </a:rPr>
              <a:t>Einschränkungen in der Planung von Releases und Rollouts</a:t>
            </a:r>
            <a:endParaRPr b="0" lang="de-DE" sz="1800" spc="-1" strike="noStrike">
              <a:solidFill>
                <a:srgbClr val="000000"/>
              </a:solidFill>
              <a:uFill>
                <a:solidFill>
                  <a:srgbClr val="ffffff"/>
                </a:solidFill>
              </a:uFill>
              <a:latin typeface="Arial"/>
            </a:endParaRPr>
          </a:p>
        </p:txBody>
      </p:sp>
      <p:sp>
        <p:nvSpPr>
          <p:cNvPr id="852" name="CustomShape 4"/>
          <p:cNvSpPr/>
          <p:nvPr/>
        </p:nvSpPr>
        <p:spPr>
          <a:xfrm>
            <a:off x="4259160" y="2408040"/>
            <a:ext cx="4427280" cy="1198440"/>
          </a:xfrm>
          <a:prstGeom prst="rightArrow">
            <a:avLst>
              <a:gd name="adj1" fmla="val 50000"/>
              <a:gd name="adj2" fmla="val 50000"/>
            </a:avLst>
          </a:prstGeom>
          <a:solidFill>
            <a:schemeClr val="accent1">
              <a:hueOff val="0"/>
              <a:satOff val="0"/>
              <a:lumOff val="0"/>
              <a:alphaOff val="0"/>
            </a:schemeClr>
          </a:solidFill>
          <a:ln>
            <a:solidFill>
              <a:schemeClr val="lt1">
                <a:hueOff val="0"/>
                <a:satOff val="0"/>
                <a:lumOff val="0"/>
                <a:alphaOff val="0"/>
              </a:schemeClr>
            </a:solidFill>
            <a:round/>
          </a:ln>
        </p:spPr>
        <p:style>
          <a:lnRef idx="2"/>
          <a:fillRef idx="0"/>
          <a:effectRef idx="0"/>
          <a:fontRef idx="minor"/>
        </p:style>
        <p:txBody>
          <a:bodyPr lIns="87480" rIns="254160" tIns="87480" bIns="190440" anchor="ctr"/>
          <a:p>
            <a:pPr>
              <a:lnSpc>
                <a:spcPct val="90000"/>
              </a:lnSpc>
            </a:pPr>
            <a:r>
              <a:rPr b="0" lang="de-DE" sz="2300" spc="-1" strike="noStrike">
                <a:solidFill>
                  <a:srgbClr val="ffffff"/>
                </a:solidFill>
                <a:uFill>
                  <a:solidFill>
                    <a:srgbClr val="ffffff"/>
                  </a:solidFill>
                </a:uFill>
                <a:latin typeface="Calibri"/>
              </a:rPr>
              <a:t>Outputs</a:t>
            </a:r>
            <a:endParaRPr b="0" lang="de-DE" sz="1800" spc="-1" strike="noStrike">
              <a:solidFill>
                <a:srgbClr val="000000"/>
              </a:solidFill>
              <a:uFill>
                <a:solidFill>
                  <a:srgbClr val="ffffff"/>
                </a:solidFill>
              </a:uFill>
              <a:latin typeface="Arial"/>
            </a:endParaRPr>
          </a:p>
        </p:txBody>
      </p:sp>
      <p:sp>
        <p:nvSpPr>
          <p:cNvPr id="853" name="CustomShape 5"/>
          <p:cNvSpPr/>
          <p:nvPr/>
        </p:nvSpPr>
        <p:spPr>
          <a:xfrm>
            <a:off x="4259160" y="3335400"/>
            <a:ext cx="3801600" cy="2675160"/>
          </a:xfrm>
          <a:prstGeom prst="rect">
            <a:avLst/>
          </a:prstGeom>
          <a:solidFill>
            <a:schemeClr val="lt1">
              <a:hueOff val="0"/>
              <a:satOff val="0"/>
              <a:lumOff val="0"/>
              <a:alphaOff val="0"/>
            </a:schemeClr>
          </a:solidFill>
          <a:ln>
            <a:solidFill>
              <a:schemeClr val="accent1">
                <a:hueOff val="0"/>
                <a:satOff val="0"/>
                <a:lumOff val="0"/>
                <a:alphaOff val="0"/>
              </a:schemeClr>
            </a:solidFill>
            <a:round/>
          </a:ln>
        </p:spPr>
        <p:style>
          <a:lnRef idx="2"/>
          <a:fillRef idx="0"/>
          <a:effectRef idx="0"/>
          <a:fontRef idx="minor"/>
        </p:style>
        <p:txBody>
          <a:bodyPr lIns="87480" rIns="87480" tIns="87480" bIns="87480"/>
          <a:p>
            <a:pPr>
              <a:lnSpc>
                <a:spcPct val="90000"/>
              </a:lnSpc>
            </a:pPr>
            <a:r>
              <a:rPr b="0" lang="de-DE" sz="2300" spc="-1" strike="noStrike">
                <a:solidFill>
                  <a:srgbClr val="000000"/>
                </a:solidFill>
                <a:uFill>
                  <a:solidFill>
                    <a:srgbClr val="ffffff"/>
                  </a:solidFill>
                </a:uFill>
                <a:latin typeface="Calibri"/>
              </a:rPr>
              <a:t>Definierte und erfolgreich ausgerollte Releases</a:t>
            </a:r>
            <a:endParaRPr b="0" lang="de-DE" sz="1800" spc="-1" strike="noStrike">
              <a:solidFill>
                <a:srgbClr val="000000"/>
              </a:solidFill>
              <a:uFill>
                <a:solidFill>
                  <a:srgbClr val="ffffff"/>
                </a:solidFill>
              </a:uFill>
              <a:latin typeface="Arial"/>
            </a:endParaRPr>
          </a:p>
          <a:p>
            <a:pPr>
              <a:lnSpc>
                <a:spcPct val="90000"/>
              </a:lnSpc>
            </a:pPr>
            <a:r>
              <a:rPr b="0" lang="de-DE" sz="2300" spc="-1" strike="noStrike">
                <a:solidFill>
                  <a:srgbClr val="000000"/>
                </a:solidFill>
                <a:uFill>
                  <a:solidFill>
                    <a:srgbClr val="ffffff"/>
                  </a:solidFill>
                </a:uFill>
                <a:latin typeface="Calibri"/>
              </a:rPr>
              <a:t>Informationen / Berichte über Erfolg oder Fehlschlag von Releases</a:t>
            </a:r>
            <a:endParaRPr b="0" lang="de-DE" sz="1800" spc="-1" strike="noStrike">
              <a:solidFill>
                <a:srgbClr val="000000"/>
              </a:solidFill>
              <a:uFill>
                <a:solidFill>
                  <a:srgbClr val="ffffff"/>
                </a:solidFill>
              </a:uFill>
              <a:latin typeface="Arial"/>
            </a:endParaRPr>
          </a:p>
        </p:txBody>
      </p:sp>
      <p:sp>
        <p:nvSpPr>
          <p:cNvPr id="854" name="TextShape 6"/>
          <p:cNvSpPr txBox="1"/>
          <p:nvPr/>
        </p:nvSpPr>
        <p:spPr>
          <a:xfrm>
            <a:off x="6553080" y="6430680"/>
            <a:ext cx="2133360" cy="364680"/>
          </a:xfrm>
          <a:prstGeom prst="rect">
            <a:avLst/>
          </a:prstGeom>
          <a:noFill/>
          <a:ln>
            <a:noFill/>
          </a:ln>
        </p:spPr>
        <p:txBody>
          <a:bodyPr anchor="ctr"/>
          <a:p>
            <a:pPr algn="r">
              <a:lnSpc>
                <a:spcPct val="100000"/>
              </a:lnSpc>
            </a:pPr>
            <a:fld id="{C2459C0A-6EB2-45DE-89AF-CBFFED89FECE}" type="slidenum">
              <a:rPr b="0" lang="de-DE" sz="1200" spc="-1" strike="noStrike">
                <a:solidFill>
                  <a:srgbClr val="8b8b8b"/>
                </a:solidFill>
                <a:uFill>
                  <a:solidFill>
                    <a:srgbClr val="ffffff"/>
                  </a:solidFill>
                </a:uFill>
                <a:latin typeface="Calibri"/>
              </a:rPr>
              <a:t>&lt;Foliennummer&gt;</a:t>
            </a:fld>
            <a:endParaRPr b="0" lang="de-DE" sz="1400" spc="-1" strike="noStrike">
              <a:solidFill>
                <a:srgbClr val="000000"/>
              </a:solidFill>
              <a:uFill>
                <a:solidFill>
                  <a:srgbClr val="ffffff"/>
                </a:solidFill>
              </a:uFill>
              <a:latin typeface="Times New Roman"/>
            </a:endParaRPr>
          </a:p>
        </p:txBody>
      </p:sp>
    </p:spTree>
  </p:cSld>
</p:sld>
</file>

<file path=ppt/slides/slide11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855" name="TextShape 1"/>
          <p:cNvSpPr txBox="1"/>
          <p:nvPr/>
        </p:nvSpPr>
        <p:spPr>
          <a:xfrm>
            <a:off x="457200" y="274680"/>
            <a:ext cx="7353360" cy="1047600"/>
          </a:xfrm>
          <a:prstGeom prst="rect">
            <a:avLst/>
          </a:prstGeom>
          <a:noFill/>
          <a:ln>
            <a:noFill/>
          </a:ln>
        </p:spPr>
        <p:txBody>
          <a:bodyPr anchor="ctr"/>
          <a:p>
            <a:pPr>
              <a:lnSpc>
                <a:spcPct val="100000"/>
              </a:lnSpc>
            </a:pPr>
            <a:r>
              <a:rPr b="0" lang="en-US" sz="3200" spc="-1" strike="noStrike">
                <a:solidFill>
                  <a:srgbClr val="205595"/>
                </a:solidFill>
                <a:uFill>
                  <a:solidFill>
                    <a:srgbClr val="ffffff"/>
                  </a:solidFill>
                </a:uFill>
                <a:latin typeface="Calibri"/>
              </a:rPr>
              <a:t>RDM: Fortlaufende Prozessaktivitäten</a:t>
            </a:r>
            <a:endParaRPr b="0" lang="en-US" sz="1800" spc="-1" strike="noStrike">
              <a:solidFill>
                <a:srgbClr val="000000"/>
              </a:solidFill>
              <a:uFill>
                <a:solidFill>
                  <a:srgbClr val="ffffff"/>
                </a:solidFill>
              </a:uFill>
              <a:latin typeface="Calibri"/>
            </a:endParaRPr>
          </a:p>
        </p:txBody>
      </p:sp>
      <p:sp>
        <p:nvSpPr>
          <p:cNvPr id="856" name="TextShape 2"/>
          <p:cNvSpPr txBox="1"/>
          <p:nvPr/>
        </p:nvSpPr>
        <p:spPr>
          <a:xfrm>
            <a:off x="457200" y="1696680"/>
            <a:ext cx="8229240" cy="4625640"/>
          </a:xfrm>
          <a:prstGeom prst="rect">
            <a:avLst/>
          </a:prstGeom>
          <a:noFill/>
          <a:ln>
            <a:noFill/>
          </a:ln>
        </p:spPr>
        <p:txBody>
          <a:bodyPr/>
          <a:p>
            <a:pPr marL="343080" indent="-342720">
              <a:lnSpc>
                <a:spcPct val="100000"/>
              </a:lnSpc>
              <a:buClr>
                <a:srgbClr val="000000"/>
              </a:buClr>
              <a:buFont typeface="Arial"/>
              <a:buChar char="•"/>
            </a:pPr>
            <a:r>
              <a:rPr b="0" lang="en-US" sz="2800" spc="-1" strike="noStrike">
                <a:solidFill>
                  <a:srgbClr val="000000"/>
                </a:solidFill>
                <a:uFill>
                  <a:solidFill>
                    <a:srgbClr val="ffffff"/>
                  </a:solidFill>
                </a:uFill>
                <a:latin typeface="Calibri"/>
              </a:rPr>
              <a:t>Management von Releases</a:t>
            </a:r>
            <a:endParaRPr b="0" lang="en-US" sz="2800" spc="-1" strike="noStrike">
              <a:solidFill>
                <a:srgbClr val="000000"/>
              </a:solidFill>
              <a:uFill>
                <a:solidFill>
                  <a:srgbClr val="ffffff"/>
                </a:solidFill>
              </a:uFill>
              <a:latin typeface="Calibri"/>
            </a:endParaRPr>
          </a:p>
          <a:p>
            <a:pPr lvl="1" marL="743040" indent="-285480">
              <a:lnSpc>
                <a:spcPct val="100000"/>
              </a:lnSpc>
              <a:buClr>
                <a:srgbClr val="000000"/>
              </a:buClr>
              <a:buFont typeface="Arial"/>
              <a:buChar char="–"/>
            </a:pPr>
            <a:r>
              <a:rPr b="0" lang="en-US" sz="2400" spc="-1" strike="noStrike">
                <a:solidFill>
                  <a:srgbClr val="000000"/>
                </a:solidFill>
                <a:uFill>
                  <a:solidFill>
                    <a:srgbClr val="ffffff"/>
                  </a:solidFill>
                </a:uFill>
                <a:latin typeface="Calibri"/>
              </a:rPr>
              <a:t>Planung eines Release</a:t>
            </a:r>
            <a:endParaRPr b="0" lang="en-US" sz="2000" spc="-1" strike="noStrike">
              <a:solidFill>
                <a:srgbClr val="000000"/>
              </a:solidFill>
              <a:uFill>
                <a:solidFill>
                  <a:srgbClr val="ffffff"/>
                </a:solidFill>
              </a:uFill>
              <a:latin typeface="Calibri"/>
            </a:endParaRPr>
          </a:p>
          <a:p>
            <a:pPr lvl="1" marL="743040" indent="-285480">
              <a:lnSpc>
                <a:spcPct val="100000"/>
              </a:lnSpc>
              <a:buClr>
                <a:srgbClr val="000000"/>
              </a:buClr>
              <a:buFont typeface="Arial"/>
              <a:buChar char="–"/>
            </a:pPr>
            <a:r>
              <a:rPr b="0" lang="en-US" sz="2400" spc="-1" strike="noStrike">
                <a:solidFill>
                  <a:srgbClr val="000000"/>
                </a:solidFill>
                <a:uFill>
                  <a:solidFill>
                    <a:srgbClr val="ffffff"/>
                  </a:solidFill>
                </a:uFill>
                <a:latin typeface="Calibri"/>
              </a:rPr>
              <a:t>Erstellung eines Release</a:t>
            </a:r>
            <a:endParaRPr b="0" lang="en-US" sz="2000" spc="-1" strike="noStrike">
              <a:solidFill>
                <a:srgbClr val="000000"/>
              </a:solidFill>
              <a:uFill>
                <a:solidFill>
                  <a:srgbClr val="ffffff"/>
                </a:solidFill>
              </a:uFill>
              <a:latin typeface="Calibri"/>
            </a:endParaRPr>
          </a:p>
          <a:p>
            <a:pPr lvl="1" marL="743040" indent="-285480">
              <a:lnSpc>
                <a:spcPct val="100000"/>
              </a:lnSpc>
              <a:buClr>
                <a:srgbClr val="000000"/>
              </a:buClr>
              <a:buFont typeface="Arial"/>
              <a:buChar char="–"/>
            </a:pPr>
            <a:r>
              <a:rPr b="0" lang="en-US" sz="2400" spc="-1" strike="noStrike">
                <a:solidFill>
                  <a:srgbClr val="000000"/>
                </a:solidFill>
                <a:uFill>
                  <a:solidFill>
                    <a:srgbClr val="ffffff"/>
                  </a:solidFill>
                </a:uFill>
                <a:latin typeface="Calibri"/>
              </a:rPr>
              <a:t>Test eines Release</a:t>
            </a:r>
            <a:endParaRPr b="0" lang="en-US" sz="2000" spc="-1" strike="noStrike">
              <a:solidFill>
                <a:srgbClr val="000000"/>
              </a:solidFill>
              <a:uFill>
                <a:solidFill>
                  <a:srgbClr val="ffffff"/>
                </a:solidFill>
              </a:uFill>
              <a:latin typeface="Calibri"/>
            </a:endParaRPr>
          </a:p>
          <a:p>
            <a:pPr lvl="1" marL="743040" indent="-285480">
              <a:lnSpc>
                <a:spcPct val="100000"/>
              </a:lnSpc>
              <a:buClr>
                <a:srgbClr val="000000"/>
              </a:buClr>
              <a:buFont typeface="Arial"/>
              <a:buChar char="–"/>
            </a:pPr>
            <a:r>
              <a:rPr b="0" lang="en-US" sz="2400" spc="-1" strike="noStrike">
                <a:solidFill>
                  <a:srgbClr val="000000"/>
                </a:solidFill>
                <a:uFill>
                  <a:solidFill>
                    <a:srgbClr val="ffffff"/>
                  </a:solidFill>
                </a:uFill>
                <a:latin typeface="Calibri"/>
              </a:rPr>
              <a:t>Information und Schulung der Anwender über das Rollout </a:t>
            </a:r>
            <a:endParaRPr b="0" lang="en-US" sz="2000" spc="-1" strike="noStrike">
              <a:solidFill>
                <a:srgbClr val="000000"/>
              </a:solidFill>
              <a:uFill>
                <a:solidFill>
                  <a:srgbClr val="ffffff"/>
                </a:solidFill>
              </a:uFill>
              <a:latin typeface="Calibri"/>
            </a:endParaRPr>
          </a:p>
          <a:p>
            <a:pPr lvl="1" marL="743040" indent="-285480">
              <a:lnSpc>
                <a:spcPct val="100000"/>
              </a:lnSpc>
              <a:buClr>
                <a:srgbClr val="000000"/>
              </a:buClr>
              <a:buFont typeface="Arial"/>
              <a:buChar char="–"/>
            </a:pPr>
            <a:r>
              <a:rPr b="0" lang="en-US" sz="2400" spc="-1" strike="noStrike">
                <a:solidFill>
                  <a:srgbClr val="000000"/>
                </a:solidFill>
                <a:uFill>
                  <a:solidFill>
                    <a:srgbClr val="ffffff"/>
                  </a:solidFill>
                </a:uFill>
                <a:latin typeface="Calibri"/>
              </a:rPr>
              <a:t>Information und Schulung der Support-Mitarbeiter über das Rollout </a:t>
            </a:r>
            <a:endParaRPr b="0" lang="en-US" sz="2000" spc="-1" strike="noStrike">
              <a:solidFill>
                <a:srgbClr val="000000"/>
              </a:solidFill>
              <a:uFill>
                <a:solidFill>
                  <a:srgbClr val="ffffff"/>
                </a:solidFill>
              </a:uFill>
              <a:latin typeface="Calibri"/>
            </a:endParaRPr>
          </a:p>
          <a:p>
            <a:pPr lvl="1" marL="743040" indent="-285480">
              <a:lnSpc>
                <a:spcPct val="100000"/>
              </a:lnSpc>
              <a:buClr>
                <a:srgbClr val="000000"/>
              </a:buClr>
              <a:buFont typeface="Arial"/>
              <a:buChar char="–"/>
            </a:pPr>
            <a:r>
              <a:rPr b="0" lang="en-US" sz="2400" spc="-1" strike="noStrike">
                <a:solidFill>
                  <a:srgbClr val="000000"/>
                </a:solidFill>
                <a:uFill>
                  <a:solidFill>
                    <a:srgbClr val="ffffff"/>
                  </a:solidFill>
                </a:uFill>
                <a:latin typeface="Calibri"/>
              </a:rPr>
              <a:t>Vorbereitung der Live-Umgebung für das Rollout</a:t>
            </a:r>
            <a:endParaRPr b="0" lang="en-US" sz="2000" spc="-1" strike="noStrike">
              <a:solidFill>
                <a:srgbClr val="000000"/>
              </a:solidFill>
              <a:uFill>
                <a:solidFill>
                  <a:srgbClr val="ffffff"/>
                </a:solidFill>
              </a:uFill>
              <a:latin typeface="Calibri"/>
            </a:endParaRPr>
          </a:p>
          <a:p>
            <a:pPr lvl="1" marL="743040" indent="-285480">
              <a:lnSpc>
                <a:spcPct val="100000"/>
              </a:lnSpc>
              <a:buClr>
                <a:srgbClr val="000000"/>
              </a:buClr>
              <a:buFont typeface="Arial"/>
              <a:buChar char="–"/>
            </a:pPr>
            <a:r>
              <a:rPr b="0" lang="en-US" sz="2400" spc="-1" strike="noStrike">
                <a:solidFill>
                  <a:srgbClr val="000000"/>
                </a:solidFill>
                <a:uFill>
                  <a:solidFill>
                    <a:srgbClr val="ffffff"/>
                  </a:solidFill>
                </a:uFill>
                <a:latin typeface="Calibri"/>
              </a:rPr>
              <a:t>Rollout eines Release</a:t>
            </a:r>
            <a:endParaRPr b="0" lang="en-US" sz="2000" spc="-1" strike="noStrike">
              <a:solidFill>
                <a:srgbClr val="000000"/>
              </a:solidFill>
              <a:uFill>
                <a:solidFill>
                  <a:srgbClr val="ffffff"/>
                </a:solidFill>
              </a:uFill>
              <a:latin typeface="Calibri"/>
            </a:endParaRPr>
          </a:p>
          <a:p>
            <a:pPr lvl="1" marL="743040" indent="-285480">
              <a:lnSpc>
                <a:spcPct val="100000"/>
              </a:lnSpc>
              <a:buClr>
                <a:srgbClr val="000000"/>
              </a:buClr>
              <a:buFont typeface="Arial"/>
              <a:buChar char="–"/>
            </a:pPr>
            <a:r>
              <a:rPr b="0" lang="en-US" sz="2400" spc="-1" strike="noStrike">
                <a:solidFill>
                  <a:srgbClr val="000000"/>
                </a:solidFill>
                <a:uFill>
                  <a:solidFill>
                    <a:srgbClr val="ffffff"/>
                  </a:solidFill>
                </a:uFill>
                <a:latin typeface="Calibri"/>
              </a:rPr>
              <a:t>Review eines Release (Erfolgreich oder nicht?)</a:t>
            </a:r>
            <a:endParaRPr b="0" lang="en-US" sz="2000" spc="-1" strike="noStrike">
              <a:solidFill>
                <a:srgbClr val="000000"/>
              </a:solidFill>
              <a:uFill>
                <a:solidFill>
                  <a:srgbClr val="ffffff"/>
                </a:solidFill>
              </a:uFill>
              <a:latin typeface="Calibri"/>
            </a:endParaRPr>
          </a:p>
          <a:p>
            <a:pPr>
              <a:lnSpc>
                <a:spcPct val="100000"/>
              </a:lnSpc>
            </a:pPr>
            <a:endParaRPr b="0" lang="en-US" sz="2800" spc="-1" strike="noStrike">
              <a:solidFill>
                <a:srgbClr val="000000"/>
              </a:solidFill>
              <a:uFill>
                <a:solidFill>
                  <a:srgbClr val="ffffff"/>
                </a:solidFill>
              </a:uFill>
              <a:latin typeface="Calibri"/>
            </a:endParaRPr>
          </a:p>
        </p:txBody>
      </p:sp>
      <p:sp>
        <p:nvSpPr>
          <p:cNvPr id="857" name="TextShape 3"/>
          <p:cNvSpPr txBox="1"/>
          <p:nvPr/>
        </p:nvSpPr>
        <p:spPr>
          <a:xfrm>
            <a:off x="6553080" y="6430680"/>
            <a:ext cx="2133360" cy="364680"/>
          </a:xfrm>
          <a:prstGeom prst="rect">
            <a:avLst/>
          </a:prstGeom>
          <a:noFill/>
          <a:ln>
            <a:noFill/>
          </a:ln>
        </p:spPr>
        <p:txBody>
          <a:bodyPr anchor="ctr"/>
          <a:p>
            <a:pPr algn="r">
              <a:lnSpc>
                <a:spcPct val="100000"/>
              </a:lnSpc>
            </a:pPr>
            <a:fld id="{C464C8AA-BD60-4BE2-8220-B261376BAE57}" type="slidenum">
              <a:rPr b="0" lang="de-DE" sz="1200" spc="-1" strike="noStrike">
                <a:solidFill>
                  <a:srgbClr val="8b8b8b"/>
                </a:solidFill>
                <a:uFill>
                  <a:solidFill>
                    <a:srgbClr val="ffffff"/>
                  </a:solidFill>
                </a:uFill>
                <a:latin typeface="Calibri"/>
              </a:rPr>
              <a:t>&lt;Foliennummer&gt;</a:t>
            </a:fld>
            <a:endParaRPr b="0" lang="de-DE" sz="1400" spc="-1" strike="noStrike">
              <a:solidFill>
                <a:srgbClr val="000000"/>
              </a:solidFill>
              <a:uFill>
                <a:solidFill>
                  <a:srgbClr val="ffffff"/>
                </a:solidFill>
              </a:uFill>
              <a:latin typeface="Times New Roman"/>
            </a:endParaRPr>
          </a:p>
        </p:txBody>
      </p:sp>
    </p:spTree>
  </p:cSld>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38" name="TextShape 1"/>
          <p:cNvSpPr txBox="1"/>
          <p:nvPr/>
        </p:nvSpPr>
        <p:spPr>
          <a:xfrm>
            <a:off x="457200" y="274680"/>
            <a:ext cx="7353360" cy="1047600"/>
          </a:xfrm>
          <a:prstGeom prst="rect">
            <a:avLst/>
          </a:prstGeom>
          <a:noFill/>
          <a:ln>
            <a:noFill/>
          </a:ln>
        </p:spPr>
        <p:txBody>
          <a:bodyPr anchor="ctr"/>
          <a:p>
            <a:pPr>
              <a:lnSpc>
                <a:spcPct val="100000"/>
              </a:lnSpc>
            </a:pPr>
            <a:r>
              <a:rPr b="0" lang="en-US" sz="3200" spc="-1" strike="noStrike">
                <a:solidFill>
                  <a:srgbClr val="205595"/>
                </a:solidFill>
                <a:uFill>
                  <a:solidFill>
                    <a:srgbClr val="ffffff"/>
                  </a:solidFill>
                </a:uFill>
                <a:latin typeface="Calibri"/>
              </a:rPr>
              <a:t>Aktivitäten und Verfahren</a:t>
            </a:r>
            <a:endParaRPr b="0" lang="en-US" sz="1800" spc="-1" strike="noStrike">
              <a:solidFill>
                <a:srgbClr val="000000"/>
              </a:solidFill>
              <a:uFill>
                <a:solidFill>
                  <a:srgbClr val="ffffff"/>
                </a:solidFill>
              </a:uFill>
              <a:latin typeface="Calibri"/>
            </a:endParaRPr>
          </a:p>
        </p:txBody>
      </p:sp>
      <p:sp>
        <p:nvSpPr>
          <p:cNvPr id="239" name="TextShape 2"/>
          <p:cNvSpPr txBox="1"/>
          <p:nvPr/>
        </p:nvSpPr>
        <p:spPr>
          <a:xfrm>
            <a:off x="457200" y="1696680"/>
            <a:ext cx="8229240" cy="4625640"/>
          </a:xfrm>
          <a:prstGeom prst="rect">
            <a:avLst/>
          </a:prstGeom>
          <a:noFill/>
          <a:ln>
            <a:noFill/>
          </a:ln>
        </p:spPr>
        <p:txBody>
          <a:bodyPr/>
          <a:p>
            <a:endParaRPr b="0" lang="en-US" sz="2800" spc="-1" strike="noStrike">
              <a:solidFill>
                <a:srgbClr val="000000"/>
              </a:solidFill>
              <a:uFill>
                <a:solidFill>
                  <a:srgbClr val="ffffff"/>
                </a:solidFill>
              </a:uFill>
              <a:latin typeface="Calibri"/>
            </a:endParaRPr>
          </a:p>
        </p:txBody>
      </p:sp>
      <p:sp>
        <p:nvSpPr>
          <p:cNvPr id="240" name="TextShape 3"/>
          <p:cNvSpPr txBox="1"/>
          <p:nvPr/>
        </p:nvSpPr>
        <p:spPr>
          <a:xfrm>
            <a:off x="6553080" y="6430680"/>
            <a:ext cx="2133360" cy="364680"/>
          </a:xfrm>
          <a:prstGeom prst="rect">
            <a:avLst/>
          </a:prstGeom>
          <a:noFill/>
          <a:ln>
            <a:noFill/>
          </a:ln>
        </p:spPr>
        <p:txBody>
          <a:bodyPr anchor="ctr"/>
          <a:p>
            <a:pPr algn="r">
              <a:lnSpc>
                <a:spcPct val="100000"/>
              </a:lnSpc>
            </a:pPr>
            <a:fld id="{47A101E4-C1EA-42BA-AFE6-3570D57B7CE3}" type="slidenum">
              <a:rPr b="0" lang="de-DE" sz="1200" spc="-1" strike="noStrike">
                <a:solidFill>
                  <a:srgbClr val="8b8b8b"/>
                </a:solidFill>
                <a:uFill>
                  <a:solidFill>
                    <a:srgbClr val="ffffff"/>
                  </a:solidFill>
                </a:uFill>
                <a:latin typeface="Calibri"/>
              </a:rPr>
              <a:t>&lt;Foliennummer&gt;</a:t>
            </a:fld>
            <a:endParaRPr b="0" lang="de-DE" sz="1400" spc="-1" strike="noStrike">
              <a:solidFill>
                <a:srgbClr val="000000"/>
              </a:solidFill>
              <a:uFill>
                <a:solidFill>
                  <a:srgbClr val="ffffff"/>
                </a:solidFill>
              </a:uFill>
              <a:latin typeface="Times New Roman"/>
            </a:endParaRPr>
          </a:p>
        </p:txBody>
      </p:sp>
      <p:graphicFrame>
        <p:nvGraphicFramePr>
          <p:cNvPr id="241" name="Table 4"/>
          <p:cNvGraphicFramePr/>
          <p:nvPr/>
        </p:nvGraphicFramePr>
        <p:xfrm>
          <a:off x="457200" y="1696680"/>
          <a:ext cx="8229240" cy="911520"/>
        </p:xfrm>
        <a:graphic>
          <a:graphicData uri="http://schemas.openxmlformats.org/drawingml/2006/table">
            <a:tbl>
              <a:tblPr/>
              <a:tblGrid>
                <a:gridCol w="8229600"/>
              </a:tblGrid>
              <a:tr h="198720">
                <a:tc>
                  <a:txBody>
                    <a:bodyPr lIns="68400" rIns="68400" tIns="0" bIns="0"/>
                    <a:p>
                      <a:pPr>
                        <a:lnSpc>
                          <a:spcPct val="100000"/>
                        </a:lnSpc>
                      </a:pPr>
                      <a:r>
                        <a:rPr b="1" lang="de-DE" sz="1400" spc="-1" strike="noStrike">
                          <a:solidFill>
                            <a:srgbClr val="ffffff"/>
                          </a:solidFill>
                          <a:uFill>
                            <a:solidFill>
                              <a:srgbClr val="ffffff"/>
                            </a:solidFill>
                          </a:uFill>
                          <a:latin typeface="Calibri"/>
                        </a:rPr>
                        <a:t>Definition nach FitSM-0:</a:t>
                      </a:r>
                      <a:endParaRPr b="0" lang="de-DE" sz="1800" spc="-1" strike="noStrike">
                        <a:solidFill>
                          <a:srgbClr val="000000"/>
                        </a:solidFill>
                        <a:uFill>
                          <a:solidFill>
                            <a:srgbClr val="ffffff"/>
                          </a:solidFill>
                        </a:uFill>
                        <a:latin typeface="Arial"/>
                      </a:endParaRPr>
                    </a:p>
                  </a:txBody>
                  <a:tcPr marL="68400" marR="68400">
                    <a:lnL w="12240">
                      <a:solidFill>
                        <a:srgbClr val="4f81bd"/>
                      </a:solidFill>
                    </a:lnL>
                    <a:lnR w="12240">
                      <a:solidFill>
                        <a:srgbClr val="4f81bd"/>
                      </a:solidFill>
                    </a:lnR>
                    <a:lnT w="12240">
                      <a:solidFill>
                        <a:srgbClr val="4f81bd"/>
                      </a:solidFill>
                    </a:lnT>
                    <a:lnB w="12240">
                      <a:solidFill>
                        <a:srgbClr val="4f81bd"/>
                      </a:solidFill>
                    </a:lnB>
                    <a:solidFill>
                      <a:srgbClr val="4f81bd"/>
                    </a:solidFill>
                  </a:tcPr>
                </a:tc>
              </a:tr>
              <a:tr h="712800">
                <a:tc>
                  <a:txBody>
                    <a:bodyPr lIns="68400" rIns="68400" tIns="0" bIns="0"/>
                    <a:p>
                      <a:pPr>
                        <a:lnSpc>
                          <a:spcPct val="100000"/>
                        </a:lnSpc>
                      </a:pPr>
                      <a:r>
                        <a:rPr b="0" lang="de-DE" sz="2000" spc="-1" strike="noStrike">
                          <a:solidFill>
                            <a:srgbClr val="000000"/>
                          </a:solidFill>
                          <a:uFill>
                            <a:solidFill>
                              <a:srgbClr val="ffffff"/>
                            </a:solidFill>
                          </a:uFill>
                          <a:latin typeface="Calibri"/>
                        </a:rPr>
                        <a:t>Aktivität:</a:t>
                      </a:r>
                      <a:endParaRPr b="0" lang="de-DE" sz="1800" spc="-1" strike="noStrike">
                        <a:solidFill>
                          <a:srgbClr val="000000"/>
                        </a:solidFill>
                        <a:uFill>
                          <a:solidFill>
                            <a:srgbClr val="ffffff"/>
                          </a:solidFill>
                        </a:uFill>
                        <a:latin typeface="Arial"/>
                      </a:endParaRPr>
                    </a:p>
                    <a:p>
                      <a:pPr marL="457200">
                        <a:lnSpc>
                          <a:spcPct val="100000"/>
                        </a:lnSpc>
                      </a:pPr>
                      <a:r>
                        <a:rPr b="0" lang="de-DE" sz="1800" spc="-1" strike="noStrike">
                          <a:solidFill>
                            <a:srgbClr val="000000"/>
                          </a:solidFill>
                          <a:uFill>
                            <a:solidFill>
                              <a:srgbClr val="ffffff"/>
                            </a:solidFill>
                          </a:uFill>
                          <a:latin typeface="Calibri"/>
                        </a:rPr>
                        <a:t>Satz von Aktionen, die innerhalb eines </a:t>
                      </a:r>
                      <a:r>
                        <a:rPr b="0" i="1" lang="de-DE" sz="1800" spc="-1" strike="noStrike">
                          <a:solidFill>
                            <a:srgbClr val="000000"/>
                          </a:solidFill>
                          <a:uFill>
                            <a:solidFill>
                              <a:srgbClr val="ffffff"/>
                            </a:solidFill>
                          </a:uFill>
                          <a:latin typeface="Calibri"/>
                        </a:rPr>
                        <a:t>Prozesses</a:t>
                      </a:r>
                      <a:r>
                        <a:rPr b="0" lang="de-DE" sz="1800" spc="-1" strike="noStrike">
                          <a:solidFill>
                            <a:srgbClr val="000000"/>
                          </a:solidFill>
                          <a:uFill>
                            <a:solidFill>
                              <a:srgbClr val="ffffff"/>
                            </a:solidFill>
                          </a:uFill>
                          <a:latin typeface="Calibri"/>
                        </a:rPr>
                        <a:t> ausgeführt werden</a:t>
                      </a:r>
                      <a:endParaRPr b="0" lang="de-DE" sz="1800" spc="-1" strike="noStrike">
                        <a:solidFill>
                          <a:srgbClr val="000000"/>
                        </a:solidFill>
                        <a:uFill>
                          <a:solidFill>
                            <a:srgbClr val="ffffff"/>
                          </a:solidFill>
                        </a:uFill>
                        <a:latin typeface="Arial"/>
                      </a:endParaRPr>
                    </a:p>
                  </a:txBody>
                  <a:tcPr marL="68400" marR="68400">
                    <a:lnL w="12240">
                      <a:solidFill>
                        <a:srgbClr val="4f81bd"/>
                      </a:solidFill>
                    </a:lnL>
                    <a:lnR w="12240">
                      <a:solidFill>
                        <a:srgbClr val="4f81bd"/>
                      </a:solidFill>
                    </a:lnR>
                    <a:lnT w="12240">
                      <a:solidFill>
                        <a:srgbClr val="4f81bd"/>
                      </a:solidFill>
                    </a:lnT>
                    <a:lnB w="12240">
                      <a:solidFill>
                        <a:srgbClr val="4f81bd"/>
                      </a:solidFill>
                    </a:lnB>
                    <a:solidFill>
                      <a:srgbClr val="ffffff"/>
                    </a:solidFill>
                  </a:tcPr>
                </a:tc>
              </a:tr>
            </a:tbl>
          </a:graphicData>
        </a:graphic>
      </p:graphicFrame>
      <p:graphicFrame>
        <p:nvGraphicFramePr>
          <p:cNvPr id="242" name="Table 5"/>
          <p:cNvGraphicFramePr/>
          <p:nvPr/>
        </p:nvGraphicFramePr>
        <p:xfrm>
          <a:off x="457200" y="2932920"/>
          <a:ext cx="8229240" cy="911520"/>
        </p:xfrm>
        <a:graphic>
          <a:graphicData uri="http://schemas.openxmlformats.org/drawingml/2006/table">
            <a:tbl>
              <a:tblPr/>
              <a:tblGrid>
                <a:gridCol w="8229600"/>
              </a:tblGrid>
              <a:tr h="177120">
                <a:tc>
                  <a:txBody>
                    <a:bodyPr lIns="68400" rIns="68400" tIns="0" bIns="0"/>
                    <a:p>
                      <a:pPr>
                        <a:lnSpc>
                          <a:spcPct val="100000"/>
                        </a:lnSpc>
                      </a:pPr>
                      <a:r>
                        <a:rPr b="1" lang="de-DE" sz="1400" spc="-1" strike="noStrike">
                          <a:solidFill>
                            <a:srgbClr val="ffffff"/>
                          </a:solidFill>
                          <a:uFill>
                            <a:solidFill>
                              <a:srgbClr val="ffffff"/>
                            </a:solidFill>
                          </a:uFill>
                          <a:latin typeface="Calibri"/>
                        </a:rPr>
                        <a:t>Definition nach FitSM-0:</a:t>
                      </a:r>
                      <a:endParaRPr b="0" lang="de-DE" sz="1800" spc="-1" strike="noStrike">
                        <a:solidFill>
                          <a:srgbClr val="000000"/>
                        </a:solidFill>
                        <a:uFill>
                          <a:solidFill>
                            <a:srgbClr val="ffffff"/>
                          </a:solidFill>
                        </a:uFill>
                        <a:latin typeface="Arial"/>
                      </a:endParaRPr>
                    </a:p>
                  </a:txBody>
                  <a:tcPr marL="68400" marR="68400">
                    <a:lnL w="12240">
                      <a:solidFill>
                        <a:srgbClr val="4f81bd"/>
                      </a:solidFill>
                    </a:lnL>
                    <a:lnR w="12240">
                      <a:solidFill>
                        <a:srgbClr val="4f81bd"/>
                      </a:solidFill>
                    </a:lnR>
                    <a:lnT w="12240">
                      <a:solidFill>
                        <a:srgbClr val="4f81bd"/>
                      </a:solidFill>
                    </a:lnT>
                    <a:lnB w="12240">
                      <a:solidFill>
                        <a:srgbClr val="4f81bd"/>
                      </a:solidFill>
                    </a:lnB>
                    <a:solidFill>
                      <a:srgbClr val="4f81bd"/>
                    </a:solidFill>
                  </a:tcPr>
                </a:tc>
              </a:tr>
              <a:tr h="934920">
                <a:tc>
                  <a:txBody>
                    <a:bodyPr lIns="68400" rIns="68400" tIns="0" bIns="0"/>
                    <a:p>
                      <a:pPr>
                        <a:lnSpc>
                          <a:spcPct val="100000"/>
                        </a:lnSpc>
                      </a:pPr>
                      <a:r>
                        <a:rPr b="0" lang="de-DE" sz="2000" spc="-1" strike="noStrike">
                          <a:solidFill>
                            <a:srgbClr val="000000"/>
                          </a:solidFill>
                          <a:uFill>
                            <a:solidFill>
                              <a:srgbClr val="ffffff"/>
                            </a:solidFill>
                          </a:uFill>
                          <a:latin typeface="Calibri"/>
                        </a:rPr>
                        <a:t>Verfahren:</a:t>
                      </a:r>
                      <a:endParaRPr b="0" lang="de-DE" sz="1800" spc="-1" strike="noStrike">
                        <a:solidFill>
                          <a:srgbClr val="000000"/>
                        </a:solidFill>
                        <a:uFill>
                          <a:solidFill>
                            <a:srgbClr val="ffffff"/>
                          </a:solidFill>
                        </a:uFill>
                        <a:latin typeface="Arial"/>
                      </a:endParaRPr>
                    </a:p>
                    <a:p>
                      <a:pPr marL="457200">
                        <a:lnSpc>
                          <a:spcPct val="100000"/>
                        </a:lnSpc>
                      </a:pPr>
                      <a:r>
                        <a:rPr b="0" lang="de-DE" sz="1800" spc="-1" strike="noStrike">
                          <a:solidFill>
                            <a:srgbClr val="000000"/>
                          </a:solidFill>
                          <a:uFill>
                            <a:solidFill>
                              <a:srgbClr val="ffffff"/>
                            </a:solidFill>
                          </a:uFill>
                          <a:latin typeface="Calibri"/>
                        </a:rPr>
                        <a:t>Definierter Satz an Schritten oder Anweisungen, die von einer Person oder Gruppe angewendet werden, um eine oder mehrere </a:t>
                      </a:r>
                      <a:r>
                        <a:rPr b="0" i="1" lang="de-DE" sz="1800" spc="-1" strike="noStrike">
                          <a:solidFill>
                            <a:srgbClr val="000000"/>
                          </a:solidFill>
                          <a:uFill>
                            <a:solidFill>
                              <a:srgbClr val="ffffff"/>
                            </a:solidFill>
                          </a:uFill>
                          <a:latin typeface="Calibri"/>
                        </a:rPr>
                        <a:t>Aktivitäten</a:t>
                      </a:r>
                      <a:r>
                        <a:rPr b="0" lang="de-DE" sz="1800" spc="-1" strike="noStrike">
                          <a:solidFill>
                            <a:srgbClr val="000000"/>
                          </a:solidFill>
                          <a:uFill>
                            <a:solidFill>
                              <a:srgbClr val="ffffff"/>
                            </a:solidFill>
                          </a:uFill>
                          <a:latin typeface="Calibri"/>
                        </a:rPr>
                        <a:t> eines </a:t>
                      </a:r>
                      <a:r>
                        <a:rPr b="0" i="1" lang="de-DE" sz="1800" spc="-1" strike="noStrike">
                          <a:solidFill>
                            <a:srgbClr val="000000"/>
                          </a:solidFill>
                          <a:uFill>
                            <a:solidFill>
                              <a:srgbClr val="ffffff"/>
                            </a:solidFill>
                          </a:uFill>
                          <a:latin typeface="Calibri"/>
                        </a:rPr>
                        <a:t>Prozesses</a:t>
                      </a:r>
                      <a:r>
                        <a:rPr b="0" lang="de-DE" sz="1800" spc="-1" strike="noStrike">
                          <a:solidFill>
                            <a:srgbClr val="000000"/>
                          </a:solidFill>
                          <a:uFill>
                            <a:solidFill>
                              <a:srgbClr val="ffffff"/>
                            </a:solidFill>
                          </a:uFill>
                          <a:latin typeface="Calibri"/>
                        </a:rPr>
                        <a:t> auszuführen</a:t>
                      </a:r>
                      <a:endParaRPr b="0" lang="de-DE" sz="1800" spc="-1" strike="noStrike">
                        <a:solidFill>
                          <a:srgbClr val="000000"/>
                        </a:solidFill>
                        <a:uFill>
                          <a:solidFill>
                            <a:srgbClr val="ffffff"/>
                          </a:solidFill>
                        </a:uFill>
                        <a:latin typeface="Arial"/>
                      </a:endParaRPr>
                    </a:p>
                  </a:txBody>
                  <a:tcPr marL="68400" marR="68400">
                    <a:lnL w="12240">
                      <a:solidFill>
                        <a:srgbClr val="4f81bd"/>
                      </a:solidFill>
                    </a:lnL>
                    <a:lnR w="12240">
                      <a:solidFill>
                        <a:srgbClr val="4f81bd"/>
                      </a:solidFill>
                    </a:lnR>
                    <a:lnT w="12240">
                      <a:solidFill>
                        <a:srgbClr val="4f81bd"/>
                      </a:solidFill>
                    </a:lnT>
                    <a:lnB w="12240">
                      <a:solidFill>
                        <a:srgbClr val="4f81bd"/>
                      </a:solidFill>
                    </a:lnB>
                    <a:solidFill>
                      <a:srgbClr val="ffffff"/>
                    </a:solidFill>
                  </a:tcPr>
                </a:tc>
              </a:tr>
            </a:tbl>
          </a:graphicData>
        </a:graphic>
      </p:graphicFrame>
    </p:spTree>
  </p:cSld>
</p:sld>
</file>

<file path=ppt/slides/slide12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858" name="TextShape 1"/>
          <p:cNvSpPr txBox="1"/>
          <p:nvPr/>
        </p:nvSpPr>
        <p:spPr>
          <a:xfrm>
            <a:off x="457200" y="274680"/>
            <a:ext cx="7353360" cy="1047600"/>
          </a:xfrm>
          <a:prstGeom prst="rect">
            <a:avLst/>
          </a:prstGeom>
          <a:noFill/>
          <a:ln>
            <a:noFill/>
          </a:ln>
        </p:spPr>
        <p:txBody>
          <a:bodyPr anchor="ctr"/>
          <a:p>
            <a:pPr>
              <a:lnSpc>
                <a:spcPct val="100000"/>
              </a:lnSpc>
            </a:pPr>
            <a:r>
              <a:rPr b="0" lang="en-US" sz="3200" spc="-1" strike="noStrike">
                <a:solidFill>
                  <a:srgbClr val="205595"/>
                </a:solidFill>
                <a:uFill>
                  <a:solidFill>
                    <a:srgbClr val="ffffff"/>
                  </a:solidFill>
                </a:uFill>
                <a:latin typeface="Calibri"/>
                <a:ea typeface="ＭＳ Ｐゴシック"/>
              </a:rPr>
              <a:t>RDM: Workflow</a:t>
            </a:r>
            <a:endParaRPr b="0" lang="en-US" sz="1800" spc="-1" strike="noStrike">
              <a:solidFill>
                <a:srgbClr val="000000"/>
              </a:solidFill>
              <a:uFill>
                <a:solidFill>
                  <a:srgbClr val="ffffff"/>
                </a:solidFill>
              </a:uFill>
              <a:latin typeface="Calibri"/>
            </a:endParaRPr>
          </a:p>
        </p:txBody>
      </p:sp>
      <p:sp>
        <p:nvSpPr>
          <p:cNvPr id="859" name="CustomShape 2"/>
          <p:cNvSpPr/>
          <p:nvPr/>
        </p:nvSpPr>
        <p:spPr>
          <a:xfrm>
            <a:off x="320760" y="1681560"/>
            <a:ext cx="2846880" cy="4850640"/>
          </a:xfrm>
          <a:prstGeom prst="rect">
            <a:avLst/>
          </a:prstGeom>
          <a:noFill/>
          <a:ln w="28440">
            <a:solidFill>
              <a:srgbClr val="7030a0"/>
            </a:solidFill>
            <a:miter/>
          </a:ln>
        </p:spPr>
        <p:style>
          <a:lnRef idx="0"/>
          <a:fillRef idx="0"/>
          <a:effectRef idx="0"/>
          <a:fontRef idx="minor"/>
        </p:style>
      </p:sp>
      <p:sp>
        <p:nvSpPr>
          <p:cNvPr id="860" name="CustomShape 3"/>
          <p:cNvSpPr/>
          <p:nvPr/>
        </p:nvSpPr>
        <p:spPr>
          <a:xfrm>
            <a:off x="1782000" y="6281280"/>
            <a:ext cx="720" cy="276840"/>
          </a:xfrm>
          <a:prstGeom prst="rect">
            <a:avLst/>
          </a:prstGeom>
          <a:noFill/>
          <a:ln w="12600">
            <a:noFill/>
          </a:ln>
        </p:spPr>
        <p:style>
          <a:lnRef idx="0"/>
          <a:fillRef idx="0"/>
          <a:effectRef idx="0"/>
          <a:fontRef idx="minor"/>
        </p:style>
      </p:sp>
      <p:sp>
        <p:nvSpPr>
          <p:cNvPr id="861" name="CustomShape 4"/>
          <p:cNvSpPr/>
          <p:nvPr/>
        </p:nvSpPr>
        <p:spPr>
          <a:xfrm>
            <a:off x="3586320" y="1681560"/>
            <a:ext cx="5251680" cy="4850640"/>
          </a:xfrm>
          <a:prstGeom prst="rect">
            <a:avLst/>
          </a:prstGeom>
          <a:noFill/>
          <a:ln w="28440">
            <a:round/>
          </a:ln>
        </p:spPr>
        <p:style>
          <a:lnRef idx="2">
            <a:schemeClr val="accent4"/>
          </a:lnRef>
          <a:fillRef idx="1">
            <a:schemeClr val="lt1"/>
          </a:fillRef>
          <a:effectRef idx="0">
            <a:schemeClr val="accent4"/>
          </a:effectRef>
          <a:fontRef idx="minor"/>
        </p:style>
      </p:sp>
      <p:sp>
        <p:nvSpPr>
          <p:cNvPr id="862" name="CustomShape 5"/>
          <p:cNvSpPr/>
          <p:nvPr/>
        </p:nvSpPr>
        <p:spPr>
          <a:xfrm>
            <a:off x="5905080" y="6281280"/>
            <a:ext cx="720" cy="276840"/>
          </a:xfrm>
          <a:prstGeom prst="rect">
            <a:avLst/>
          </a:prstGeom>
          <a:noFill/>
          <a:ln w="12600">
            <a:noFill/>
          </a:ln>
        </p:spPr>
        <p:style>
          <a:lnRef idx="0"/>
          <a:fillRef idx="0"/>
          <a:effectRef idx="0"/>
          <a:fontRef idx="minor"/>
        </p:style>
      </p:sp>
      <p:sp>
        <p:nvSpPr>
          <p:cNvPr id="863" name="Line 6"/>
          <p:cNvSpPr/>
          <p:nvPr/>
        </p:nvSpPr>
        <p:spPr>
          <a:xfrm>
            <a:off x="1782360" y="3758040"/>
            <a:ext cx="2520" cy="336600"/>
          </a:xfrm>
          <a:prstGeom prst="line">
            <a:avLst/>
          </a:prstGeom>
          <a:ln w="25560">
            <a:solidFill>
              <a:schemeClr val="tx1"/>
            </a:solidFill>
            <a:round/>
            <a:tailEnd len="med" type="triangle" w="med"/>
          </a:ln>
        </p:spPr>
        <p:style>
          <a:lnRef idx="0"/>
          <a:fillRef idx="0"/>
          <a:effectRef idx="0"/>
          <a:fontRef idx="minor"/>
        </p:style>
      </p:sp>
      <p:sp>
        <p:nvSpPr>
          <p:cNvPr id="864" name="CustomShape 7"/>
          <p:cNvSpPr/>
          <p:nvPr/>
        </p:nvSpPr>
        <p:spPr>
          <a:xfrm>
            <a:off x="531000" y="2525760"/>
            <a:ext cx="2479320" cy="423360"/>
          </a:xfrm>
          <a:prstGeom prst="rect">
            <a:avLst/>
          </a:prstGeom>
          <a:solidFill>
            <a:srgbClr val="8064a2"/>
          </a:solidFill>
          <a:ln>
            <a:round/>
          </a:ln>
        </p:spPr>
        <p:style>
          <a:lnRef idx="2">
            <a:schemeClr val="accent4"/>
          </a:lnRef>
          <a:fillRef idx="1">
            <a:schemeClr val="lt1"/>
          </a:fillRef>
          <a:effectRef idx="0">
            <a:schemeClr val="accent4"/>
          </a:effectRef>
          <a:fontRef idx="minor"/>
        </p:style>
      </p:sp>
      <p:sp>
        <p:nvSpPr>
          <p:cNvPr id="865" name="CustomShape 8"/>
          <p:cNvSpPr/>
          <p:nvPr/>
        </p:nvSpPr>
        <p:spPr>
          <a:xfrm>
            <a:off x="1099440" y="2598120"/>
            <a:ext cx="1381680" cy="275040"/>
          </a:xfrm>
          <a:prstGeom prst="rect">
            <a:avLst/>
          </a:prstGeom>
          <a:noFill/>
          <a:ln w="12600">
            <a:solidFill>
              <a:srgbClr val="8064a2"/>
            </a:solidFill>
            <a:miter/>
          </a:ln>
        </p:spPr>
        <p:style>
          <a:lnRef idx="0"/>
          <a:fillRef idx="0"/>
          <a:effectRef idx="0"/>
          <a:fontRef idx="minor"/>
        </p:style>
        <p:txBody>
          <a:bodyPr wrap="none" lIns="0" rIns="0" tIns="0" bIns="0" anchor="ctr"/>
          <a:p>
            <a:pPr algn="ctr">
              <a:lnSpc>
                <a:spcPct val="100000"/>
              </a:lnSpc>
            </a:pPr>
            <a:r>
              <a:rPr b="0" lang="de-DE" sz="1800" spc="-1" strike="noStrike">
                <a:solidFill>
                  <a:srgbClr val="ffffff"/>
                </a:solidFill>
                <a:uFill>
                  <a:solidFill>
                    <a:srgbClr val="ffffff"/>
                  </a:solidFill>
                </a:uFill>
                <a:latin typeface="Arial"/>
              </a:rPr>
              <a:t>Aufzeichnung</a:t>
            </a:r>
            <a:endParaRPr b="0" lang="de-DE" sz="1800" spc="-1" strike="noStrike">
              <a:solidFill>
                <a:srgbClr val="000000"/>
              </a:solidFill>
              <a:uFill>
                <a:solidFill>
                  <a:srgbClr val="ffffff"/>
                </a:solidFill>
              </a:uFill>
              <a:latin typeface="Arial"/>
            </a:endParaRPr>
          </a:p>
        </p:txBody>
      </p:sp>
      <p:sp>
        <p:nvSpPr>
          <p:cNvPr id="866" name="CustomShape 9"/>
          <p:cNvSpPr/>
          <p:nvPr/>
        </p:nvSpPr>
        <p:spPr>
          <a:xfrm>
            <a:off x="541080" y="4102560"/>
            <a:ext cx="2481480" cy="423360"/>
          </a:xfrm>
          <a:prstGeom prst="rect">
            <a:avLst/>
          </a:prstGeom>
          <a:solidFill>
            <a:srgbClr val="8064a2"/>
          </a:solidFill>
          <a:ln>
            <a:round/>
          </a:ln>
        </p:spPr>
        <p:style>
          <a:lnRef idx="2">
            <a:schemeClr val="accent4"/>
          </a:lnRef>
          <a:fillRef idx="1">
            <a:schemeClr val="lt1"/>
          </a:fillRef>
          <a:effectRef idx="0">
            <a:schemeClr val="accent4"/>
          </a:effectRef>
          <a:fontRef idx="minor"/>
        </p:style>
      </p:sp>
      <p:sp>
        <p:nvSpPr>
          <p:cNvPr id="867" name="CustomShape 10"/>
          <p:cNvSpPr/>
          <p:nvPr/>
        </p:nvSpPr>
        <p:spPr>
          <a:xfrm>
            <a:off x="636120" y="4211640"/>
            <a:ext cx="2351160" cy="228960"/>
          </a:xfrm>
          <a:prstGeom prst="rect">
            <a:avLst/>
          </a:prstGeom>
          <a:noFill/>
          <a:ln w="12600">
            <a:solidFill>
              <a:srgbClr val="8064a2"/>
            </a:solidFill>
            <a:miter/>
          </a:ln>
        </p:spPr>
        <p:style>
          <a:lnRef idx="0"/>
          <a:fillRef idx="0"/>
          <a:effectRef idx="0"/>
          <a:fontRef idx="minor"/>
        </p:style>
        <p:txBody>
          <a:bodyPr wrap="none" lIns="0" rIns="0" tIns="0" bIns="0" anchor="ctr"/>
          <a:p>
            <a:pPr algn="ctr">
              <a:lnSpc>
                <a:spcPct val="100000"/>
              </a:lnSpc>
            </a:pPr>
            <a:r>
              <a:rPr b="0" lang="de-DE" sz="1500" spc="-1" strike="noStrike">
                <a:solidFill>
                  <a:srgbClr val="ffffff"/>
                </a:solidFill>
                <a:uFill>
                  <a:solidFill>
                    <a:srgbClr val="ffffff"/>
                  </a:solidFill>
                </a:uFill>
                <a:latin typeface="Arial"/>
              </a:rPr>
              <a:t>Bewertung &amp; Genehmigung</a:t>
            </a:r>
            <a:endParaRPr b="0" lang="de-DE" sz="1800" spc="-1" strike="noStrike">
              <a:solidFill>
                <a:srgbClr val="000000"/>
              </a:solidFill>
              <a:uFill>
                <a:solidFill>
                  <a:srgbClr val="ffffff"/>
                </a:solidFill>
              </a:uFill>
              <a:latin typeface="Arial"/>
            </a:endParaRPr>
          </a:p>
        </p:txBody>
      </p:sp>
      <p:sp>
        <p:nvSpPr>
          <p:cNvPr id="868" name="CustomShape 11"/>
          <p:cNvSpPr/>
          <p:nvPr/>
        </p:nvSpPr>
        <p:spPr>
          <a:xfrm>
            <a:off x="545760" y="3319200"/>
            <a:ext cx="2479320" cy="423360"/>
          </a:xfrm>
          <a:prstGeom prst="rect">
            <a:avLst/>
          </a:prstGeom>
          <a:solidFill>
            <a:srgbClr val="8064a2"/>
          </a:solidFill>
          <a:ln>
            <a:round/>
          </a:ln>
        </p:spPr>
        <p:style>
          <a:lnRef idx="2">
            <a:schemeClr val="accent4"/>
          </a:lnRef>
          <a:fillRef idx="1">
            <a:schemeClr val="lt1"/>
          </a:fillRef>
          <a:effectRef idx="0">
            <a:schemeClr val="accent4"/>
          </a:effectRef>
          <a:fontRef idx="minor"/>
        </p:style>
      </p:sp>
      <p:sp>
        <p:nvSpPr>
          <p:cNvPr id="869" name="CustomShape 12"/>
          <p:cNvSpPr/>
          <p:nvPr/>
        </p:nvSpPr>
        <p:spPr>
          <a:xfrm>
            <a:off x="1083600" y="3404880"/>
            <a:ext cx="1470240" cy="275040"/>
          </a:xfrm>
          <a:prstGeom prst="rect">
            <a:avLst/>
          </a:prstGeom>
          <a:noFill/>
          <a:ln w="12600">
            <a:noFill/>
          </a:ln>
        </p:spPr>
        <p:style>
          <a:lnRef idx="0"/>
          <a:fillRef idx="0"/>
          <a:effectRef idx="0"/>
          <a:fontRef idx="minor"/>
        </p:style>
        <p:txBody>
          <a:bodyPr wrap="none" lIns="0" rIns="0" tIns="0" bIns="0" anchor="ctr"/>
          <a:p>
            <a:pPr algn="ctr">
              <a:lnSpc>
                <a:spcPct val="100000"/>
              </a:lnSpc>
            </a:pPr>
            <a:r>
              <a:rPr b="0" lang="de-DE" sz="1800" spc="-1" strike="noStrike">
                <a:solidFill>
                  <a:srgbClr val="ffffff"/>
                </a:solidFill>
                <a:uFill>
                  <a:solidFill>
                    <a:srgbClr val="ffffff"/>
                  </a:solidFill>
                </a:uFill>
                <a:latin typeface="Arial"/>
              </a:rPr>
              <a:t>Klassifizierung</a:t>
            </a:r>
            <a:endParaRPr b="0" lang="de-DE" sz="1800" spc="-1" strike="noStrike">
              <a:solidFill>
                <a:srgbClr val="000000"/>
              </a:solidFill>
              <a:uFill>
                <a:solidFill>
                  <a:srgbClr val="ffffff"/>
                </a:solidFill>
              </a:uFill>
              <a:latin typeface="Arial"/>
            </a:endParaRPr>
          </a:p>
        </p:txBody>
      </p:sp>
      <p:sp>
        <p:nvSpPr>
          <p:cNvPr id="870" name="Line 13"/>
          <p:cNvSpPr/>
          <p:nvPr/>
        </p:nvSpPr>
        <p:spPr>
          <a:xfrm>
            <a:off x="1781280" y="2969280"/>
            <a:ext cx="1080" cy="339840"/>
          </a:xfrm>
          <a:prstGeom prst="line">
            <a:avLst/>
          </a:prstGeom>
          <a:ln w="25560">
            <a:solidFill>
              <a:schemeClr val="tx1"/>
            </a:solidFill>
            <a:round/>
            <a:tailEnd len="med" type="triangle" w="med"/>
          </a:ln>
        </p:spPr>
        <p:style>
          <a:lnRef idx="0"/>
          <a:fillRef idx="0"/>
          <a:effectRef idx="0"/>
          <a:fontRef idx="minor"/>
        </p:style>
      </p:sp>
      <p:sp>
        <p:nvSpPr>
          <p:cNvPr id="871" name="CustomShape 14"/>
          <p:cNvSpPr/>
          <p:nvPr/>
        </p:nvSpPr>
        <p:spPr>
          <a:xfrm>
            <a:off x="545760" y="6024960"/>
            <a:ext cx="2479320" cy="423360"/>
          </a:xfrm>
          <a:prstGeom prst="rect">
            <a:avLst/>
          </a:prstGeom>
          <a:solidFill>
            <a:srgbClr val="8064a2"/>
          </a:solidFill>
          <a:ln>
            <a:round/>
          </a:ln>
        </p:spPr>
        <p:style>
          <a:lnRef idx="2">
            <a:schemeClr val="accent4"/>
          </a:lnRef>
          <a:fillRef idx="1">
            <a:schemeClr val="lt1"/>
          </a:fillRef>
          <a:effectRef idx="0">
            <a:schemeClr val="accent4"/>
          </a:effectRef>
          <a:fontRef idx="minor"/>
        </p:style>
      </p:sp>
      <p:sp>
        <p:nvSpPr>
          <p:cNvPr id="872" name="CustomShape 15"/>
          <p:cNvSpPr/>
          <p:nvPr/>
        </p:nvSpPr>
        <p:spPr>
          <a:xfrm>
            <a:off x="1155960" y="6110640"/>
            <a:ext cx="1345320" cy="275040"/>
          </a:xfrm>
          <a:prstGeom prst="rect">
            <a:avLst/>
          </a:prstGeom>
          <a:noFill/>
          <a:ln w="12600">
            <a:solidFill>
              <a:srgbClr val="8064a2"/>
            </a:solidFill>
            <a:miter/>
          </a:ln>
        </p:spPr>
        <p:style>
          <a:lnRef idx="0"/>
          <a:fillRef idx="0"/>
          <a:effectRef idx="0"/>
          <a:fontRef idx="minor"/>
        </p:style>
        <p:txBody>
          <a:bodyPr wrap="none" lIns="0" rIns="0" tIns="0" bIns="0" anchor="ctr"/>
          <a:p>
            <a:pPr algn="ctr">
              <a:lnSpc>
                <a:spcPct val="100000"/>
              </a:lnSpc>
            </a:pPr>
            <a:r>
              <a:rPr b="0" lang="de-DE" sz="1800" spc="-1" strike="noStrike">
                <a:solidFill>
                  <a:srgbClr val="ffffff"/>
                </a:solidFill>
                <a:uFill>
                  <a:solidFill>
                    <a:srgbClr val="ffffff"/>
                  </a:solidFill>
                </a:uFill>
                <a:latin typeface="Arial"/>
              </a:rPr>
              <a:t>Review (PIR)</a:t>
            </a:r>
            <a:endParaRPr b="0" lang="de-DE" sz="1800" spc="-1" strike="noStrike">
              <a:solidFill>
                <a:srgbClr val="000000"/>
              </a:solidFill>
              <a:uFill>
                <a:solidFill>
                  <a:srgbClr val="ffffff"/>
                </a:solidFill>
              </a:uFill>
              <a:latin typeface="Arial"/>
            </a:endParaRPr>
          </a:p>
        </p:txBody>
      </p:sp>
      <p:sp>
        <p:nvSpPr>
          <p:cNvPr id="873" name="CustomShape 16"/>
          <p:cNvSpPr/>
          <p:nvPr/>
        </p:nvSpPr>
        <p:spPr>
          <a:xfrm>
            <a:off x="5574960" y="2465280"/>
            <a:ext cx="2479320" cy="423360"/>
          </a:xfrm>
          <a:prstGeom prst="rect">
            <a:avLst/>
          </a:prstGeom>
          <a:ln>
            <a:round/>
          </a:ln>
        </p:spPr>
        <p:style>
          <a:lnRef idx="2">
            <a:schemeClr val="accent1">
              <a:shade val="50000"/>
            </a:schemeClr>
          </a:lnRef>
          <a:fillRef idx="1">
            <a:schemeClr val="accent1"/>
          </a:fillRef>
          <a:effectRef idx="0">
            <a:schemeClr val="accent1"/>
          </a:effectRef>
          <a:fontRef idx="minor"/>
        </p:style>
      </p:sp>
      <p:sp>
        <p:nvSpPr>
          <p:cNvPr id="874" name="CustomShape 17"/>
          <p:cNvSpPr/>
          <p:nvPr/>
        </p:nvSpPr>
        <p:spPr>
          <a:xfrm>
            <a:off x="6013800" y="2566080"/>
            <a:ext cx="1706400" cy="244080"/>
          </a:xfrm>
          <a:prstGeom prst="rect">
            <a:avLst/>
          </a:prstGeom>
          <a:noFill/>
          <a:ln w="12600">
            <a:noFill/>
          </a:ln>
        </p:spPr>
        <p:style>
          <a:lnRef idx="0"/>
          <a:fillRef idx="0"/>
          <a:effectRef idx="0"/>
          <a:fontRef idx="minor"/>
        </p:style>
        <p:txBody>
          <a:bodyPr wrap="none" lIns="0" rIns="0" tIns="0" bIns="0" anchor="ctr"/>
          <a:p>
            <a:pPr algn="ctr">
              <a:lnSpc>
                <a:spcPct val="100000"/>
              </a:lnSpc>
            </a:pPr>
            <a:r>
              <a:rPr b="0" lang="de-DE" sz="1600" spc="-1" strike="noStrike">
                <a:solidFill>
                  <a:srgbClr val="ffffff"/>
                </a:solidFill>
                <a:uFill>
                  <a:solidFill>
                    <a:srgbClr val="ffffff"/>
                  </a:solidFill>
                </a:uFill>
                <a:latin typeface="Arial"/>
              </a:rPr>
              <a:t>Release Erstellung</a:t>
            </a:r>
            <a:endParaRPr b="0" lang="de-DE" sz="1800" spc="-1" strike="noStrike">
              <a:solidFill>
                <a:srgbClr val="000000"/>
              </a:solidFill>
              <a:uFill>
                <a:solidFill>
                  <a:srgbClr val="ffffff"/>
                </a:solidFill>
              </a:uFill>
              <a:latin typeface="Arial"/>
            </a:endParaRPr>
          </a:p>
        </p:txBody>
      </p:sp>
      <p:sp>
        <p:nvSpPr>
          <p:cNvPr id="875" name="Line 18"/>
          <p:cNvSpPr/>
          <p:nvPr/>
        </p:nvSpPr>
        <p:spPr>
          <a:xfrm>
            <a:off x="6815160" y="3613680"/>
            <a:ext cx="1080" cy="265680"/>
          </a:xfrm>
          <a:prstGeom prst="line">
            <a:avLst/>
          </a:prstGeom>
          <a:ln w="25560">
            <a:solidFill>
              <a:schemeClr val="tx1"/>
            </a:solidFill>
            <a:round/>
            <a:tailEnd len="med" type="triangle" w="med"/>
          </a:ln>
        </p:spPr>
        <p:style>
          <a:lnRef idx="0"/>
          <a:fillRef idx="0"/>
          <a:effectRef idx="0"/>
          <a:fontRef idx="minor"/>
        </p:style>
      </p:sp>
      <p:sp>
        <p:nvSpPr>
          <p:cNvPr id="876" name="CustomShape 19"/>
          <p:cNvSpPr/>
          <p:nvPr/>
        </p:nvSpPr>
        <p:spPr>
          <a:xfrm>
            <a:off x="5574960" y="1754640"/>
            <a:ext cx="2479320" cy="423360"/>
          </a:xfrm>
          <a:prstGeom prst="rect">
            <a:avLst/>
          </a:prstGeom>
          <a:ln>
            <a:round/>
          </a:ln>
        </p:spPr>
        <p:style>
          <a:lnRef idx="2">
            <a:schemeClr val="accent1">
              <a:shade val="50000"/>
            </a:schemeClr>
          </a:lnRef>
          <a:fillRef idx="1">
            <a:schemeClr val="accent1"/>
          </a:fillRef>
          <a:effectRef idx="0">
            <a:schemeClr val="accent1"/>
          </a:effectRef>
          <a:fontRef idx="minor"/>
        </p:style>
      </p:sp>
      <p:sp>
        <p:nvSpPr>
          <p:cNvPr id="877" name="CustomShape 20"/>
          <p:cNvSpPr/>
          <p:nvPr/>
        </p:nvSpPr>
        <p:spPr>
          <a:xfrm>
            <a:off x="6085080" y="1855800"/>
            <a:ext cx="1548000" cy="244080"/>
          </a:xfrm>
          <a:prstGeom prst="rect">
            <a:avLst/>
          </a:prstGeom>
          <a:noFill/>
          <a:ln w="12600">
            <a:noFill/>
          </a:ln>
        </p:spPr>
        <p:style>
          <a:lnRef idx="0"/>
          <a:fillRef idx="0"/>
          <a:effectRef idx="0"/>
          <a:fontRef idx="minor"/>
        </p:style>
        <p:txBody>
          <a:bodyPr wrap="none" lIns="0" rIns="0" tIns="0" bIns="0" anchor="ctr"/>
          <a:p>
            <a:pPr algn="ctr">
              <a:lnSpc>
                <a:spcPct val="100000"/>
              </a:lnSpc>
            </a:pPr>
            <a:r>
              <a:rPr b="0" lang="de-DE" sz="1600" spc="-1" strike="noStrike">
                <a:solidFill>
                  <a:srgbClr val="ffffff"/>
                </a:solidFill>
                <a:uFill>
                  <a:solidFill>
                    <a:srgbClr val="ffffff"/>
                  </a:solidFill>
                </a:uFill>
                <a:latin typeface="Arial"/>
              </a:rPr>
              <a:t>Release Planung</a:t>
            </a:r>
            <a:endParaRPr b="0" lang="de-DE" sz="1800" spc="-1" strike="noStrike">
              <a:solidFill>
                <a:srgbClr val="000000"/>
              </a:solidFill>
              <a:uFill>
                <a:solidFill>
                  <a:srgbClr val="ffffff"/>
                </a:solidFill>
              </a:uFill>
              <a:latin typeface="Arial"/>
            </a:endParaRPr>
          </a:p>
        </p:txBody>
      </p:sp>
      <p:sp>
        <p:nvSpPr>
          <p:cNvPr id="878" name="CustomShape 21"/>
          <p:cNvSpPr/>
          <p:nvPr/>
        </p:nvSpPr>
        <p:spPr>
          <a:xfrm>
            <a:off x="5574960" y="3888720"/>
            <a:ext cx="2480400" cy="423360"/>
          </a:xfrm>
          <a:prstGeom prst="rect">
            <a:avLst/>
          </a:prstGeom>
          <a:ln>
            <a:round/>
          </a:ln>
        </p:spPr>
        <p:style>
          <a:lnRef idx="2">
            <a:schemeClr val="accent1">
              <a:shade val="50000"/>
            </a:schemeClr>
          </a:lnRef>
          <a:fillRef idx="1">
            <a:schemeClr val="accent1"/>
          </a:fillRef>
          <a:effectRef idx="0">
            <a:schemeClr val="accent1"/>
          </a:effectRef>
          <a:fontRef idx="minor"/>
        </p:style>
      </p:sp>
      <p:sp>
        <p:nvSpPr>
          <p:cNvPr id="879" name="CustomShape 22"/>
          <p:cNvSpPr/>
          <p:nvPr/>
        </p:nvSpPr>
        <p:spPr>
          <a:xfrm>
            <a:off x="6028200" y="3989520"/>
            <a:ext cx="1683720" cy="244080"/>
          </a:xfrm>
          <a:prstGeom prst="rect">
            <a:avLst/>
          </a:prstGeom>
          <a:noFill/>
          <a:ln w="12600">
            <a:noFill/>
          </a:ln>
        </p:spPr>
        <p:style>
          <a:lnRef idx="0"/>
          <a:fillRef idx="0"/>
          <a:effectRef idx="0"/>
          <a:fontRef idx="minor"/>
        </p:style>
        <p:txBody>
          <a:bodyPr wrap="none" lIns="0" rIns="0" tIns="0" bIns="0" anchor="ctr"/>
          <a:p>
            <a:pPr algn="ctr">
              <a:lnSpc>
                <a:spcPct val="100000"/>
              </a:lnSpc>
            </a:pPr>
            <a:r>
              <a:rPr b="0" lang="de-DE" sz="1600" spc="-1" strike="noStrike">
                <a:solidFill>
                  <a:srgbClr val="ffffff"/>
                </a:solidFill>
                <a:uFill>
                  <a:solidFill>
                    <a:srgbClr val="ffffff"/>
                  </a:solidFill>
                </a:uFill>
                <a:latin typeface="Arial"/>
              </a:rPr>
              <a:t>Readiness Review</a:t>
            </a:r>
            <a:endParaRPr b="0" lang="de-DE" sz="1800" spc="-1" strike="noStrike">
              <a:solidFill>
                <a:srgbClr val="000000"/>
              </a:solidFill>
              <a:uFill>
                <a:solidFill>
                  <a:srgbClr val="ffffff"/>
                </a:solidFill>
              </a:uFill>
              <a:latin typeface="Arial"/>
            </a:endParaRPr>
          </a:p>
        </p:txBody>
      </p:sp>
      <p:sp>
        <p:nvSpPr>
          <p:cNvPr id="880" name="Line 23"/>
          <p:cNvSpPr/>
          <p:nvPr/>
        </p:nvSpPr>
        <p:spPr>
          <a:xfrm flipH="1">
            <a:off x="6813000" y="2190240"/>
            <a:ext cx="2160" cy="266040"/>
          </a:xfrm>
          <a:prstGeom prst="line">
            <a:avLst/>
          </a:prstGeom>
          <a:ln w="25560">
            <a:solidFill>
              <a:schemeClr val="tx1"/>
            </a:solidFill>
            <a:round/>
            <a:tailEnd len="med" type="triangle" w="med"/>
          </a:ln>
        </p:spPr>
        <p:style>
          <a:lnRef idx="0"/>
          <a:fillRef idx="0"/>
          <a:effectRef idx="0"/>
          <a:fontRef idx="minor"/>
        </p:style>
      </p:sp>
      <p:sp>
        <p:nvSpPr>
          <p:cNvPr id="881" name="CustomShape 24"/>
          <p:cNvSpPr/>
          <p:nvPr/>
        </p:nvSpPr>
        <p:spPr>
          <a:xfrm>
            <a:off x="5574960" y="3175560"/>
            <a:ext cx="2479320" cy="423360"/>
          </a:xfrm>
          <a:prstGeom prst="rect">
            <a:avLst/>
          </a:prstGeom>
          <a:ln>
            <a:round/>
          </a:ln>
        </p:spPr>
        <p:style>
          <a:lnRef idx="2">
            <a:schemeClr val="accent1">
              <a:shade val="50000"/>
            </a:schemeClr>
          </a:lnRef>
          <a:fillRef idx="1">
            <a:schemeClr val="accent1"/>
          </a:fillRef>
          <a:effectRef idx="0">
            <a:schemeClr val="accent1"/>
          </a:effectRef>
          <a:fontRef idx="minor"/>
        </p:style>
      </p:sp>
      <p:sp>
        <p:nvSpPr>
          <p:cNvPr id="882" name="CustomShape 25"/>
          <p:cNvSpPr/>
          <p:nvPr/>
        </p:nvSpPr>
        <p:spPr>
          <a:xfrm>
            <a:off x="6221160" y="3281400"/>
            <a:ext cx="1278360" cy="244080"/>
          </a:xfrm>
          <a:prstGeom prst="rect">
            <a:avLst/>
          </a:prstGeom>
          <a:noFill/>
          <a:ln w="12600">
            <a:noFill/>
          </a:ln>
        </p:spPr>
        <p:style>
          <a:lnRef idx="0"/>
          <a:fillRef idx="0"/>
          <a:effectRef idx="0"/>
          <a:fontRef idx="minor"/>
        </p:style>
        <p:txBody>
          <a:bodyPr wrap="none" lIns="0" rIns="0" tIns="0" bIns="0" anchor="ctr"/>
          <a:p>
            <a:pPr algn="ctr">
              <a:lnSpc>
                <a:spcPct val="100000"/>
              </a:lnSpc>
            </a:pPr>
            <a:r>
              <a:rPr b="0" lang="de-DE" sz="1600" spc="-1" strike="noStrike">
                <a:solidFill>
                  <a:srgbClr val="ffffff"/>
                </a:solidFill>
                <a:uFill>
                  <a:solidFill>
                    <a:srgbClr val="ffffff"/>
                  </a:solidFill>
                </a:uFill>
                <a:latin typeface="Arial"/>
              </a:rPr>
              <a:t>Akzeptanztest</a:t>
            </a:r>
            <a:endParaRPr b="0" lang="de-DE" sz="1800" spc="-1" strike="noStrike">
              <a:solidFill>
                <a:srgbClr val="000000"/>
              </a:solidFill>
              <a:uFill>
                <a:solidFill>
                  <a:srgbClr val="ffffff"/>
                </a:solidFill>
              </a:uFill>
              <a:latin typeface="Arial"/>
            </a:endParaRPr>
          </a:p>
        </p:txBody>
      </p:sp>
      <p:sp>
        <p:nvSpPr>
          <p:cNvPr id="883" name="Line 26"/>
          <p:cNvSpPr/>
          <p:nvPr/>
        </p:nvSpPr>
        <p:spPr>
          <a:xfrm>
            <a:off x="6813000" y="2901960"/>
            <a:ext cx="2160" cy="265680"/>
          </a:xfrm>
          <a:prstGeom prst="line">
            <a:avLst/>
          </a:prstGeom>
          <a:ln w="25560">
            <a:solidFill>
              <a:schemeClr val="tx1"/>
            </a:solidFill>
            <a:round/>
            <a:tailEnd len="med" type="triangle" w="med"/>
          </a:ln>
        </p:spPr>
        <p:style>
          <a:lnRef idx="0"/>
          <a:fillRef idx="0"/>
          <a:effectRef idx="0"/>
          <a:fontRef idx="minor"/>
        </p:style>
      </p:sp>
      <p:sp>
        <p:nvSpPr>
          <p:cNvPr id="884" name="CustomShape 27"/>
          <p:cNvSpPr/>
          <p:nvPr/>
        </p:nvSpPr>
        <p:spPr>
          <a:xfrm>
            <a:off x="5574960" y="5311800"/>
            <a:ext cx="2479320" cy="423360"/>
          </a:xfrm>
          <a:prstGeom prst="rect">
            <a:avLst/>
          </a:prstGeom>
          <a:ln>
            <a:round/>
          </a:ln>
        </p:spPr>
        <p:style>
          <a:lnRef idx="2">
            <a:schemeClr val="accent1">
              <a:shade val="50000"/>
            </a:schemeClr>
          </a:lnRef>
          <a:fillRef idx="1">
            <a:schemeClr val="accent1"/>
          </a:fillRef>
          <a:effectRef idx="0">
            <a:schemeClr val="accent1"/>
          </a:effectRef>
          <a:fontRef idx="minor"/>
        </p:style>
      </p:sp>
      <p:sp>
        <p:nvSpPr>
          <p:cNvPr id="885" name="CustomShape 28"/>
          <p:cNvSpPr/>
          <p:nvPr/>
        </p:nvSpPr>
        <p:spPr>
          <a:xfrm>
            <a:off x="5672520" y="5383440"/>
            <a:ext cx="2289960" cy="244080"/>
          </a:xfrm>
          <a:prstGeom prst="rect">
            <a:avLst/>
          </a:prstGeom>
          <a:noFill/>
          <a:ln w="12600">
            <a:noFill/>
          </a:ln>
        </p:spPr>
        <p:style>
          <a:lnRef idx="0"/>
          <a:fillRef idx="0"/>
          <a:effectRef idx="0"/>
          <a:fontRef idx="minor"/>
        </p:style>
        <p:txBody>
          <a:bodyPr wrap="none" lIns="0" rIns="0" tIns="0" bIns="0" anchor="ctr"/>
          <a:p>
            <a:pPr algn="ctr">
              <a:lnSpc>
                <a:spcPct val="100000"/>
              </a:lnSpc>
            </a:pPr>
            <a:r>
              <a:rPr b="0" lang="de-DE" sz="1600" spc="-1" strike="noStrike">
                <a:solidFill>
                  <a:srgbClr val="ffffff"/>
                </a:solidFill>
                <a:uFill>
                  <a:solidFill>
                    <a:srgbClr val="ffffff"/>
                  </a:solidFill>
                </a:uFill>
                <a:latin typeface="Arial"/>
              </a:rPr>
              <a:t>Deployment Vorbereitung</a:t>
            </a:r>
            <a:endParaRPr b="0" lang="de-DE" sz="1800" spc="-1" strike="noStrike">
              <a:solidFill>
                <a:srgbClr val="000000"/>
              </a:solidFill>
              <a:uFill>
                <a:solidFill>
                  <a:srgbClr val="ffffff"/>
                </a:solidFill>
              </a:uFill>
              <a:latin typeface="Arial"/>
            </a:endParaRPr>
          </a:p>
        </p:txBody>
      </p:sp>
      <p:sp>
        <p:nvSpPr>
          <p:cNvPr id="886" name="CustomShape 29"/>
          <p:cNvSpPr/>
          <p:nvPr/>
        </p:nvSpPr>
        <p:spPr>
          <a:xfrm>
            <a:off x="5574960" y="4601520"/>
            <a:ext cx="2480400" cy="423360"/>
          </a:xfrm>
          <a:prstGeom prst="rect">
            <a:avLst/>
          </a:prstGeom>
          <a:ln>
            <a:round/>
          </a:ln>
        </p:spPr>
        <p:style>
          <a:lnRef idx="2">
            <a:schemeClr val="accent1">
              <a:shade val="50000"/>
            </a:schemeClr>
          </a:lnRef>
          <a:fillRef idx="1">
            <a:schemeClr val="accent1"/>
          </a:fillRef>
          <a:effectRef idx="0">
            <a:schemeClr val="accent1"/>
          </a:effectRef>
          <a:fontRef idx="minor"/>
        </p:style>
      </p:sp>
      <p:sp>
        <p:nvSpPr>
          <p:cNvPr id="887" name="CustomShape 30"/>
          <p:cNvSpPr/>
          <p:nvPr/>
        </p:nvSpPr>
        <p:spPr>
          <a:xfrm>
            <a:off x="5913360" y="4702320"/>
            <a:ext cx="1886400" cy="244080"/>
          </a:xfrm>
          <a:prstGeom prst="rect">
            <a:avLst/>
          </a:prstGeom>
          <a:noFill/>
          <a:ln w="12600">
            <a:noFill/>
          </a:ln>
        </p:spPr>
        <p:style>
          <a:lnRef idx="0"/>
          <a:fillRef idx="0"/>
          <a:effectRef idx="0"/>
          <a:fontRef idx="minor"/>
        </p:style>
        <p:txBody>
          <a:bodyPr wrap="none" lIns="0" rIns="0" tIns="0" bIns="0" anchor="ctr"/>
          <a:p>
            <a:pPr algn="ctr">
              <a:lnSpc>
                <a:spcPct val="100000"/>
              </a:lnSpc>
            </a:pPr>
            <a:r>
              <a:rPr b="0" lang="de-DE" sz="1600" spc="-1" strike="noStrike">
                <a:solidFill>
                  <a:srgbClr val="ffffff"/>
                </a:solidFill>
                <a:uFill>
                  <a:solidFill>
                    <a:srgbClr val="ffffff"/>
                  </a:solidFill>
                </a:uFill>
                <a:latin typeface="Arial"/>
              </a:rPr>
              <a:t>Deployment Planung</a:t>
            </a:r>
            <a:endParaRPr b="0" lang="de-DE" sz="1800" spc="-1" strike="noStrike">
              <a:solidFill>
                <a:srgbClr val="000000"/>
              </a:solidFill>
              <a:uFill>
                <a:solidFill>
                  <a:srgbClr val="ffffff"/>
                </a:solidFill>
              </a:uFill>
              <a:latin typeface="Arial"/>
            </a:endParaRPr>
          </a:p>
        </p:txBody>
      </p:sp>
      <p:sp>
        <p:nvSpPr>
          <p:cNvPr id="888" name="CustomShape 31"/>
          <p:cNvSpPr/>
          <p:nvPr/>
        </p:nvSpPr>
        <p:spPr>
          <a:xfrm>
            <a:off x="5574960" y="6024960"/>
            <a:ext cx="2479320" cy="423360"/>
          </a:xfrm>
          <a:prstGeom prst="rect">
            <a:avLst/>
          </a:prstGeom>
          <a:ln>
            <a:round/>
          </a:ln>
        </p:spPr>
        <p:style>
          <a:lnRef idx="2">
            <a:schemeClr val="accent1">
              <a:shade val="50000"/>
            </a:schemeClr>
          </a:lnRef>
          <a:fillRef idx="1">
            <a:schemeClr val="accent1"/>
          </a:fillRef>
          <a:effectRef idx="0">
            <a:schemeClr val="accent1"/>
          </a:effectRef>
          <a:fontRef idx="minor"/>
        </p:style>
      </p:sp>
      <p:sp>
        <p:nvSpPr>
          <p:cNvPr id="889" name="CustomShape 32"/>
          <p:cNvSpPr/>
          <p:nvPr/>
        </p:nvSpPr>
        <p:spPr>
          <a:xfrm>
            <a:off x="5888160" y="6125760"/>
            <a:ext cx="1886400" cy="244080"/>
          </a:xfrm>
          <a:prstGeom prst="rect">
            <a:avLst/>
          </a:prstGeom>
          <a:noFill/>
          <a:ln w="12600">
            <a:noFill/>
          </a:ln>
        </p:spPr>
        <p:style>
          <a:lnRef idx="0"/>
          <a:fillRef idx="0"/>
          <a:effectRef idx="0"/>
          <a:fontRef idx="minor"/>
        </p:style>
        <p:txBody>
          <a:bodyPr wrap="none" lIns="0" rIns="0" tIns="0" bIns="0" anchor="ctr"/>
          <a:p>
            <a:pPr algn="ctr">
              <a:lnSpc>
                <a:spcPct val="100000"/>
              </a:lnSpc>
            </a:pPr>
            <a:r>
              <a:rPr b="0" lang="de-DE" sz="1600" spc="-1" strike="noStrike">
                <a:solidFill>
                  <a:srgbClr val="ffffff"/>
                </a:solidFill>
                <a:uFill>
                  <a:solidFill>
                    <a:srgbClr val="ffffff"/>
                  </a:solidFill>
                </a:uFill>
                <a:latin typeface="Arial"/>
              </a:rPr>
              <a:t>Deployment / Rollout</a:t>
            </a:r>
            <a:endParaRPr b="0" lang="de-DE" sz="1800" spc="-1" strike="noStrike">
              <a:solidFill>
                <a:srgbClr val="000000"/>
              </a:solidFill>
              <a:uFill>
                <a:solidFill>
                  <a:srgbClr val="ffffff"/>
                </a:solidFill>
              </a:uFill>
              <a:latin typeface="Arial"/>
            </a:endParaRPr>
          </a:p>
        </p:txBody>
      </p:sp>
      <p:sp>
        <p:nvSpPr>
          <p:cNvPr id="890" name="CustomShape 33"/>
          <p:cNvSpPr/>
          <p:nvPr/>
        </p:nvSpPr>
        <p:spPr>
          <a:xfrm>
            <a:off x="3750120" y="2540160"/>
            <a:ext cx="1166400" cy="566640"/>
          </a:xfrm>
          <a:custGeom>
            <a:avLst/>
            <a:gdLst/>
            <a:ahLst/>
            <a:rect l="l" t="t" r="r" b="b"/>
            <a:pathLst>
              <a:path w="21600" h="21600">
                <a:moveTo>
                  <a:pt x="0" y="20175"/>
                </a:moveTo>
                <a:cubicBezTo>
                  <a:pt x="945" y="20575"/>
                  <a:pt x="1887" y="20803"/>
                  <a:pt x="2795" y="21088"/>
                </a:cubicBezTo>
                <a:cubicBezTo>
                  <a:pt x="3587" y="21315"/>
                  <a:pt x="4343" y="21373"/>
                  <a:pt x="5061" y="21600"/>
                </a:cubicBezTo>
                <a:cubicBezTo>
                  <a:pt x="7098" y="21600"/>
                  <a:pt x="7628" y="21373"/>
                  <a:pt x="8156" y="21315"/>
                </a:cubicBezTo>
                <a:cubicBezTo>
                  <a:pt x="8723" y="21200"/>
                  <a:pt x="9326" y="20973"/>
                  <a:pt x="9856" y="20803"/>
                </a:cubicBezTo>
                <a:cubicBezTo>
                  <a:pt x="10346" y="20575"/>
                  <a:pt x="10802" y="20403"/>
                  <a:pt x="11329" y="20063"/>
                </a:cubicBezTo>
                <a:cubicBezTo>
                  <a:pt x="11819" y="19890"/>
                  <a:pt x="12349" y="19663"/>
                  <a:pt x="12877" y="19378"/>
                </a:cubicBezTo>
                <a:cubicBezTo>
                  <a:pt x="13444" y="19150"/>
                  <a:pt x="13972" y="18865"/>
                  <a:pt x="14577" y="18638"/>
                </a:cubicBezTo>
                <a:cubicBezTo>
                  <a:pt x="15179" y="18465"/>
                  <a:pt x="15784" y="18125"/>
                  <a:pt x="16539" y="17952"/>
                </a:cubicBezTo>
                <a:cubicBezTo>
                  <a:pt x="17257" y="17839"/>
                  <a:pt x="17937" y="17554"/>
                  <a:pt x="18768" y="17439"/>
                </a:cubicBezTo>
                <a:cubicBezTo>
                  <a:pt x="19638" y="17439"/>
                  <a:pt x="20580" y="17324"/>
                  <a:pt x="21600" y="17324"/>
                </a:cubicBezTo>
                <a:lnTo>
                  <a:pt x="21600" y="0"/>
                </a:lnTo>
                <a:lnTo>
                  <a:pt x="0" y="0"/>
                </a:lnTo>
                <a:close/>
                <a:moveTo>
                  <a:pt x="0" y="20175"/>
                </a:moveTo>
              </a:path>
            </a:pathLst>
          </a:custGeom>
          <a:solidFill>
            <a:schemeClr val="accent1">
              <a:lumMod val="60000"/>
              <a:lumOff val="40000"/>
            </a:schemeClr>
          </a:solidFill>
          <a:ln w="25560">
            <a:solidFill>
              <a:schemeClr val="tx1"/>
            </a:solidFill>
            <a:miter/>
          </a:ln>
        </p:spPr>
        <p:style>
          <a:lnRef idx="0"/>
          <a:fillRef idx="0"/>
          <a:effectRef idx="0"/>
          <a:fontRef idx="minor"/>
        </p:style>
      </p:sp>
      <p:sp>
        <p:nvSpPr>
          <p:cNvPr id="891" name="CustomShape 34"/>
          <p:cNvSpPr/>
          <p:nvPr/>
        </p:nvSpPr>
        <p:spPr>
          <a:xfrm>
            <a:off x="3858480" y="2575080"/>
            <a:ext cx="978840" cy="365760"/>
          </a:xfrm>
          <a:prstGeom prst="rect">
            <a:avLst/>
          </a:prstGeom>
          <a:noFill/>
          <a:ln w="12600">
            <a:noFill/>
          </a:ln>
        </p:spPr>
        <p:style>
          <a:lnRef idx="0"/>
          <a:fillRef idx="0"/>
          <a:effectRef idx="0"/>
          <a:fontRef idx="minor"/>
        </p:style>
        <p:txBody>
          <a:bodyPr lIns="0" rIns="0" tIns="0" bIns="0" anchor="ctr"/>
          <a:p>
            <a:pPr algn="ctr">
              <a:lnSpc>
                <a:spcPct val="100000"/>
              </a:lnSpc>
            </a:pPr>
            <a:r>
              <a:rPr b="1" lang="de-DE" sz="1200" spc="-1" strike="noStrike">
                <a:solidFill>
                  <a:srgbClr val="ffffff"/>
                </a:solidFill>
                <a:uFill>
                  <a:solidFill>
                    <a:srgbClr val="ffffff"/>
                  </a:solidFill>
                </a:uFill>
                <a:latin typeface="Arial"/>
              </a:rPr>
              <a:t>Genehmigter</a:t>
            </a:r>
            <a:r>
              <a:rPr b="1" lang="de-DE" sz="1200" spc="-1" strike="noStrike">
                <a:solidFill>
                  <a:srgbClr val="ffffff"/>
                </a:solidFill>
                <a:uFill>
                  <a:solidFill>
                    <a:srgbClr val="ffffff"/>
                  </a:solidFill>
                </a:uFill>
                <a:latin typeface="Arial"/>
              </a:rPr>
              <a:t>
</a:t>
            </a:r>
            <a:r>
              <a:rPr b="1" lang="de-DE" sz="1200" spc="-1" strike="noStrike">
                <a:solidFill>
                  <a:srgbClr val="ffffff"/>
                </a:solidFill>
                <a:uFill>
                  <a:solidFill>
                    <a:srgbClr val="ffffff"/>
                  </a:solidFill>
                </a:uFill>
                <a:latin typeface="Arial"/>
              </a:rPr>
              <a:t>Change</a:t>
            </a:r>
            <a:endParaRPr b="0" lang="de-DE" sz="1800" spc="-1" strike="noStrike">
              <a:solidFill>
                <a:srgbClr val="000000"/>
              </a:solidFill>
              <a:uFill>
                <a:solidFill>
                  <a:srgbClr val="ffffff"/>
                </a:solidFill>
              </a:uFill>
              <a:latin typeface="Arial"/>
            </a:endParaRPr>
          </a:p>
        </p:txBody>
      </p:sp>
      <p:sp>
        <p:nvSpPr>
          <p:cNvPr id="892" name="CustomShape 35"/>
          <p:cNvSpPr/>
          <p:nvPr/>
        </p:nvSpPr>
        <p:spPr>
          <a:xfrm>
            <a:off x="3750120" y="3248640"/>
            <a:ext cx="1166400" cy="568080"/>
          </a:xfrm>
          <a:custGeom>
            <a:avLst/>
            <a:gdLst/>
            <a:ahLst/>
            <a:rect l="l" t="t" r="r" b="b"/>
            <a:pathLst>
              <a:path w="21600" h="21600">
                <a:moveTo>
                  <a:pt x="0" y="20175"/>
                </a:moveTo>
                <a:cubicBezTo>
                  <a:pt x="945" y="20575"/>
                  <a:pt x="1887" y="20803"/>
                  <a:pt x="2795" y="21088"/>
                </a:cubicBezTo>
                <a:cubicBezTo>
                  <a:pt x="3587" y="21315"/>
                  <a:pt x="4343" y="21373"/>
                  <a:pt x="5061" y="21600"/>
                </a:cubicBezTo>
                <a:cubicBezTo>
                  <a:pt x="7098" y="21600"/>
                  <a:pt x="7628" y="21373"/>
                  <a:pt x="8156" y="21315"/>
                </a:cubicBezTo>
                <a:cubicBezTo>
                  <a:pt x="8723" y="21200"/>
                  <a:pt x="9326" y="20973"/>
                  <a:pt x="9856" y="20803"/>
                </a:cubicBezTo>
                <a:cubicBezTo>
                  <a:pt x="10346" y="20575"/>
                  <a:pt x="10802" y="20403"/>
                  <a:pt x="11329" y="20063"/>
                </a:cubicBezTo>
                <a:cubicBezTo>
                  <a:pt x="11819" y="19890"/>
                  <a:pt x="12349" y="19663"/>
                  <a:pt x="12877" y="19378"/>
                </a:cubicBezTo>
                <a:cubicBezTo>
                  <a:pt x="13444" y="19150"/>
                  <a:pt x="13972" y="18865"/>
                  <a:pt x="14577" y="18638"/>
                </a:cubicBezTo>
                <a:cubicBezTo>
                  <a:pt x="15179" y="18465"/>
                  <a:pt x="15784" y="18125"/>
                  <a:pt x="16539" y="17952"/>
                </a:cubicBezTo>
                <a:cubicBezTo>
                  <a:pt x="17257" y="17839"/>
                  <a:pt x="17937" y="17554"/>
                  <a:pt x="18768" y="17439"/>
                </a:cubicBezTo>
                <a:cubicBezTo>
                  <a:pt x="19638" y="17439"/>
                  <a:pt x="20580" y="17324"/>
                  <a:pt x="21600" y="17324"/>
                </a:cubicBezTo>
                <a:lnTo>
                  <a:pt x="21600" y="0"/>
                </a:lnTo>
                <a:lnTo>
                  <a:pt x="0" y="0"/>
                </a:lnTo>
                <a:close/>
                <a:moveTo>
                  <a:pt x="0" y="20175"/>
                </a:moveTo>
              </a:path>
            </a:pathLst>
          </a:custGeom>
          <a:solidFill>
            <a:schemeClr val="accent1">
              <a:lumMod val="60000"/>
              <a:lumOff val="40000"/>
            </a:schemeClr>
          </a:solidFill>
          <a:ln w="25560">
            <a:solidFill>
              <a:schemeClr val="tx1"/>
            </a:solidFill>
            <a:miter/>
          </a:ln>
        </p:spPr>
        <p:style>
          <a:lnRef idx="0"/>
          <a:fillRef idx="0"/>
          <a:effectRef idx="0"/>
          <a:fontRef idx="minor"/>
        </p:style>
      </p:sp>
      <p:sp>
        <p:nvSpPr>
          <p:cNvPr id="893" name="CustomShape 36"/>
          <p:cNvSpPr/>
          <p:nvPr/>
        </p:nvSpPr>
        <p:spPr>
          <a:xfrm>
            <a:off x="3881160" y="3285360"/>
            <a:ext cx="956160" cy="365760"/>
          </a:xfrm>
          <a:prstGeom prst="rect">
            <a:avLst/>
          </a:prstGeom>
          <a:noFill/>
          <a:ln w="12600">
            <a:noFill/>
          </a:ln>
        </p:spPr>
        <p:style>
          <a:lnRef idx="0"/>
          <a:fillRef idx="0"/>
          <a:effectRef idx="0"/>
          <a:fontRef idx="minor"/>
        </p:style>
        <p:txBody>
          <a:bodyPr lIns="0" rIns="0" tIns="0" bIns="0" anchor="ctr"/>
          <a:p>
            <a:pPr algn="ctr">
              <a:lnSpc>
                <a:spcPct val="100000"/>
              </a:lnSpc>
            </a:pPr>
            <a:r>
              <a:rPr b="1" lang="de-DE" sz="1200" spc="-1" strike="noStrike">
                <a:solidFill>
                  <a:srgbClr val="ffffff"/>
                </a:solidFill>
                <a:uFill>
                  <a:solidFill>
                    <a:srgbClr val="ffffff"/>
                  </a:solidFill>
                </a:uFill>
                <a:latin typeface="Arial"/>
              </a:rPr>
              <a:t>Genehmigter</a:t>
            </a:r>
            <a:r>
              <a:rPr b="1" lang="de-DE" sz="1200" spc="-1" strike="noStrike">
                <a:solidFill>
                  <a:srgbClr val="ffffff"/>
                </a:solidFill>
                <a:uFill>
                  <a:solidFill>
                    <a:srgbClr val="ffffff"/>
                  </a:solidFill>
                </a:uFill>
                <a:latin typeface="Arial"/>
              </a:rPr>
              <a:t>
</a:t>
            </a:r>
            <a:r>
              <a:rPr b="1" lang="de-DE" sz="1200" spc="-1" strike="noStrike">
                <a:solidFill>
                  <a:srgbClr val="ffffff"/>
                </a:solidFill>
                <a:uFill>
                  <a:solidFill>
                    <a:srgbClr val="ffffff"/>
                  </a:solidFill>
                </a:uFill>
                <a:latin typeface="Arial"/>
              </a:rPr>
              <a:t>Change</a:t>
            </a:r>
            <a:endParaRPr b="0" lang="de-DE" sz="1800" spc="-1" strike="noStrike">
              <a:solidFill>
                <a:srgbClr val="000000"/>
              </a:solidFill>
              <a:uFill>
                <a:solidFill>
                  <a:srgbClr val="ffffff"/>
                </a:solidFill>
              </a:uFill>
              <a:latin typeface="Arial"/>
            </a:endParaRPr>
          </a:p>
        </p:txBody>
      </p:sp>
      <p:sp>
        <p:nvSpPr>
          <p:cNvPr id="894" name="CustomShape 37"/>
          <p:cNvSpPr/>
          <p:nvPr/>
        </p:nvSpPr>
        <p:spPr>
          <a:xfrm>
            <a:off x="3750120" y="3962520"/>
            <a:ext cx="1166400" cy="568080"/>
          </a:xfrm>
          <a:custGeom>
            <a:avLst/>
            <a:gdLst/>
            <a:ahLst/>
            <a:rect l="l" t="t" r="r" b="b"/>
            <a:pathLst>
              <a:path w="21600" h="21600">
                <a:moveTo>
                  <a:pt x="0" y="20175"/>
                </a:moveTo>
                <a:cubicBezTo>
                  <a:pt x="945" y="20575"/>
                  <a:pt x="1887" y="20803"/>
                  <a:pt x="2795" y="21088"/>
                </a:cubicBezTo>
                <a:cubicBezTo>
                  <a:pt x="3587" y="21315"/>
                  <a:pt x="4343" y="21373"/>
                  <a:pt x="5061" y="21600"/>
                </a:cubicBezTo>
                <a:cubicBezTo>
                  <a:pt x="7098" y="21600"/>
                  <a:pt x="7628" y="21373"/>
                  <a:pt x="8156" y="21315"/>
                </a:cubicBezTo>
                <a:cubicBezTo>
                  <a:pt x="8723" y="21200"/>
                  <a:pt x="9326" y="20973"/>
                  <a:pt x="9856" y="20803"/>
                </a:cubicBezTo>
                <a:cubicBezTo>
                  <a:pt x="10346" y="20575"/>
                  <a:pt x="10802" y="20403"/>
                  <a:pt x="11329" y="20063"/>
                </a:cubicBezTo>
                <a:cubicBezTo>
                  <a:pt x="11819" y="19890"/>
                  <a:pt x="12349" y="19663"/>
                  <a:pt x="12877" y="19378"/>
                </a:cubicBezTo>
                <a:cubicBezTo>
                  <a:pt x="13444" y="19150"/>
                  <a:pt x="13972" y="18865"/>
                  <a:pt x="14577" y="18638"/>
                </a:cubicBezTo>
                <a:cubicBezTo>
                  <a:pt x="15179" y="18465"/>
                  <a:pt x="15784" y="18125"/>
                  <a:pt x="16539" y="17952"/>
                </a:cubicBezTo>
                <a:cubicBezTo>
                  <a:pt x="17257" y="17839"/>
                  <a:pt x="17937" y="17554"/>
                  <a:pt x="18768" y="17439"/>
                </a:cubicBezTo>
                <a:cubicBezTo>
                  <a:pt x="19638" y="17439"/>
                  <a:pt x="20580" y="17324"/>
                  <a:pt x="21600" y="17324"/>
                </a:cubicBezTo>
                <a:lnTo>
                  <a:pt x="21600" y="0"/>
                </a:lnTo>
                <a:lnTo>
                  <a:pt x="0" y="0"/>
                </a:lnTo>
                <a:close/>
                <a:moveTo>
                  <a:pt x="0" y="20175"/>
                </a:moveTo>
              </a:path>
            </a:pathLst>
          </a:custGeom>
          <a:solidFill>
            <a:schemeClr val="accent1">
              <a:lumMod val="60000"/>
              <a:lumOff val="40000"/>
            </a:schemeClr>
          </a:solidFill>
          <a:ln w="25560">
            <a:solidFill>
              <a:schemeClr val="tx1"/>
            </a:solidFill>
            <a:miter/>
          </a:ln>
        </p:spPr>
        <p:style>
          <a:lnRef idx="0"/>
          <a:fillRef idx="0"/>
          <a:effectRef idx="0"/>
          <a:fontRef idx="minor"/>
        </p:style>
      </p:sp>
      <p:sp>
        <p:nvSpPr>
          <p:cNvPr id="895" name="CustomShape 38"/>
          <p:cNvSpPr/>
          <p:nvPr/>
        </p:nvSpPr>
        <p:spPr>
          <a:xfrm rot="16200000">
            <a:off x="1795320" y="2810520"/>
            <a:ext cx="1932840" cy="1955880"/>
          </a:xfrm>
          <a:custGeom>
            <a:avLst/>
            <a:gdLst/>
            <a:ahLst/>
            <a:rect l="l" t="t" r="r" b="b"/>
            <a:pathLst>
              <a:path w="21600" h="21600">
                <a:moveTo>
                  <a:pt x="2420" y="0"/>
                </a:moveTo>
                <a:lnTo>
                  <a:pt x="0" y="0"/>
                </a:lnTo>
                <a:lnTo>
                  <a:pt x="0" y="17695"/>
                </a:lnTo>
                <a:lnTo>
                  <a:pt x="21600" y="17695"/>
                </a:lnTo>
                <a:lnTo>
                  <a:pt x="21600" y="21600"/>
                </a:lnTo>
              </a:path>
            </a:pathLst>
          </a:custGeom>
          <a:noFill/>
          <a:ln w="25560">
            <a:solidFill>
              <a:schemeClr val="tx1"/>
            </a:solidFill>
            <a:miter/>
            <a:tailEnd len="med" type="triangle" w="med"/>
          </a:ln>
        </p:spPr>
        <p:style>
          <a:lnRef idx="0"/>
          <a:fillRef idx="0"/>
          <a:effectRef idx="0"/>
          <a:fontRef idx="minor"/>
        </p:style>
      </p:sp>
      <p:sp>
        <p:nvSpPr>
          <p:cNvPr id="896" name="CustomShape 39"/>
          <p:cNvSpPr/>
          <p:nvPr/>
        </p:nvSpPr>
        <p:spPr>
          <a:xfrm rot="16200000">
            <a:off x="2149920" y="3165120"/>
            <a:ext cx="1222200" cy="1956960"/>
          </a:xfrm>
          <a:custGeom>
            <a:avLst/>
            <a:gdLst/>
            <a:ahLst/>
            <a:rect l="l" t="t" r="r" b="b"/>
            <a:pathLst>
              <a:path w="21600" h="21600">
                <a:moveTo>
                  <a:pt x="3826" y="0"/>
                </a:moveTo>
                <a:lnTo>
                  <a:pt x="0" y="0"/>
                </a:lnTo>
                <a:lnTo>
                  <a:pt x="0" y="17695"/>
                </a:lnTo>
                <a:lnTo>
                  <a:pt x="21600" y="17695"/>
                </a:lnTo>
                <a:lnTo>
                  <a:pt x="21600" y="21600"/>
                </a:lnTo>
              </a:path>
            </a:pathLst>
          </a:custGeom>
          <a:noFill/>
          <a:ln w="25560">
            <a:solidFill>
              <a:schemeClr val="tx1"/>
            </a:solidFill>
            <a:miter/>
            <a:tailEnd len="med" type="triangle" w="med"/>
          </a:ln>
        </p:spPr>
        <p:style>
          <a:lnRef idx="0"/>
          <a:fillRef idx="0"/>
          <a:effectRef idx="0"/>
          <a:fontRef idx="minor"/>
        </p:style>
      </p:sp>
      <p:sp>
        <p:nvSpPr>
          <p:cNvPr id="897" name="CustomShape 40"/>
          <p:cNvSpPr/>
          <p:nvPr/>
        </p:nvSpPr>
        <p:spPr>
          <a:xfrm rot="16200000">
            <a:off x="2507040" y="3522240"/>
            <a:ext cx="508320" cy="1956960"/>
          </a:xfrm>
          <a:custGeom>
            <a:avLst/>
            <a:gdLst/>
            <a:ahLst/>
            <a:rect l="l" t="t" r="r" b="b"/>
            <a:pathLst>
              <a:path w="21600" h="21600">
                <a:moveTo>
                  <a:pt x="9200" y="0"/>
                </a:moveTo>
                <a:lnTo>
                  <a:pt x="0" y="0"/>
                </a:lnTo>
                <a:lnTo>
                  <a:pt x="0" y="17695"/>
                </a:lnTo>
                <a:lnTo>
                  <a:pt x="21600" y="17695"/>
                </a:lnTo>
                <a:lnTo>
                  <a:pt x="21600" y="21600"/>
                </a:lnTo>
              </a:path>
            </a:pathLst>
          </a:custGeom>
          <a:noFill/>
          <a:ln w="25560">
            <a:solidFill>
              <a:schemeClr val="tx1"/>
            </a:solidFill>
            <a:miter/>
            <a:tailEnd len="med" type="triangle" w="med"/>
          </a:ln>
        </p:spPr>
        <p:style>
          <a:lnRef idx="0"/>
          <a:fillRef idx="0"/>
          <a:effectRef idx="0"/>
          <a:fontRef idx="minor"/>
        </p:style>
      </p:sp>
      <p:sp>
        <p:nvSpPr>
          <p:cNvPr id="898" name="Line 41"/>
          <p:cNvSpPr/>
          <p:nvPr/>
        </p:nvSpPr>
        <p:spPr>
          <a:xfrm flipH="1" flipV="1">
            <a:off x="3033000" y="6237720"/>
            <a:ext cx="2530440" cy="2160"/>
          </a:xfrm>
          <a:prstGeom prst="line">
            <a:avLst/>
          </a:prstGeom>
          <a:ln w="25560">
            <a:solidFill>
              <a:schemeClr val="tx1"/>
            </a:solidFill>
            <a:round/>
            <a:tailEnd len="med" type="triangle" w="med"/>
          </a:ln>
        </p:spPr>
        <p:style>
          <a:lnRef idx="0"/>
          <a:fillRef idx="0"/>
          <a:effectRef idx="0"/>
          <a:fontRef idx="minor"/>
        </p:style>
      </p:sp>
      <p:sp>
        <p:nvSpPr>
          <p:cNvPr id="899" name="Line 42"/>
          <p:cNvSpPr/>
          <p:nvPr/>
        </p:nvSpPr>
        <p:spPr>
          <a:xfrm>
            <a:off x="6815160" y="4324320"/>
            <a:ext cx="1080" cy="266760"/>
          </a:xfrm>
          <a:prstGeom prst="line">
            <a:avLst/>
          </a:prstGeom>
          <a:ln w="25560">
            <a:solidFill>
              <a:schemeClr val="tx1"/>
            </a:solidFill>
            <a:round/>
            <a:tailEnd len="med" type="triangle" w="med"/>
          </a:ln>
        </p:spPr>
        <p:style>
          <a:lnRef idx="0"/>
          <a:fillRef idx="0"/>
          <a:effectRef idx="0"/>
          <a:fontRef idx="minor"/>
        </p:style>
      </p:sp>
      <p:sp>
        <p:nvSpPr>
          <p:cNvPr id="900" name="Line 43"/>
          <p:cNvSpPr/>
          <p:nvPr/>
        </p:nvSpPr>
        <p:spPr>
          <a:xfrm>
            <a:off x="6815160" y="5037120"/>
            <a:ext cx="1080" cy="265680"/>
          </a:xfrm>
          <a:prstGeom prst="line">
            <a:avLst/>
          </a:prstGeom>
          <a:ln w="25560">
            <a:solidFill>
              <a:schemeClr val="tx1"/>
            </a:solidFill>
            <a:round/>
            <a:tailEnd len="med" type="triangle" w="med"/>
          </a:ln>
        </p:spPr>
        <p:style>
          <a:lnRef idx="0"/>
          <a:fillRef idx="0"/>
          <a:effectRef idx="0"/>
          <a:fontRef idx="minor"/>
        </p:style>
      </p:sp>
      <p:sp>
        <p:nvSpPr>
          <p:cNvPr id="901" name="Line 44"/>
          <p:cNvSpPr/>
          <p:nvPr/>
        </p:nvSpPr>
        <p:spPr>
          <a:xfrm flipH="1">
            <a:off x="6813000" y="5747760"/>
            <a:ext cx="2160" cy="266760"/>
          </a:xfrm>
          <a:prstGeom prst="line">
            <a:avLst/>
          </a:prstGeom>
          <a:ln w="25560">
            <a:solidFill>
              <a:schemeClr val="tx1"/>
            </a:solidFill>
            <a:round/>
            <a:tailEnd len="med" type="triangle" w="med"/>
          </a:ln>
        </p:spPr>
        <p:style>
          <a:lnRef idx="0"/>
          <a:fillRef idx="0"/>
          <a:effectRef idx="0"/>
          <a:fontRef idx="minor"/>
        </p:style>
      </p:sp>
      <p:sp>
        <p:nvSpPr>
          <p:cNvPr id="902" name="CustomShape 45"/>
          <p:cNvSpPr/>
          <p:nvPr/>
        </p:nvSpPr>
        <p:spPr>
          <a:xfrm>
            <a:off x="598680" y="1735560"/>
            <a:ext cx="2372760" cy="364680"/>
          </a:xfrm>
          <a:prstGeom prst="rect">
            <a:avLst/>
          </a:prstGeom>
          <a:noFill/>
          <a:ln w="12600">
            <a:noFill/>
          </a:ln>
        </p:spPr>
        <p:style>
          <a:lnRef idx="0"/>
          <a:fillRef idx="0"/>
          <a:effectRef idx="0"/>
          <a:fontRef idx="minor"/>
        </p:style>
        <p:txBody>
          <a:bodyPr wrap="none" lIns="90000" rIns="90000" tIns="45000" bIns="45000"/>
          <a:p>
            <a:pPr algn="ctr">
              <a:lnSpc>
                <a:spcPct val="100000"/>
              </a:lnSpc>
            </a:pPr>
            <a:r>
              <a:rPr b="0" lang="de-DE" sz="1800" spc="-1" strike="noStrike">
                <a:solidFill>
                  <a:srgbClr val="000000"/>
                </a:solidFill>
                <a:uFill>
                  <a:solidFill>
                    <a:srgbClr val="ffffff"/>
                  </a:solidFill>
                </a:uFill>
                <a:latin typeface="Arial"/>
              </a:rPr>
              <a:t>Change Management</a:t>
            </a:r>
            <a:endParaRPr b="0" lang="de-DE" sz="1800" spc="-1" strike="noStrike">
              <a:solidFill>
                <a:srgbClr val="000000"/>
              </a:solidFill>
              <a:uFill>
                <a:solidFill>
                  <a:srgbClr val="ffffff"/>
                </a:solidFill>
              </a:uFill>
              <a:latin typeface="Arial"/>
            </a:endParaRPr>
          </a:p>
        </p:txBody>
      </p:sp>
      <p:sp>
        <p:nvSpPr>
          <p:cNvPr id="903" name="CustomShape 46"/>
          <p:cNvSpPr/>
          <p:nvPr/>
        </p:nvSpPr>
        <p:spPr>
          <a:xfrm rot="5400000">
            <a:off x="6520680" y="3884400"/>
            <a:ext cx="3907080" cy="364320"/>
          </a:xfrm>
          <a:prstGeom prst="rect">
            <a:avLst/>
          </a:prstGeom>
          <a:noFill/>
          <a:ln w="12600">
            <a:noFill/>
          </a:ln>
        </p:spPr>
        <p:style>
          <a:lnRef idx="0"/>
          <a:fillRef idx="0"/>
          <a:effectRef idx="0"/>
          <a:fontRef idx="minor"/>
        </p:style>
        <p:txBody>
          <a:bodyPr wrap="none" lIns="90000" rIns="90000" tIns="45000" bIns="45000"/>
          <a:p>
            <a:pPr algn="ctr">
              <a:lnSpc>
                <a:spcPct val="100000"/>
              </a:lnSpc>
            </a:pPr>
            <a:r>
              <a:rPr b="0" lang="de-DE" sz="1800" spc="-1" strike="noStrike">
                <a:solidFill>
                  <a:srgbClr val="000000"/>
                </a:solidFill>
                <a:uFill>
                  <a:solidFill>
                    <a:srgbClr val="ffffff"/>
                  </a:solidFill>
                </a:uFill>
                <a:latin typeface="Arial"/>
              </a:rPr>
              <a:t>Release &amp; Deployment Management</a:t>
            </a:r>
            <a:endParaRPr b="0" lang="de-DE" sz="1800" spc="-1" strike="noStrike">
              <a:solidFill>
                <a:srgbClr val="000000"/>
              </a:solidFill>
              <a:uFill>
                <a:solidFill>
                  <a:srgbClr val="ffffff"/>
                </a:solidFill>
              </a:uFill>
              <a:latin typeface="Arial"/>
            </a:endParaRPr>
          </a:p>
        </p:txBody>
      </p:sp>
      <p:sp>
        <p:nvSpPr>
          <p:cNvPr id="904" name="CustomShape 47"/>
          <p:cNvSpPr/>
          <p:nvPr/>
        </p:nvSpPr>
        <p:spPr>
          <a:xfrm flipH="1" rot="10800000">
            <a:off x="5556240" y="3531960"/>
            <a:ext cx="665640" cy="850320"/>
          </a:xfrm>
          <a:custGeom>
            <a:avLst/>
            <a:gdLst/>
            <a:ahLst/>
            <a:rect l="l" t="t" r="r" b="b"/>
            <a:pathLst>
              <a:path w="21600" h="21600">
                <a:moveTo>
                  <a:pt x="0" y="0"/>
                </a:moveTo>
                <a:lnTo>
                  <a:pt x="10773" y="0"/>
                </a:lnTo>
                <a:lnTo>
                  <a:pt x="10773" y="21600"/>
                </a:lnTo>
                <a:lnTo>
                  <a:pt x="21600" y="21600"/>
                </a:lnTo>
              </a:path>
            </a:pathLst>
          </a:custGeom>
          <a:noFill/>
          <a:ln w="25560">
            <a:solidFill>
              <a:schemeClr val="tx1"/>
            </a:solidFill>
            <a:miter/>
            <a:tailEnd len="med" type="triangle" w="med"/>
          </a:ln>
        </p:spPr>
        <p:style>
          <a:lnRef idx="0"/>
          <a:fillRef idx="0"/>
          <a:effectRef idx="0"/>
          <a:fontRef idx="minor"/>
        </p:style>
      </p:sp>
      <p:sp>
        <p:nvSpPr>
          <p:cNvPr id="905" name="CustomShape 48"/>
          <p:cNvSpPr/>
          <p:nvPr/>
        </p:nvSpPr>
        <p:spPr>
          <a:xfrm flipH="1" rot="10800000">
            <a:off x="5556240" y="4232880"/>
            <a:ext cx="665640" cy="1551240"/>
          </a:xfrm>
          <a:custGeom>
            <a:avLst/>
            <a:gdLst/>
            <a:ahLst/>
            <a:rect l="l" t="t" r="r" b="b"/>
            <a:pathLst>
              <a:path w="21600" h="21600">
                <a:moveTo>
                  <a:pt x="0" y="0"/>
                </a:moveTo>
                <a:lnTo>
                  <a:pt x="10773" y="0"/>
                </a:lnTo>
                <a:lnTo>
                  <a:pt x="10773" y="21600"/>
                </a:lnTo>
                <a:lnTo>
                  <a:pt x="21600" y="21600"/>
                </a:lnTo>
              </a:path>
            </a:pathLst>
          </a:custGeom>
          <a:noFill/>
          <a:ln w="25560">
            <a:solidFill>
              <a:schemeClr val="tx1"/>
            </a:solidFill>
            <a:miter/>
            <a:tailEnd len="med" type="triangle" w="med"/>
          </a:ln>
        </p:spPr>
        <p:style>
          <a:lnRef idx="0"/>
          <a:fillRef idx="0"/>
          <a:effectRef idx="0"/>
          <a:fontRef idx="minor"/>
        </p:style>
      </p:sp>
      <p:sp>
        <p:nvSpPr>
          <p:cNvPr id="906" name="Line 49"/>
          <p:cNvSpPr/>
          <p:nvPr/>
        </p:nvSpPr>
        <p:spPr>
          <a:xfrm flipH="1">
            <a:off x="4941720" y="2681280"/>
            <a:ext cx="307440" cy="360"/>
          </a:xfrm>
          <a:prstGeom prst="line">
            <a:avLst/>
          </a:prstGeom>
          <a:ln w="25560">
            <a:solidFill>
              <a:schemeClr val="tx1"/>
            </a:solidFill>
            <a:round/>
          </a:ln>
        </p:spPr>
        <p:style>
          <a:lnRef idx="0"/>
          <a:fillRef idx="0"/>
          <a:effectRef idx="0"/>
          <a:fontRef idx="minor"/>
        </p:style>
      </p:sp>
      <p:sp>
        <p:nvSpPr>
          <p:cNvPr id="907" name="TextShape 50"/>
          <p:cNvSpPr txBox="1"/>
          <p:nvPr/>
        </p:nvSpPr>
        <p:spPr>
          <a:xfrm>
            <a:off x="6553080" y="6430680"/>
            <a:ext cx="2133360" cy="364680"/>
          </a:xfrm>
          <a:prstGeom prst="rect">
            <a:avLst/>
          </a:prstGeom>
          <a:noFill/>
          <a:ln>
            <a:noFill/>
          </a:ln>
        </p:spPr>
        <p:txBody>
          <a:bodyPr anchor="ctr"/>
          <a:p>
            <a:pPr algn="r">
              <a:lnSpc>
                <a:spcPct val="100000"/>
              </a:lnSpc>
            </a:pPr>
            <a:fld id="{2F6B5AAC-0833-48EF-9FB6-5AE83FF9342E}" type="slidenum">
              <a:rPr b="0" lang="de-DE" sz="1200" spc="-1" strike="noStrike">
                <a:solidFill>
                  <a:srgbClr val="8b8b8b"/>
                </a:solidFill>
                <a:uFill>
                  <a:solidFill>
                    <a:srgbClr val="ffffff"/>
                  </a:solidFill>
                </a:uFill>
                <a:latin typeface="Calibri"/>
              </a:rPr>
              <a:t>&lt;Foliennummer&gt;</a:t>
            </a:fld>
            <a:endParaRPr b="0" lang="de-DE" sz="1400" spc="-1" strike="noStrike">
              <a:solidFill>
                <a:srgbClr val="000000"/>
              </a:solidFill>
              <a:uFill>
                <a:solidFill>
                  <a:srgbClr val="ffffff"/>
                </a:solidFill>
              </a:uFill>
              <a:latin typeface="Times New Roman"/>
            </a:endParaRPr>
          </a:p>
        </p:txBody>
      </p:sp>
      <p:sp>
        <p:nvSpPr>
          <p:cNvPr id="908" name="CustomShape 51"/>
          <p:cNvSpPr/>
          <p:nvPr/>
        </p:nvSpPr>
        <p:spPr>
          <a:xfrm>
            <a:off x="3870000" y="4006440"/>
            <a:ext cx="956160" cy="365760"/>
          </a:xfrm>
          <a:prstGeom prst="rect">
            <a:avLst/>
          </a:prstGeom>
          <a:noFill/>
          <a:ln w="12600">
            <a:noFill/>
          </a:ln>
        </p:spPr>
        <p:style>
          <a:lnRef idx="0"/>
          <a:fillRef idx="0"/>
          <a:effectRef idx="0"/>
          <a:fontRef idx="minor"/>
        </p:style>
        <p:txBody>
          <a:bodyPr lIns="0" rIns="0" tIns="0" bIns="0" anchor="ctr"/>
          <a:p>
            <a:pPr algn="ctr">
              <a:lnSpc>
                <a:spcPct val="100000"/>
              </a:lnSpc>
            </a:pPr>
            <a:r>
              <a:rPr b="1" lang="de-DE" sz="1200" spc="-1" strike="noStrike">
                <a:solidFill>
                  <a:srgbClr val="ffffff"/>
                </a:solidFill>
                <a:uFill>
                  <a:solidFill>
                    <a:srgbClr val="ffffff"/>
                  </a:solidFill>
                </a:uFill>
                <a:latin typeface="Arial"/>
              </a:rPr>
              <a:t>Genehmigter</a:t>
            </a:r>
            <a:r>
              <a:rPr b="1" lang="de-DE" sz="1200" spc="-1" strike="noStrike">
                <a:solidFill>
                  <a:srgbClr val="ffffff"/>
                </a:solidFill>
                <a:uFill>
                  <a:solidFill>
                    <a:srgbClr val="ffffff"/>
                  </a:solidFill>
                </a:uFill>
                <a:latin typeface="Arial"/>
              </a:rPr>
              <a:t>
</a:t>
            </a:r>
            <a:r>
              <a:rPr b="1" lang="de-DE" sz="1200" spc="-1" strike="noStrike">
                <a:solidFill>
                  <a:srgbClr val="ffffff"/>
                </a:solidFill>
                <a:uFill>
                  <a:solidFill>
                    <a:srgbClr val="ffffff"/>
                  </a:solidFill>
                </a:uFill>
                <a:latin typeface="Arial"/>
              </a:rPr>
              <a:t>Change</a:t>
            </a:r>
            <a:endParaRPr b="0" lang="de-DE" sz="1800" spc="-1" strike="noStrike">
              <a:solidFill>
                <a:srgbClr val="000000"/>
              </a:solidFill>
              <a:uFill>
                <a:solidFill>
                  <a:srgbClr val="ffffff"/>
                </a:solidFill>
              </a:uFill>
              <a:latin typeface="Arial"/>
            </a:endParaRPr>
          </a:p>
        </p:txBody>
      </p:sp>
    </p:spTree>
  </p:cSld>
</p:sld>
</file>

<file path=ppt/slides/slide12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909" name="TextShape 1"/>
          <p:cNvSpPr txBox="1"/>
          <p:nvPr/>
        </p:nvSpPr>
        <p:spPr>
          <a:xfrm>
            <a:off x="457200" y="274680"/>
            <a:ext cx="7353360" cy="1047600"/>
          </a:xfrm>
          <a:prstGeom prst="rect">
            <a:avLst/>
          </a:prstGeom>
          <a:noFill/>
          <a:ln>
            <a:noFill/>
          </a:ln>
        </p:spPr>
        <p:txBody>
          <a:bodyPr anchor="ctr"/>
          <a:p>
            <a:pPr>
              <a:lnSpc>
                <a:spcPct val="100000"/>
              </a:lnSpc>
            </a:pPr>
            <a:r>
              <a:rPr b="0" lang="en-US" sz="3200" spc="-1" strike="noStrike">
                <a:solidFill>
                  <a:srgbClr val="205595"/>
                </a:solidFill>
                <a:uFill>
                  <a:solidFill>
                    <a:srgbClr val="ffffff"/>
                  </a:solidFill>
                </a:uFill>
                <a:latin typeface="Calibri"/>
              </a:rPr>
              <a:t>RDM: Rollen und Verantwortlichkeiten</a:t>
            </a:r>
            <a:endParaRPr b="0" lang="en-US" sz="1800" spc="-1" strike="noStrike">
              <a:solidFill>
                <a:srgbClr val="000000"/>
              </a:solidFill>
              <a:uFill>
                <a:solidFill>
                  <a:srgbClr val="ffffff"/>
                </a:solidFill>
              </a:uFill>
              <a:latin typeface="Calibri"/>
            </a:endParaRPr>
          </a:p>
        </p:txBody>
      </p:sp>
      <p:graphicFrame>
        <p:nvGraphicFramePr>
          <p:cNvPr id="910" name="Table 2"/>
          <p:cNvGraphicFramePr/>
          <p:nvPr/>
        </p:nvGraphicFramePr>
        <p:xfrm>
          <a:off x="457200" y="1697040"/>
          <a:ext cx="8229240" cy="1482840"/>
        </p:xfrm>
        <a:graphic>
          <a:graphicData uri="http://schemas.openxmlformats.org/drawingml/2006/table">
            <a:tbl>
              <a:tblPr/>
              <a:tblGrid>
                <a:gridCol w="1695240"/>
                <a:gridCol w="4205520"/>
                <a:gridCol w="2328480"/>
              </a:tblGrid>
              <a:tr h="546120">
                <a:tc>
                  <a:txBody>
                    <a:bodyPr/>
                    <a:p>
                      <a:pPr>
                        <a:lnSpc>
                          <a:spcPct val="100000"/>
                        </a:lnSpc>
                      </a:pPr>
                      <a:r>
                        <a:rPr b="1" lang="de-DE" sz="1800" spc="-1" strike="noStrike">
                          <a:solidFill>
                            <a:srgbClr val="ffffff"/>
                          </a:solidFill>
                          <a:uFill>
                            <a:solidFill>
                              <a:srgbClr val="ffffff"/>
                            </a:solidFill>
                          </a:uFill>
                          <a:latin typeface="Calibri"/>
                        </a:rPr>
                        <a:t>Rolle</a:t>
                      </a:r>
                      <a:endParaRPr b="0" lang="de-DE" sz="1800" spc="-1" strike="noStrike">
                        <a:solidFill>
                          <a:srgbClr val="000000"/>
                        </a:solidFill>
                        <a:uFill>
                          <a:solidFill>
                            <a:srgbClr val="ffffff"/>
                          </a:solidFill>
                        </a:uFill>
                        <a:latin typeface="Arial"/>
                      </a:endParaRPr>
                    </a:p>
                  </a:txBody>
                  <a:tcPr marL="91440" marR="91440">
                    <a:lnL w="12240">
                      <a:solidFill>
                        <a:srgbClr val="ffffff"/>
                      </a:solidFill>
                    </a:lnL>
                    <a:lnR w="12240">
                      <a:solidFill>
                        <a:srgbClr val="ffffff"/>
                      </a:solidFill>
                    </a:lnR>
                    <a:lnT w="12240">
                      <a:solidFill>
                        <a:srgbClr val="ffffff"/>
                      </a:solidFill>
                    </a:lnT>
                    <a:lnB w="38160">
                      <a:solidFill>
                        <a:srgbClr val="ffffff"/>
                      </a:solidFill>
                    </a:lnB>
                    <a:solidFill>
                      <a:srgbClr val="4f81bd"/>
                    </a:solidFill>
                  </a:tcPr>
                </a:tc>
                <a:tc>
                  <a:txBody>
                    <a:bodyPr/>
                    <a:p>
                      <a:pPr>
                        <a:lnSpc>
                          <a:spcPct val="100000"/>
                        </a:lnSpc>
                      </a:pPr>
                      <a:r>
                        <a:rPr b="1" lang="de-DE" sz="1800" spc="-1" strike="noStrike">
                          <a:solidFill>
                            <a:srgbClr val="ffffff"/>
                          </a:solidFill>
                          <a:uFill>
                            <a:solidFill>
                              <a:srgbClr val="ffffff"/>
                            </a:solidFill>
                          </a:uFill>
                          <a:latin typeface="Calibri"/>
                        </a:rPr>
                        <a:t>Aufgaben</a:t>
                      </a:r>
                      <a:endParaRPr b="0" lang="de-DE" sz="1800" spc="-1" strike="noStrike">
                        <a:solidFill>
                          <a:srgbClr val="000000"/>
                        </a:solidFill>
                        <a:uFill>
                          <a:solidFill>
                            <a:srgbClr val="ffffff"/>
                          </a:solidFill>
                        </a:uFill>
                        <a:latin typeface="Arial"/>
                      </a:endParaRPr>
                    </a:p>
                  </a:txBody>
                  <a:tcPr marL="91440" marR="91440">
                    <a:lnL w="12240">
                      <a:solidFill>
                        <a:srgbClr val="ffffff"/>
                      </a:solidFill>
                    </a:lnL>
                    <a:lnR w="12240">
                      <a:solidFill>
                        <a:srgbClr val="ffffff"/>
                      </a:solidFill>
                    </a:lnR>
                    <a:lnT w="12240">
                      <a:solidFill>
                        <a:srgbClr val="ffffff"/>
                      </a:solidFill>
                    </a:lnT>
                    <a:lnB w="38160">
                      <a:solidFill>
                        <a:srgbClr val="ffffff"/>
                      </a:solidFill>
                    </a:lnB>
                    <a:solidFill>
                      <a:srgbClr val="4f81bd"/>
                    </a:solidFill>
                  </a:tcPr>
                </a:tc>
                <a:tc>
                  <a:txBody>
                    <a:bodyPr/>
                    <a:p>
                      <a:pPr>
                        <a:lnSpc>
                          <a:spcPct val="100000"/>
                        </a:lnSpc>
                      </a:pPr>
                      <a:r>
                        <a:rPr b="1" lang="de-DE" sz="1800" spc="-1" strike="noStrike">
                          <a:solidFill>
                            <a:srgbClr val="ffffff"/>
                          </a:solidFill>
                          <a:uFill>
                            <a:solidFill>
                              <a:srgbClr val="ffffff"/>
                            </a:solidFill>
                          </a:uFill>
                          <a:latin typeface="Calibri"/>
                        </a:rPr>
                        <a:t>Ca. Anzahl Personen mit dieser Rolle</a:t>
                      </a:r>
                      <a:endParaRPr b="0" lang="de-DE" sz="1800" spc="-1" strike="noStrike">
                        <a:solidFill>
                          <a:srgbClr val="000000"/>
                        </a:solidFill>
                        <a:uFill>
                          <a:solidFill>
                            <a:srgbClr val="ffffff"/>
                          </a:solidFill>
                        </a:uFill>
                        <a:latin typeface="Arial"/>
                      </a:endParaRPr>
                    </a:p>
                  </a:txBody>
                  <a:tcPr marL="91440" marR="91440">
                    <a:lnL w="12240">
                      <a:solidFill>
                        <a:srgbClr val="ffffff"/>
                      </a:solidFill>
                    </a:lnL>
                    <a:lnR w="12240">
                      <a:solidFill>
                        <a:srgbClr val="ffffff"/>
                      </a:solidFill>
                    </a:lnR>
                    <a:lnT w="12240">
                      <a:solidFill>
                        <a:srgbClr val="ffffff"/>
                      </a:solidFill>
                    </a:lnT>
                    <a:lnB w="38160">
                      <a:solidFill>
                        <a:srgbClr val="ffffff"/>
                      </a:solidFill>
                    </a:lnB>
                    <a:solidFill>
                      <a:srgbClr val="4f81bd"/>
                    </a:solidFill>
                  </a:tcPr>
                </a:tc>
              </a:tr>
              <a:tr h="494280">
                <a:tc>
                  <a:txBody>
                    <a:bodyPr/>
                    <a:p>
                      <a:pPr>
                        <a:lnSpc>
                          <a:spcPct val="100000"/>
                        </a:lnSpc>
                      </a:pPr>
                      <a:r>
                        <a:rPr b="0" lang="de-DE" sz="1600" spc="-1" strike="noStrike">
                          <a:solidFill>
                            <a:srgbClr val="000000"/>
                          </a:solidFill>
                          <a:uFill>
                            <a:solidFill>
                              <a:srgbClr val="ffffff"/>
                            </a:solidFill>
                          </a:uFill>
                          <a:latin typeface="Calibri"/>
                        </a:rPr>
                        <a:t>Prozess-Owner RDM</a:t>
                      </a:r>
                      <a:endParaRPr b="0" lang="de-DE" sz="1800" spc="-1" strike="noStrike">
                        <a:solidFill>
                          <a:srgbClr val="000000"/>
                        </a:solidFill>
                        <a:uFill>
                          <a:solidFill>
                            <a:srgbClr val="ffffff"/>
                          </a:solidFill>
                        </a:uFill>
                        <a:latin typeface="Arial"/>
                      </a:endParaRPr>
                    </a:p>
                  </a:txBody>
                  <a:tcPr marL="91440" marR="91440">
                    <a:lnL w="12240">
                      <a:solidFill>
                        <a:srgbClr val="ffffff"/>
                      </a:solidFill>
                    </a:lnL>
                    <a:lnR w="12240">
                      <a:solidFill>
                        <a:srgbClr val="ffffff"/>
                      </a:solidFill>
                    </a:lnR>
                    <a:lnT w="12240">
                      <a:solidFill>
                        <a:srgbClr val="ffffff"/>
                      </a:solidFill>
                    </a:lnT>
                    <a:lnB w="12240">
                      <a:solidFill>
                        <a:srgbClr val="ffffff"/>
                      </a:solidFill>
                    </a:lnB>
                    <a:solidFill>
                      <a:srgbClr val="d0d8e7"/>
                    </a:solidFill>
                  </a:tcPr>
                </a:tc>
                <a:tc>
                  <a:txBody>
                    <a:bodyPr/>
                    <a:p>
                      <a:pPr marL="285840" indent="-285480">
                        <a:lnSpc>
                          <a:spcPct val="100000"/>
                        </a:lnSpc>
                        <a:buClr>
                          <a:srgbClr val="000000"/>
                        </a:buClr>
                        <a:buFont typeface="Arial"/>
                        <a:buChar char="•"/>
                      </a:pPr>
                      <a:r>
                        <a:rPr b="0" i="1" lang="de-DE" sz="1600" spc="-1" strike="noStrike">
                          <a:solidFill>
                            <a:srgbClr val="000000"/>
                          </a:solidFill>
                          <a:uFill>
                            <a:solidFill>
                              <a:srgbClr val="ffffff"/>
                            </a:solidFill>
                          </a:uFill>
                          <a:latin typeface="Calibri"/>
                        </a:rPr>
                        <a:t>Allg. Aufgaben eines Prozess-Owners im Kontext RDM</a:t>
                      </a:r>
                      <a:endParaRPr b="0" lang="de-DE" sz="1800" spc="-1" strike="noStrike">
                        <a:solidFill>
                          <a:srgbClr val="000000"/>
                        </a:solidFill>
                        <a:uFill>
                          <a:solidFill>
                            <a:srgbClr val="ffffff"/>
                          </a:solidFill>
                        </a:uFill>
                        <a:latin typeface="Arial"/>
                      </a:endParaRPr>
                    </a:p>
                  </a:txBody>
                  <a:tcPr marL="91440" marR="91440">
                    <a:lnL w="12240">
                      <a:solidFill>
                        <a:srgbClr val="ffffff"/>
                      </a:solidFill>
                    </a:lnL>
                    <a:lnR w="12240">
                      <a:solidFill>
                        <a:srgbClr val="ffffff"/>
                      </a:solidFill>
                    </a:lnR>
                    <a:lnT w="12240">
                      <a:solidFill>
                        <a:srgbClr val="ffffff"/>
                      </a:solidFill>
                    </a:lnT>
                    <a:lnB w="12240">
                      <a:solidFill>
                        <a:srgbClr val="ffffff"/>
                      </a:solidFill>
                    </a:lnB>
                    <a:solidFill>
                      <a:srgbClr val="d0d8e7"/>
                    </a:solidFill>
                  </a:tcPr>
                </a:tc>
                <a:tc>
                  <a:txBody>
                    <a:bodyPr/>
                    <a:p>
                      <a:pPr>
                        <a:lnSpc>
                          <a:spcPct val="100000"/>
                        </a:lnSpc>
                      </a:pPr>
                      <a:r>
                        <a:rPr b="0" lang="de-DE" sz="1600" spc="-1" strike="noStrike">
                          <a:solidFill>
                            <a:srgbClr val="000000"/>
                          </a:solidFill>
                          <a:uFill>
                            <a:solidFill>
                              <a:srgbClr val="ffffff"/>
                            </a:solidFill>
                          </a:uFill>
                          <a:latin typeface="Calibri"/>
                        </a:rPr>
                        <a:t>nur 1</a:t>
                      </a:r>
                      <a:endParaRPr b="0" lang="de-DE" sz="1800" spc="-1" strike="noStrike">
                        <a:solidFill>
                          <a:srgbClr val="000000"/>
                        </a:solidFill>
                        <a:uFill>
                          <a:solidFill>
                            <a:srgbClr val="ffffff"/>
                          </a:solidFill>
                        </a:uFill>
                        <a:latin typeface="Arial"/>
                      </a:endParaRPr>
                    </a:p>
                  </a:txBody>
                  <a:tcPr marL="91440" marR="91440">
                    <a:lnL w="12240">
                      <a:solidFill>
                        <a:srgbClr val="ffffff"/>
                      </a:solidFill>
                    </a:lnL>
                    <a:lnR w="12240">
                      <a:solidFill>
                        <a:srgbClr val="ffffff"/>
                      </a:solidFill>
                    </a:lnR>
                    <a:lnT w="12240">
                      <a:solidFill>
                        <a:srgbClr val="ffffff"/>
                      </a:solidFill>
                    </a:lnT>
                    <a:lnB w="12240">
                      <a:solidFill>
                        <a:srgbClr val="ffffff"/>
                      </a:solidFill>
                    </a:lnB>
                    <a:solidFill>
                      <a:srgbClr val="d0d8e7"/>
                    </a:solidFill>
                  </a:tcPr>
                </a:tc>
              </a:tr>
              <a:tr h="896760">
                <a:tc>
                  <a:txBody>
                    <a:bodyPr/>
                    <a:p>
                      <a:pPr>
                        <a:lnSpc>
                          <a:spcPct val="100000"/>
                        </a:lnSpc>
                      </a:pPr>
                      <a:r>
                        <a:rPr b="0" lang="de-DE" sz="1600" spc="-1" strike="noStrike">
                          <a:solidFill>
                            <a:srgbClr val="000000"/>
                          </a:solidFill>
                          <a:uFill>
                            <a:solidFill>
                              <a:srgbClr val="ffffff"/>
                            </a:solidFill>
                          </a:uFill>
                          <a:latin typeface="Calibri"/>
                        </a:rPr>
                        <a:t>Prozessmanager RDM</a:t>
                      </a:r>
                      <a:endParaRPr b="0" lang="de-DE" sz="1800" spc="-1" strike="noStrike">
                        <a:solidFill>
                          <a:srgbClr val="000000"/>
                        </a:solidFill>
                        <a:uFill>
                          <a:solidFill>
                            <a:srgbClr val="ffffff"/>
                          </a:solidFill>
                        </a:uFill>
                        <a:latin typeface="Arial"/>
                      </a:endParaRPr>
                    </a:p>
                  </a:txBody>
                  <a:tcPr marL="91440" marR="91440">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c>
                  <a:txBody>
                    <a:bodyPr/>
                    <a:p>
                      <a:pPr>
                        <a:lnSpc>
                          <a:spcPct val="100000"/>
                        </a:lnSpc>
                      </a:pPr>
                      <a:r>
                        <a:rPr b="0" i="1" lang="de-DE" sz="1600" spc="-1" strike="noStrike">
                          <a:solidFill>
                            <a:srgbClr val="000000"/>
                          </a:solidFill>
                          <a:uFill>
                            <a:solidFill>
                              <a:srgbClr val="ffffff"/>
                            </a:solidFill>
                          </a:uFill>
                          <a:latin typeface="Calibri"/>
                        </a:rPr>
                        <a:t>Allg. Aufgaben eines Prozessmanagers und:</a:t>
                      </a:r>
                      <a:endParaRPr b="0" lang="de-DE" sz="1800" spc="-1" strike="noStrike">
                        <a:solidFill>
                          <a:srgbClr val="000000"/>
                        </a:solidFill>
                        <a:uFill>
                          <a:solidFill>
                            <a:srgbClr val="ffffff"/>
                          </a:solidFill>
                        </a:uFill>
                        <a:latin typeface="Arial"/>
                      </a:endParaRPr>
                    </a:p>
                    <a:p>
                      <a:pPr marL="285840" indent="-285480">
                        <a:lnSpc>
                          <a:spcPct val="100000"/>
                        </a:lnSpc>
                        <a:buClr>
                          <a:srgbClr val="000000"/>
                        </a:buClr>
                        <a:buFont typeface="Arial"/>
                        <a:buChar char="•"/>
                      </a:pPr>
                      <a:r>
                        <a:rPr b="0" lang="de-DE" sz="1600" spc="-1" strike="noStrike">
                          <a:solidFill>
                            <a:srgbClr val="000000"/>
                          </a:solidFill>
                          <a:uFill>
                            <a:solidFill>
                              <a:srgbClr val="ffffff"/>
                            </a:solidFill>
                          </a:uFill>
                          <a:latin typeface="Calibri"/>
                        </a:rPr>
                        <a:t>Pflege der Gesamtreleaseplanung inkl. Der Release-Zyklen</a:t>
                      </a:r>
                      <a:endParaRPr b="0" lang="de-DE" sz="1800" spc="-1" strike="noStrike">
                        <a:solidFill>
                          <a:srgbClr val="000000"/>
                        </a:solidFill>
                        <a:uFill>
                          <a:solidFill>
                            <a:srgbClr val="ffffff"/>
                          </a:solidFill>
                        </a:uFill>
                        <a:latin typeface="Arial"/>
                      </a:endParaRPr>
                    </a:p>
                    <a:p>
                      <a:pPr marL="285840" indent="-285480">
                        <a:lnSpc>
                          <a:spcPct val="100000"/>
                        </a:lnSpc>
                        <a:buClr>
                          <a:srgbClr val="000000"/>
                        </a:buClr>
                        <a:buFont typeface="Arial"/>
                        <a:buChar char="•"/>
                      </a:pPr>
                      <a:r>
                        <a:rPr b="0" lang="de-DE" sz="1600" spc="-1" strike="noStrike">
                          <a:solidFill>
                            <a:srgbClr val="000000"/>
                          </a:solidFill>
                          <a:uFill>
                            <a:solidFill>
                              <a:srgbClr val="ffffff"/>
                            </a:solidFill>
                          </a:uFill>
                          <a:latin typeface="Calibri"/>
                        </a:rPr>
                        <a:t>Review ausgerollter Releases</a:t>
                      </a:r>
                      <a:endParaRPr b="0" lang="de-DE" sz="1800" spc="-1" strike="noStrike">
                        <a:solidFill>
                          <a:srgbClr val="000000"/>
                        </a:solidFill>
                        <a:uFill>
                          <a:solidFill>
                            <a:srgbClr val="ffffff"/>
                          </a:solidFill>
                        </a:uFill>
                        <a:latin typeface="Arial"/>
                      </a:endParaRPr>
                    </a:p>
                  </a:txBody>
                  <a:tcPr marL="91440" marR="91440">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c>
                  <a:txBody>
                    <a:bodyPr/>
                    <a:p>
                      <a:pPr>
                        <a:lnSpc>
                          <a:spcPct val="100000"/>
                        </a:lnSpc>
                      </a:pPr>
                      <a:r>
                        <a:rPr b="0" lang="de-DE" sz="1600" spc="-1" strike="noStrike">
                          <a:solidFill>
                            <a:srgbClr val="000000"/>
                          </a:solidFill>
                          <a:uFill>
                            <a:solidFill>
                              <a:srgbClr val="ffffff"/>
                            </a:solidFill>
                          </a:uFill>
                          <a:latin typeface="Calibri"/>
                        </a:rPr>
                        <a:t>nur 1</a:t>
                      </a:r>
                      <a:endParaRPr b="0" lang="de-DE" sz="1800" spc="-1" strike="noStrike">
                        <a:solidFill>
                          <a:srgbClr val="000000"/>
                        </a:solidFill>
                        <a:uFill>
                          <a:solidFill>
                            <a:srgbClr val="ffffff"/>
                          </a:solidFill>
                        </a:uFill>
                        <a:latin typeface="Arial"/>
                      </a:endParaRPr>
                    </a:p>
                  </a:txBody>
                  <a:tcPr marL="91440" marR="91440">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r>
              <a:tr h="2104200">
                <a:tc>
                  <a:txBody>
                    <a:bodyPr/>
                    <a:p>
                      <a:pPr>
                        <a:lnSpc>
                          <a:spcPct val="100000"/>
                        </a:lnSpc>
                      </a:pPr>
                      <a:r>
                        <a:rPr b="0" lang="de-DE" sz="1600" spc="-1" strike="noStrike">
                          <a:solidFill>
                            <a:srgbClr val="000000"/>
                          </a:solidFill>
                          <a:uFill>
                            <a:solidFill>
                              <a:srgbClr val="ffffff"/>
                            </a:solidFill>
                          </a:uFill>
                          <a:latin typeface="Calibri"/>
                        </a:rPr>
                        <a:t>Release-Verantwortlicher</a:t>
                      </a:r>
                      <a:endParaRPr b="0" lang="de-DE" sz="1800" spc="-1" strike="noStrike">
                        <a:solidFill>
                          <a:srgbClr val="000000"/>
                        </a:solidFill>
                        <a:uFill>
                          <a:solidFill>
                            <a:srgbClr val="ffffff"/>
                          </a:solidFill>
                        </a:uFill>
                        <a:latin typeface="Arial"/>
                      </a:endParaRPr>
                    </a:p>
                  </a:txBody>
                  <a:tcPr marL="91440" marR="91440">
                    <a:lnL w="12240">
                      <a:solidFill>
                        <a:srgbClr val="ffffff"/>
                      </a:solidFill>
                    </a:lnL>
                    <a:lnR w="12240">
                      <a:solidFill>
                        <a:srgbClr val="ffffff"/>
                      </a:solidFill>
                    </a:lnR>
                    <a:lnT w="12240">
                      <a:solidFill>
                        <a:srgbClr val="ffffff"/>
                      </a:solidFill>
                    </a:lnT>
                    <a:lnB w="12240">
                      <a:solidFill>
                        <a:srgbClr val="ffffff"/>
                      </a:solidFill>
                    </a:lnB>
                    <a:solidFill>
                      <a:srgbClr val="d0d8e7"/>
                    </a:solidFill>
                  </a:tcPr>
                </a:tc>
                <a:tc>
                  <a:txBody>
                    <a:bodyPr/>
                    <a:p>
                      <a:pPr marL="285840" indent="-285480">
                        <a:lnSpc>
                          <a:spcPct val="100000"/>
                        </a:lnSpc>
                        <a:buClr>
                          <a:srgbClr val="000000"/>
                        </a:buClr>
                        <a:buFont typeface="Arial"/>
                        <a:buChar char="•"/>
                      </a:pPr>
                      <a:r>
                        <a:rPr b="0" lang="de-DE" sz="1600" spc="-1" strike="noStrike">
                          <a:solidFill>
                            <a:srgbClr val="000000"/>
                          </a:solidFill>
                          <a:uFill>
                            <a:solidFill>
                              <a:srgbClr val="ffffff"/>
                            </a:solidFill>
                          </a:uFill>
                          <a:latin typeface="Calibri"/>
                        </a:rPr>
                        <a:t>Kontrolle und Koordination eines Release (inkl. Planung, Erstellung, Test, Rollout)</a:t>
                      </a:r>
                      <a:endParaRPr b="0" lang="de-DE" sz="1800" spc="-1" strike="noStrike">
                        <a:solidFill>
                          <a:srgbClr val="000000"/>
                        </a:solidFill>
                        <a:uFill>
                          <a:solidFill>
                            <a:srgbClr val="ffffff"/>
                          </a:solidFill>
                        </a:uFill>
                        <a:latin typeface="Arial"/>
                      </a:endParaRPr>
                    </a:p>
                    <a:p>
                      <a:pPr marL="285840" indent="-285480">
                        <a:lnSpc>
                          <a:spcPct val="100000"/>
                        </a:lnSpc>
                        <a:buClr>
                          <a:srgbClr val="000000"/>
                        </a:buClr>
                        <a:buFont typeface="Arial"/>
                        <a:buChar char="•"/>
                      </a:pPr>
                      <a:r>
                        <a:rPr b="0" lang="de-DE" sz="1600" spc="-1" strike="noStrike">
                          <a:solidFill>
                            <a:srgbClr val="000000"/>
                          </a:solidFill>
                          <a:uFill>
                            <a:solidFill>
                              <a:srgbClr val="ffffff"/>
                            </a:solidFill>
                          </a:uFill>
                          <a:latin typeface="Calibri"/>
                        </a:rPr>
                        <a:t>Sicherstellung der ausreichenden Dokumentation eines Release</a:t>
                      </a:r>
                      <a:endParaRPr b="0" lang="de-DE" sz="1800" spc="-1" strike="noStrike">
                        <a:solidFill>
                          <a:srgbClr val="000000"/>
                        </a:solidFill>
                        <a:uFill>
                          <a:solidFill>
                            <a:srgbClr val="ffffff"/>
                          </a:solidFill>
                        </a:uFill>
                        <a:latin typeface="Arial"/>
                      </a:endParaRPr>
                    </a:p>
                    <a:p>
                      <a:pPr marL="285840" indent="-285480">
                        <a:lnSpc>
                          <a:spcPct val="100000"/>
                        </a:lnSpc>
                        <a:buClr>
                          <a:srgbClr val="000000"/>
                        </a:buClr>
                        <a:buFont typeface="Arial"/>
                        <a:buChar char="•"/>
                      </a:pPr>
                      <a:r>
                        <a:rPr b="0" lang="de-DE" sz="1600" spc="-1" strike="noStrike">
                          <a:solidFill>
                            <a:srgbClr val="000000"/>
                          </a:solidFill>
                          <a:uFill>
                            <a:solidFill>
                              <a:srgbClr val="ffffff"/>
                            </a:solidFill>
                          </a:uFill>
                          <a:latin typeface="Calibri"/>
                        </a:rPr>
                        <a:t>Primäre Anlaufstelle für einen Release für alle Stakeholder wie Change Manager, Change Owner, Entwickler, Problem Manager, Kundenrepräsentanten usw.</a:t>
                      </a:r>
                      <a:endParaRPr b="0" lang="de-DE" sz="1800" spc="-1" strike="noStrike">
                        <a:solidFill>
                          <a:srgbClr val="000000"/>
                        </a:solidFill>
                        <a:uFill>
                          <a:solidFill>
                            <a:srgbClr val="ffffff"/>
                          </a:solidFill>
                        </a:uFill>
                        <a:latin typeface="Arial"/>
                      </a:endParaRPr>
                    </a:p>
                    <a:p>
                      <a:pPr>
                        <a:lnSpc>
                          <a:spcPct val="100000"/>
                        </a:lnSpc>
                      </a:pPr>
                      <a:r>
                        <a:rPr b="0" i="1" lang="de-DE" sz="1600" spc="-1" strike="noStrike">
                          <a:solidFill>
                            <a:srgbClr val="000000"/>
                          </a:solidFill>
                          <a:uFill>
                            <a:solidFill>
                              <a:srgbClr val="ffffff"/>
                            </a:solidFill>
                          </a:uFill>
                          <a:latin typeface="Calibri"/>
                        </a:rPr>
                        <a:t>… </a:t>
                      </a:r>
                      <a:r>
                        <a:rPr b="0" i="1" lang="de-DE" sz="1600" spc="-1" strike="noStrike">
                          <a:solidFill>
                            <a:srgbClr val="000000"/>
                          </a:solidFill>
                          <a:uFill>
                            <a:solidFill>
                              <a:srgbClr val="ffffff"/>
                            </a:solidFill>
                          </a:uFill>
                          <a:latin typeface="Calibri"/>
                        </a:rPr>
                        <a:t>gemäß den generischen Aufgaben eines Fall-Eigentümers</a:t>
                      </a:r>
                      <a:endParaRPr b="0" lang="de-DE" sz="1800" spc="-1" strike="noStrike">
                        <a:solidFill>
                          <a:srgbClr val="000000"/>
                        </a:solidFill>
                        <a:uFill>
                          <a:solidFill>
                            <a:srgbClr val="ffffff"/>
                          </a:solidFill>
                        </a:uFill>
                        <a:latin typeface="Arial"/>
                      </a:endParaRPr>
                    </a:p>
                  </a:txBody>
                  <a:tcPr marL="91440" marR="91440">
                    <a:lnL w="12240">
                      <a:solidFill>
                        <a:srgbClr val="ffffff"/>
                      </a:solidFill>
                    </a:lnL>
                    <a:lnR w="12240">
                      <a:solidFill>
                        <a:srgbClr val="ffffff"/>
                      </a:solidFill>
                    </a:lnR>
                    <a:lnT w="12240">
                      <a:solidFill>
                        <a:srgbClr val="ffffff"/>
                      </a:solidFill>
                    </a:lnT>
                    <a:lnB w="12240">
                      <a:solidFill>
                        <a:srgbClr val="ffffff"/>
                      </a:solidFill>
                    </a:lnB>
                    <a:solidFill>
                      <a:srgbClr val="d0d8e7"/>
                    </a:solidFill>
                  </a:tcPr>
                </a:tc>
                <a:tc>
                  <a:txBody>
                    <a:bodyPr/>
                    <a:p>
                      <a:pPr>
                        <a:lnSpc>
                          <a:spcPct val="100000"/>
                        </a:lnSpc>
                      </a:pPr>
                      <a:r>
                        <a:rPr b="0" lang="de-DE" sz="1600" spc="-1" strike="noStrike">
                          <a:solidFill>
                            <a:srgbClr val="000000"/>
                          </a:solidFill>
                          <a:uFill>
                            <a:solidFill>
                              <a:srgbClr val="ffffff"/>
                            </a:solidFill>
                          </a:uFill>
                          <a:latin typeface="Calibri"/>
                        </a:rPr>
                        <a:t>1 je Release</a:t>
                      </a:r>
                      <a:endParaRPr b="0" lang="de-DE" sz="1800" spc="-1" strike="noStrike">
                        <a:solidFill>
                          <a:srgbClr val="000000"/>
                        </a:solidFill>
                        <a:uFill>
                          <a:solidFill>
                            <a:srgbClr val="ffffff"/>
                          </a:solidFill>
                        </a:uFill>
                        <a:latin typeface="Arial"/>
                      </a:endParaRPr>
                    </a:p>
                  </a:txBody>
                  <a:tcPr marL="91440" marR="91440">
                    <a:lnL w="12240">
                      <a:solidFill>
                        <a:srgbClr val="ffffff"/>
                      </a:solidFill>
                    </a:lnL>
                    <a:lnR w="12240">
                      <a:solidFill>
                        <a:srgbClr val="ffffff"/>
                      </a:solidFill>
                    </a:lnR>
                    <a:lnT w="12240">
                      <a:solidFill>
                        <a:srgbClr val="ffffff"/>
                      </a:solidFill>
                    </a:lnT>
                    <a:lnB w="12240">
                      <a:solidFill>
                        <a:srgbClr val="ffffff"/>
                      </a:solidFill>
                    </a:lnB>
                    <a:solidFill>
                      <a:srgbClr val="d0d8e7"/>
                    </a:solidFill>
                  </a:tcPr>
                </a:tc>
              </a:tr>
            </a:tbl>
          </a:graphicData>
        </a:graphic>
      </p:graphicFrame>
      <p:sp>
        <p:nvSpPr>
          <p:cNvPr id="911" name="TextShape 3"/>
          <p:cNvSpPr txBox="1"/>
          <p:nvPr/>
        </p:nvSpPr>
        <p:spPr>
          <a:xfrm>
            <a:off x="6553080" y="6430680"/>
            <a:ext cx="2133360" cy="364680"/>
          </a:xfrm>
          <a:prstGeom prst="rect">
            <a:avLst/>
          </a:prstGeom>
          <a:noFill/>
          <a:ln>
            <a:noFill/>
          </a:ln>
        </p:spPr>
        <p:txBody>
          <a:bodyPr anchor="ctr"/>
          <a:p>
            <a:pPr algn="r">
              <a:lnSpc>
                <a:spcPct val="100000"/>
              </a:lnSpc>
            </a:pPr>
            <a:fld id="{8D563578-D677-4295-95BB-A9D1BCF18AAC}" type="slidenum">
              <a:rPr b="0" lang="de-DE" sz="1200" spc="-1" strike="noStrike">
                <a:solidFill>
                  <a:srgbClr val="8b8b8b"/>
                </a:solidFill>
                <a:uFill>
                  <a:solidFill>
                    <a:srgbClr val="ffffff"/>
                  </a:solidFill>
                </a:uFill>
                <a:latin typeface="Calibri"/>
              </a:rPr>
              <a:t>&lt;Foliennummer&gt;</a:t>
            </a:fld>
            <a:endParaRPr b="0" lang="de-DE" sz="1400" spc="-1" strike="noStrike">
              <a:solidFill>
                <a:srgbClr val="000000"/>
              </a:solidFill>
              <a:uFill>
                <a:solidFill>
                  <a:srgbClr val="ffffff"/>
                </a:solidFill>
              </a:uFill>
              <a:latin typeface="Times New Roman"/>
            </a:endParaRPr>
          </a:p>
        </p:txBody>
      </p:sp>
    </p:spTree>
  </p:cSld>
</p:sld>
</file>

<file path=ppt/slides/slide12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912" name="TextShape 1"/>
          <p:cNvSpPr txBox="1"/>
          <p:nvPr/>
        </p:nvSpPr>
        <p:spPr>
          <a:xfrm>
            <a:off x="457200" y="274680"/>
            <a:ext cx="7353360" cy="1047600"/>
          </a:xfrm>
          <a:prstGeom prst="rect">
            <a:avLst/>
          </a:prstGeom>
          <a:noFill/>
          <a:ln>
            <a:noFill/>
          </a:ln>
        </p:spPr>
        <p:txBody>
          <a:bodyPr anchor="ctr"/>
          <a:p>
            <a:pPr>
              <a:lnSpc>
                <a:spcPct val="100000"/>
              </a:lnSpc>
            </a:pPr>
            <a:r>
              <a:rPr b="0" lang="en-US" sz="3200" spc="-1" strike="noStrike">
                <a:solidFill>
                  <a:srgbClr val="205595"/>
                </a:solidFill>
                <a:uFill>
                  <a:solidFill>
                    <a:srgbClr val="ffffff"/>
                  </a:solidFill>
                </a:uFill>
                <a:latin typeface="Calibri"/>
              </a:rPr>
              <a:t>RDM: Kritische Erfolgsfaktoren &amp; KPIs</a:t>
            </a:r>
            <a:endParaRPr b="0" lang="en-US" sz="1800" spc="-1" strike="noStrike">
              <a:solidFill>
                <a:srgbClr val="000000"/>
              </a:solidFill>
              <a:uFill>
                <a:solidFill>
                  <a:srgbClr val="ffffff"/>
                </a:solidFill>
              </a:uFill>
              <a:latin typeface="Calibri"/>
            </a:endParaRPr>
          </a:p>
        </p:txBody>
      </p:sp>
      <p:graphicFrame>
        <p:nvGraphicFramePr>
          <p:cNvPr id="913" name="Table 2"/>
          <p:cNvGraphicFramePr/>
          <p:nvPr/>
        </p:nvGraphicFramePr>
        <p:xfrm>
          <a:off x="457200" y="1697040"/>
          <a:ext cx="8229240" cy="1112040"/>
        </p:xfrm>
        <a:graphic>
          <a:graphicData uri="http://schemas.openxmlformats.org/drawingml/2006/table">
            <a:tbl>
              <a:tblPr/>
              <a:tblGrid>
                <a:gridCol w="4114800"/>
                <a:gridCol w="4114800"/>
              </a:tblGrid>
              <a:tr h="318960">
                <a:tc>
                  <a:txBody>
                    <a:bodyPr/>
                    <a:p>
                      <a:pPr>
                        <a:lnSpc>
                          <a:spcPct val="100000"/>
                        </a:lnSpc>
                      </a:pPr>
                      <a:r>
                        <a:rPr b="1" lang="de-DE" sz="1800" spc="-1" strike="noStrike">
                          <a:solidFill>
                            <a:srgbClr val="ffffff"/>
                          </a:solidFill>
                          <a:uFill>
                            <a:solidFill>
                              <a:srgbClr val="ffffff"/>
                            </a:solidFill>
                          </a:uFill>
                          <a:latin typeface="Calibri"/>
                        </a:rPr>
                        <a:t>Kritische Erfolgsfaktoren</a:t>
                      </a:r>
                      <a:endParaRPr b="0" lang="de-DE" sz="1800" spc="-1" strike="noStrike">
                        <a:solidFill>
                          <a:srgbClr val="000000"/>
                        </a:solidFill>
                        <a:uFill>
                          <a:solidFill>
                            <a:srgbClr val="ffffff"/>
                          </a:solidFill>
                        </a:uFill>
                        <a:latin typeface="Arial"/>
                      </a:endParaRPr>
                    </a:p>
                  </a:txBody>
                  <a:tcPr marL="91440" marR="91440">
                    <a:lnL w="12240">
                      <a:solidFill>
                        <a:srgbClr val="ffffff"/>
                      </a:solidFill>
                    </a:lnL>
                    <a:lnR w="12240">
                      <a:solidFill>
                        <a:srgbClr val="ffffff"/>
                      </a:solidFill>
                    </a:lnR>
                    <a:lnT w="12240">
                      <a:solidFill>
                        <a:srgbClr val="ffffff"/>
                      </a:solidFill>
                    </a:lnT>
                    <a:lnB w="38160">
                      <a:solidFill>
                        <a:srgbClr val="ffffff"/>
                      </a:solidFill>
                    </a:lnB>
                    <a:solidFill>
                      <a:srgbClr val="4f81bd"/>
                    </a:solidFill>
                  </a:tcPr>
                </a:tc>
                <a:tc>
                  <a:txBody>
                    <a:bodyPr/>
                    <a:p>
                      <a:pPr>
                        <a:lnSpc>
                          <a:spcPct val="100000"/>
                        </a:lnSpc>
                      </a:pPr>
                      <a:r>
                        <a:rPr b="1" lang="de-DE" sz="1800" spc="-1" strike="noStrike">
                          <a:solidFill>
                            <a:srgbClr val="ffffff"/>
                          </a:solidFill>
                          <a:uFill>
                            <a:solidFill>
                              <a:srgbClr val="ffffff"/>
                            </a:solidFill>
                          </a:uFill>
                          <a:latin typeface="Calibri"/>
                        </a:rPr>
                        <a:t>Key Performance Indicators (KPIs)</a:t>
                      </a:r>
                      <a:endParaRPr b="0" lang="de-DE" sz="1800" spc="-1" strike="noStrike">
                        <a:solidFill>
                          <a:srgbClr val="000000"/>
                        </a:solidFill>
                        <a:uFill>
                          <a:solidFill>
                            <a:srgbClr val="ffffff"/>
                          </a:solidFill>
                        </a:uFill>
                        <a:latin typeface="Arial"/>
                      </a:endParaRPr>
                    </a:p>
                  </a:txBody>
                  <a:tcPr marL="91440" marR="91440">
                    <a:lnL w="12240">
                      <a:solidFill>
                        <a:srgbClr val="ffffff"/>
                      </a:solidFill>
                    </a:lnL>
                    <a:lnR w="12240">
                      <a:solidFill>
                        <a:srgbClr val="ffffff"/>
                      </a:solidFill>
                    </a:lnR>
                    <a:lnT w="12240">
                      <a:solidFill>
                        <a:srgbClr val="ffffff"/>
                      </a:solidFill>
                    </a:lnT>
                    <a:lnB w="38160">
                      <a:solidFill>
                        <a:srgbClr val="ffffff"/>
                      </a:solidFill>
                    </a:lnB>
                    <a:solidFill>
                      <a:srgbClr val="4f81bd"/>
                    </a:solidFill>
                  </a:tcPr>
                </a:tc>
              </a:tr>
              <a:tr h="2104200">
                <a:tc>
                  <a:txBody>
                    <a:bodyPr/>
                    <a:p>
                      <a:pPr>
                        <a:lnSpc>
                          <a:spcPct val="100000"/>
                        </a:lnSpc>
                      </a:pPr>
                      <a:r>
                        <a:rPr b="0" lang="de-DE" sz="1600" spc="-1" strike="noStrike">
                          <a:solidFill>
                            <a:srgbClr val="000000"/>
                          </a:solidFill>
                          <a:uFill>
                            <a:solidFill>
                              <a:srgbClr val="ffffff"/>
                            </a:solidFill>
                          </a:uFill>
                          <a:latin typeface="Calibri"/>
                        </a:rPr>
                        <a:t>Auftretende Fehler beim Test eines Release werden behoben / gelöst oder in der KEDB aufgezeichnet</a:t>
                      </a:r>
                      <a:endParaRPr b="0" lang="de-DE" sz="1800" spc="-1" strike="noStrike">
                        <a:solidFill>
                          <a:srgbClr val="000000"/>
                        </a:solidFill>
                        <a:uFill>
                          <a:solidFill>
                            <a:srgbClr val="ffffff"/>
                          </a:solidFill>
                        </a:uFill>
                        <a:latin typeface="Arial"/>
                      </a:endParaRPr>
                    </a:p>
                  </a:txBody>
                  <a:tcPr marL="91440" marR="91440">
                    <a:lnL w="12240">
                      <a:solidFill>
                        <a:srgbClr val="ffffff"/>
                      </a:solidFill>
                    </a:lnL>
                    <a:lnR w="12240">
                      <a:solidFill>
                        <a:srgbClr val="ffffff"/>
                      </a:solidFill>
                    </a:lnR>
                    <a:lnT w="12240">
                      <a:solidFill>
                        <a:srgbClr val="ffffff"/>
                      </a:solidFill>
                    </a:lnT>
                    <a:lnB w="12240">
                      <a:solidFill>
                        <a:srgbClr val="ffffff"/>
                      </a:solidFill>
                    </a:lnB>
                    <a:solidFill>
                      <a:srgbClr val="d0d8e7"/>
                    </a:solidFill>
                  </a:tcPr>
                </a:tc>
                <a:tc>
                  <a:txBody>
                    <a:bodyPr/>
                    <a:p>
                      <a:pPr marL="285840" indent="-285480">
                        <a:lnSpc>
                          <a:spcPct val="100000"/>
                        </a:lnSpc>
                        <a:buClr>
                          <a:srgbClr val="000000"/>
                        </a:buClr>
                        <a:buFont typeface="Arial"/>
                        <a:buChar char="•"/>
                      </a:pPr>
                      <a:r>
                        <a:rPr b="0" lang="de-DE" sz="1600" spc="-1" strike="noStrike">
                          <a:solidFill>
                            <a:srgbClr val="000000"/>
                          </a:solidFill>
                          <a:uFill>
                            <a:solidFill>
                              <a:srgbClr val="ffffff"/>
                            </a:solidFill>
                          </a:uFill>
                          <a:latin typeface="Calibri"/>
                        </a:rPr>
                        <a:t>(Durchschnittliche) Anzahl an Fehlern, die pro Release in der KEDB aufgezeichnet werden</a:t>
                      </a:r>
                      <a:endParaRPr b="0" lang="de-DE" sz="1800" spc="-1" strike="noStrike">
                        <a:solidFill>
                          <a:srgbClr val="000000"/>
                        </a:solidFill>
                        <a:uFill>
                          <a:solidFill>
                            <a:srgbClr val="ffffff"/>
                          </a:solidFill>
                        </a:uFill>
                        <a:latin typeface="Arial"/>
                      </a:endParaRPr>
                    </a:p>
                    <a:p>
                      <a:pPr marL="285840" indent="-285480">
                        <a:lnSpc>
                          <a:spcPct val="100000"/>
                        </a:lnSpc>
                        <a:buClr>
                          <a:srgbClr val="000000"/>
                        </a:buClr>
                        <a:buFont typeface="Arial"/>
                        <a:buChar char="•"/>
                      </a:pPr>
                      <a:r>
                        <a:rPr b="0" lang="de-DE" sz="1600" spc="-1" strike="noStrike">
                          <a:solidFill>
                            <a:srgbClr val="000000"/>
                          </a:solidFill>
                          <a:uFill>
                            <a:solidFill>
                              <a:srgbClr val="ffffff"/>
                            </a:solidFill>
                          </a:uFill>
                          <a:latin typeface="Calibri"/>
                        </a:rPr>
                        <a:t>(Durchschnittliche) Anzahl / Auswirkung von Incidents aufgrund des Rollouts von Releases</a:t>
                      </a:r>
                      <a:endParaRPr b="0" lang="de-DE" sz="1800" spc="-1" strike="noStrike">
                        <a:solidFill>
                          <a:srgbClr val="000000"/>
                        </a:solidFill>
                        <a:uFill>
                          <a:solidFill>
                            <a:srgbClr val="ffffff"/>
                          </a:solidFill>
                        </a:uFill>
                        <a:latin typeface="Arial"/>
                      </a:endParaRPr>
                    </a:p>
                    <a:p>
                      <a:pPr marL="285840" indent="-285480">
                        <a:lnSpc>
                          <a:spcPct val="100000"/>
                        </a:lnSpc>
                        <a:buClr>
                          <a:srgbClr val="000000"/>
                        </a:buClr>
                        <a:buFont typeface="Arial"/>
                        <a:buChar char="•"/>
                      </a:pPr>
                      <a:r>
                        <a:rPr b="0" lang="de-DE" sz="1600" spc="-1" strike="noStrike">
                          <a:solidFill>
                            <a:srgbClr val="000000"/>
                          </a:solidFill>
                          <a:uFill>
                            <a:solidFill>
                              <a:srgbClr val="ffffff"/>
                            </a:solidFill>
                          </a:uFill>
                          <a:latin typeface="Calibri"/>
                        </a:rPr>
                        <a:t>(Durchschnittliche) Anzahl identifizierter Probleme verbunden mit dem Rollout eines Release, die nicht bereits beim testen des Release aufgetreten sind</a:t>
                      </a:r>
                      <a:endParaRPr b="0" lang="de-DE" sz="1800" spc="-1" strike="noStrike">
                        <a:solidFill>
                          <a:srgbClr val="000000"/>
                        </a:solidFill>
                        <a:uFill>
                          <a:solidFill>
                            <a:srgbClr val="ffffff"/>
                          </a:solidFill>
                        </a:uFill>
                        <a:latin typeface="Arial"/>
                      </a:endParaRPr>
                    </a:p>
                  </a:txBody>
                  <a:tcPr marL="91440" marR="91440">
                    <a:lnL w="12240">
                      <a:solidFill>
                        <a:srgbClr val="ffffff"/>
                      </a:solidFill>
                    </a:lnL>
                    <a:lnR w="12240">
                      <a:solidFill>
                        <a:srgbClr val="ffffff"/>
                      </a:solidFill>
                    </a:lnR>
                    <a:lnT w="12240">
                      <a:solidFill>
                        <a:srgbClr val="ffffff"/>
                      </a:solidFill>
                    </a:lnT>
                    <a:lnB w="12240">
                      <a:solidFill>
                        <a:srgbClr val="ffffff"/>
                      </a:solidFill>
                    </a:lnB>
                    <a:solidFill>
                      <a:srgbClr val="d0d8e7"/>
                    </a:solidFill>
                  </a:tcPr>
                </a:tc>
              </a:tr>
              <a:tr h="896760">
                <a:tc>
                  <a:txBody>
                    <a:bodyPr/>
                    <a:p>
                      <a:pPr>
                        <a:lnSpc>
                          <a:spcPct val="100000"/>
                        </a:lnSpc>
                      </a:pPr>
                      <a:r>
                        <a:rPr b="0" lang="de-DE" sz="1600" spc="-1" strike="noStrike">
                          <a:solidFill>
                            <a:srgbClr val="000000"/>
                          </a:solidFill>
                          <a:uFill>
                            <a:solidFill>
                              <a:srgbClr val="ffffff"/>
                            </a:solidFill>
                          </a:uFill>
                          <a:latin typeface="Calibri"/>
                        </a:rPr>
                        <a:t>Angemessene Wissensvermittlung vor dem Rollout eines Release</a:t>
                      </a:r>
                      <a:endParaRPr b="0" lang="de-DE" sz="1800" spc="-1" strike="noStrike">
                        <a:solidFill>
                          <a:srgbClr val="000000"/>
                        </a:solidFill>
                        <a:uFill>
                          <a:solidFill>
                            <a:srgbClr val="ffffff"/>
                          </a:solidFill>
                        </a:uFill>
                        <a:latin typeface="Arial"/>
                      </a:endParaRPr>
                    </a:p>
                  </a:txBody>
                  <a:tcPr marL="91440" marR="91440">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c>
                  <a:txBody>
                    <a:bodyPr/>
                    <a:p>
                      <a:pPr marL="285840" indent="-285480">
                        <a:lnSpc>
                          <a:spcPct val="100000"/>
                        </a:lnSpc>
                        <a:buClr>
                          <a:srgbClr val="000000"/>
                        </a:buClr>
                        <a:buFont typeface="Arial"/>
                        <a:buChar char="•"/>
                      </a:pPr>
                      <a:r>
                        <a:rPr b="0" lang="de-DE" sz="1600" spc="-1" strike="noStrike">
                          <a:solidFill>
                            <a:srgbClr val="000000"/>
                          </a:solidFill>
                          <a:uFill>
                            <a:solidFill>
                              <a:srgbClr val="ffffff"/>
                            </a:solidFill>
                          </a:uFill>
                          <a:latin typeface="Calibri"/>
                        </a:rPr>
                        <a:t>Anzahl der Incidents und Service Requests aufgrund von unzureichender Nutzerkommunikation und Schulung im Kontext von Releases</a:t>
                      </a:r>
                      <a:endParaRPr b="0" lang="de-DE" sz="1800" spc="-1" strike="noStrike">
                        <a:solidFill>
                          <a:srgbClr val="000000"/>
                        </a:solidFill>
                        <a:uFill>
                          <a:solidFill>
                            <a:srgbClr val="ffffff"/>
                          </a:solidFill>
                        </a:uFill>
                        <a:latin typeface="Arial"/>
                      </a:endParaRPr>
                    </a:p>
                  </a:txBody>
                  <a:tcPr marL="91440" marR="91440">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r>
            </a:tbl>
          </a:graphicData>
        </a:graphic>
      </p:graphicFrame>
      <p:sp>
        <p:nvSpPr>
          <p:cNvPr id="914" name="TextShape 3"/>
          <p:cNvSpPr txBox="1"/>
          <p:nvPr/>
        </p:nvSpPr>
        <p:spPr>
          <a:xfrm>
            <a:off x="6553080" y="6430680"/>
            <a:ext cx="2133360" cy="364680"/>
          </a:xfrm>
          <a:prstGeom prst="rect">
            <a:avLst/>
          </a:prstGeom>
          <a:noFill/>
          <a:ln>
            <a:noFill/>
          </a:ln>
        </p:spPr>
        <p:txBody>
          <a:bodyPr anchor="ctr"/>
          <a:p>
            <a:pPr algn="r">
              <a:lnSpc>
                <a:spcPct val="100000"/>
              </a:lnSpc>
            </a:pPr>
            <a:fld id="{C9053E4B-99B7-4B0D-A6F0-CCD05019277E}" type="slidenum">
              <a:rPr b="0" lang="de-DE" sz="1200" spc="-1" strike="noStrike">
                <a:solidFill>
                  <a:srgbClr val="8b8b8b"/>
                </a:solidFill>
                <a:uFill>
                  <a:solidFill>
                    <a:srgbClr val="ffffff"/>
                  </a:solidFill>
                </a:uFill>
                <a:latin typeface="Calibri"/>
              </a:rPr>
              <a:t>&lt;Foliennummer&gt;</a:t>
            </a:fld>
            <a:endParaRPr b="0" lang="de-DE" sz="1400" spc="-1" strike="noStrike">
              <a:solidFill>
                <a:srgbClr val="000000"/>
              </a:solidFill>
              <a:uFill>
                <a:solidFill>
                  <a:srgbClr val="ffffff"/>
                </a:solidFill>
              </a:uFill>
              <a:latin typeface="Times New Roman"/>
            </a:endParaRPr>
          </a:p>
        </p:txBody>
      </p:sp>
    </p:spTree>
  </p:cSld>
</p:sld>
</file>

<file path=ppt/slides/slide12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915" name="TextShape 1"/>
          <p:cNvSpPr txBox="1"/>
          <p:nvPr/>
        </p:nvSpPr>
        <p:spPr>
          <a:xfrm>
            <a:off x="457200" y="274680"/>
            <a:ext cx="7353360" cy="1047600"/>
          </a:xfrm>
          <a:prstGeom prst="rect">
            <a:avLst/>
          </a:prstGeom>
          <a:noFill/>
          <a:ln>
            <a:noFill/>
          </a:ln>
        </p:spPr>
        <p:txBody>
          <a:bodyPr anchor="ctr"/>
          <a:p>
            <a:pPr>
              <a:lnSpc>
                <a:spcPct val="100000"/>
              </a:lnSpc>
            </a:pPr>
            <a:r>
              <a:rPr b="0" lang="en-US" sz="3200" spc="-1" strike="noStrike">
                <a:solidFill>
                  <a:srgbClr val="205595"/>
                </a:solidFill>
                <a:uFill>
                  <a:solidFill>
                    <a:srgbClr val="ffffff"/>
                  </a:solidFill>
                </a:uFill>
                <a:latin typeface="Calibri"/>
              </a:rPr>
              <a:t>Übersicht</a:t>
            </a:r>
            <a:endParaRPr b="0" lang="en-US" sz="1800" spc="-1" strike="noStrike">
              <a:solidFill>
                <a:srgbClr val="000000"/>
              </a:solidFill>
              <a:uFill>
                <a:solidFill>
                  <a:srgbClr val="ffffff"/>
                </a:solidFill>
              </a:uFill>
              <a:latin typeface="Calibri"/>
            </a:endParaRPr>
          </a:p>
        </p:txBody>
      </p:sp>
      <p:sp>
        <p:nvSpPr>
          <p:cNvPr id="916" name="TextShape 2"/>
          <p:cNvSpPr txBox="1"/>
          <p:nvPr/>
        </p:nvSpPr>
        <p:spPr>
          <a:xfrm>
            <a:off x="457200" y="1696680"/>
            <a:ext cx="8229240" cy="4625640"/>
          </a:xfrm>
          <a:prstGeom prst="rect">
            <a:avLst/>
          </a:prstGeom>
          <a:noFill/>
          <a:ln>
            <a:noFill/>
          </a:ln>
        </p:spPr>
        <p:txBody>
          <a:bodyPr/>
          <a:p>
            <a:pPr marL="343080" indent="-342720">
              <a:lnSpc>
                <a:spcPct val="100000"/>
              </a:lnSpc>
              <a:buClr>
                <a:srgbClr val="000000"/>
              </a:buClr>
              <a:buFont typeface="Arial"/>
              <a:buChar char="•"/>
            </a:pPr>
            <a:r>
              <a:rPr b="0" lang="en-US" sz="2800" spc="-1" strike="noStrike">
                <a:solidFill>
                  <a:srgbClr val="000000"/>
                </a:solidFill>
                <a:uFill>
                  <a:solidFill>
                    <a:srgbClr val="ffffff"/>
                  </a:solidFill>
                </a:uFill>
                <a:latin typeface="Calibri"/>
              </a:rPr>
              <a:t>Incident &amp; Service Request Management (ISRM)</a:t>
            </a:r>
            <a:endParaRPr b="0" lang="en-US" sz="2800" spc="-1" strike="noStrike">
              <a:solidFill>
                <a:srgbClr val="000000"/>
              </a:solidFill>
              <a:uFill>
                <a:solidFill>
                  <a:srgbClr val="ffffff"/>
                </a:solidFill>
              </a:uFill>
              <a:latin typeface="Calibri"/>
            </a:endParaRPr>
          </a:p>
          <a:p>
            <a:pPr marL="343080" indent="-342720">
              <a:lnSpc>
                <a:spcPct val="100000"/>
              </a:lnSpc>
              <a:buClr>
                <a:srgbClr val="000000"/>
              </a:buClr>
              <a:buFont typeface="Arial"/>
              <a:buChar char="•"/>
            </a:pPr>
            <a:r>
              <a:rPr b="0" lang="en-US" sz="2800" spc="-1" strike="noStrike">
                <a:solidFill>
                  <a:srgbClr val="000000"/>
                </a:solidFill>
                <a:uFill>
                  <a:solidFill>
                    <a:srgbClr val="ffffff"/>
                  </a:solidFill>
                </a:uFill>
                <a:latin typeface="Calibri"/>
              </a:rPr>
              <a:t>Problem Management (PM)</a:t>
            </a:r>
            <a:endParaRPr b="0" lang="en-US" sz="2800" spc="-1" strike="noStrike">
              <a:solidFill>
                <a:srgbClr val="000000"/>
              </a:solidFill>
              <a:uFill>
                <a:solidFill>
                  <a:srgbClr val="ffffff"/>
                </a:solidFill>
              </a:uFill>
              <a:latin typeface="Calibri"/>
            </a:endParaRPr>
          </a:p>
          <a:p>
            <a:pPr marL="343080" indent="-342720">
              <a:lnSpc>
                <a:spcPct val="100000"/>
              </a:lnSpc>
              <a:buClr>
                <a:srgbClr val="000000"/>
              </a:buClr>
              <a:buFont typeface="Arial"/>
              <a:buChar char="•"/>
            </a:pPr>
            <a:r>
              <a:rPr b="0" lang="en-US" sz="2800" spc="-1" strike="noStrike">
                <a:solidFill>
                  <a:srgbClr val="000000"/>
                </a:solidFill>
                <a:uFill>
                  <a:solidFill>
                    <a:srgbClr val="ffffff"/>
                  </a:solidFill>
                </a:uFill>
                <a:latin typeface="Calibri"/>
              </a:rPr>
              <a:t>Configuration Management (CONFM)</a:t>
            </a:r>
            <a:endParaRPr b="0" lang="en-US" sz="2800" spc="-1" strike="noStrike">
              <a:solidFill>
                <a:srgbClr val="000000"/>
              </a:solidFill>
              <a:uFill>
                <a:solidFill>
                  <a:srgbClr val="ffffff"/>
                </a:solidFill>
              </a:uFill>
              <a:latin typeface="Calibri"/>
            </a:endParaRPr>
          </a:p>
          <a:p>
            <a:pPr marL="343080" indent="-342720">
              <a:lnSpc>
                <a:spcPct val="100000"/>
              </a:lnSpc>
              <a:buClr>
                <a:srgbClr val="000000"/>
              </a:buClr>
              <a:buFont typeface="Arial"/>
              <a:buChar char="•"/>
            </a:pPr>
            <a:r>
              <a:rPr b="0" lang="en-US" sz="2800" spc="-1" strike="noStrike">
                <a:solidFill>
                  <a:srgbClr val="000000"/>
                </a:solidFill>
                <a:uFill>
                  <a:solidFill>
                    <a:srgbClr val="ffffff"/>
                  </a:solidFill>
                </a:uFill>
                <a:latin typeface="Calibri"/>
              </a:rPr>
              <a:t>Change Management (CHM)</a:t>
            </a:r>
            <a:endParaRPr b="0" lang="en-US" sz="2800" spc="-1" strike="noStrike">
              <a:solidFill>
                <a:srgbClr val="000000"/>
              </a:solidFill>
              <a:uFill>
                <a:solidFill>
                  <a:srgbClr val="ffffff"/>
                </a:solidFill>
              </a:uFill>
              <a:latin typeface="Calibri"/>
            </a:endParaRPr>
          </a:p>
          <a:p>
            <a:pPr marL="343080" indent="-342720">
              <a:lnSpc>
                <a:spcPct val="100000"/>
              </a:lnSpc>
              <a:buClr>
                <a:srgbClr val="000000"/>
              </a:buClr>
              <a:buFont typeface="Arial"/>
              <a:buChar char="•"/>
            </a:pPr>
            <a:r>
              <a:rPr b="0" lang="en-US" sz="2800" spc="-1" strike="noStrike">
                <a:solidFill>
                  <a:srgbClr val="000000"/>
                </a:solidFill>
                <a:uFill>
                  <a:solidFill>
                    <a:srgbClr val="ffffff"/>
                  </a:solidFill>
                </a:uFill>
                <a:latin typeface="Calibri"/>
              </a:rPr>
              <a:t>Release &amp; Deployment Management (RDM)</a:t>
            </a:r>
            <a:endParaRPr b="0" lang="en-US" sz="2800" spc="-1" strike="noStrike">
              <a:solidFill>
                <a:srgbClr val="000000"/>
              </a:solidFill>
              <a:uFill>
                <a:solidFill>
                  <a:srgbClr val="ffffff"/>
                </a:solidFill>
              </a:uFill>
              <a:latin typeface="Calibri"/>
            </a:endParaRPr>
          </a:p>
          <a:p>
            <a:pPr marL="343080" indent="-342720">
              <a:lnSpc>
                <a:spcPct val="100000"/>
              </a:lnSpc>
              <a:buClr>
                <a:srgbClr val="000000"/>
              </a:buClr>
              <a:buFont typeface="Arial"/>
              <a:buChar char="•"/>
            </a:pPr>
            <a:r>
              <a:rPr b="1" lang="en-US" sz="2800" spc="-1" strike="noStrike">
                <a:solidFill>
                  <a:srgbClr val="000000"/>
                </a:solidFill>
                <a:uFill>
                  <a:solidFill>
                    <a:srgbClr val="ffffff"/>
                  </a:solidFill>
                </a:uFill>
                <a:latin typeface="Calibri"/>
              </a:rPr>
              <a:t>Continual Service Improvement Management (CSI)</a:t>
            </a:r>
            <a:endParaRPr b="0" lang="en-US" sz="2800" spc="-1" strike="noStrike">
              <a:solidFill>
                <a:srgbClr val="000000"/>
              </a:solidFill>
              <a:uFill>
                <a:solidFill>
                  <a:srgbClr val="ffffff"/>
                </a:solidFill>
              </a:uFill>
              <a:latin typeface="Calibri"/>
            </a:endParaRPr>
          </a:p>
        </p:txBody>
      </p:sp>
      <p:sp>
        <p:nvSpPr>
          <p:cNvPr id="917" name="TextShape 3"/>
          <p:cNvSpPr txBox="1"/>
          <p:nvPr/>
        </p:nvSpPr>
        <p:spPr>
          <a:xfrm>
            <a:off x="6553080" y="6430680"/>
            <a:ext cx="2133360" cy="364680"/>
          </a:xfrm>
          <a:prstGeom prst="rect">
            <a:avLst/>
          </a:prstGeom>
          <a:noFill/>
          <a:ln>
            <a:noFill/>
          </a:ln>
        </p:spPr>
        <p:txBody>
          <a:bodyPr anchor="ctr"/>
          <a:p>
            <a:pPr algn="r">
              <a:lnSpc>
                <a:spcPct val="100000"/>
              </a:lnSpc>
            </a:pPr>
            <a:fld id="{B09E4F03-F41C-463E-AC68-9A6F7BF1C204}" type="slidenum">
              <a:rPr b="0" lang="de-DE" sz="1200" spc="-1" strike="noStrike">
                <a:solidFill>
                  <a:srgbClr val="8b8b8b"/>
                </a:solidFill>
                <a:uFill>
                  <a:solidFill>
                    <a:srgbClr val="ffffff"/>
                  </a:solidFill>
                </a:uFill>
                <a:latin typeface="Calibri"/>
              </a:rPr>
              <a:t>&lt;Foliennummer&gt;</a:t>
            </a:fld>
            <a:endParaRPr b="0" lang="de-DE" sz="1400" spc="-1" strike="noStrike">
              <a:solidFill>
                <a:srgbClr val="000000"/>
              </a:solidFill>
              <a:uFill>
                <a:solidFill>
                  <a:srgbClr val="ffffff"/>
                </a:solidFill>
              </a:uFill>
              <a:latin typeface="Times New Roman"/>
            </a:endParaRPr>
          </a:p>
        </p:txBody>
      </p:sp>
    </p:spTree>
  </p:cSld>
</p:sld>
</file>

<file path=ppt/slides/slide12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918" name="TextShape 1"/>
          <p:cNvSpPr txBox="1"/>
          <p:nvPr/>
        </p:nvSpPr>
        <p:spPr>
          <a:xfrm>
            <a:off x="685800" y="2130480"/>
            <a:ext cx="7772040" cy="1469520"/>
          </a:xfrm>
          <a:prstGeom prst="rect">
            <a:avLst/>
          </a:prstGeom>
          <a:noFill/>
          <a:ln>
            <a:noFill/>
          </a:ln>
        </p:spPr>
        <p:txBody>
          <a:bodyPr anchor="ctr"/>
          <a:p>
            <a:pPr algn="ctr">
              <a:lnSpc>
                <a:spcPct val="100000"/>
              </a:lnSpc>
            </a:pPr>
            <a:r>
              <a:rPr b="1" lang="en-US" sz="3200" spc="-1" strike="noStrike">
                <a:solidFill>
                  <a:srgbClr val="205595"/>
                </a:solidFill>
                <a:uFill>
                  <a:solidFill>
                    <a:srgbClr val="ffffff"/>
                  </a:solidFill>
                </a:uFill>
                <a:latin typeface="Calibri"/>
              </a:rPr>
              <a:t>Continual Service Improvement Management (CSI)</a:t>
            </a:r>
            <a:endParaRPr b="0" lang="en-US" sz="1800" spc="-1" strike="noStrike">
              <a:solidFill>
                <a:srgbClr val="000000"/>
              </a:solidFill>
              <a:uFill>
                <a:solidFill>
                  <a:srgbClr val="ffffff"/>
                </a:solidFill>
              </a:uFill>
              <a:latin typeface="Calibri"/>
            </a:endParaRPr>
          </a:p>
        </p:txBody>
      </p:sp>
      <p:sp>
        <p:nvSpPr>
          <p:cNvPr id="919" name="TextShape 2"/>
          <p:cNvSpPr txBox="1"/>
          <p:nvPr/>
        </p:nvSpPr>
        <p:spPr>
          <a:xfrm>
            <a:off x="6553080" y="6430680"/>
            <a:ext cx="2133360" cy="364680"/>
          </a:xfrm>
          <a:prstGeom prst="rect">
            <a:avLst/>
          </a:prstGeom>
          <a:noFill/>
          <a:ln>
            <a:noFill/>
          </a:ln>
        </p:spPr>
        <p:txBody>
          <a:bodyPr anchor="ctr"/>
          <a:p>
            <a:pPr algn="r">
              <a:lnSpc>
                <a:spcPct val="100000"/>
              </a:lnSpc>
            </a:pPr>
            <a:fld id="{78E86784-EEB9-4BEA-9B40-335C611C0B64}" type="slidenum">
              <a:rPr b="0" lang="de-DE" sz="1200" spc="-1" strike="noStrike">
                <a:solidFill>
                  <a:srgbClr val="ffffff"/>
                </a:solidFill>
                <a:uFill>
                  <a:solidFill>
                    <a:srgbClr val="ffffff"/>
                  </a:solidFill>
                </a:uFill>
                <a:latin typeface="Calibri"/>
              </a:rPr>
              <a:t>&lt;Foliennummer&gt;</a:t>
            </a:fld>
            <a:endParaRPr b="0" lang="de-DE" sz="1400" spc="-1" strike="noStrike">
              <a:solidFill>
                <a:srgbClr val="000000"/>
              </a:solidFill>
              <a:uFill>
                <a:solidFill>
                  <a:srgbClr val="ffffff"/>
                </a:solidFill>
              </a:uFill>
              <a:latin typeface="Times New Roman"/>
            </a:endParaRPr>
          </a:p>
        </p:txBody>
      </p:sp>
      <p:sp>
        <p:nvSpPr>
          <p:cNvPr id="920" name="TextShape 3"/>
          <p:cNvSpPr txBox="1"/>
          <p:nvPr/>
        </p:nvSpPr>
        <p:spPr>
          <a:xfrm>
            <a:off x="1371600" y="3886200"/>
            <a:ext cx="6400440" cy="1752120"/>
          </a:xfrm>
          <a:prstGeom prst="rect">
            <a:avLst/>
          </a:prstGeom>
          <a:noFill/>
          <a:ln>
            <a:noFill/>
          </a:ln>
        </p:spPr>
        <p:txBody>
          <a:bodyPr/>
          <a:p>
            <a:pPr algn="ctr"/>
            <a:endParaRPr b="0" lang="de-DE" sz="3200" spc="-1" strike="noStrike">
              <a:solidFill>
                <a:srgbClr val="000000"/>
              </a:solidFill>
              <a:uFill>
                <a:solidFill>
                  <a:srgbClr val="ffffff"/>
                </a:solidFill>
              </a:uFill>
              <a:latin typeface="Arial"/>
            </a:endParaRPr>
          </a:p>
        </p:txBody>
      </p:sp>
      <p:sp>
        <p:nvSpPr>
          <p:cNvPr id="921" name="CustomShape 4"/>
          <p:cNvSpPr/>
          <p:nvPr/>
        </p:nvSpPr>
        <p:spPr>
          <a:xfrm>
            <a:off x="1371600" y="3933720"/>
            <a:ext cx="6400440" cy="1704600"/>
          </a:xfrm>
          <a:prstGeom prst="snip1Rect">
            <a:avLst>
              <a:gd name="adj" fmla="val 16667"/>
            </a:avLst>
          </a:prstGeom>
          <a:solidFill>
            <a:schemeClr val="accent1">
              <a:lumMod val="60000"/>
              <a:lumOff val="40000"/>
              <a:alpha val="37000"/>
            </a:schemeClr>
          </a:solidFill>
          <a:ln>
            <a:round/>
          </a:ln>
        </p:spPr>
        <p:style>
          <a:lnRef idx="2">
            <a:schemeClr val="accent1">
              <a:shade val="50000"/>
            </a:schemeClr>
          </a:lnRef>
          <a:fillRef idx="1">
            <a:schemeClr val="accent1"/>
          </a:fillRef>
          <a:effectRef idx="0">
            <a:schemeClr val="accent1"/>
          </a:effectRef>
          <a:fontRef idx="minor"/>
        </p:style>
      </p:sp>
      <p:sp>
        <p:nvSpPr>
          <p:cNvPr id="922" name="CustomShape 5"/>
          <p:cNvSpPr/>
          <p:nvPr/>
        </p:nvSpPr>
        <p:spPr>
          <a:xfrm>
            <a:off x="1445760" y="4040640"/>
            <a:ext cx="1706040" cy="329040"/>
          </a:xfrm>
          <a:prstGeom prst="rect">
            <a:avLst/>
          </a:prstGeom>
          <a:ln>
            <a:round/>
          </a:ln>
        </p:spPr>
        <p:style>
          <a:lnRef idx="2">
            <a:schemeClr val="accent1">
              <a:shade val="50000"/>
            </a:schemeClr>
          </a:lnRef>
          <a:fillRef idx="1">
            <a:schemeClr val="accent1"/>
          </a:fillRef>
          <a:effectRef idx="0">
            <a:schemeClr val="accent1"/>
          </a:effectRef>
          <a:fontRef idx="minor"/>
        </p:style>
        <p:txBody>
          <a:bodyPr lIns="90000" rIns="90000" tIns="45000" bIns="45000" anchor="ctr"/>
          <a:p>
            <a:pPr algn="ctr">
              <a:lnSpc>
                <a:spcPct val="100000"/>
              </a:lnSpc>
            </a:pPr>
            <a:r>
              <a:rPr b="0" lang="de-DE" sz="1800" spc="-1" strike="noStrike">
                <a:solidFill>
                  <a:srgbClr val="ffffff"/>
                </a:solidFill>
                <a:uFill>
                  <a:solidFill>
                    <a:srgbClr val="ffffff"/>
                  </a:solidFill>
                </a:uFill>
                <a:latin typeface="Calibri"/>
              </a:rPr>
              <a:t>Zielsetzung</a:t>
            </a:r>
            <a:endParaRPr b="0" lang="de-DE" sz="1800" spc="-1" strike="noStrike">
              <a:solidFill>
                <a:srgbClr val="000000"/>
              </a:solidFill>
              <a:uFill>
                <a:solidFill>
                  <a:srgbClr val="ffffff"/>
                </a:solidFill>
              </a:uFill>
              <a:latin typeface="Arial"/>
            </a:endParaRPr>
          </a:p>
        </p:txBody>
      </p:sp>
      <p:sp>
        <p:nvSpPr>
          <p:cNvPr id="923" name="CustomShape 6"/>
          <p:cNvSpPr/>
          <p:nvPr/>
        </p:nvSpPr>
        <p:spPr>
          <a:xfrm>
            <a:off x="1445760" y="4448520"/>
            <a:ext cx="6326280" cy="913320"/>
          </a:xfrm>
          <a:prstGeom prst="rect">
            <a:avLst/>
          </a:prstGeom>
          <a:noFill/>
          <a:ln>
            <a:noFill/>
          </a:ln>
        </p:spPr>
        <p:style>
          <a:lnRef idx="0"/>
          <a:fillRef idx="0"/>
          <a:effectRef idx="0"/>
          <a:fontRef idx="minor"/>
        </p:style>
        <p:txBody>
          <a:bodyPr lIns="90000" rIns="90000" tIns="45000" bIns="45000"/>
          <a:p>
            <a:pPr>
              <a:lnSpc>
                <a:spcPct val="100000"/>
              </a:lnSpc>
            </a:pPr>
            <a:r>
              <a:rPr b="0" lang="de-DE" sz="1800" spc="-1" strike="noStrike">
                <a:solidFill>
                  <a:srgbClr val="000000"/>
                </a:solidFill>
                <a:uFill>
                  <a:solidFill>
                    <a:srgbClr val="ffffff"/>
                  </a:solidFill>
                </a:uFill>
                <a:latin typeface="Calibri"/>
              </a:rPr>
              <a:t>Identifikation, Priorisierung, Planung, Implementierung und Review von Verbesserungen an den Services und am Service Management</a:t>
            </a:r>
            <a:endParaRPr b="0" lang="de-DE" sz="1800" spc="-1" strike="noStrike">
              <a:solidFill>
                <a:srgbClr val="000000"/>
              </a:solidFill>
              <a:uFill>
                <a:solidFill>
                  <a:srgbClr val="ffffff"/>
                </a:solidFill>
              </a:uFill>
              <a:latin typeface="Arial"/>
            </a:endParaRPr>
          </a:p>
        </p:txBody>
      </p:sp>
    </p:spTree>
  </p:cSld>
</p:sld>
</file>

<file path=ppt/slides/slide12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924" name="TextShape 1"/>
          <p:cNvSpPr txBox="1"/>
          <p:nvPr/>
        </p:nvSpPr>
        <p:spPr>
          <a:xfrm>
            <a:off x="457200" y="274680"/>
            <a:ext cx="7353360" cy="1047600"/>
          </a:xfrm>
          <a:prstGeom prst="rect">
            <a:avLst/>
          </a:prstGeom>
          <a:noFill/>
          <a:ln>
            <a:noFill/>
          </a:ln>
        </p:spPr>
        <p:txBody>
          <a:bodyPr anchor="ctr"/>
          <a:p>
            <a:pPr>
              <a:lnSpc>
                <a:spcPct val="100000"/>
              </a:lnSpc>
            </a:pPr>
            <a:r>
              <a:rPr b="0" lang="en-US" sz="3200" spc="-1" strike="noStrike">
                <a:solidFill>
                  <a:srgbClr val="205595"/>
                </a:solidFill>
                <a:uFill>
                  <a:solidFill>
                    <a:srgbClr val="ffffff"/>
                  </a:solidFill>
                </a:uFill>
                <a:latin typeface="Calibri"/>
              </a:rPr>
              <a:t>CSI: Wichtige Begriffe &amp; Konzepte</a:t>
            </a:r>
            <a:endParaRPr b="0" lang="en-US" sz="1800" spc="-1" strike="noStrike">
              <a:solidFill>
                <a:srgbClr val="000000"/>
              </a:solidFill>
              <a:uFill>
                <a:solidFill>
                  <a:srgbClr val="ffffff"/>
                </a:solidFill>
              </a:uFill>
              <a:latin typeface="Calibri"/>
            </a:endParaRPr>
          </a:p>
        </p:txBody>
      </p:sp>
      <p:sp>
        <p:nvSpPr>
          <p:cNvPr id="925" name="TextShape 2"/>
          <p:cNvSpPr txBox="1"/>
          <p:nvPr/>
        </p:nvSpPr>
        <p:spPr>
          <a:xfrm>
            <a:off x="457200" y="1696680"/>
            <a:ext cx="8229240" cy="4625640"/>
          </a:xfrm>
          <a:prstGeom prst="rect">
            <a:avLst/>
          </a:prstGeom>
          <a:noFill/>
          <a:ln>
            <a:noFill/>
          </a:ln>
        </p:spPr>
        <p:txBody>
          <a:bodyPr/>
          <a:p>
            <a:pPr marL="343080" indent="-342720">
              <a:lnSpc>
                <a:spcPct val="100000"/>
              </a:lnSpc>
              <a:buClr>
                <a:srgbClr val="000000"/>
              </a:buClr>
              <a:buFont typeface="Arial"/>
              <a:buChar char="•"/>
            </a:pPr>
            <a:r>
              <a:rPr b="0" lang="en-US" sz="2800" spc="-1" strike="noStrike">
                <a:solidFill>
                  <a:srgbClr val="000000"/>
                </a:solidFill>
                <a:uFill>
                  <a:solidFill>
                    <a:srgbClr val="ffffff"/>
                  </a:solidFill>
                </a:uFill>
                <a:latin typeface="Calibri"/>
              </a:rPr>
              <a:t>Arten und typische Quellen von Verbesserungen:</a:t>
            </a:r>
            <a:endParaRPr b="0" lang="en-US" sz="2800" spc="-1" strike="noStrike">
              <a:solidFill>
                <a:srgbClr val="000000"/>
              </a:solidFill>
              <a:uFill>
                <a:solidFill>
                  <a:srgbClr val="ffffff"/>
                </a:solidFill>
              </a:uFill>
              <a:latin typeface="Calibri"/>
            </a:endParaRPr>
          </a:p>
          <a:p>
            <a:pPr lvl="1" marL="743040" indent="-285480">
              <a:lnSpc>
                <a:spcPct val="100000"/>
              </a:lnSpc>
              <a:buClr>
                <a:srgbClr val="000000"/>
              </a:buClr>
              <a:buFont typeface="Arial"/>
              <a:buChar char="–"/>
            </a:pPr>
            <a:r>
              <a:rPr b="0" lang="en-US" sz="2400" spc="-1" strike="noStrike">
                <a:solidFill>
                  <a:srgbClr val="000000"/>
                </a:solidFill>
                <a:uFill>
                  <a:solidFill>
                    <a:srgbClr val="ffffff"/>
                  </a:solidFill>
                </a:uFill>
                <a:latin typeface="Calibri"/>
              </a:rPr>
              <a:t>Interne Verbesserungsvorschläge von Prozessmanagern, Prozess Teammitgliedern, Service Ownern etc.</a:t>
            </a:r>
            <a:endParaRPr b="0" lang="en-US" sz="2000" spc="-1" strike="noStrike">
              <a:solidFill>
                <a:srgbClr val="000000"/>
              </a:solidFill>
              <a:uFill>
                <a:solidFill>
                  <a:srgbClr val="ffffff"/>
                </a:solidFill>
              </a:uFill>
              <a:latin typeface="Calibri"/>
            </a:endParaRPr>
          </a:p>
          <a:p>
            <a:pPr lvl="1" marL="743040" indent="-285480">
              <a:lnSpc>
                <a:spcPct val="100000"/>
              </a:lnSpc>
              <a:buClr>
                <a:srgbClr val="000000"/>
              </a:buClr>
              <a:buFont typeface="Arial"/>
              <a:buChar char="–"/>
            </a:pPr>
            <a:r>
              <a:rPr b="0" lang="en-US" sz="2400" spc="-1" strike="noStrike">
                <a:solidFill>
                  <a:srgbClr val="000000"/>
                </a:solidFill>
                <a:uFill>
                  <a:solidFill>
                    <a:srgbClr val="ffffff"/>
                  </a:solidFill>
                </a:uFill>
                <a:latin typeface="Calibri"/>
              </a:rPr>
              <a:t>Feststellungen / Schlussfolgerungen aus Audits</a:t>
            </a:r>
            <a:endParaRPr b="0" lang="en-US" sz="2000" spc="-1" strike="noStrike">
              <a:solidFill>
                <a:srgbClr val="000000"/>
              </a:solidFill>
              <a:uFill>
                <a:solidFill>
                  <a:srgbClr val="ffffff"/>
                </a:solidFill>
              </a:uFill>
              <a:latin typeface="Calibri"/>
            </a:endParaRPr>
          </a:p>
          <a:p>
            <a:pPr lvl="1" marL="743040" indent="-285480">
              <a:lnSpc>
                <a:spcPct val="100000"/>
              </a:lnSpc>
              <a:buClr>
                <a:srgbClr val="000000"/>
              </a:buClr>
              <a:buFont typeface="Arial"/>
              <a:buChar char="–"/>
            </a:pPr>
            <a:r>
              <a:rPr b="0" lang="en-US" sz="2400" spc="-1" strike="noStrike">
                <a:solidFill>
                  <a:srgbClr val="000000"/>
                </a:solidFill>
                <a:uFill>
                  <a:solidFill>
                    <a:srgbClr val="ffffff"/>
                  </a:solidFill>
                </a:uFill>
                <a:latin typeface="Calibri"/>
              </a:rPr>
              <a:t>Bewertungen von Reifegrad und Fähigkeiten</a:t>
            </a:r>
            <a:endParaRPr b="0" lang="en-US" sz="2000" spc="-1" strike="noStrike">
              <a:solidFill>
                <a:srgbClr val="000000"/>
              </a:solidFill>
              <a:uFill>
                <a:solidFill>
                  <a:srgbClr val="ffffff"/>
                </a:solidFill>
              </a:uFill>
              <a:latin typeface="Calibri"/>
            </a:endParaRPr>
          </a:p>
          <a:p>
            <a:pPr lvl="1" marL="743040" indent="-285480">
              <a:lnSpc>
                <a:spcPct val="100000"/>
              </a:lnSpc>
              <a:buClr>
                <a:srgbClr val="000000"/>
              </a:buClr>
              <a:buFont typeface="Arial"/>
              <a:buChar char="–"/>
            </a:pPr>
            <a:r>
              <a:rPr b="0" lang="en-US" sz="2400" spc="-1" strike="noStrike">
                <a:solidFill>
                  <a:srgbClr val="000000"/>
                </a:solidFill>
                <a:uFill>
                  <a:solidFill>
                    <a:srgbClr val="ffffff"/>
                  </a:solidFill>
                </a:uFill>
                <a:latin typeface="Calibri"/>
              </a:rPr>
              <a:t>Kundenfeedback und Beschwerden</a:t>
            </a:r>
            <a:endParaRPr b="0" lang="en-US" sz="2000" spc="-1" strike="noStrike">
              <a:solidFill>
                <a:srgbClr val="000000"/>
              </a:solidFill>
              <a:uFill>
                <a:solidFill>
                  <a:srgbClr val="ffffff"/>
                </a:solidFill>
              </a:uFill>
              <a:latin typeface="Calibri"/>
            </a:endParaRPr>
          </a:p>
          <a:p>
            <a:pPr lvl="1" marL="743040" indent="-285480">
              <a:lnSpc>
                <a:spcPct val="100000"/>
              </a:lnSpc>
              <a:buClr>
                <a:srgbClr val="000000"/>
              </a:buClr>
              <a:buFont typeface="Arial"/>
              <a:buChar char="–"/>
            </a:pPr>
            <a:r>
              <a:rPr b="0" lang="en-US" sz="2400" spc="-1" strike="noStrike">
                <a:solidFill>
                  <a:srgbClr val="000000"/>
                </a:solidFill>
                <a:uFill>
                  <a:solidFill>
                    <a:srgbClr val="ffffff"/>
                  </a:solidFill>
                </a:uFill>
                <a:latin typeface="Calibri"/>
              </a:rPr>
              <a:t>Ergebnisse von Kundenumfragen</a:t>
            </a:r>
            <a:endParaRPr b="0" lang="en-US" sz="2000" spc="-1" strike="noStrike">
              <a:solidFill>
                <a:srgbClr val="000000"/>
              </a:solidFill>
              <a:uFill>
                <a:solidFill>
                  <a:srgbClr val="ffffff"/>
                </a:solidFill>
              </a:uFill>
              <a:latin typeface="Calibri"/>
            </a:endParaRPr>
          </a:p>
          <a:p>
            <a:pPr lvl="1" marL="743040" indent="-285480">
              <a:lnSpc>
                <a:spcPct val="100000"/>
              </a:lnSpc>
              <a:buClr>
                <a:srgbClr val="000000"/>
              </a:buClr>
              <a:buFont typeface="Arial"/>
              <a:buChar char="–"/>
            </a:pPr>
            <a:r>
              <a:rPr b="0" lang="en-US" sz="2400" spc="-1" strike="noStrike">
                <a:solidFill>
                  <a:srgbClr val="000000"/>
                </a:solidFill>
                <a:uFill>
                  <a:solidFill>
                    <a:srgbClr val="ffffff"/>
                  </a:solidFill>
                </a:uFill>
                <a:latin typeface="Calibri"/>
              </a:rPr>
              <a:t>Ergebnisse von Service Reviews</a:t>
            </a:r>
            <a:endParaRPr b="0" lang="en-US" sz="2000" spc="-1" strike="noStrike">
              <a:solidFill>
                <a:srgbClr val="000000"/>
              </a:solidFill>
              <a:uFill>
                <a:solidFill>
                  <a:srgbClr val="ffffff"/>
                </a:solidFill>
              </a:uFill>
              <a:latin typeface="Calibri"/>
            </a:endParaRPr>
          </a:p>
          <a:p>
            <a:pPr lvl="1" marL="743040" indent="-285480">
              <a:lnSpc>
                <a:spcPct val="100000"/>
              </a:lnSpc>
              <a:buClr>
                <a:srgbClr val="000000"/>
              </a:buClr>
              <a:buFont typeface="Arial"/>
              <a:buChar char="–"/>
            </a:pPr>
            <a:r>
              <a:rPr b="0" lang="en-US" sz="2400" spc="-1" strike="noStrike">
                <a:solidFill>
                  <a:srgbClr val="000000"/>
                </a:solidFill>
                <a:uFill>
                  <a:solidFill>
                    <a:srgbClr val="ffffff"/>
                  </a:solidFill>
                </a:uFill>
                <a:latin typeface="Calibri"/>
              </a:rPr>
              <a:t>Berichte über Service Performance / SLA Compliance</a:t>
            </a:r>
            <a:endParaRPr b="0" lang="en-US" sz="2000" spc="-1" strike="noStrike">
              <a:solidFill>
                <a:srgbClr val="000000"/>
              </a:solidFill>
              <a:uFill>
                <a:solidFill>
                  <a:srgbClr val="ffffff"/>
                </a:solidFill>
              </a:uFill>
              <a:latin typeface="Calibri"/>
            </a:endParaRPr>
          </a:p>
        </p:txBody>
      </p:sp>
      <p:sp>
        <p:nvSpPr>
          <p:cNvPr id="926" name="TextShape 3"/>
          <p:cNvSpPr txBox="1"/>
          <p:nvPr/>
        </p:nvSpPr>
        <p:spPr>
          <a:xfrm>
            <a:off x="6553080" y="6430680"/>
            <a:ext cx="2133360" cy="364680"/>
          </a:xfrm>
          <a:prstGeom prst="rect">
            <a:avLst/>
          </a:prstGeom>
          <a:noFill/>
          <a:ln>
            <a:noFill/>
          </a:ln>
        </p:spPr>
        <p:txBody>
          <a:bodyPr anchor="ctr"/>
          <a:p>
            <a:pPr algn="r">
              <a:lnSpc>
                <a:spcPct val="100000"/>
              </a:lnSpc>
            </a:pPr>
            <a:fld id="{4E6317AE-37CF-464A-91FF-F135F442C225}" type="slidenum">
              <a:rPr b="0" lang="de-DE" sz="1200" spc="-1" strike="noStrike">
                <a:solidFill>
                  <a:srgbClr val="8b8b8b"/>
                </a:solidFill>
                <a:uFill>
                  <a:solidFill>
                    <a:srgbClr val="ffffff"/>
                  </a:solidFill>
                </a:uFill>
                <a:latin typeface="Calibri"/>
              </a:rPr>
              <a:t>&lt;Foliennummer&gt;</a:t>
            </a:fld>
            <a:endParaRPr b="0" lang="de-DE" sz="1400" spc="-1" strike="noStrike">
              <a:solidFill>
                <a:srgbClr val="000000"/>
              </a:solidFill>
              <a:uFill>
                <a:solidFill>
                  <a:srgbClr val="ffffff"/>
                </a:solidFill>
              </a:uFill>
              <a:latin typeface="Times New Roman"/>
            </a:endParaRPr>
          </a:p>
        </p:txBody>
      </p:sp>
    </p:spTree>
  </p:cSld>
</p:sld>
</file>

<file path=ppt/slides/slide12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927" name="TextShape 1"/>
          <p:cNvSpPr txBox="1"/>
          <p:nvPr/>
        </p:nvSpPr>
        <p:spPr>
          <a:xfrm>
            <a:off x="457200" y="274680"/>
            <a:ext cx="7353360" cy="1047600"/>
          </a:xfrm>
          <a:prstGeom prst="rect">
            <a:avLst/>
          </a:prstGeom>
          <a:noFill/>
          <a:ln>
            <a:noFill/>
          </a:ln>
        </p:spPr>
        <p:txBody>
          <a:bodyPr anchor="ctr"/>
          <a:p>
            <a:pPr>
              <a:lnSpc>
                <a:spcPct val="100000"/>
              </a:lnSpc>
            </a:pPr>
            <a:r>
              <a:rPr b="0" lang="en-US" sz="3200" spc="-1" strike="noStrike">
                <a:solidFill>
                  <a:srgbClr val="205595"/>
                </a:solidFill>
                <a:uFill>
                  <a:solidFill>
                    <a:srgbClr val="ffffff"/>
                  </a:solidFill>
                </a:uFill>
                <a:latin typeface="Calibri"/>
              </a:rPr>
              <a:t>CSI: Anforderungen nach FitSM-1</a:t>
            </a:r>
            <a:endParaRPr b="0" lang="en-US" sz="1800" spc="-1" strike="noStrike">
              <a:solidFill>
                <a:srgbClr val="000000"/>
              </a:solidFill>
              <a:uFill>
                <a:solidFill>
                  <a:srgbClr val="ffffff"/>
                </a:solidFill>
              </a:uFill>
              <a:latin typeface="Calibri"/>
            </a:endParaRPr>
          </a:p>
        </p:txBody>
      </p:sp>
      <p:sp>
        <p:nvSpPr>
          <p:cNvPr id="928" name="TextShape 2"/>
          <p:cNvSpPr txBox="1"/>
          <p:nvPr/>
        </p:nvSpPr>
        <p:spPr>
          <a:xfrm>
            <a:off x="6553080" y="6430680"/>
            <a:ext cx="2133360" cy="364680"/>
          </a:xfrm>
          <a:prstGeom prst="rect">
            <a:avLst/>
          </a:prstGeom>
          <a:noFill/>
          <a:ln>
            <a:noFill/>
          </a:ln>
        </p:spPr>
        <p:txBody>
          <a:bodyPr anchor="ctr"/>
          <a:p>
            <a:pPr algn="r">
              <a:lnSpc>
                <a:spcPct val="100000"/>
              </a:lnSpc>
            </a:pPr>
            <a:fld id="{E073CEBB-9E5A-4950-B753-BAA5F23E7E1B}" type="slidenum">
              <a:rPr b="0" lang="de-DE" sz="1200" spc="-1" strike="noStrike">
                <a:solidFill>
                  <a:srgbClr val="8b8b8b"/>
                </a:solidFill>
                <a:uFill>
                  <a:solidFill>
                    <a:srgbClr val="ffffff"/>
                  </a:solidFill>
                </a:uFill>
                <a:latin typeface="Calibri"/>
              </a:rPr>
              <a:t>&lt;Foliennummer&gt;</a:t>
            </a:fld>
            <a:endParaRPr b="0" lang="de-DE" sz="1400" spc="-1" strike="noStrike">
              <a:solidFill>
                <a:srgbClr val="000000"/>
              </a:solidFill>
              <a:uFill>
                <a:solidFill>
                  <a:srgbClr val="ffffff"/>
                </a:solidFill>
              </a:uFill>
              <a:latin typeface="Times New Roman"/>
            </a:endParaRPr>
          </a:p>
        </p:txBody>
      </p:sp>
      <p:sp>
        <p:nvSpPr>
          <p:cNvPr id="929" name="TextShape 3"/>
          <p:cNvSpPr txBox="1"/>
          <p:nvPr/>
        </p:nvSpPr>
        <p:spPr>
          <a:xfrm>
            <a:off x="457200" y="1696680"/>
            <a:ext cx="8229240" cy="4625640"/>
          </a:xfrm>
          <a:prstGeom prst="rect">
            <a:avLst/>
          </a:prstGeom>
          <a:noFill/>
          <a:ln>
            <a:noFill/>
          </a:ln>
        </p:spPr>
        <p:txBody>
          <a:bodyPr/>
          <a:p>
            <a:endParaRPr b="0" lang="en-US" sz="2800" spc="-1" strike="noStrike">
              <a:solidFill>
                <a:srgbClr val="000000"/>
              </a:solidFill>
              <a:uFill>
                <a:solidFill>
                  <a:srgbClr val="ffffff"/>
                </a:solidFill>
              </a:uFill>
              <a:latin typeface="Calibri"/>
            </a:endParaRPr>
          </a:p>
        </p:txBody>
      </p:sp>
      <p:graphicFrame>
        <p:nvGraphicFramePr>
          <p:cNvPr id="930" name="Table 4"/>
          <p:cNvGraphicFramePr/>
          <p:nvPr/>
        </p:nvGraphicFramePr>
        <p:xfrm>
          <a:off x="457200" y="1697040"/>
          <a:ext cx="8229240" cy="360000"/>
        </p:xfrm>
        <a:graphic>
          <a:graphicData uri="http://schemas.openxmlformats.org/drawingml/2006/table">
            <a:tbl>
              <a:tblPr/>
              <a:tblGrid>
                <a:gridCol w="8229600"/>
              </a:tblGrid>
              <a:tr h="0">
                <a:tc>
                  <a:txBody>
                    <a:bodyPr lIns="96480" rIns="96480" tIns="0" bIns="0"/>
                    <a:p>
                      <a:pPr>
                        <a:lnSpc>
                          <a:spcPct val="100000"/>
                        </a:lnSpc>
                      </a:pPr>
                      <a:r>
                        <a:rPr b="0" lang="de-DE" sz="1600" spc="-1" strike="noStrike">
                          <a:solidFill>
                            <a:srgbClr val="ffffff"/>
                          </a:solidFill>
                          <a:uFill>
                            <a:solidFill>
                              <a:srgbClr val="ffffff"/>
                            </a:solidFill>
                          </a:uFill>
                          <a:latin typeface="Calibri"/>
                          <a:ea typeface="MS Gothic"/>
                        </a:rPr>
                        <a:t>PR14 Continual Service Improvement Management</a:t>
                      </a:r>
                      <a:endParaRPr b="0" lang="de-DE" sz="1800" spc="-1" strike="noStrike">
                        <a:solidFill>
                          <a:srgbClr val="000000"/>
                        </a:solidFill>
                        <a:uFill>
                          <a:solidFill>
                            <a:srgbClr val="ffffff"/>
                          </a:solidFill>
                        </a:uFill>
                        <a:latin typeface="Arial"/>
                      </a:endParaRPr>
                    </a:p>
                  </a:txBody>
                  <a:tcPr marL="96480" marR="96480">
                    <a:lnL w="12240">
                      <a:solidFill>
                        <a:srgbClr val="000000"/>
                      </a:solidFill>
                    </a:lnL>
                    <a:lnR w="12240">
                      <a:solidFill>
                        <a:srgbClr val="000000"/>
                      </a:solidFill>
                    </a:lnR>
                    <a:lnT w="12240">
                      <a:solidFill>
                        <a:srgbClr val="000000"/>
                      </a:solidFill>
                    </a:lnT>
                    <a:lnB w="12240">
                      <a:solidFill>
                        <a:srgbClr val="000000"/>
                      </a:solidFill>
                    </a:lnB>
                    <a:solidFill>
                      <a:srgbClr val="0b578c"/>
                    </a:solidFill>
                  </a:tcPr>
                </a:tc>
              </a:tr>
              <a:tr h="0">
                <a:tc>
                  <a:txBody>
                    <a:bodyPr lIns="96480" rIns="96480" tIns="0" bIns="0"/>
                    <a:p>
                      <a:pPr>
                        <a:lnSpc>
                          <a:spcPct val="100000"/>
                        </a:lnSpc>
                      </a:pPr>
                      <a:r>
                        <a:rPr b="0" lang="de-DE" sz="1800" spc="-1" strike="noStrike" cap="all">
                          <a:solidFill>
                            <a:srgbClr val="ffffff"/>
                          </a:solidFill>
                          <a:uFill>
                            <a:solidFill>
                              <a:srgbClr val="ffffff"/>
                            </a:solidFill>
                          </a:uFill>
                          <a:latin typeface="Calibri"/>
                          <a:ea typeface="MS Mincho"/>
                        </a:rPr>
                        <a:t>Anforderungen</a:t>
                      </a:r>
                      <a:endParaRPr b="0" lang="de-DE" sz="1800" spc="-1" strike="noStrike">
                        <a:solidFill>
                          <a:srgbClr val="000000"/>
                        </a:solidFill>
                        <a:uFill>
                          <a:solidFill>
                            <a:srgbClr val="ffffff"/>
                          </a:solidFill>
                        </a:uFill>
                        <a:latin typeface="Arial"/>
                      </a:endParaRPr>
                    </a:p>
                  </a:txBody>
                  <a:tcPr marL="96480" marR="96480">
                    <a:lnL w="12240">
                      <a:solidFill>
                        <a:srgbClr val="000000"/>
                      </a:solidFill>
                    </a:lnL>
                    <a:lnR w="12240">
                      <a:solidFill>
                        <a:srgbClr val="000000"/>
                      </a:solidFill>
                    </a:lnR>
                    <a:lnT w="12240">
                      <a:solidFill>
                        <a:srgbClr val="000000"/>
                      </a:solidFill>
                    </a:lnT>
                    <a:lnB w="12240">
                      <a:solidFill>
                        <a:srgbClr val="000000"/>
                      </a:solidFill>
                    </a:lnB>
                    <a:solidFill>
                      <a:srgbClr val="8dcaf6"/>
                    </a:solidFill>
                  </a:tcPr>
                </a:tc>
              </a:tr>
              <a:tr h="0">
                <a:tc>
                  <a:txBody>
                    <a:bodyPr lIns="96480" rIns="96480" tIns="0" bIns="0"/>
                    <a:p>
                      <a:pPr marL="343080" indent="-342720">
                        <a:lnSpc>
                          <a:spcPct val="115000"/>
                        </a:lnSpc>
                        <a:buClr>
                          <a:srgbClr val="000000"/>
                        </a:buClr>
                        <a:buFont typeface="Symbol"/>
                        <a:buChar char=""/>
                      </a:pPr>
                      <a:r>
                        <a:rPr b="0" lang="de-DE" sz="1600" spc="-1" strike="noStrike">
                          <a:solidFill>
                            <a:srgbClr val="000000"/>
                          </a:solidFill>
                          <a:uFill>
                            <a:solidFill>
                              <a:srgbClr val="ffffff"/>
                            </a:solidFill>
                          </a:uFill>
                          <a:latin typeface="Calibri"/>
                          <a:ea typeface="MS Mincho"/>
                        </a:rPr>
                        <a:t>PR14.1 Verbesserungspotenziale müssen auf konsistente Art und Weise identifiziert und erfasst werden.</a:t>
                      </a:r>
                      <a:endParaRPr b="0" lang="de-DE" sz="1800" spc="-1" strike="noStrike">
                        <a:solidFill>
                          <a:srgbClr val="000000"/>
                        </a:solidFill>
                        <a:uFill>
                          <a:solidFill>
                            <a:srgbClr val="ffffff"/>
                          </a:solidFill>
                        </a:uFill>
                        <a:latin typeface="Arial"/>
                      </a:endParaRPr>
                    </a:p>
                    <a:p>
                      <a:pPr marL="343080" indent="-342720">
                        <a:lnSpc>
                          <a:spcPct val="115000"/>
                        </a:lnSpc>
                        <a:buClr>
                          <a:srgbClr val="000000"/>
                        </a:buClr>
                        <a:buFont typeface="Symbol"/>
                        <a:buChar char=""/>
                      </a:pPr>
                      <a:r>
                        <a:rPr b="0" lang="de-DE" sz="1600" spc="-1" strike="noStrike">
                          <a:solidFill>
                            <a:srgbClr val="000000"/>
                          </a:solidFill>
                          <a:uFill>
                            <a:solidFill>
                              <a:srgbClr val="ffffff"/>
                            </a:solidFill>
                          </a:uFill>
                          <a:latin typeface="Calibri"/>
                          <a:ea typeface="MS Mincho"/>
                        </a:rPr>
                        <a:t>PR14.2 Verbesserungspotenziale müssen auf konsistente Art und Weise bewertet und genehmigt werden.</a:t>
                      </a:r>
                      <a:endParaRPr b="0" lang="de-DE" sz="1800" spc="-1" strike="noStrike">
                        <a:solidFill>
                          <a:srgbClr val="000000"/>
                        </a:solidFill>
                        <a:uFill>
                          <a:solidFill>
                            <a:srgbClr val="ffffff"/>
                          </a:solidFill>
                        </a:uFill>
                        <a:latin typeface="Arial"/>
                      </a:endParaRPr>
                    </a:p>
                  </a:txBody>
                  <a:tcPr marL="96480" marR="96480">
                    <a:lnL w="12240">
                      <a:solidFill>
                        <a:srgbClr val="000000"/>
                      </a:solidFill>
                    </a:lnL>
                    <a:lnR w="12240">
                      <a:solidFill>
                        <a:srgbClr val="000000"/>
                      </a:solidFill>
                    </a:lnR>
                    <a:lnT w="12240">
                      <a:solidFill>
                        <a:srgbClr val="000000"/>
                      </a:solidFill>
                    </a:lnT>
                    <a:lnB w="12240">
                      <a:solidFill>
                        <a:srgbClr val="000000"/>
                      </a:solidFill>
                    </a:lnB>
                    <a:noFill/>
                  </a:tcPr>
                </a:tc>
              </a:tr>
            </a:tbl>
          </a:graphicData>
        </a:graphic>
      </p:graphicFrame>
    </p:spTree>
  </p:cSld>
</p:sld>
</file>

<file path=ppt/slides/slide12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931" name="TextShape 1"/>
          <p:cNvSpPr txBox="1"/>
          <p:nvPr/>
        </p:nvSpPr>
        <p:spPr>
          <a:xfrm>
            <a:off x="457200" y="274680"/>
            <a:ext cx="7353360" cy="1047600"/>
          </a:xfrm>
          <a:prstGeom prst="rect">
            <a:avLst/>
          </a:prstGeom>
          <a:noFill/>
          <a:ln>
            <a:noFill/>
          </a:ln>
        </p:spPr>
        <p:txBody>
          <a:bodyPr anchor="ctr"/>
          <a:p>
            <a:pPr>
              <a:lnSpc>
                <a:spcPct val="100000"/>
              </a:lnSpc>
            </a:pPr>
            <a:r>
              <a:rPr b="0" lang="en-US" sz="3200" spc="-1" strike="noStrike">
                <a:solidFill>
                  <a:srgbClr val="205595"/>
                </a:solidFill>
                <a:uFill>
                  <a:solidFill>
                    <a:srgbClr val="ffffff"/>
                  </a:solidFill>
                </a:uFill>
                <a:latin typeface="Calibri"/>
              </a:rPr>
              <a:t>CSI: Initiale Einrichtung des Prozesses</a:t>
            </a:r>
            <a:endParaRPr b="0" lang="en-US" sz="1800" spc="-1" strike="noStrike">
              <a:solidFill>
                <a:srgbClr val="000000"/>
              </a:solidFill>
              <a:uFill>
                <a:solidFill>
                  <a:srgbClr val="ffffff"/>
                </a:solidFill>
              </a:uFill>
              <a:latin typeface="Calibri"/>
            </a:endParaRPr>
          </a:p>
        </p:txBody>
      </p:sp>
      <p:graphicFrame>
        <p:nvGraphicFramePr>
          <p:cNvPr id="932" name="Table 2"/>
          <p:cNvGraphicFramePr/>
          <p:nvPr/>
        </p:nvGraphicFramePr>
        <p:xfrm>
          <a:off x="457200" y="1697040"/>
          <a:ext cx="8229240" cy="1482840"/>
        </p:xfrm>
        <a:graphic>
          <a:graphicData uri="http://schemas.openxmlformats.org/drawingml/2006/table">
            <a:tbl>
              <a:tblPr/>
              <a:tblGrid>
                <a:gridCol w="4114800"/>
                <a:gridCol w="4114800"/>
              </a:tblGrid>
              <a:tr h="318960">
                <a:tc>
                  <a:txBody>
                    <a:bodyPr/>
                    <a:p>
                      <a:pPr>
                        <a:lnSpc>
                          <a:spcPct val="100000"/>
                        </a:lnSpc>
                      </a:pPr>
                      <a:r>
                        <a:rPr b="1" lang="de-DE" sz="1800" spc="-1" strike="noStrike">
                          <a:solidFill>
                            <a:srgbClr val="ffffff"/>
                          </a:solidFill>
                          <a:uFill>
                            <a:solidFill>
                              <a:srgbClr val="ffffff"/>
                            </a:solidFill>
                          </a:uFill>
                          <a:latin typeface="Calibri"/>
                        </a:rPr>
                        <a:t>Erste Aktivitäten</a:t>
                      </a:r>
                      <a:endParaRPr b="0" lang="de-DE" sz="1800" spc="-1" strike="noStrike">
                        <a:solidFill>
                          <a:srgbClr val="000000"/>
                        </a:solidFill>
                        <a:uFill>
                          <a:solidFill>
                            <a:srgbClr val="ffffff"/>
                          </a:solidFill>
                        </a:uFill>
                        <a:latin typeface="Arial"/>
                      </a:endParaRPr>
                    </a:p>
                  </a:txBody>
                  <a:tcPr marL="91440" marR="91440">
                    <a:lnL w="12240">
                      <a:solidFill>
                        <a:srgbClr val="ffffff"/>
                      </a:solidFill>
                    </a:lnL>
                    <a:lnR w="12240">
                      <a:solidFill>
                        <a:srgbClr val="ffffff"/>
                      </a:solidFill>
                    </a:lnR>
                    <a:lnT w="12240">
                      <a:solidFill>
                        <a:srgbClr val="ffffff"/>
                      </a:solidFill>
                    </a:lnT>
                    <a:lnB w="38160">
                      <a:solidFill>
                        <a:srgbClr val="ffffff"/>
                      </a:solidFill>
                    </a:lnB>
                    <a:solidFill>
                      <a:srgbClr val="4f81bd"/>
                    </a:solidFill>
                  </a:tcPr>
                </a:tc>
                <a:tc>
                  <a:txBody>
                    <a:bodyPr/>
                    <a:p>
                      <a:pPr>
                        <a:lnSpc>
                          <a:spcPct val="100000"/>
                        </a:lnSpc>
                      </a:pPr>
                      <a:r>
                        <a:rPr b="1" lang="de-DE" sz="1800" spc="-1" strike="noStrike">
                          <a:solidFill>
                            <a:srgbClr val="ffffff"/>
                          </a:solidFill>
                          <a:uFill>
                            <a:solidFill>
                              <a:srgbClr val="ffffff"/>
                            </a:solidFill>
                          </a:uFill>
                          <a:latin typeface="Calibri"/>
                        </a:rPr>
                        <a:t>Typische Ergebnisse</a:t>
                      </a:r>
                      <a:endParaRPr b="0" lang="de-DE" sz="1800" spc="-1" strike="noStrike">
                        <a:solidFill>
                          <a:srgbClr val="000000"/>
                        </a:solidFill>
                        <a:uFill>
                          <a:solidFill>
                            <a:srgbClr val="ffffff"/>
                          </a:solidFill>
                        </a:uFill>
                        <a:latin typeface="Arial"/>
                      </a:endParaRPr>
                    </a:p>
                  </a:txBody>
                  <a:tcPr marL="91440" marR="91440">
                    <a:lnL w="12240">
                      <a:solidFill>
                        <a:srgbClr val="ffffff"/>
                      </a:solidFill>
                    </a:lnL>
                    <a:lnR w="12240">
                      <a:solidFill>
                        <a:srgbClr val="ffffff"/>
                      </a:solidFill>
                    </a:lnR>
                    <a:lnT w="12240">
                      <a:solidFill>
                        <a:srgbClr val="ffffff"/>
                      </a:solidFill>
                    </a:lnT>
                    <a:lnB w="38160">
                      <a:solidFill>
                        <a:srgbClr val="ffffff"/>
                      </a:solidFill>
                    </a:lnB>
                    <a:solidFill>
                      <a:srgbClr val="4f81bd"/>
                    </a:solidFill>
                  </a:tcPr>
                </a:tc>
              </a:tr>
              <a:tr h="494280">
                <a:tc>
                  <a:txBody>
                    <a:bodyPr/>
                    <a:p>
                      <a:pPr>
                        <a:lnSpc>
                          <a:spcPct val="100000"/>
                        </a:lnSpc>
                      </a:pPr>
                      <a:r>
                        <a:rPr b="0" lang="de-DE" sz="1600" spc="-1" strike="noStrike">
                          <a:solidFill>
                            <a:srgbClr val="000000"/>
                          </a:solidFill>
                          <a:uFill>
                            <a:solidFill>
                              <a:srgbClr val="ffffff"/>
                            </a:solidFill>
                          </a:uFill>
                          <a:latin typeface="Calibri"/>
                        </a:rPr>
                        <a:t>Identifizierung aller relevanten Quellen für mögliche Verbesserungsvorschläge</a:t>
                      </a:r>
                      <a:endParaRPr b="0" lang="de-DE" sz="1800" spc="-1" strike="noStrike">
                        <a:solidFill>
                          <a:srgbClr val="000000"/>
                        </a:solidFill>
                        <a:uFill>
                          <a:solidFill>
                            <a:srgbClr val="ffffff"/>
                          </a:solidFill>
                        </a:uFill>
                        <a:latin typeface="Arial"/>
                      </a:endParaRPr>
                    </a:p>
                  </a:txBody>
                  <a:tcPr marL="91440" marR="91440">
                    <a:lnL w="12240">
                      <a:solidFill>
                        <a:srgbClr val="ffffff"/>
                      </a:solidFill>
                    </a:lnL>
                    <a:lnR w="12240">
                      <a:solidFill>
                        <a:srgbClr val="ffffff"/>
                      </a:solidFill>
                    </a:lnR>
                    <a:lnT w="12240">
                      <a:solidFill>
                        <a:srgbClr val="ffffff"/>
                      </a:solidFill>
                    </a:lnT>
                    <a:lnB w="12240">
                      <a:solidFill>
                        <a:srgbClr val="ffffff"/>
                      </a:solidFill>
                    </a:lnB>
                    <a:solidFill>
                      <a:srgbClr val="d0d8e7"/>
                    </a:solidFill>
                  </a:tcPr>
                </a:tc>
                <a:tc>
                  <a:txBody>
                    <a:bodyPr/>
                    <a:p>
                      <a:pPr>
                        <a:lnSpc>
                          <a:spcPct val="100000"/>
                        </a:lnSpc>
                      </a:pPr>
                      <a:r>
                        <a:rPr b="0" lang="de-DE" sz="1600" spc="-1" strike="noStrike">
                          <a:solidFill>
                            <a:srgbClr val="000000"/>
                          </a:solidFill>
                          <a:uFill>
                            <a:solidFill>
                              <a:srgbClr val="ffffff"/>
                            </a:solidFill>
                          </a:uFill>
                          <a:latin typeface="Calibri"/>
                        </a:rPr>
                        <a:t>Liste von Quellen für Verbesserungen und Verbesserungsvorschläge</a:t>
                      </a:r>
                      <a:endParaRPr b="0" lang="de-DE" sz="1800" spc="-1" strike="noStrike">
                        <a:solidFill>
                          <a:srgbClr val="000000"/>
                        </a:solidFill>
                        <a:uFill>
                          <a:solidFill>
                            <a:srgbClr val="ffffff"/>
                          </a:solidFill>
                        </a:uFill>
                        <a:latin typeface="Arial"/>
                      </a:endParaRPr>
                    </a:p>
                  </a:txBody>
                  <a:tcPr marL="91440" marR="91440">
                    <a:lnL w="12240">
                      <a:solidFill>
                        <a:srgbClr val="ffffff"/>
                      </a:solidFill>
                    </a:lnL>
                    <a:lnR w="12240">
                      <a:solidFill>
                        <a:srgbClr val="ffffff"/>
                      </a:solidFill>
                    </a:lnR>
                    <a:lnT w="12240">
                      <a:solidFill>
                        <a:srgbClr val="ffffff"/>
                      </a:solidFill>
                    </a:lnT>
                    <a:lnB w="12240">
                      <a:solidFill>
                        <a:srgbClr val="ffffff"/>
                      </a:solidFill>
                    </a:lnB>
                    <a:solidFill>
                      <a:srgbClr val="d0d8e7"/>
                    </a:solidFill>
                  </a:tcPr>
                </a:tc>
              </a:tr>
              <a:tr h="896760">
                <a:tc>
                  <a:txBody>
                    <a:bodyPr/>
                    <a:p>
                      <a:pPr>
                        <a:lnSpc>
                          <a:spcPct val="100000"/>
                        </a:lnSpc>
                      </a:pPr>
                      <a:r>
                        <a:rPr b="0" lang="de-DE" sz="1600" spc="-1" strike="noStrike">
                          <a:solidFill>
                            <a:srgbClr val="000000"/>
                          </a:solidFill>
                          <a:uFill>
                            <a:solidFill>
                              <a:srgbClr val="ffffff"/>
                            </a:solidFill>
                          </a:uFill>
                          <a:latin typeface="Calibri"/>
                        </a:rPr>
                        <a:t>Definition eines standardisierten und wiederholbaren Verfahrens zur Aufzeichnung von Verbesserungsvorschlägen aus den identifizierten Quellen</a:t>
                      </a:r>
                      <a:endParaRPr b="0" lang="de-DE" sz="1800" spc="-1" strike="noStrike">
                        <a:solidFill>
                          <a:srgbClr val="000000"/>
                        </a:solidFill>
                        <a:uFill>
                          <a:solidFill>
                            <a:srgbClr val="ffffff"/>
                          </a:solidFill>
                        </a:uFill>
                        <a:latin typeface="Arial"/>
                      </a:endParaRPr>
                    </a:p>
                  </a:txBody>
                  <a:tcPr marL="91440" marR="91440">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c>
                  <a:txBody>
                    <a:bodyPr/>
                    <a:p>
                      <a:pPr>
                        <a:lnSpc>
                          <a:spcPct val="100000"/>
                        </a:lnSpc>
                      </a:pPr>
                      <a:r>
                        <a:rPr b="0" lang="de-DE" sz="1600" spc="-1" strike="noStrike">
                          <a:solidFill>
                            <a:srgbClr val="000000"/>
                          </a:solidFill>
                          <a:uFill>
                            <a:solidFill>
                              <a:srgbClr val="ffffff"/>
                            </a:solidFill>
                          </a:uFill>
                          <a:latin typeface="Calibri"/>
                        </a:rPr>
                        <a:t>Template zur Aufzeichnung von Verbesserungen und Verbesserungsvorschlägen</a:t>
                      </a:r>
                      <a:endParaRPr b="0" lang="de-DE" sz="1800" spc="-1" strike="noStrike">
                        <a:solidFill>
                          <a:srgbClr val="000000"/>
                        </a:solidFill>
                        <a:uFill>
                          <a:solidFill>
                            <a:srgbClr val="ffffff"/>
                          </a:solidFill>
                        </a:uFill>
                        <a:latin typeface="Arial"/>
                      </a:endParaRPr>
                    </a:p>
                  </a:txBody>
                  <a:tcPr marL="91440" marR="91440">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r>
              <a:tr h="1098000">
                <a:tc>
                  <a:txBody>
                    <a:bodyPr/>
                    <a:p>
                      <a:pPr>
                        <a:lnSpc>
                          <a:spcPct val="100000"/>
                        </a:lnSpc>
                      </a:pPr>
                      <a:r>
                        <a:rPr b="0" lang="de-DE" sz="1600" spc="-1" strike="noStrike">
                          <a:solidFill>
                            <a:srgbClr val="000000"/>
                          </a:solidFill>
                          <a:uFill>
                            <a:solidFill>
                              <a:srgbClr val="ffffff"/>
                            </a:solidFill>
                          </a:uFill>
                          <a:latin typeface="Calibri"/>
                        </a:rPr>
                        <a:t>Festlegung und Aufsetzen eines Tools (z.B. Ticket / Workflow Tool) zur Unterstützung von Aufzeichnung und Bearbeitung (inkl. Priorisierung, Bewertung und Genehmigung) von Verbesserungsvorschlägen</a:t>
                      </a:r>
                      <a:endParaRPr b="0" lang="de-DE" sz="1800" spc="-1" strike="noStrike">
                        <a:solidFill>
                          <a:srgbClr val="000000"/>
                        </a:solidFill>
                        <a:uFill>
                          <a:solidFill>
                            <a:srgbClr val="ffffff"/>
                          </a:solidFill>
                        </a:uFill>
                        <a:latin typeface="Arial"/>
                      </a:endParaRPr>
                    </a:p>
                  </a:txBody>
                  <a:tcPr marL="91440" marR="91440">
                    <a:lnL w="12240">
                      <a:solidFill>
                        <a:srgbClr val="ffffff"/>
                      </a:solidFill>
                    </a:lnL>
                    <a:lnR w="12240">
                      <a:solidFill>
                        <a:srgbClr val="ffffff"/>
                      </a:solidFill>
                    </a:lnR>
                    <a:lnT w="12240">
                      <a:solidFill>
                        <a:srgbClr val="ffffff"/>
                      </a:solidFill>
                    </a:lnT>
                    <a:lnB w="12240">
                      <a:solidFill>
                        <a:srgbClr val="ffffff"/>
                      </a:solidFill>
                    </a:lnB>
                    <a:solidFill>
                      <a:srgbClr val="d0d8e7"/>
                    </a:solidFill>
                  </a:tcPr>
                </a:tc>
                <a:tc>
                  <a:txBody>
                    <a:bodyPr/>
                    <a:p>
                      <a:pPr>
                        <a:lnSpc>
                          <a:spcPct val="100000"/>
                        </a:lnSpc>
                      </a:pPr>
                      <a:r>
                        <a:rPr b="0" lang="de-DE" sz="1600" spc="-1" strike="noStrike">
                          <a:solidFill>
                            <a:srgbClr val="000000"/>
                          </a:solidFill>
                          <a:uFill>
                            <a:solidFill>
                              <a:srgbClr val="ffffff"/>
                            </a:solidFill>
                          </a:uFill>
                          <a:latin typeface="Calibri"/>
                        </a:rPr>
                        <a:t>Initiales (leeres) Verbesserungs-Aufzeichnungssystem</a:t>
                      </a:r>
                      <a:endParaRPr b="0" lang="de-DE" sz="1800" spc="-1" strike="noStrike">
                        <a:solidFill>
                          <a:srgbClr val="000000"/>
                        </a:solidFill>
                        <a:uFill>
                          <a:solidFill>
                            <a:srgbClr val="ffffff"/>
                          </a:solidFill>
                        </a:uFill>
                        <a:latin typeface="Arial"/>
                      </a:endParaRPr>
                    </a:p>
                    <a:p>
                      <a:pPr>
                        <a:lnSpc>
                          <a:spcPct val="100000"/>
                        </a:lnSpc>
                      </a:pPr>
                      <a:endParaRPr b="0" lang="de-DE" sz="1800" spc="-1" strike="noStrike">
                        <a:solidFill>
                          <a:srgbClr val="000000"/>
                        </a:solidFill>
                        <a:uFill>
                          <a:solidFill>
                            <a:srgbClr val="ffffff"/>
                          </a:solidFill>
                        </a:uFill>
                        <a:latin typeface="Arial"/>
                      </a:endParaRPr>
                    </a:p>
                  </a:txBody>
                  <a:tcPr marL="91440" marR="91440">
                    <a:lnL w="12240">
                      <a:solidFill>
                        <a:srgbClr val="ffffff"/>
                      </a:solidFill>
                    </a:lnL>
                    <a:lnR w="12240">
                      <a:solidFill>
                        <a:srgbClr val="ffffff"/>
                      </a:solidFill>
                    </a:lnR>
                    <a:lnT w="12240">
                      <a:solidFill>
                        <a:srgbClr val="ffffff"/>
                      </a:solidFill>
                    </a:lnT>
                    <a:lnB w="12240">
                      <a:solidFill>
                        <a:srgbClr val="ffffff"/>
                      </a:solidFill>
                    </a:lnB>
                    <a:solidFill>
                      <a:srgbClr val="d0d8e7"/>
                    </a:solidFill>
                  </a:tcPr>
                </a:tc>
              </a:tr>
            </a:tbl>
          </a:graphicData>
        </a:graphic>
      </p:graphicFrame>
      <p:sp>
        <p:nvSpPr>
          <p:cNvPr id="933" name="TextShape 3"/>
          <p:cNvSpPr txBox="1"/>
          <p:nvPr/>
        </p:nvSpPr>
        <p:spPr>
          <a:xfrm>
            <a:off x="6553080" y="6430680"/>
            <a:ext cx="2133360" cy="364680"/>
          </a:xfrm>
          <a:prstGeom prst="rect">
            <a:avLst/>
          </a:prstGeom>
          <a:noFill/>
          <a:ln>
            <a:noFill/>
          </a:ln>
        </p:spPr>
        <p:txBody>
          <a:bodyPr anchor="ctr"/>
          <a:p>
            <a:pPr algn="r">
              <a:lnSpc>
                <a:spcPct val="100000"/>
              </a:lnSpc>
            </a:pPr>
            <a:fld id="{B045C993-71D0-4A62-950C-C53F2CCA1FE1}" type="slidenum">
              <a:rPr b="0" lang="de-DE" sz="1200" spc="-1" strike="noStrike">
                <a:solidFill>
                  <a:srgbClr val="8b8b8b"/>
                </a:solidFill>
                <a:uFill>
                  <a:solidFill>
                    <a:srgbClr val="ffffff"/>
                  </a:solidFill>
                </a:uFill>
                <a:latin typeface="Calibri"/>
              </a:rPr>
              <a:t>&lt;Foliennummer&gt;</a:t>
            </a:fld>
            <a:endParaRPr b="0" lang="de-DE" sz="1400" spc="-1" strike="noStrike">
              <a:solidFill>
                <a:srgbClr val="000000"/>
              </a:solidFill>
              <a:uFill>
                <a:solidFill>
                  <a:srgbClr val="ffffff"/>
                </a:solidFill>
              </a:uFill>
              <a:latin typeface="Times New Roman"/>
            </a:endParaRPr>
          </a:p>
        </p:txBody>
      </p:sp>
    </p:spTree>
  </p:cSld>
</p:sld>
</file>

<file path=ppt/slides/slide12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934" name="TextShape 1"/>
          <p:cNvSpPr txBox="1"/>
          <p:nvPr/>
        </p:nvSpPr>
        <p:spPr>
          <a:xfrm>
            <a:off x="457200" y="274680"/>
            <a:ext cx="7353360" cy="1047600"/>
          </a:xfrm>
          <a:prstGeom prst="rect">
            <a:avLst/>
          </a:prstGeom>
          <a:noFill/>
          <a:ln>
            <a:noFill/>
          </a:ln>
        </p:spPr>
        <p:txBody>
          <a:bodyPr anchor="ctr"/>
          <a:p>
            <a:pPr>
              <a:lnSpc>
                <a:spcPct val="100000"/>
              </a:lnSpc>
            </a:pPr>
            <a:r>
              <a:rPr b="0" lang="en-US" sz="3200" spc="-1" strike="noStrike">
                <a:solidFill>
                  <a:srgbClr val="205595"/>
                </a:solidFill>
                <a:uFill>
                  <a:solidFill>
                    <a:srgbClr val="ffffff"/>
                  </a:solidFill>
                </a:uFill>
                <a:latin typeface="Calibri"/>
              </a:rPr>
              <a:t>CSI: Inputs &amp; Outputs</a:t>
            </a:r>
            <a:endParaRPr b="0" lang="en-US" sz="1800" spc="-1" strike="noStrike">
              <a:solidFill>
                <a:srgbClr val="000000"/>
              </a:solidFill>
              <a:uFill>
                <a:solidFill>
                  <a:srgbClr val="ffffff"/>
                </a:solidFill>
              </a:uFill>
              <a:latin typeface="Calibri"/>
            </a:endParaRPr>
          </a:p>
        </p:txBody>
      </p:sp>
      <p:sp>
        <p:nvSpPr>
          <p:cNvPr id="935" name="CustomShape 2"/>
          <p:cNvSpPr/>
          <p:nvPr/>
        </p:nvSpPr>
        <p:spPr>
          <a:xfrm>
            <a:off x="457200" y="2008440"/>
            <a:ext cx="8229240" cy="1198440"/>
          </a:xfrm>
          <a:prstGeom prst="rightArrow">
            <a:avLst>
              <a:gd name="adj1" fmla="val 50000"/>
              <a:gd name="adj2" fmla="val 50000"/>
            </a:avLst>
          </a:prstGeom>
          <a:solidFill>
            <a:schemeClr val="accent1">
              <a:hueOff val="0"/>
              <a:satOff val="0"/>
              <a:lumOff val="0"/>
              <a:alphaOff val="0"/>
            </a:schemeClr>
          </a:solidFill>
          <a:ln>
            <a:solidFill>
              <a:schemeClr val="lt1">
                <a:hueOff val="0"/>
                <a:satOff val="0"/>
                <a:lumOff val="0"/>
                <a:alphaOff val="0"/>
              </a:schemeClr>
            </a:solidFill>
            <a:round/>
          </a:ln>
        </p:spPr>
        <p:style>
          <a:lnRef idx="2"/>
          <a:fillRef idx="0"/>
          <a:effectRef idx="0"/>
          <a:fontRef idx="minor"/>
        </p:style>
        <p:txBody>
          <a:bodyPr lIns="87480" rIns="254160" tIns="87480" bIns="190440" anchor="ctr"/>
          <a:p>
            <a:pPr>
              <a:lnSpc>
                <a:spcPct val="90000"/>
              </a:lnSpc>
            </a:pPr>
            <a:r>
              <a:rPr b="0" lang="de-DE" sz="2300" spc="-1" strike="noStrike">
                <a:solidFill>
                  <a:srgbClr val="ffffff"/>
                </a:solidFill>
                <a:uFill>
                  <a:solidFill>
                    <a:srgbClr val="ffffff"/>
                  </a:solidFill>
                </a:uFill>
                <a:latin typeface="Calibri"/>
              </a:rPr>
              <a:t>Inputs</a:t>
            </a:r>
            <a:endParaRPr b="0" lang="de-DE" sz="1800" spc="-1" strike="noStrike">
              <a:solidFill>
                <a:srgbClr val="000000"/>
              </a:solidFill>
              <a:uFill>
                <a:solidFill>
                  <a:srgbClr val="ffffff"/>
                </a:solidFill>
              </a:uFill>
              <a:latin typeface="Arial"/>
            </a:endParaRPr>
          </a:p>
        </p:txBody>
      </p:sp>
      <p:sp>
        <p:nvSpPr>
          <p:cNvPr id="936" name="CustomShape 3"/>
          <p:cNvSpPr/>
          <p:nvPr/>
        </p:nvSpPr>
        <p:spPr>
          <a:xfrm>
            <a:off x="457200" y="2935800"/>
            <a:ext cx="3801600" cy="2675160"/>
          </a:xfrm>
          <a:prstGeom prst="rect">
            <a:avLst/>
          </a:prstGeom>
          <a:solidFill>
            <a:schemeClr val="lt1">
              <a:hueOff val="0"/>
              <a:satOff val="0"/>
              <a:lumOff val="0"/>
              <a:alphaOff val="0"/>
            </a:schemeClr>
          </a:solidFill>
          <a:ln>
            <a:solidFill>
              <a:schemeClr val="accent1">
                <a:hueOff val="0"/>
                <a:satOff val="0"/>
                <a:lumOff val="0"/>
                <a:alphaOff val="0"/>
              </a:schemeClr>
            </a:solidFill>
            <a:round/>
          </a:ln>
        </p:spPr>
        <p:style>
          <a:lnRef idx="2"/>
          <a:fillRef idx="0"/>
          <a:effectRef idx="0"/>
          <a:fontRef idx="minor"/>
        </p:style>
        <p:txBody>
          <a:bodyPr lIns="68760" rIns="68760" tIns="68760" bIns="68760"/>
          <a:p>
            <a:pPr>
              <a:lnSpc>
                <a:spcPct val="90000"/>
              </a:lnSpc>
            </a:pPr>
            <a:r>
              <a:rPr b="0" lang="de-DE" sz="1800" spc="-1" strike="noStrike">
                <a:solidFill>
                  <a:srgbClr val="000000"/>
                </a:solidFill>
                <a:uFill>
                  <a:solidFill>
                    <a:srgbClr val="ffffff"/>
                  </a:solidFill>
                </a:uFill>
                <a:latin typeface="Calibri"/>
              </a:rPr>
              <a:t>Identifizierte Abweichungen und Mängel in Effektivität und Effizienz der ITSM Prozesse und daraus resultierende Verbesserungsvorschläge</a:t>
            </a:r>
            <a:endParaRPr b="0" lang="de-DE" sz="1800" spc="-1" strike="noStrike">
              <a:solidFill>
                <a:srgbClr val="000000"/>
              </a:solidFill>
              <a:uFill>
                <a:solidFill>
                  <a:srgbClr val="ffffff"/>
                </a:solidFill>
              </a:uFill>
              <a:latin typeface="Arial"/>
            </a:endParaRPr>
          </a:p>
          <a:p>
            <a:pPr>
              <a:lnSpc>
                <a:spcPct val="90000"/>
              </a:lnSpc>
            </a:pPr>
            <a:r>
              <a:rPr b="0" lang="de-DE" sz="1800" spc="-1" strike="noStrike">
                <a:solidFill>
                  <a:srgbClr val="000000"/>
                </a:solidFill>
                <a:uFill>
                  <a:solidFill>
                    <a:srgbClr val="ffffff"/>
                  </a:solidFill>
                </a:uFill>
                <a:latin typeface="Calibri"/>
              </a:rPr>
              <a:t>Identifizierte Mängel in der Leistungs-erbringung der Services oder bei der Unterstützung durch Service Komponenten und daraus resultierende Verbesserungsvorschläge</a:t>
            </a:r>
            <a:endParaRPr b="0" lang="de-DE" sz="1800" spc="-1" strike="noStrike">
              <a:solidFill>
                <a:srgbClr val="000000"/>
              </a:solidFill>
              <a:uFill>
                <a:solidFill>
                  <a:srgbClr val="ffffff"/>
                </a:solidFill>
              </a:uFill>
              <a:latin typeface="Arial"/>
            </a:endParaRPr>
          </a:p>
        </p:txBody>
      </p:sp>
      <p:sp>
        <p:nvSpPr>
          <p:cNvPr id="937" name="CustomShape 4"/>
          <p:cNvSpPr/>
          <p:nvPr/>
        </p:nvSpPr>
        <p:spPr>
          <a:xfrm>
            <a:off x="4259160" y="2408040"/>
            <a:ext cx="4427280" cy="1198440"/>
          </a:xfrm>
          <a:prstGeom prst="rightArrow">
            <a:avLst>
              <a:gd name="adj1" fmla="val 50000"/>
              <a:gd name="adj2" fmla="val 50000"/>
            </a:avLst>
          </a:prstGeom>
          <a:solidFill>
            <a:schemeClr val="accent1">
              <a:hueOff val="0"/>
              <a:satOff val="0"/>
              <a:lumOff val="0"/>
              <a:alphaOff val="0"/>
            </a:schemeClr>
          </a:solidFill>
          <a:ln>
            <a:solidFill>
              <a:schemeClr val="lt1">
                <a:hueOff val="0"/>
                <a:satOff val="0"/>
                <a:lumOff val="0"/>
                <a:alphaOff val="0"/>
              </a:schemeClr>
            </a:solidFill>
            <a:round/>
          </a:ln>
        </p:spPr>
        <p:style>
          <a:lnRef idx="2"/>
          <a:fillRef idx="0"/>
          <a:effectRef idx="0"/>
          <a:fontRef idx="minor"/>
        </p:style>
        <p:txBody>
          <a:bodyPr lIns="87480" rIns="254160" tIns="87480" bIns="190440" anchor="ctr"/>
          <a:p>
            <a:pPr>
              <a:lnSpc>
                <a:spcPct val="90000"/>
              </a:lnSpc>
            </a:pPr>
            <a:r>
              <a:rPr b="0" lang="de-DE" sz="2300" spc="-1" strike="noStrike">
                <a:solidFill>
                  <a:srgbClr val="ffffff"/>
                </a:solidFill>
                <a:uFill>
                  <a:solidFill>
                    <a:srgbClr val="ffffff"/>
                  </a:solidFill>
                </a:uFill>
                <a:latin typeface="Calibri"/>
              </a:rPr>
              <a:t>Outputs</a:t>
            </a:r>
            <a:endParaRPr b="0" lang="de-DE" sz="1800" spc="-1" strike="noStrike">
              <a:solidFill>
                <a:srgbClr val="000000"/>
              </a:solidFill>
              <a:uFill>
                <a:solidFill>
                  <a:srgbClr val="ffffff"/>
                </a:solidFill>
              </a:uFill>
              <a:latin typeface="Arial"/>
            </a:endParaRPr>
          </a:p>
        </p:txBody>
      </p:sp>
      <p:sp>
        <p:nvSpPr>
          <p:cNvPr id="938" name="CustomShape 5"/>
          <p:cNvSpPr/>
          <p:nvPr/>
        </p:nvSpPr>
        <p:spPr>
          <a:xfrm>
            <a:off x="4259160" y="3335400"/>
            <a:ext cx="3801600" cy="2675160"/>
          </a:xfrm>
          <a:prstGeom prst="rect">
            <a:avLst/>
          </a:prstGeom>
          <a:solidFill>
            <a:schemeClr val="lt1">
              <a:hueOff val="0"/>
              <a:satOff val="0"/>
              <a:lumOff val="0"/>
              <a:alphaOff val="0"/>
            </a:schemeClr>
          </a:solidFill>
          <a:ln>
            <a:solidFill>
              <a:schemeClr val="accent1">
                <a:hueOff val="0"/>
                <a:satOff val="0"/>
                <a:lumOff val="0"/>
                <a:alphaOff val="0"/>
              </a:schemeClr>
            </a:solidFill>
            <a:round/>
          </a:ln>
        </p:spPr>
        <p:style>
          <a:lnRef idx="2"/>
          <a:fillRef idx="0"/>
          <a:effectRef idx="0"/>
          <a:fontRef idx="minor"/>
        </p:style>
        <p:txBody>
          <a:bodyPr lIns="68760" rIns="68760" tIns="68760" bIns="68760"/>
          <a:p>
            <a:pPr>
              <a:lnSpc>
                <a:spcPct val="90000"/>
              </a:lnSpc>
            </a:pPr>
            <a:r>
              <a:rPr b="0" lang="de-DE" sz="1800" spc="-1" strike="noStrike">
                <a:solidFill>
                  <a:srgbClr val="000000"/>
                </a:solidFill>
                <a:uFill>
                  <a:solidFill>
                    <a:srgbClr val="ffffff"/>
                  </a:solidFill>
                </a:uFill>
                <a:latin typeface="Calibri"/>
              </a:rPr>
              <a:t>RFCs ans Change Management zur Umsetzung von Verbesserungs-vorschlägen</a:t>
            </a:r>
            <a:endParaRPr b="0" lang="de-DE" sz="1800" spc="-1" strike="noStrike">
              <a:solidFill>
                <a:srgbClr val="000000"/>
              </a:solidFill>
              <a:uFill>
                <a:solidFill>
                  <a:srgbClr val="ffffff"/>
                </a:solidFill>
              </a:uFill>
              <a:latin typeface="Arial"/>
            </a:endParaRPr>
          </a:p>
          <a:p>
            <a:pPr>
              <a:lnSpc>
                <a:spcPct val="90000"/>
              </a:lnSpc>
            </a:pPr>
            <a:r>
              <a:rPr b="0" lang="de-DE" sz="1800" spc="-1" strike="noStrike">
                <a:solidFill>
                  <a:srgbClr val="000000"/>
                </a:solidFill>
                <a:uFill>
                  <a:solidFill>
                    <a:srgbClr val="ffffff"/>
                  </a:solidFill>
                </a:uFill>
                <a:latin typeface="Calibri"/>
              </a:rPr>
              <a:t>Berichte über den Status und Fortschritt von Verbesserungen</a:t>
            </a:r>
            <a:endParaRPr b="0" lang="de-DE" sz="1800" spc="-1" strike="noStrike">
              <a:solidFill>
                <a:srgbClr val="000000"/>
              </a:solidFill>
              <a:uFill>
                <a:solidFill>
                  <a:srgbClr val="ffffff"/>
                </a:solidFill>
              </a:uFill>
              <a:latin typeface="Arial"/>
            </a:endParaRPr>
          </a:p>
        </p:txBody>
      </p:sp>
      <p:sp>
        <p:nvSpPr>
          <p:cNvPr id="939" name="TextShape 6"/>
          <p:cNvSpPr txBox="1"/>
          <p:nvPr/>
        </p:nvSpPr>
        <p:spPr>
          <a:xfrm>
            <a:off x="6553080" y="6430680"/>
            <a:ext cx="2133360" cy="364680"/>
          </a:xfrm>
          <a:prstGeom prst="rect">
            <a:avLst/>
          </a:prstGeom>
          <a:noFill/>
          <a:ln>
            <a:noFill/>
          </a:ln>
        </p:spPr>
        <p:txBody>
          <a:bodyPr anchor="ctr"/>
          <a:p>
            <a:pPr algn="r">
              <a:lnSpc>
                <a:spcPct val="100000"/>
              </a:lnSpc>
            </a:pPr>
            <a:fld id="{BB956354-8B37-4B7B-9F4C-087506F879A9}" type="slidenum">
              <a:rPr b="0" lang="de-DE" sz="1200" spc="-1" strike="noStrike">
                <a:solidFill>
                  <a:srgbClr val="8b8b8b"/>
                </a:solidFill>
                <a:uFill>
                  <a:solidFill>
                    <a:srgbClr val="ffffff"/>
                  </a:solidFill>
                </a:uFill>
                <a:latin typeface="Calibri"/>
              </a:rPr>
              <a:t>&lt;Foliennummer&gt;</a:t>
            </a:fld>
            <a:endParaRPr b="0" lang="de-DE" sz="1400" spc="-1" strike="noStrike">
              <a:solidFill>
                <a:srgbClr val="000000"/>
              </a:solidFill>
              <a:uFill>
                <a:solidFill>
                  <a:srgbClr val="ffffff"/>
                </a:solidFill>
              </a:uFill>
              <a:latin typeface="Times New Roman"/>
            </a:endParaRPr>
          </a:p>
        </p:txBody>
      </p:sp>
    </p:spTree>
  </p:cSld>
</p:sld>
</file>

<file path=ppt/slides/slide12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940" name="TextShape 1"/>
          <p:cNvSpPr txBox="1"/>
          <p:nvPr/>
        </p:nvSpPr>
        <p:spPr>
          <a:xfrm>
            <a:off x="457200" y="274680"/>
            <a:ext cx="7353360" cy="1047600"/>
          </a:xfrm>
          <a:prstGeom prst="rect">
            <a:avLst/>
          </a:prstGeom>
          <a:noFill/>
          <a:ln>
            <a:noFill/>
          </a:ln>
        </p:spPr>
        <p:txBody>
          <a:bodyPr anchor="ctr"/>
          <a:p>
            <a:pPr>
              <a:lnSpc>
                <a:spcPct val="100000"/>
              </a:lnSpc>
            </a:pPr>
            <a:r>
              <a:rPr b="0" lang="en-US" sz="3200" spc="-1" strike="noStrike">
                <a:solidFill>
                  <a:srgbClr val="205595"/>
                </a:solidFill>
                <a:uFill>
                  <a:solidFill>
                    <a:srgbClr val="ffffff"/>
                  </a:solidFill>
                </a:uFill>
                <a:latin typeface="Calibri"/>
              </a:rPr>
              <a:t>CSI: Fortlaufende Prozessaktivitäten</a:t>
            </a:r>
            <a:endParaRPr b="0" lang="en-US" sz="1800" spc="-1" strike="noStrike">
              <a:solidFill>
                <a:srgbClr val="000000"/>
              </a:solidFill>
              <a:uFill>
                <a:solidFill>
                  <a:srgbClr val="ffffff"/>
                </a:solidFill>
              </a:uFill>
              <a:latin typeface="Calibri"/>
            </a:endParaRPr>
          </a:p>
        </p:txBody>
      </p:sp>
      <p:sp>
        <p:nvSpPr>
          <p:cNvPr id="941" name="TextShape 2"/>
          <p:cNvSpPr txBox="1"/>
          <p:nvPr/>
        </p:nvSpPr>
        <p:spPr>
          <a:xfrm>
            <a:off x="457200" y="1696680"/>
            <a:ext cx="8229240" cy="4625640"/>
          </a:xfrm>
          <a:prstGeom prst="rect">
            <a:avLst/>
          </a:prstGeom>
          <a:noFill/>
          <a:ln>
            <a:noFill/>
          </a:ln>
        </p:spPr>
        <p:txBody>
          <a:bodyPr/>
          <a:p>
            <a:pPr marL="343080" indent="-342720">
              <a:lnSpc>
                <a:spcPct val="100000"/>
              </a:lnSpc>
              <a:buClr>
                <a:srgbClr val="000000"/>
              </a:buClr>
              <a:buFont typeface="Arial"/>
              <a:buChar char="•"/>
            </a:pPr>
            <a:r>
              <a:rPr b="0" lang="en-US" sz="2800" spc="-1" strike="noStrike">
                <a:solidFill>
                  <a:srgbClr val="000000"/>
                </a:solidFill>
                <a:uFill>
                  <a:solidFill>
                    <a:srgbClr val="ffffff"/>
                  </a:solidFill>
                </a:uFill>
                <a:latin typeface="Calibri"/>
              </a:rPr>
              <a:t>Management von Verbesserungen</a:t>
            </a:r>
            <a:endParaRPr b="0" lang="en-US" sz="2800" spc="-1" strike="noStrike">
              <a:solidFill>
                <a:srgbClr val="000000"/>
              </a:solidFill>
              <a:uFill>
                <a:solidFill>
                  <a:srgbClr val="ffffff"/>
                </a:solidFill>
              </a:uFill>
              <a:latin typeface="Calibri"/>
            </a:endParaRPr>
          </a:p>
          <a:p>
            <a:pPr lvl="1" marL="743040" indent="-285480">
              <a:lnSpc>
                <a:spcPct val="100000"/>
              </a:lnSpc>
              <a:buClr>
                <a:srgbClr val="000000"/>
              </a:buClr>
              <a:buFont typeface="Arial"/>
              <a:buChar char="–"/>
            </a:pPr>
            <a:r>
              <a:rPr b="0" lang="en-US" sz="2400" spc="-1" strike="noStrike">
                <a:solidFill>
                  <a:srgbClr val="000000"/>
                </a:solidFill>
                <a:uFill>
                  <a:solidFill>
                    <a:srgbClr val="ffffff"/>
                  </a:solidFill>
                </a:uFill>
                <a:latin typeface="Calibri"/>
              </a:rPr>
              <a:t>Identifizierung und Aufzeichnung von Chancen und Verbesserungsvorschlägen</a:t>
            </a:r>
            <a:endParaRPr b="0" lang="en-US" sz="2000" spc="-1" strike="noStrike">
              <a:solidFill>
                <a:srgbClr val="000000"/>
              </a:solidFill>
              <a:uFill>
                <a:solidFill>
                  <a:srgbClr val="ffffff"/>
                </a:solidFill>
              </a:uFill>
              <a:latin typeface="Calibri"/>
            </a:endParaRPr>
          </a:p>
          <a:p>
            <a:pPr lvl="1" marL="743040" indent="-285480">
              <a:lnSpc>
                <a:spcPct val="100000"/>
              </a:lnSpc>
              <a:buClr>
                <a:srgbClr val="000000"/>
              </a:buClr>
              <a:buFont typeface="Arial"/>
              <a:buChar char="–"/>
            </a:pPr>
            <a:r>
              <a:rPr b="0" lang="en-US" sz="2400" spc="-1" strike="noStrike">
                <a:solidFill>
                  <a:srgbClr val="000000"/>
                </a:solidFill>
                <a:uFill>
                  <a:solidFill>
                    <a:srgbClr val="ffffff"/>
                  </a:solidFill>
                </a:uFill>
                <a:latin typeface="Calibri"/>
              </a:rPr>
              <a:t>Priorisierung von Chancen und Verbesserungsvorschlägen</a:t>
            </a:r>
            <a:endParaRPr b="0" lang="en-US" sz="2000" spc="-1" strike="noStrike">
              <a:solidFill>
                <a:srgbClr val="000000"/>
              </a:solidFill>
              <a:uFill>
                <a:solidFill>
                  <a:srgbClr val="ffffff"/>
                </a:solidFill>
              </a:uFill>
              <a:latin typeface="Calibri"/>
            </a:endParaRPr>
          </a:p>
          <a:p>
            <a:pPr lvl="1" marL="743040" indent="-285480">
              <a:lnSpc>
                <a:spcPct val="100000"/>
              </a:lnSpc>
              <a:buClr>
                <a:srgbClr val="000000"/>
              </a:buClr>
              <a:buFont typeface="Arial"/>
              <a:buChar char="–"/>
            </a:pPr>
            <a:r>
              <a:rPr b="0" lang="en-US" sz="2400" spc="-1" strike="noStrike">
                <a:solidFill>
                  <a:srgbClr val="000000"/>
                </a:solidFill>
                <a:uFill>
                  <a:solidFill>
                    <a:srgbClr val="ffffff"/>
                  </a:solidFill>
                </a:uFill>
                <a:latin typeface="Calibri"/>
              </a:rPr>
              <a:t>Bewertung und Genehmigung von Chancen und Verbesserungsvorschlägen</a:t>
            </a:r>
            <a:endParaRPr b="0" lang="en-US" sz="2000" spc="-1" strike="noStrike">
              <a:solidFill>
                <a:srgbClr val="000000"/>
              </a:solidFill>
              <a:uFill>
                <a:solidFill>
                  <a:srgbClr val="ffffff"/>
                </a:solidFill>
              </a:uFill>
              <a:latin typeface="Calibri"/>
            </a:endParaRPr>
          </a:p>
          <a:p>
            <a:pPr marL="343080" indent="-342720">
              <a:lnSpc>
                <a:spcPct val="100000"/>
              </a:lnSpc>
              <a:buClr>
                <a:srgbClr val="000000"/>
              </a:buClr>
              <a:buFont typeface="Arial"/>
              <a:buChar char="•"/>
            </a:pPr>
            <a:r>
              <a:rPr b="0" lang="en-US" sz="2800" spc="-1" strike="noStrike">
                <a:solidFill>
                  <a:srgbClr val="000000"/>
                </a:solidFill>
                <a:uFill>
                  <a:solidFill>
                    <a:srgbClr val="ffffff"/>
                  </a:solidFill>
                </a:uFill>
                <a:latin typeface="Calibri"/>
              </a:rPr>
              <a:t>Review von Status und Fortschritt von Verbesserungen</a:t>
            </a:r>
            <a:endParaRPr b="0" lang="en-US" sz="2800" spc="-1" strike="noStrike">
              <a:solidFill>
                <a:srgbClr val="000000"/>
              </a:solidFill>
              <a:uFill>
                <a:solidFill>
                  <a:srgbClr val="ffffff"/>
                </a:solidFill>
              </a:uFill>
              <a:latin typeface="Calibri"/>
            </a:endParaRPr>
          </a:p>
        </p:txBody>
      </p:sp>
      <p:sp>
        <p:nvSpPr>
          <p:cNvPr id="942" name="TextShape 3"/>
          <p:cNvSpPr txBox="1"/>
          <p:nvPr/>
        </p:nvSpPr>
        <p:spPr>
          <a:xfrm>
            <a:off x="6553080" y="6430680"/>
            <a:ext cx="2133360" cy="364680"/>
          </a:xfrm>
          <a:prstGeom prst="rect">
            <a:avLst/>
          </a:prstGeom>
          <a:noFill/>
          <a:ln>
            <a:noFill/>
          </a:ln>
        </p:spPr>
        <p:txBody>
          <a:bodyPr anchor="ctr"/>
          <a:p>
            <a:pPr algn="r">
              <a:lnSpc>
                <a:spcPct val="100000"/>
              </a:lnSpc>
            </a:pPr>
            <a:fld id="{96B03F3A-50DA-4DAD-B7A4-C51C8DD4BC8C}" type="slidenum">
              <a:rPr b="0" lang="de-DE" sz="1200" spc="-1" strike="noStrike">
                <a:solidFill>
                  <a:srgbClr val="8b8b8b"/>
                </a:solidFill>
                <a:uFill>
                  <a:solidFill>
                    <a:srgbClr val="ffffff"/>
                  </a:solidFill>
                </a:uFill>
                <a:latin typeface="Calibri"/>
              </a:rPr>
              <a:t>&lt;Foliennummer&gt;</a:t>
            </a:fld>
            <a:endParaRPr b="0" lang="de-DE" sz="1400" spc="-1" strike="noStrike">
              <a:solidFill>
                <a:srgbClr val="000000"/>
              </a:solidFill>
              <a:uFill>
                <a:solidFill>
                  <a:srgbClr val="ffffff"/>
                </a:solidFill>
              </a:uFill>
              <a:latin typeface="Times New Roman"/>
            </a:endParaRPr>
          </a:p>
        </p:txBody>
      </p:sp>
    </p:spTree>
  </p:cSld>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43" name="TextShape 1"/>
          <p:cNvSpPr txBox="1"/>
          <p:nvPr/>
        </p:nvSpPr>
        <p:spPr>
          <a:xfrm>
            <a:off x="457200" y="274680"/>
            <a:ext cx="7353360" cy="1047600"/>
          </a:xfrm>
          <a:prstGeom prst="rect">
            <a:avLst/>
          </a:prstGeom>
          <a:noFill/>
          <a:ln>
            <a:noFill/>
          </a:ln>
        </p:spPr>
        <p:txBody>
          <a:bodyPr anchor="ctr"/>
          <a:p>
            <a:pPr>
              <a:lnSpc>
                <a:spcPct val="100000"/>
              </a:lnSpc>
            </a:pPr>
            <a:r>
              <a:rPr b="0" lang="en-US" sz="3200" spc="-1" strike="noStrike">
                <a:solidFill>
                  <a:srgbClr val="205595"/>
                </a:solidFill>
                <a:uFill>
                  <a:solidFill>
                    <a:srgbClr val="ffffff"/>
                  </a:solidFill>
                </a:uFill>
                <a:latin typeface="Calibri"/>
              </a:rPr>
              <a:t>Was ist ein Prozess?</a:t>
            </a:r>
            <a:endParaRPr b="0" lang="en-US" sz="1800" spc="-1" strike="noStrike">
              <a:solidFill>
                <a:srgbClr val="000000"/>
              </a:solidFill>
              <a:uFill>
                <a:solidFill>
                  <a:srgbClr val="ffffff"/>
                </a:solidFill>
              </a:uFill>
              <a:latin typeface="Calibri"/>
            </a:endParaRPr>
          </a:p>
        </p:txBody>
      </p:sp>
      <p:sp>
        <p:nvSpPr>
          <p:cNvPr id="244" name="TextShape 2"/>
          <p:cNvSpPr txBox="1"/>
          <p:nvPr/>
        </p:nvSpPr>
        <p:spPr>
          <a:xfrm>
            <a:off x="457200" y="1696680"/>
            <a:ext cx="8229240" cy="4625640"/>
          </a:xfrm>
          <a:prstGeom prst="rect">
            <a:avLst/>
          </a:prstGeom>
          <a:noFill/>
          <a:ln>
            <a:noFill/>
          </a:ln>
        </p:spPr>
        <p:txBody>
          <a:bodyPr/>
          <a:p>
            <a:pPr marL="343080" indent="-342720">
              <a:lnSpc>
                <a:spcPct val="100000"/>
              </a:lnSpc>
              <a:buClr>
                <a:srgbClr val="000000"/>
              </a:buClr>
              <a:buFont typeface="Arial"/>
              <a:buChar char="•"/>
            </a:pPr>
            <a:r>
              <a:rPr b="0" lang="en-US" sz="2800" spc="-1" strike="noStrike">
                <a:solidFill>
                  <a:srgbClr val="000000"/>
                </a:solidFill>
                <a:uFill>
                  <a:solidFill>
                    <a:srgbClr val="ffffff"/>
                  </a:solidFill>
                </a:uFill>
                <a:latin typeface="Calibri"/>
              </a:rPr>
              <a:t>Wie setzt sich ein Prozess zusammen?</a:t>
            </a:r>
            <a:endParaRPr b="0" lang="en-US" sz="2800" spc="-1" strike="noStrike">
              <a:solidFill>
                <a:srgbClr val="000000"/>
              </a:solidFill>
              <a:uFill>
                <a:solidFill>
                  <a:srgbClr val="ffffff"/>
                </a:solidFill>
              </a:uFill>
              <a:latin typeface="Calibri"/>
            </a:endParaRPr>
          </a:p>
        </p:txBody>
      </p:sp>
      <p:sp>
        <p:nvSpPr>
          <p:cNvPr id="245" name="TextShape 3"/>
          <p:cNvSpPr txBox="1"/>
          <p:nvPr/>
        </p:nvSpPr>
        <p:spPr>
          <a:xfrm>
            <a:off x="6553080" y="6430680"/>
            <a:ext cx="2133360" cy="364680"/>
          </a:xfrm>
          <a:prstGeom prst="rect">
            <a:avLst/>
          </a:prstGeom>
          <a:noFill/>
          <a:ln>
            <a:noFill/>
          </a:ln>
        </p:spPr>
        <p:txBody>
          <a:bodyPr anchor="ctr"/>
          <a:p>
            <a:pPr algn="r">
              <a:lnSpc>
                <a:spcPct val="100000"/>
              </a:lnSpc>
            </a:pPr>
            <a:fld id="{31CAE1A7-58F6-486A-8B9C-4E04795A17DA}" type="slidenum">
              <a:rPr b="0" lang="de-DE" sz="1200" spc="-1" strike="noStrike">
                <a:solidFill>
                  <a:srgbClr val="8b8b8b"/>
                </a:solidFill>
                <a:uFill>
                  <a:solidFill>
                    <a:srgbClr val="ffffff"/>
                  </a:solidFill>
                </a:uFill>
                <a:latin typeface="Calibri"/>
              </a:rPr>
              <a:t>&lt;Foliennummer&gt;</a:t>
            </a:fld>
            <a:endParaRPr b="0" lang="de-DE" sz="1400" spc="-1" strike="noStrike">
              <a:solidFill>
                <a:srgbClr val="000000"/>
              </a:solidFill>
              <a:uFill>
                <a:solidFill>
                  <a:srgbClr val="ffffff"/>
                </a:solidFill>
              </a:uFill>
              <a:latin typeface="Times New Roman"/>
            </a:endParaRPr>
          </a:p>
        </p:txBody>
      </p:sp>
      <p:graphicFrame>
        <p:nvGraphicFramePr>
          <p:cNvPr id="246" name="Table 4"/>
          <p:cNvGraphicFramePr/>
          <p:nvPr/>
        </p:nvGraphicFramePr>
        <p:xfrm>
          <a:off x="457200" y="5211360"/>
          <a:ext cx="8229240" cy="951120"/>
        </p:xfrm>
        <a:graphic>
          <a:graphicData uri="http://schemas.openxmlformats.org/drawingml/2006/table">
            <a:tbl>
              <a:tblPr/>
              <a:tblGrid>
                <a:gridCol w="8229600"/>
              </a:tblGrid>
              <a:tr h="177120">
                <a:tc>
                  <a:txBody>
                    <a:bodyPr lIns="68400" rIns="68400" tIns="0" bIns="0"/>
                    <a:p>
                      <a:pPr>
                        <a:lnSpc>
                          <a:spcPct val="100000"/>
                        </a:lnSpc>
                      </a:pPr>
                      <a:r>
                        <a:rPr b="1" lang="de-DE" sz="1400" spc="-1" strike="noStrike">
                          <a:solidFill>
                            <a:srgbClr val="ffffff"/>
                          </a:solidFill>
                          <a:uFill>
                            <a:solidFill>
                              <a:srgbClr val="ffffff"/>
                            </a:solidFill>
                          </a:uFill>
                          <a:latin typeface="Calibri"/>
                        </a:rPr>
                        <a:t>Definition nach FitSM-0:</a:t>
                      </a:r>
                      <a:endParaRPr b="0" lang="de-DE" sz="1800" spc="-1" strike="noStrike">
                        <a:solidFill>
                          <a:srgbClr val="000000"/>
                        </a:solidFill>
                        <a:uFill>
                          <a:solidFill>
                            <a:srgbClr val="ffffff"/>
                          </a:solidFill>
                        </a:uFill>
                        <a:latin typeface="Arial"/>
                      </a:endParaRPr>
                    </a:p>
                  </a:txBody>
                  <a:tcPr marL="68400" marR="68400">
                    <a:lnL w="12240">
                      <a:solidFill>
                        <a:srgbClr val="4f81bd"/>
                      </a:solidFill>
                    </a:lnL>
                    <a:lnR w="12240">
                      <a:solidFill>
                        <a:srgbClr val="4f81bd"/>
                      </a:solidFill>
                    </a:lnR>
                    <a:lnT w="12240">
                      <a:solidFill>
                        <a:srgbClr val="4f81bd"/>
                      </a:solidFill>
                    </a:lnT>
                    <a:lnB w="12240">
                      <a:solidFill>
                        <a:srgbClr val="4f81bd"/>
                      </a:solidFill>
                    </a:lnB>
                    <a:solidFill>
                      <a:srgbClr val="4f81bd"/>
                    </a:solidFill>
                  </a:tcPr>
                </a:tc>
              </a:tr>
              <a:tr h="934920">
                <a:tc>
                  <a:txBody>
                    <a:bodyPr lIns="68400" rIns="68400" tIns="0" bIns="0"/>
                    <a:p>
                      <a:pPr>
                        <a:lnSpc>
                          <a:spcPct val="100000"/>
                        </a:lnSpc>
                      </a:pPr>
                      <a:r>
                        <a:rPr b="0" lang="de-DE" sz="2000" spc="-1" strike="noStrike">
                          <a:solidFill>
                            <a:srgbClr val="000000"/>
                          </a:solidFill>
                          <a:uFill>
                            <a:solidFill>
                              <a:srgbClr val="ffffff"/>
                            </a:solidFill>
                          </a:uFill>
                          <a:latin typeface="Calibri"/>
                        </a:rPr>
                        <a:t>Rolle:</a:t>
                      </a:r>
                      <a:endParaRPr b="0" lang="de-DE" sz="1800" spc="-1" strike="noStrike">
                        <a:solidFill>
                          <a:srgbClr val="000000"/>
                        </a:solidFill>
                        <a:uFill>
                          <a:solidFill>
                            <a:srgbClr val="ffffff"/>
                          </a:solidFill>
                        </a:uFill>
                        <a:latin typeface="Arial"/>
                      </a:endParaRPr>
                    </a:p>
                    <a:p>
                      <a:pPr marL="457200">
                        <a:lnSpc>
                          <a:spcPct val="100000"/>
                        </a:lnSpc>
                      </a:pPr>
                      <a:r>
                        <a:rPr b="0" lang="de-DE" sz="1800" spc="-1" strike="noStrike">
                          <a:solidFill>
                            <a:srgbClr val="000000"/>
                          </a:solidFill>
                          <a:uFill>
                            <a:solidFill>
                              <a:srgbClr val="ffffff"/>
                            </a:solidFill>
                          </a:uFill>
                          <a:latin typeface="Calibri"/>
                        </a:rPr>
                        <a:t>Zusammenfassung von Verantwortlichkeiten und damit verbundenen Verhaltensweisen oder Aktionen, welche einer Person oder Gruppe zugewiesen werden können</a:t>
                      </a:r>
                      <a:endParaRPr b="0" lang="de-DE" sz="1800" spc="-1" strike="noStrike">
                        <a:solidFill>
                          <a:srgbClr val="000000"/>
                        </a:solidFill>
                        <a:uFill>
                          <a:solidFill>
                            <a:srgbClr val="ffffff"/>
                          </a:solidFill>
                        </a:uFill>
                        <a:latin typeface="Arial"/>
                      </a:endParaRPr>
                    </a:p>
                  </a:txBody>
                  <a:tcPr marL="68400" marR="68400">
                    <a:lnL w="12240">
                      <a:solidFill>
                        <a:srgbClr val="4f81bd"/>
                      </a:solidFill>
                    </a:lnL>
                    <a:lnR w="12240">
                      <a:solidFill>
                        <a:srgbClr val="4f81bd"/>
                      </a:solidFill>
                    </a:lnR>
                    <a:lnT w="12240">
                      <a:solidFill>
                        <a:srgbClr val="4f81bd"/>
                      </a:solidFill>
                    </a:lnT>
                    <a:lnB w="12240">
                      <a:solidFill>
                        <a:srgbClr val="4f81bd"/>
                      </a:solidFill>
                    </a:lnB>
                    <a:solidFill>
                      <a:srgbClr val="ffffff"/>
                    </a:solidFill>
                  </a:tcPr>
                </a:tc>
              </a:tr>
            </a:tbl>
          </a:graphicData>
        </a:graphic>
      </p:graphicFrame>
      <p:sp>
        <p:nvSpPr>
          <p:cNvPr id="247" name="CustomShape 5"/>
          <p:cNvSpPr/>
          <p:nvPr/>
        </p:nvSpPr>
        <p:spPr>
          <a:xfrm rot="10800000">
            <a:off x="7444080" y="2820960"/>
            <a:ext cx="5472360" cy="543240"/>
          </a:xfrm>
          <a:prstGeom prst="homePlate">
            <a:avLst>
              <a:gd name="adj" fmla="val 50000"/>
            </a:avLst>
          </a:prstGeom>
          <a:solidFill>
            <a:schemeClr val="accent1">
              <a:hueOff val="0"/>
              <a:satOff val="0"/>
              <a:lumOff val="0"/>
              <a:alphaOff val="0"/>
            </a:schemeClr>
          </a:solidFill>
          <a:ln>
            <a:solidFill>
              <a:schemeClr val="lt1">
                <a:hueOff val="0"/>
                <a:satOff val="0"/>
                <a:lumOff val="0"/>
                <a:alphaOff val="0"/>
              </a:schemeClr>
            </a:solidFill>
            <a:round/>
          </a:ln>
        </p:spPr>
        <p:style>
          <a:lnRef idx="2"/>
          <a:fillRef idx="0"/>
          <a:effectRef idx="0"/>
          <a:fontRef idx="minor"/>
        </p:style>
        <p:txBody>
          <a:bodyPr lIns="106560" rIns="239760" tIns="57240" bIns="57240" anchor="ctr"/>
          <a:p>
            <a:pPr algn="ctr">
              <a:lnSpc>
                <a:spcPct val="90000"/>
              </a:lnSpc>
            </a:pPr>
            <a:r>
              <a:rPr b="0" lang="de-DE" sz="1500" spc="-1" strike="noStrike">
                <a:solidFill>
                  <a:srgbClr val="ffffff"/>
                </a:solidFill>
                <a:uFill>
                  <a:solidFill>
                    <a:srgbClr val="ffffff"/>
                  </a:solidFill>
                </a:uFill>
                <a:latin typeface="Calibri"/>
              </a:rPr>
              <a:t>Ziel(e), Zielsetzungen</a:t>
            </a:r>
            <a:endParaRPr b="0" lang="de-DE" sz="1800" spc="-1" strike="noStrike">
              <a:solidFill>
                <a:srgbClr val="000000"/>
              </a:solidFill>
              <a:uFill>
                <a:solidFill>
                  <a:srgbClr val="ffffff"/>
                </a:solidFill>
              </a:uFill>
              <a:latin typeface="Arial"/>
            </a:endParaRPr>
          </a:p>
        </p:txBody>
      </p:sp>
      <p:sp>
        <p:nvSpPr>
          <p:cNvPr id="248" name="CustomShape 6"/>
          <p:cNvSpPr/>
          <p:nvPr/>
        </p:nvSpPr>
        <p:spPr>
          <a:xfrm>
            <a:off x="1699920" y="2277360"/>
            <a:ext cx="543240" cy="543240"/>
          </a:xfrm>
          <a:prstGeom prst="ellipse">
            <a:avLst/>
          </a:prstGeom>
          <a:blipFill>
            <a:blip r:embed="rId1"/>
            <a:stretch>
              <a:fillRect/>
            </a:stretch>
          </a:blipFill>
          <a:ln>
            <a:solidFill>
              <a:schemeClr val="lt1">
                <a:hueOff val="0"/>
                <a:satOff val="0"/>
                <a:lumOff val="0"/>
                <a:alphaOff val="0"/>
              </a:schemeClr>
            </a:solidFill>
            <a:round/>
          </a:ln>
        </p:spPr>
        <p:style>
          <a:lnRef idx="2"/>
          <a:fillRef idx="0"/>
          <a:effectRef idx="0"/>
          <a:fontRef idx="minor"/>
        </p:style>
      </p:sp>
      <p:sp>
        <p:nvSpPr>
          <p:cNvPr id="249" name="CustomShape 7"/>
          <p:cNvSpPr/>
          <p:nvPr/>
        </p:nvSpPr>
        <p:spPr>
          <a:xfrm rot="10800000">
            <a:off x="7444080" y="3500640"/>
            <a:ext cx="5472360" cy="543240"/>
          </a:xfrm>
          <a:prstGeom prst="homePlate">
            <a:avLst>
              <a:gd name="adj" fmla="val 50000"/>
            </a:avLst>
          </a:prstGeom>
          <a:solidFill>
            <a:schemeClr val="accent1">
              <a:hueOff val="0"/>
              <a:satOff val="0"/>
              <a:lumOff val="0"/>
              <a:alphaOff val="0"/>
            </a:schemeClr>
          </a:solidFill>
          <a:ln>
            <a:solidFill>
              <a:schemeClr val="lt1">
                <a:hueOff val="0"/>
                <a:satOff val="0"/>
                <a:lumOff val="0"/>
                <a:alphaOff val="0"/>
              </a:schemeClr>
            </a:solidFill>
            <a:round/>
          </a:ln>
        </p:spPr>
        <p:style>
          <a:lnRef idx="2"/>
          <a:fillRef idx="0"/>
          <a:effectRef idx="0"/>
          <a:fontRef idx="minor"/>
        </p:style>
        <p:txBody>
          <a:bodyPr lIns="106560" rIns="239760" tIns="57240" bIns="57240" anchor="ctr"/>
          <a:p>
            <a:pPr algn="ctr">
              <a:lnSpc>
                <a:spcPct val="90000"/>
              </a:lnSpc>
            </a:pPr>
            <a:r>
              <a:rPr b="0" lang="de-DE" sz="1500" spc="-1" strike="noStrike">
                <a:solidFill>
                  <a:srgbClr val="ffffff"/>
                </a:solidFill>
                <a:uFill>
                  <a:solidFill>
                    <a:srgbClr val="ffffff"/>
                  </a:solidFill>
                </a:uFill>
                <a:latin typeface="Calibri"/>
              </a:rPr>
              <a:t>Klar definierte Inputs (Eingaben), </a:t>
            </a:r>
            <a:r>
              <a:rPr b="0" lang="de-DE" sz="1500" spc="-1" strike="noStrike">
                <a:solidFill>
                  <a:srgbClr val="ffffff"/>
                </a:solidFill>
                <a:uFill>
                  <a:solidFill>
                    <a:srgbClr val="ffffff"/>
                  </a:solidFill>
                </a:uFill>
                <a:latin typeface="Calibri"/>
              </a:rPr>
              <a:t>
</a:t>
            </a:r>
            <a:r>
              <a:rPr b="0" lang="de-DE" sz="1500" spc="-1" strike="noStrike">
                <a:solidFill>
                  <a:srgbClr val="ffffff"/>
                </a:solidFill>
                <a:uFill>
                  <a:solidFill>
                    <a:srgbClr val="ffffff"/>
                  </a:solidFill>
                </a:uFill>
                <a:latin typeface="Calibri"/>
              </a:rPr>
              <a:t>Auslöser und Outputs (Ergebnisse)</a:t>
            </a:r>
            <a:endParaRPr b="0" lang="de-DE" sz="1800" spc="-1" strike="noStrike">
              <a:solidFill>
                <a:srgbClr val="000000"/>
              </a:solidFill>
              <a:uFill>
                <a:solidFill>
                  <a:srgbClr val="ffffff"/>
                </a:solidFill>
              </a:uFill>
              <a:latin typeface="Arial"/>
            </a:endParaRPr>
          </a:p>
        </p:txBody>
      </p:sp>
      <p:sp>
        <p:nvSpPr>
          <p:cNvPr id="250" name="CustomShape 8"/>
          <p:cNvSpPr/>
          <p:nvPr/>
        </p:nvSpPr>
        <p:spPr>
          <a:xfrm>
            <a:off x="1699920" y="2957040"/>
            <a:ext cx="543240" cy="543240"/>
          </a:xfrm>
          <a:prstGeom prst="ellipse">
            <a:avLst/>
          </a:prstGeom>
          <a:blipFill>
            <a:blip r:embed="rId2"/>
            <a:stretch>
              <a:fillRect/>
            </a:stretch>
          </a:blipFill>
          <a:ln>
            <a:solidFill>
              <a:schemeClr val="lt1">
                <a:hueOff val="0"/>
                <a:satOff val="0"/>
                <a:lumOff val="0"/>
                <a:alphaOff val="0"/>
              </a:schemeClr>
            </a:solidFill>
            <a:round/>
          </a:ln>
        </p:spPr>
        <p:style>
          <a:lnRef idx="2"/>
          <a:fillRef idx="0"/>
          <a:effectRef idx="0"/>
          <a:fontRef idx="minor"/>
        </p:style>
      </p:sp>
      <p:sp>
        <p:nvSpPr>
          <p:cNvPr id="251" name="CustomShape 9"/>
          <p:cNvSpPr/>
          <p:nvPr/>
        </p:nvSpPr>
        <p:spPr>
          <a:xfrm rot="10800000">
            <a:off x="7444080" y="4180320"/>
            <a:ext cx="5472360" cy="543240"/>
          </a:xfrm>
          <a:prstGeom prst="homePlate">
            <a:avLst>
              <a:gd name="adj" fmla="val 50000"/>
            </a:avLst>
          </a:prstGeom>
          <a:solidFill>
            <a:schemeClr val="accent1">
              <a:hueOff val="0"/>
              <a:satOff val="0"/>
              <a:lumOff val="0"/>
              <a:alphaOff val="0"/>
            </a:schemeClr>
          </a:solidFill>
          <a:ln>
            <a:solidFill>
              <a:schemeClr val="lt1">
                <a:hueOff val="0"/>
                <a:satOff val="0"/>
                <a:lumOff val="0"/>
                <a:alphaOff val="0"/>
              </a:schemeClr>
            </a:solidFill>
            <a:round/>
          </a:ln>
        </p:spPr>
        <p:style>
          <a:lnRef idx="2"/>
          <a:fillRef idx="0"/>
          <a:effectRef idx="0"/>
          <a:fontRef idx="minor"/>
        </p:style>
        <p:txBody>
          <a:bodyPr lIns="106560" rIns="239760" tIns="57240" bIns="57240" anchor="ctr"/>
          <a:p>
            <a:pPr algn="ctr">
              <a:lnSpc>
                <a:spcPct val="90000"/>
              </a:lnSpc>
            </a:pPr>
            <a:r>
              <a:rPr b="0" lang="de-DE" sz="1500" spc="-1" strike="noStrike">
                <a:solidFill>
                  <a:srgbClr val="ffffff"/>
                </a:solidFill>
                <a:uFill>
                  <a:solidFill>
                    <a:srgbClr val="ffffff"/>
                  </a:solidFill>
                </a:uFill>
                <a:latin typeface="Calibri"/>
              </a:rPr>
              <a:t>Reihe zusammenhängender Aktivitäten </a:t>
            </a:r>
            <a:r>
              <a:rPr b="0" lang="de-DE" sz="1500" spc="-1" strike="noStrike">
                <a:solidFill>
                  <a:srgbClr val="ffffff"/>
                </a:solidFill>
                <a:uFill>
                  <a:solidFill>
                    <a:srgbClr val="ffffff"/>
                  </a:solidFill>
                </a:uFill>
                <a:latin typeface="Calibri"/>
              </a:rPr>
              <a:t>
</a:t>
            </a:r>
            <a:r>
              <a:rPr b="0" lang="de-DE" sz="1500" spc="-1" strike="noStrike">
                <a:solidFill>
                  <a:srgbClr val="ffffff"/>
                </a:solidFill>
                <a:uFill>
                  <a:solidFill>
                    <a:srgbClr val="ffffff"/>
                  </a:solidFill>
                </a:uFill>
                <a:latin typeface="Calibri"/>
              </a:rPr>
              <a:t>(über verschiedene Funktionen)</a:t>
            </a:r>
            <a:endParaRPr b="0" lang="de-DE" sz="1800" spc="-1" strike="noStrike">
              <a:solidFill>
                <a:srgbClr val="000000"/>
              </a:solidFill>
              <a:uFill>
                <a:solidFill>
                  <a:srgbClr val="ffffff"/>
                </a:solidFill>
              </a:uFill>
              <a:latin typeface="Arial"/>
            </a:endParaRPr>
          </a:p>
        </p:txBody>
      </p:sp>
      <p:sp>
        <p:nvSpPr>
          <p:cNvPr id="252" name="CustomShape 10"/>
          <p:cNvSpPr/>
          <p:nvPr/>
        </p:nvSpPr>
        <p:spPr>
          <a:xfrm>
            <a:off x="1699920" y="3636720"/>
            <a:ext cx="543240" cy="543240"/>
          </a:xfrm>
          <a:prstGeom prst="ellipse">
            <a:avLst/>
          </a:prstGeom>
          <a:blipFill>
            <a:blip r:embed="rId3"/>
            <a:stretch>
              <a:fillRect l="-564251" t="0" r="-564251" b="0"/>
            </a:stretch>
          </a:blipFill>
          <a:ln>
            <a:solidFill>
              <a:schemeClr val="lt1">
                <a:hueOff val="0"/>
                <a:satOff val="0"/>
                <a:lumOff val="0"/>
                <a:alphaOff val="0"/>
              </a:schemeClr>
            </a:solidFill>
            <a:round/>
          </a:ln>
        </p:spPr>
        <p:style>
          <a:lnRef idx="2"/>
          <a:fillRef idx="0"/>
          <a:effectRef idx="0"/>
          <a:fontRef idx="minor"/>
        </p:style>
      </p:sp>
      <p:sp>
        <p:nvSpPr>
          <p:cNvPr id="253" name="CustomShape 11"/>
          <p:cNvSpPr/>
          <p:nvPr/>
        </p:nvSpPr>
        <p:spPr>
          <a:xfrm rot="10800000">
            <a:off x="7444080" y="4859640"/>
            <a:ext cx="5472360" cy="543240"/>
          </a:xfrm>
          <a:prstGeom prst="homePlate">
            <a:avLst>
              <a:gd name="adj" fmla="val 50000"/>
            </a:avLst>
          </a:prstGeom>
          <a:solidFill>
            <a:schemeClr val="accent1">
              <a:hueOff val="0"/>
              <a:satOff val="0"/>
              <a:lumOff val="0"/>
              <a:alphaOff val="0"/>
            </a:schemeClr>
          </a:solidFill>
          <a:ln>
            <a:solidFill>
              <a:schemeClr val="lt1">
                <a:hueOff val="0"/>
                <a:satOff val="0"/>
                <a:lumOff val="0"/>
                <a:alphaOff val="0"/>
              </a:schemeClr>
            </a:solidFill>
            <a:round/>
          </a:ln>
        </p:spPr>
        <p:style>
          <a:lnRef idx="2"/>
          <a:fillRef idx="0"/>
          <a:effectRef idx="0"/>
          <a:fontRef idx="minor"/>
        </p:style>
        <p:txBody>
          <a:bodyPr lIns="106560" rIns="239760" tIns="57240" bIns="57240" anchor="ctr"/>
          <a:p>
            <a:pPr algn="ctr">
              <a:lnSpc>
                <a:spcPct val="90000"/>
              </a:lnSpc>
            </a:pPr>
            <a:r>
              <a:rPr b="0" lang="de-DE" sz="1500" spc="-1" strike="noStrike">
                <a:solidFill>
                  <a:srgbClr val="ffffff"/>
                </a:solidFill>
                <a:uFill>
                  <a:solidFill>
                    <a:srgbClr val="ffffff"/>
                  </a:solidFill>
                </a:uFill>
                <a:latin typeface="Calibri"/>
              </a:rPr>
              <a:t>Rollen und Verantwortlichkeiten</a:t>
            </a:r>
            <a:endParaRPr b="0" lang="de-DE" sz="1800" spc="-1" strike="noStrike">
              <a:solidFill>
                <a:srgbClr val="000000"/>
              </a:solidFill>
              <a:uFill>
                <a:solidFill>
                  <a:srgbClr val="ffffff"/>
                </a:solidFill>
              </a:uFill>
              <a:latin typeface="Arial"/>
            </a:endParaRPr>
          </a:p>
        </p:txBody>
      </p:sp>
      <p:sp>
        <p:nvSpPr>
          <p:cNvPr id="254" name="CustomShape 12"/>
          <p:cNvSpPr/>
          <p:nvPr/>
        </p:nvSpPr>
        <p:spPr>
          <a:xfrm>
            <a:off x="1699920" y="4316040"/>
            <a:ext cx="543240" cy="543240"/>
          </a:xfrm>
          <a:prstGeom prst="ellipse">
            <a:avLst/>
          </a:prstGeom>
          <a:blipFill>
            <a:blip r:embed="rId4"/>
            <a:stretch>
              <a:fillRect l="-52317" t="0" r="-52317" b="0"/>
            </a:stretch>
          </a:blipFill>
          <a:ln>
            <a:solidFill>
              <a:schemeClr val="lt1">
                <a:hueOff val="0"/>
                <a:satOff val="0"/>
                <a:lumOff val="0"/>
                <a:alphaOff val="0"/>
              </a:schemeClr>
            </a:solidFill>
            <a:round/>
          </a:ln>
        </p:spPr>
        <p:style>
          <a:lnRef idx="2"/>
          <a:fillRef idx="0"/>
          <a:effectRef idx="0"/>
          <a:fontRef idx="minor"/>
        </p:style>
      </p:sp>
    </p:spTree>
  </p:cSld>
</p:sld>
</file>

<file path=ppt/slides/slide13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943" name="TextShape 1"/>
          <p:cNvSpPr txBox="1"/>
          <p:nvPr/>
        </p:nvSpPr>
        <p:spPr>
          <a:xfrm>
            <a:off x="457200" y="274680"/>
            <a:ext cx="7353360" cy="1047600"/>
          </a:xfrm>
          <a:prstGeom prst="rect">
            <a:avLst/>
          </a:prstGeom>
          <a:noFill/>
          <a:ln>
            <a:noFill/>
          </a:ln>
        </p:spPr>
        <p:txBody>
          <a:bodyPr anchor="ctr"/>
          <a:p>
            <a:pPr>
              <a:lnSpc>
                <a:spcPct val="100000"/>
              </a:lnSpc>
            </a:pPr>
            <a:r>
              <a:rPr b="0" lang="en-US" sz="3200" spc="-1" strike="noStrike">
                <a:solidFill>
                  <a:srgbClr val="205595"/>
                </a:solidFill>
                <a:uFill>
                  <a:solidFill>
                    <a:srgbClr val="ffffff"/>
                  </a:solidFill>
                </a:uFill>
                <a:latin typeface="Calibri"/>
              </a:rPr>
              <a:t>CSI: Rollen und Verantwortlichkeiten</a:t>
            </a:r>
            <a:endParaRPr b="0" lang="en-US" sz="1800" spc="-1" strike="noStrike">
              <a:solidFill>
                <a:srgbClr val="000000"/>
              </a:solidFill>
              <a:uFill>
                <a:solidFill>
                  <a:srgbClr val="ffffff"/>
                </a:solidFill>
              </a:uFill>
              <a:latin typeface="Calibri"/>
            </a:endParaRPr>
          </a:p>
        </p:txBody>
      </p:sp>
      <p:graphicFrame>
        <p:nvGraphicFramePr>
          <p:cNvPr id="944" name="Table 2"/>
          <p:cNvGraphicFramePr/>
          <p:nvPr/>
        </p:nvGraphicFramePr>
        <p:xfrm>
          <a:off x="457200" y="1697040"/>
          <a:ext cx="8229240" cy="1482840"/>
        </p:xfrm>
        <a:graphic>
          <a:graphicData uri="http://schemas.openxmlformats.org/drawingml/2006/table">
            <a:tbl>
              <a:tblPr/>
              <a:tblGrid>
                <a:gridCol w="1807200"/>
                <a:gridCol w="4093200"/>
                <a:gridCol w="2328840"/>
              </a:tblGrid>
              <a:tr h="546120">
                <a:tc>
                  <a:txBody>
                    <a:bodyPr/>
                    <a:p>
                      <a:pPr>
                        <a:lnSpc>
                          <a:spcPct val="100000"/>
                        </a:lnSpc>
                      </a:pPr>
                      <a:r>
                        <a:rPr b="1" lang="de-DE" sz="1800" spc="-1" strike="noStrike">
                          <a:solidFill>
                            <a:srgbClr val="ffffff"/>
                          </a:solidFill>
                          <a:uFill>
                            <a:solidFill>
                              <a:srgbClr val="ffffff"/>
                            </a:solidFill>
                          </a:uFill>
                          <a:latin typeface="Calibri"/>
                        </a:rPr>
                        <a:t>Rolle</a:t>
                      </a:r>
                      <a:endParaRPr b="0" lang="de-DE" sz="1800" spc="-1" strike="noStrike">
                        <a:solidFill>
                          <a:srgbClr val="000000"/>
                        </a:solidFill>
                        <a:uFill>
                          <a:solidFill>
                            <a:srgbClr val="ffffff"/>
                          </a:solidFill>
                        </a:uFill>
                        <a:latin typeface="Arial"/>
                      </a:endParaRPr>
                    </a:p>
                  </a:txBody>
                  <a:tcPr marL="91440" marR="91440">
                    <a:lnL w="12240">
                      <a:solidFill>
                        <a:srgbClr val="ffffff"/>
                      </a:solidFill>
                    </a:lnL>
                    <a:lnR w="12240">
                      <a:solidFill>
                        <a:srgbClr val="ffffff"/>
                      </a:solidFill>
                    </a:lnR>
                    <a:lnT w="12240">
                      <a:solidFill>
                        <a:srgbClr val="ffffff"/>
                      </a:solidFill>
                    </a:lnT>
                    <a:lnB w="38160">
                      <a:solidFill>
                        <a:srgbClr val="ffffff"/>
                      </a:solidFill>
                    </a:lnB>
                    <a:solidFill>
                      <a:srgbClr val="4f81bd"/>
                    </a:solidFill>
                  </a:tcPr>
                </a:tc>
                <a:tc>
                  <a:txBody>
                    <a:bodyPr/>
                    <a:p>
                      <a:pPr>
                        <a:lnSpc>
                          <a:spcPct val="100000"/>
                        </a:lnSpc>
                      </a:pPr>
                      <a:r>
                        <a:rPr b="1" lang="de-DE" sz="1800" spc="-1" strike="noStrike">
                          <a:solidFill>
                            <a:srgbClr val="ffffff"/>
                          </a:solidFill>
                          <a:uFill>
                            <a:solidFill>
                              <a:srgbClr val="ffffff"/>
                            </a:solidFill>
                          </a:uFill>
                          <a:latin typeface="Calibri"/>
                        </a:rPr>
                        <a:t>Aufgaben</a:t>
                      </a:r>
                      <a:endParaRPr b="0" lang="de-DE" sz="1800" spc="-1" strike="noStrike">
                        <a:solidFill>
                          <a:srgbClr val="000000"/>
                        </a:solidFill>
                        <a:uFill>
                          <a:solidFill>
                            <a:srgbClr val="ffffff"/>
                          </a:solidFill>
                        </a:uFill>
                        <a:latin typeface="Arial"/>
                      </a:endParaRPr>
                    </a:p>
                  </a:txBody>
                  <a:tcPr marL="91440" marR="91440">
                    <a:lnL w="12240">
                      <a:solidFill>
                        <a:srgbClr val="ffffff"/>
                      </a:solidFill>
                    </a:lnL>
                    <a:lnR w="12240">
                      <a:solidFill>
                        <a:srgbClr val="ffffff"/>
                      </a:solidFill>
                    </a:lnR>
                    <a:lnT w="12240">
                      <a:solidFill>
                        <a:srgbClr val="ffffff"/>
                      </a:solidFill>
                    </a:lnT>
                    <a:lnB w="38160">
                      <a:solidFill>
                        <a:srgbClr val="ffffff"/>
                      </a:solidFill>
                    </a:lnB>
                    <a:solidFill>
                      <a:srgbClr val="4f81bd"/>
                    </a:solidFill>
                  </a:tcPr>
                </a:tc>
                <a:tc>
                  <a:txBody>
                    <a:bodyPr/>
                    <a:p>
                      <a:pPr>
                        <a:lnSpc>
                          <a:spcPct val="100000"/>
                        </a:lnSpc>
                      </a:pPr>
                      <a:r>
                        <a:rPr b="1" lang="de-DE" sz="1800" spc="-1" strike="noStrike">
                          <a:solidFill>
                            <a:srgbClr val="ffffff"/>
                          </a:solidFill>
                          <a:uFill>
                            <a:solidFill>
                              <a:srgbClr val="ffffff"/>
                            </a:solidFill>
                          </a:uFill>
                          <a:latin typeface="Calibri"/>
                        </a:rPr>
                        <a:t>Ca. Anzahl Personen mit dieser Rolle</a:t>
                      </a:r>
                      <a:endParaRPr b="0" lang="de-DE" sz="1800" spc="-1" strike="noStrike">
                        <a:solidFill>
                          <a:srgbClr val="000000"/>
                        </a:solidFill>
                        <a:uFill>
                          <a:solidFill>
                            <a:srgbClr val="ffffff"/>
                          </a:solidFill>
                        </a:uFill>
                        <a:latin typeface="Arial"/>
                      </a:endParaRPr>
                    </a:p>
                  </a:txBody>
                  <a:tcPr marL="91440" marR="91440">
                    <a:lnL w="12240">
                      <a:solidFill>
                        <a:srgbClr val="ffffff"/>
                      </a:solidFill>
                    </a:lnL>
                    <a:lnR w="12240">
                      <a:solidFill>
                        <a:srgbClr val="ffffff"/>
                      </a:solidFill>
                    </a:lnR>
                    <a:lnT w="12240">
                      <a:solidFill>
                        <a:srgbClr val="ffffff"/>
                      </a:solidFill>
                    </a:lnT>
                    <a:lnB w="38160">
                      <a:solidFill>
                        <a:srgbClr val="ffffff"/>
                      </a:solidFill>
                    </a:lnB>
                    <a:solidFill>
                      <a:srgbClr val="4f81bd"/>
                    </a:solidFill>
                  </a:tcPr>
                </a:tc>
              </a:tr>
              <a:tr h="494280">
                <a:tc>
                  <a:txBody>
                    <a:bodyPr/>
                    <a:p>
                      <a:pPr>
                        <a:lnSpc>
                          <a:spcPct val="100000"/>
                        </a:lnSpc>
                      </a:pPr>
                      <a:r>
                        <a:rPr b="0" lang="de-DE" sz="1600" spc="-1" strike="noStrike">
                          <a:solidFill>
                            <a:srgbClr val="000000"/>
                          </a:solidFill>
                          <a:uFill>
                            <a:solidFill>
                              <a:srgbClr val="ffffff"/>
                            </a:solidFill>
                          </a:uFill>
                          <a:latin typeface="Calibri"/>
                        </a:rPr>
                        <a:t>Prozess-Owner CSI</a:t>
                      </a:r>
                      <a:endParaRPr b="0" lang="de-DE" sz="1800" spc="-1" strike="noStrike">
                        <a:solidFill>
                          <a:srgbClr val="000000"/>
                        </a:solidFill>
                        <a:uFill>
                          <a:solidFill>
                            <a:srgbClr val="ffffff"/>
                          </a:solidFill>
                        </a:uFill>
                        <a:latin typeface="Arial"/>
                      </a:endParaRPr>
                    </a:p>
                  </a:txBody>
                  <a:tcPr marL="91440" marR="91440">
                    <a:lnL w="12240">
                      <a:solidFill>
                        <a:srgbClr val="ffffff"/>
                      </a:solidFill>
                    </a:lnL>
                    <a:lnR w="12240">
                      <a:solidFill>
                        <a:srgbClr val="ffffff"/>
                      </a:solidFill>
                    </a:lnR>
                    <a:lnT w="12240">
                      <a:solidFill>
                        <a:srgbClr val="ffffff"/>
                      </a:solidFill>
                    </a:lnT>
                    <a:lnB w="12240">
                      <a:solidFill>
                        <a:srgbClr val="ffffff"/>
                      </a:solidFill>
                    </a:lnB>
                    <a:solidFill>
                      <a:srgbClr val="d0d8e7"/>
                    </a:solidFill>
                  </a:tcPr>
                </a:tc>
                <a:tc>
                  <a:txBody>
                    <a:bodyPr/>
                    <a:p>
                      <a:pPr marL="285840" indent="-285480">
                        <a:lnSpc>
                          <a:spcPct val="100000"/>
                        </a:lnSpc>
                        <a:buClr>
                          <a:srgbClr val="000000"/>
                        </a:buClr>
                        <a:buFont typeface="Arial"/>
                        <a:buChar char="•"/>
                      </a:pPr>
                      <a:r>
                        <a:rPr b="0" i="1" lang="de-DE" sz="1600" spc="-1" strike="noStrike">
                          <a:solidFill>
                            <a:srgbClr val="000000"/>
                          </a:solidFill>
                          <a:uFill>
                            <a:solidFill>
                              <a:srgbClr val="ffffff"/>
                            </a:solidFill>
                          </a:uFill>
                          <a:latin typeface="Calibri"/>
                        </a:rPr>
                        <a:t>Allg. Aufgaben eines Prozess-Owners im Kontext CSI</a:t>
                      </a:r>
                      <a:endParaRPr b="0" lang="de-DE" sz="1800" spc="-1" strike="noStrike">
                        <a:solidFill>
                          <a:srgbClr val="000000"/>
                        </a:solidFill>
                        <a:uFill>
                          <a:solidFill>
                            <a:srgbClr val="ffffff"/>
                          </a:solidFill>
                        </a:uFill>
                        <a:latin typeface="Arial"/>
                      </a:endParaRPr>
                    </a:p>
                  </a:txBody>
                  <a:tcPr marL="91440" marR="91440">
                    <a:lnL w="12240">
                      <a:solidFill>
                        <a:srgbClr val="ffffff"/>
                      </a:solidFill>
                    </a:lnL>
                    <a:lnR w="12240">
                      <a:solidFill>
                        <a:srgbClr val="ffffff"/>
                      </a:solidFill>
                    </a:lnR>
                    <a:lnT w="12240">
                      <a:solidFill>
                        <a:srgbClr val="ffffff"/>
                      </a:solidFill>
                    </a:lnT>
                    <a:lnB w="12240">
                      <a:solidFill>
                        <a:srgbClr val="ffffff"/>
                      </a:solidFill>
                    </a:lnB>
                    <a:solidFill>
                      <a:srgbClr val="d0d8e7"/>
                    </a:solidFill>
                  </a:tcPr>
                </a:tc>
                <a:tc>
                  <a:txBody>
                    <a:bodyPr/>
                    <a:p>
                      <a:pPr>
                        <a:lnSpc>
                          <a:spcPct val="100000"/>
                        </a:lnSpc>
                      </a:pPr>
                      <a:r>
                        <a:rPr b="0" lang="de-DE" sz="1600" spc="-1" strike="noStrike">
                          <a:solidFill>
                            <a:srgbClr val="000000"/>
                          </a:solidFill>
                          <a:uFill>
                            <a:solidFill>
                              <a:srgbClr val="ffffff"/>
                            </a:solidFill>
                          </a:uFill>
                          <a:latin typeface="Calibri"/>
                        </a:rPr>
                        <a:t>nur 1</a:t>
                      </a:r>
                      <a:endParaRPr b="0" lang="de-DE" sz="1800" spc="-1" strike="noStrike">
                        <a:solidFill>
                          <a:srgbClr val="000000"/>
                        </a:solidFill>
                        <a:uFill>
                          <a:solidFill>
                            <a:srgbClr val="ffffff"/>
                          </a:solidFill>
                        </a:uFill>
                        <a:latin typeface="Arial"/>
                      </a:endParaRPr>
                    </a:p>
                  </a:txBody>
                  <a:tcPr marL="91440" marR="91440">
                    <a:lnL w="12240">
                      <a:solidFill>
                        <a:srgbClr val="ffffff"/>
                      </a:solidFill>
                    </a:lnL>
                    <a:lnR w="12240">
                      <a:solidFill>
                        <a:srgbClr val="ffffff"/>
                      </a:solidFill>
                    </a:lnR>
                    <a:lnT w="12240">
                      <a:solidFill>
                        <a:srgbClr val="ffffff"/>
                      </a:solidFill>
                    </a:lnT>
                    <a:lnB w="12240">
                      <a:solidFill>
                        <a:srgbClr val="ffffff"/>
                      </a:solidFill>
                    </a:lnB>
                    <a:solidFill>
                      <a:srgbClr val="d0d8e7"/>
                    </a:solidFill>
                  </a:tcPr>
                </a:tc>
              </a:tr>
              <a:tr h="896760">
                <a:tc>
                  <a:txBody>
                    <a:bodyPr/>
                    <a:p>
                      <a:pPr>
                        <a:lnSpc>
                          <a:spcPct val="100000"/>
                        </a:lnSpc>
                      </a:pPr>
                      <a:r>
                        <a:rPr b="0" lang="de-DE" sz="1600" spc="-1" strike="noStrike">
                          <a:solidFill>
                            <a:srgbClr val="000000"/>
                          </a:solidFill>
                          <a:uFill>
                            <a:solidFill>
                              <a:srgbClr val="ffffff"/>
                            </a:solidFill>
                          </a:uFill>
                          <a:latin typeface="Calibri"/>
                        </a:rPr>
                        <a:t>Prozessmanager CSI</a:t>
                      </a:r>
                      <a:endParaRPr b="0" lang="de-DE" sz="1800" spc="-1" strike="noStrike">
                        <a:solidFill>
                          <a:srgbClr val="000000"/>
                        </a:solidFill>
                        <a:uFill>
                          <a:solidFill>
                            <a:srgbClr val="ffffff"/>
                          </a:solidFill>
                        </a:uFill>
                        <a:latin typeface="Arial"/>
                      </a:endParaRPr>
                    </a:p>
                  </a:txBody>
                  <a:tcPr marL="91440" marR="91440">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c>
                  <a:txBody>
                    <a:bodyPr/>
                    <a:p>
                      <a:pPr>
                        <a:lnSpc>
                          <a:spcPct val="100000"/>
                        </a:lnSpc>
                      </a:pPr>
                      <a:r>
                        <a:rPr b="0" i="1" lang="de-DE" sz="1600" spc="-1" strike="noStrike">
                          <a:solidFill>
                            <a:srgbClr val="000000"/>
                          </a:solidFill>
                          <a:uFill>
                            <a:solidFill>
                              <a:srgbClr val="ffffff"/>
                            </a:solidFill>
                          </a:uFill>
                          <a:latin typeface="Calibri"/>
                        </a:rPr>
                        <a:t>Allg. Aufgaben eines Prozessmanagers und:</a:t>
                      </a:r>
                      <a:endParaRPr b="0" lang="de-DE" sz="1800" spc="-1" strike="noStrike">
                        <a:solidFill>
                          <a:srgbClr val="000000"/>
                        </a:solidFill>
                        <a:uFill>
                          <a:solidFill>
                            <a:srgbClr val="ffffff"/>
                          </a:solidFill>
                        </a:uFill>
                        <a:latin typeface="Arial"/>
                      </a:endParaRPr>
                    </a:p>
                    <a:p>
                      <a:pPr marL="285840" indent="-285480">
                        <a:lnSpc>
                          <a:spcPct val="100000"/>
                        </a:lnSpc>
                        <a:buClr>
                          <a:srgbClr val="000000"/>
                        </a:buClr>
                        <a:buFont typeface="Arial"/>
                        <a:buChar char="•"/>
                      </a:pPr>
                      <a:r>
                        <a:rPr b="0" lang="de-DE" sz="1600" spc="-1" strike="noStrike">
                          <a:solidFill>
                            <a:srgbClr val="000000"/>
                          </a:solidFill>
                          <a:uFill>
                            <a:solidFill>
                              <a:srgbClr val="ffffff"/>
                            </a:solidFill>
                          </a:uFill>
                          <a:latin typeface="Calibri"/>
                        </a:rPr>
                        <a:t>Regelmäßige Review von Status und Fortschritt laufender Verbesserungs-maßnahmen</a:t>
                      </a:r>
                      <a:endParaRPr b="0" lang="de-DE" sz="1800" spc="-1" strike="noStrike">
                        <a:solidFill>
                          <a:srgbClr val="000000"/>
                        </a:solidFill>
                        <a:uFill>
                          <a:solidFill>
                            <a:srgbClr val="ffffff"/>
                          </a:solidFill>
                        </a:uFill>
                        <a:latin typeface="Arial"/>
                      </a:endParaRPr>
                    </a:p>
                  </a:txBody>
                  <a:tcPr marL="91440" marR="91440">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c>
                  <a:txBody>
                    <a:bodyPr/>
                    <a:p>
                      <a:pPr>
                        <a:lnSpc>
                          <a:spcPct val="100000"/>
                        </a:lnSpc>
                      </a:pPr>
                      <a:r>
                        <a:rPr b="0" lang="de-DE" sz="1600" spc="-1" strike="noStrike">
                          <a:solidFill>
                            <a:srgbClr val="000000"/>
                          </a:solidFill>
                          <a:uFill>
                            <a:solidFill>
                              <a:srgbClr val="ffffff"/>
                            </a:solidFill>
                          </a:uFill>
                          <a:latin typeface="Calibri"/>
                        </a:rPr>
                        <a:t>nur 1</a:t>
                      </a:r>
                      <a:endParaRPr b="0" lang="de-DE" sz="1800" spc="-1" strike="noStrike">
                        <a:solidFill>
                          <a:srgbClr val="000000"/>
                        </a:solidFill>
                        <a:uFill>
                          <a:solidFill>
                            <a:srgbClr val="ffffff"/>
                          </a:solidFill>
                        </a:uFill>
                        <a:latin typeface="Arial"/>
                      </a:endParaRPr>
                    </a:p>
                  </a:txBody>
                  <a:tcPr marL="91440" marR="91440">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r>
              <a:tr h="896760">
                <a:tc>
                  <a:txBody>
                    <a:bodyPr/>
                    <a:p>
                      <a:pPr>
                        <a:lnSpc>
                          <a:spcPct val="100000"/>
                        </a:lnSpc>
                      </a:pPr>
                      <a:r>
                        <a:rPr b="0" lang="de-DE" sz="1600" spc="-1" strike="noStrike">
                          <a:solidFill>
                            <a:srgbClr val="000000"/>
                          </a:solidFill>
                          <a:uFill>
                            <a:solidFill>
                              <a:srgbClr val="ffffff"/>
                            </a:solidFill>
                          </a:uFill>
                          <a:latin typeface="Calibri"/>
                        </a:rPr>
                        <a:t>Verbesserungs-Owner</a:t>
                      </a:r>
                      <a:endParaRPr b="0" lang="de-DE" sz="1800" spc="-1" strike="noStrike">
                        <a:solidFill>
                          <a:srgbClr val="000000"/>
                        </a:solidFill>
                        <a:uFill>
                          <a:solidFill>
                            <a:srgbClr val="ffffff"/>
                          </a:solidFill>
                        </a:uFill>
                        <a:latin typeface="Arial"/>
                      </a:endParaRPr>
                    </a:p>
                  </a:txBody>
                  <a:tcPr marL="91440" marR="91440">
                    <a:lnL w="12240">
                      <a:solidFill>
                        <a:srgbClr val="ffffff"/>
                      </a:solidFill>
                    </a:lnL>
                    <a:lnR w="12240">
                      <a:solidFill>
                        <a:srgbClr val="ffffff"/>
                      </a:solidFill>
                    </a:lnR>
                    <a:lnT w="12240">
                      <a:solidFill>
                        <a:srgbClr val="ffffff"/>
                      </a:solidFill>
                    </a:lnT>
                    <a:lnB w="12240">
                      <a:solidFill>
                        <a:srgbClr val="ffffff"/>
                      </a:solidFill>
                    </a:lnB>
                    <a:solidFill>
                      <a:srgbClr val="d0d8e7"/>
                    </a:solidFill>
                  </a:tcPr>
                </a:tc>
                <a:tc>
                  <a:txBody>
                    <a:bodyPr/>
                    <a:p>
                      <a:pPr marL="285840" indent="-285480">
                        <a:lnSpc>
                          <a:spcPct val="100000"/>
                        </a:lnSpc>
                        <a:buClr>
                          <a:srgbClr val="000000"/>
                        </a:buClr>
                        <a:buFont typeface="Arial"/>
                        <a:buChar char="•"/>
                      </a:pPr>
                      <a:r>
                        <a:rPr b="0" lang="de-DE" sz="1600" spc="-1" strike="noStrike">
                          <a:solidFill>
                            <a:srgbClr val="000000"/>
                          </a:solidFill>
                          <a:uFill>
                            <a:solidFill>
                              <a:srgbClr val="ffffff"/>
                            </a:solidFill>
                          </a:uFill>
                          <a:latin typeface="Calibri"/>
                        </a:rPr>
                        <a:t>Pflege einer Verbesserungsmaßnahme</a:t>
                      </a:r>
                      <a:endParaRPr b="0" lang="de-DE" sz="1800" spc="-1" strike="noStrike">
                        <a:solidFill>
                          <a:srgbClr val="000000"/>
                        </a:solidFill>
                        <a:uFill>
                          <a:solidFill>
                            <a:srgbClr val="ffffff"/>
                          </a:solidFill>
                        </a:uFill>
                        <a:latin typeface="Arial"/>
                      </a:endParaRPr>
                    </a:p>
                    <a:p>
                      <a:pPr marL="285840" indent="-285480">
                        <a:lnSpc>
                          <a:spcPct val="100000"/>
                        </a:lnSpc>
                        <a:buClr>
                          <a:srgbClr val="000000"/>
                        </a:buClr>
                        <a:buFont typeface="Arial"/>
                        <a:buChar char="•"/>
                      </a:pPr>
                      <a:r>
                        <a:rPr b="0" lang="de-DE" sz="1600" spc="-1" strike="noStrike">
                          <a:solidFill>
                            <a:srgbClr val="000000"/>
                          </a:solidFill>
                          <a:uFill>
                            <a:solidFill>
                              <a:srgbClr val="ffffff"/>
                            </a:solidFill>
                          </a:uFill>
                          <a:latin typeface="Calibri"/>
                        </a:rPr>
                        <a:t>Koordination der notwendigen Aktivitäten</a:t>
                      </a:r>
                      <a:endParaRPr b="0" lang="de-DE" sz="1800" spc="-1" strike="noStrike">
                        <a:solidFill>
                          <a:srgbClr val="000000"/>
                        </a:solidFill>
                        <a:uFill>
                          <a:solidFill>
                            <a:srgbClr val="ffffff"/>
                          </a:solidFill>
                        </a:uFill>
                        <a:latin typeface="Arial"/>
                      </a:endParaRPr>
                    </a:p>
                    <a:p>
                      <a:pPr>
                        <a:lnSpc>
                          <a:spcPct val="100000"/>
                        </a:lnSpc>
                      </a:pPr>
                      <a:r>
                        <a:rPr b="0" i="1" lang="de-DE" sz="1600" spc="-1" strike="noStrike">
                          <a:solidFill>
                            <a:srgbClr val="000000"/>
                          </a:solidFill>
                          <a:uFill>
                            <a:solidFill>
                              <a:srgbClr val="ffffff"/>
                            </a:solidFill>
                          </a:uFill>
                          <a:latin typeface="Calibri"/>
                        </a:rPr>
                        <a:t>… </a:t>
                      </a:r>
                      <a:r>
                        <a:rPr b="0" i="1" lang="de-DE" sz="1600" spc="-1" strike="noStrike">
                          <a:solidFill>
                            <a:srgbClr val="000000"/>
                          </a:solidFill>
                          <a:uFill>
                            <a:solidFill>
                              <a:srgbClr val="ffffff"/>
                            </a:solidFill>
                          </a:uFill>
                          <a:latin typeface="Calibri"/>
                        </a:rPr>
                        <a:t>gemäß den generischen Aufgaben eines Fall-Eigentümers</a:t>
                      </a:r>
                      <a:endParaRPr b="0" lang="de-DE" sz="1800" spc="-1" strike="noStrike">
                        <a:solidFill>
                          <a:srgbClr val="000000"/>
                        </a:solidFill>
                        <a:uFill>
                          <a:solidFill>
                            <a:srgbClr val="ffffff"/>
                          </a:solidFill>
                        </a:uFill>
                        <a:latin typeface="Arial"/>
                      </a:endParaRPr>
                    </a:p>
                  </a:txBody>
                  <a:tcPr marL="91440" marR="91440">
                    <a:lnL w="12240">
                      <a:solidFill>
                        <a:srgbClr val="ffffff"/>
                      </a:solidFill>
                    </a:lnL>
                    <a:lnR w="12240">
                      <a:solidFill>
                        <a:srgbClr val="ffffff"/>
                      </a:solidFill>
                    </a:lnR>
                    <a:lnT w="12240">
                      <a:solidFill>
                        <a:srgbClr val="ffffff"/>
                      </a:solidFill>
                    </a:lnT>
                    <a:lnB w="12240">
                      <a:solidFill>
                        <a:srgbClr val="ffffff"/>
                      </a:solidFill>
                    </a:lnB>
                    <a:solidFill>
                      <a:srgbClr val="d0d8e7"/>
                    </a:solidFill>
                  </a:tcPr>
                </a:tc>
                <a:tc>
                  <a:txBody>
                    <a:bodyPr/>
                    <a:p>
                      <a:pPr>
                        <a:lnSpc>
                          <a:spcPct val="100000"/>
                        </a:lnSpc>
                      </a:pPr>
                      <a:r>
                        <a:rPr b="0" lang="de-DE" sz="1600" spc="-1" strike="noStrike">
                          <a:solidFill>
                            <a:srgbClr val="000000"/>
                          </a:solidFill>
                          <a:uFill>
                            <a:solidFill>
                              <a:srgbClr val="ffffff"/>
                            </a:solidFill>
                          </a:uFill>
                          <a:latin typeface="Calibri"/>
                        </a:rPr>
                        <a:t>1 je Verbesserung</a:t>
                      </a:r>
                      <a:endParaRPr b="0" lang="de-DE" sz="1800" spc="-1" strike="noStrike">
                        <a:solidFill>
                          <a:srgbClr val="000000"/>
                        </a:solidFill>
                        <a:uFill>
                          <a:solidFill>
                            <a:srgbClr val="ffffff"/>
                          </a:solidFill>
                        </a:uFill>
                        <a:latin typeface="Arial"/>
                      </a:endParaRPr>
                    </a:p>
                  </a:txBody>
                  <a:tcPr marL="91440" marR="91440">
                    <a:lnL w="12240">
                      <a:solidFill>
                        <a:srgbClr val="ffffff"/>
                      </a:solidFill>
                    </a:lnL>
                    <a:lnR w="12240">
                      <a:solidFill>
                        <a:srgbClr val="ffffff"/>
                      </a:solidFill>
                    </a:lnR>
                    <a:lnT w="12240">
                      <a:solidFill>
                        <a:srgbClr val="ffffff"/>
                      </a:solidFill>
                    </a:lnT>
                    <a:lnB w="12240">
                      <a:solidFill>
                        <a:srgbClr val="ffffff"/>
                      </a:solidFill>
                    </a:lnB>
                    <a:solidFill>
                      <a:srgbClr val="d0d8e7"/>
                    </a:solidFill>
                  </a:tcPr>
                </a:tc>
              </a:tr>
            </a:tbl>
          </a:graphicData>
        </a:graphic>
      </p:graphicFrame>
      <p:sp>
        <p:nvSpPr>
          <p:cNvPr id="945" name="TextShape 3"/>
          <p:cNvSpPr txBox="1"/>
          <p:nvPr/>
        </p:nvSpPr>
        <p:spPr>
          <a:xfrm>
            <a:off x="6553080" y="6430680"/>
            <a:ext cx="2133360" cy="364680"/>
          </a:xfrm>
          <a:prstGeom prst="rect">
            <a:avLst/>
          </a:prstGeom>
          <a:noFill/>
          <a:ln>
            <a:noFill/>
          </a:ln>
        </p:spPr>
        <p:txBody>
          <a:bodyPr anchor="ctr"/>
          <a:p>
            <a:pPr algn="r">
              <a:lnSpc>
                <a:spcPct val="100000"/>
              </a:lnSpc>
            </a:pPr>
            <a:fld id="{9D0B715C-47A9-4E3A-BF7C-8E6432F5229E}" type="slidenum">
              <a:rPr b="0" lang="de-DE" sz="1200" spc="-1" strike="noStrike">
                <a:solidFill>
                  <a:srgbClr val="8b8b8b"/>
                </a:solidFill>
                <a:uFill>
                  <a:solidFill>
                    <a:srgbClr val="ffffff"/>
                  </a:solidFill>
                </a:uFill>
                <a:latin typeface="Calibri"/>
              </a:rPr>
              <a:t>&lt;Foliennummer&gt;</a:t>
            </a:fld>
            <a:endParaRPr b="0" lang="de-DE" sz="1400" spc="-1" strike="noStrike">
              <a:solidFill>
                <a:srgbClr val="000000"/>
              </a:solidFill>
              <a:uFill>
                <a:solidFill>
                  <a:srgbClr val="ffffff"/>
                </a:solidFill>
              </a:uFill>
              <a:latin typeface="Times New Roman"/>
            </a:endParaRPr>
          </a:p>
        </p:txBody>
      </p:sp>
    </p:spTree>
  </p:cSld>
</p:sld>
</file>

<file path=ppt/slides/slide13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946" name="TextShape 1"/>
          <p:cNvSpPr txBox="1"/>
          <p:nvPr/>
        </p:nvSpPr>
        <p:spPr>
          <a:xfrm>
            <a:off x="457200" y="274680"/>
            <a:ext cx="7353360" cy="1047600"/>
          </a:xfrm>
          <a:prstGeom prst="rect">
            <a:avLst/>
          </a:prstGeom>
          <a:noFill/>
          <a:ln>
            <a:noFill/>
          </a:ln>
        </p:spPr>
        <p:txBody>
          <a:bodyPr anchor="ctr"/>
          <a:p>
            <a:pPr>
              <a:lnSpc>
                <a:spcPct val="100000"/>
              </a:lnSpc>
            </a:pPr>
            <a:r>
              <a:rPr b="0" lang="en-US" sz="3200" spc="-1" strike="noStrike">
                <a:solidFill>
                  <a:srgbClr val="205595"/>
                </a:solidFill>
                <a:uFill>
                  <a:solidFill>
                    <a:srgbClr val="ffffff"/>
                  </a:solidFill>
                </a:uFill>
                <a:latin typeface="Calibri"/>
              </a:rPr>
              <a:t>CSI: Kritische Erfolgsfaktoren &amp; KPIs</a:t>
            </a:r>
            <a:endParaRPr b="0" lang="en-US" sz="1800" spc="-1" strike="noStrike">
              <a:solidFill>
                <a:srgbClr val="000000"/>
              </a:solidFill>
              <a:uFill>
                <a:solidFill>
                  <a:srgbClr val="ffffff"/>
                </a:solidFill>
              </a:uFill>
              <a:latin typeface="Calibri"/>
            </a:endParaRPr>
          </a:p>
        </p:txBody>
      </p:sp>
      <p:graphicFrame>
        <p:nvGraphicFramePr>
          <p:cNvPr id="947" name="Table 2"/>
          <p:cNvGraphicFramePr/>
          <p:nvPr/>
        </p:nvGraphicFramePr>
        <p:xfrm>
          <a:off x="457200" y="1697040"/>
          <a:ext cx="8229240" cy="1112040"/>
        </p:xfrm>
        <a:graphic>
          <a:graphicData uri="http://schemas.openxmlformats.org/drawingml/2006/table">
            <a:tbl>
              <a:tblPr/>
              <a:tblGrid>
                <a:gridCol w="4114800"/>
                <a:gridCol w="4114800"/>
              </a:tblGrid>
              <a:tr h="318960">
                <a:tc>
                  <a:txBody>
                    <a:bodyPr/>
                    <a:p>
                      <a:pPr>
                        <a:lnSpc>
                          <a:spcPct val="100000"/>
                        </a:lnSpc>
                      </a:pPr>
                      <a:r>
                        <a:rPr b="1" lang="de-DE" sz="1800" spc="-1" strike="noStrike">
                          <a:solidFill>
                            <a:srgbClr val="ffffff"/>
                          </a:solidFill>
                          <a:uFill>
                            <a:solidFill>
                              <a:srgbClr val="ffffff"/>
                            </a:solidFill>
                          </a:uFill>
                          <a:latin typeface="Calibri"/>
                        </a:rPr>
                        <a:t>Kritische Erfolgsfaktoren</a:t>
                      </a:r>
                      <a:endParaRPr b="0" lang="de-DE" sz="1800" spc="-1" strike="noStrike">
                        <a:solidFill>
                          <a:srgbClr val="000000"/>
                        </a:solidFill>
                        <a:uFill>
                          <a:solidFill>
                            <a:srgbClr val="ffffff"/>
                          </a:solidFill>
                        </a:uFill>
                        <a:latin typeface="Arial"/>
                      </a:endParaRPr>
                    </a:p>
                  </a:txBody>
                  <a:tcPr marL="91440" marR="91440">
                    <a:lnL w="12240">
                      <a:solidFill>
                        <a:srgbClr val="ffffff"/>
                      </a:solidFill>
                    </a:lnL>
                    <a:lnR w="12240">
                      <a:solidFill>
                        <a:srgbClr val="ffffff"/>
                      </a:solidFill>
                    </a:lnR>
                    <a:lnT w="12240">
                      <a:solidFill>
                        <a:srgbClr val="ffffff"/>
                      </a:solidFill>
                    </a:lnT>
                    <a:lnB w="38160">
                      <a:solidFill>
                        <a:srgbClr val="ffffff"/>
                      </a:solidFill>
                    </a:lnB>
                    <a:solidFill>
                      <a:srgbClr val="4f81bd"/>
                    </a:solidFill>
                  </a:tcPr>
                </a:tc>
                <a:tc>
                  <a:txBody>
                    <a:bodyPr/>
                    <a:p>
                      <a:pPr>
                        <a:lnSpc>
                          <a:spcPct val="100000"/>
                        </a:lnSpc>
                      </a:pPr>
                      <a:r>
                        <a:rPr b="1" lang="de-DE" sz="1800" spc="-1" strike="noStrike">
                          <a:solidFill>
                            <a:srgbClr val="ffffff"/>
                          </a:solidFill>
                          <a:uFill>
                            <a:solidFill>
                              <a:srgbClr val="ffffff"/>
                            </a:solidFill>
                          </a:uFill>
                          <a:latin typeface="Calibri"/>
                        </a:rPr>
                        <a:t>Key Performance Indicators (KPIs)</a:t>
                      </a:r>
                      <a:endParaRPr b="0" lang="de-DE" sz="1800" spc="-1" strike="noStrike">
                        <a:solidFill>
                          <a:srgbClr val="000000"/>
                        </a:solidFill>
                        <a:uFill>
                          <a:solidFill>
                            <a:srgbClr val="ffffff"/>
                          </a:solidFill>
                        </a:uFill>
                        <a:latin typeface="Arial"/>
                      </a:endParaRPr>
                    </a:p>
                  </a:txBody>
                  <a:tcPr marL="91440" marR="91440">
                    <a:lnL w="12240">
                      <a:solidFill>
                        <a:srgbClr val="ffffff"/>
                      </a:solidFill>
                    </a:lnL>
                    <a:lnR w="12240">
                      <a:solidFill>
                        <a:srgbClr val="ffffff"/>
                      </a:solidFill>
                    </a:lnR>
                    <a:lnT w="12240">
                      <a:solidFill>
                        <a:srgbClr val="ffffff"/>
                      </a:solidFill>
                    </a:lnT>
                    <a:lnB w="38160">
                      <a:solidFill>
                        <a:srgbClr val="ffffff"/>
                      </a:solidFill>
                    </a:lnB>
                    <a:solidFill>
                      <a:srgbClr val="4f81bd"/>
                    </a:solidFill>
                  </a:tcPr>
                </a:tc>
              </a:tr>
              <a:tr h="695520">
                <a:tc>
                  <a:txBody>
                    <a:bodyPr/>
                    <a:p>
                      <a:pPr>
                        <a:lnSpc>
                          <a:spcPct val="100000"/>
                        </a:lnSpc>
                      </a:pPr>
                      <a:r>
                        <a:rPr b="0" lang="de-DE" sz="1600" spc="-1" strike="noStrike">
                          <a:solidFill>
                            <a:srgbClr val="000000"/>
                          </a:solidFill>
                          <a:uFill>
                            <a:solidFill>
                              <a:srgbClr val="ffffff"/>
                            </a:solidFill>
                          </a:uFill>
                          <a:latin typeface="Calibri"/>
                        </a:rPr>
                        <a:t>Alle Verbesserungsvorschläge werden aufgezeichnet</a:t>
                      </a:r>
                      <a:endParaRPr b="0" lang="de-DE" sz="1800" spc="-1" strike="noStrike">
                        <a:solidFill>
                          <a:srgbClr val="000000"/>
                        </a:solidFill>
                        <a:uFill>
                          <a:solidFill>
                            <a:srgbClr val="ffffff"/>
                          </a:solidFill>
                        </a:uFill>
                        <a:latin typeface="Arial"/>
                      </a:endParaRPr>
                    </a:p>
                  </a:txBody>
                  <a:tcPr marL="91440" marR="91440">
                    <a:lnL w="12240">
                      <a:solidFill>
                        <a:srgbClr val="ffffff"/>
                      </a:solidFill>
                    </a:lnL>
                    <a:lnR w="12240">
                      <a:solidFill>
                        <a:srgbClr val="ffffff"/>
                      </a:solidFill>
                    </a:lnR>
                    <a:lnT w="12240">
                      <a:solidFill>
                        <a:srgbClr val="ffffff"/>
                      </a:solidFill>
                    </a:lnT>
                    <a:lnB w="12240">
                      <a:solidFill>
                        <a:srgbClr val="ffffff"/>
                      </a:solidFill>
                    </a:lnB>
                    <a:solidFill>
                      <a:srgbClr val="d0d8e7"/>
                    </a:solidFill>
                  </a:tcPr>
                </a:tc>
                <a:tc>
                  <a:txBody>
                    <a:bodyPr/>
                    <a:p>
                      <a:pPr marL="285840" indent="-285480">
                        <a:lnSpc>
                          <a:spcPct val="100000"/>
                        </a:lnSpc>
                        <a:buClr>
                          <a:srgbClr val="000000"/>
                        </a:buClr>
                        <a:buFont typeface="Arial"/>
                        <a:buChar char="•"/>
                      </a:pPr>
                      <a:r>
                        <a:rPr b="0" lang="de-DE" sz="1600" spc="-1" strike="noStrike">
                          <a:solidFill>
                            <a:srgbClr val="000000"/>
                          </a:solidFill>
                          <a:uFill>
                            <a:solidFill>
                              <a:srgbClr val="ffffff"/>
                            </a:solidFill>
                          </a:uFill>
                          <a:latin typeface="Calibri"/>
                        </a:rPr>
                        <a:t>Anzahl registrierter Verbesserungsvorschläge (vs. Anzahl im letzten Messzeitraum)</a:t>
                      </a:r>
                      <a:endParaRPr b="0" lang="de-DE" sz="1800" spc="-1" strike="noStrike">
                        <a:solidFill>
                          <a:srgbClr val="000000"/>
                        </a:solidFill>
                        <a:uFill>
                          <a:solidFill>
                            <a:srgbClr val="ffffff"/>
                          </a:solidFill>
                        </a:uFill>
                        <a:latin typeface="Arial"/>
                      </a:endParaRPr>
                    </a:p>
                  </a:txBody>
                  <a:tcPr marL="91440" marR="91440">
                    <a:lnL w="12240">
                      <a:solidFill>
                        <a:srgbClr val="ffffff"/>
                      </a:solidFill>
                    </a:lnL>
                    <a:lnR w="12240">
                      <a:solidFill>
                        <a:srgbClr val="ffffff"/>
                      </a:solidFill>
                    </a:lnR>
                    <a:lnT w="12240">
                      <a:solidFill>
                        <a:srgbClr val="ffffff"/>
                      </a:solidFill>
                    </a:lnT>
                    <a:lnB w="12240">
                      <a:solidFill>
                        <a:srgbClr val="ffffff"/>
                      </a:solidFill>
                    </a:lnB>
                    <a:solidFill>
                      <a:srgbClr val="d0d8e7"/>
                    </a:solidFill>
                  </a:tcPr>
                </a:tc>
              </a:tr>
              <a:tr h="1299240">
                <a:tc>
                  <a:txBody>
                    <a:bodyPr/>
                    <a:p>
                      <a:pPr>
                        <a:lnSpc>
                          <a:spcPct val="100000"/>
                        </a:lnSpc>
                      </a:pPr>
                      <a:r>
                        <a:rPr b="0" lang="de-DE" sz="1600" spc="-1" strike="noStrike">
                          <a:solidFill>
                            <a:srgbClr val="000000"/>
                          </a:solidFill>
                          <a:uFill>
                            <a:solidFill>
                              <a:srgbClr val="ffffff"/>
                            </a:solidFill>
                          </a:uFill>
                          <a:latin typeface="Calibri"/>
                        </a:rPr>
                        <a:t>Jeder Verbesserungsvorschlag wird ernst genommen und bewertet; der Urheber bekommt Feedback</a:t>
                      </a:r>
                      <a:endParaRPr b="0" lang="de-DE" sz="1800" spc="-1" strike="noStrike">
                        <a:solidFill>
                          <a:srgbClr val="000000"/>
                        </a:solidFill>
                        <a:uFill>
                          <a:solidFill>
                            <a:srgbClr val="ffffff"/>
                          </a:solidFill>
                        </a:uFill>
                        <a:latin typeface="Arial"/>
                      </a:endParaRPr>
                    </a:p>
                  </a:txBody>
                  <a:tcPr marL="91440" marR="91440">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c>
                  <a:txBody>
                    <a:bodyPr/>
                    <a:p>
                      <a:pPr marL="285840" indent="-285480">
                        <a:lnSpc>
                          <a:spcPct val="100000"/>
                        </a:lnSpc>
                        <a:buClr>
                          <a:srgbClr val="000000"/>
                        </a:buClr>
                        <a:buFont typeface="Arial"/>
                        <a:buChar char="•"/>
                      </a:pPr>
                      <a:r>
                        <a:rPr b="0" lang="de-DE" sz="1600" spc="-1" strike="noStrike">
                          <a:solidFill>
                            <a:srgbClr val="000000"/>
                          </a:solidFill>
                          <a:uFill>
                            <a:solidFill>
                              <a:srgbClr val="ffffff"/>
                            </a:solidFill>
                          </a:uFill>
                          <a:latin typeface="Calibri"/>
                        </a:rPr>
                        <a:t>Anteil der Verbesserungen mit positiver / negativer Bewertung</a:t>
                      </a:r>
                      <a:endParaRPr b="0" lang="de-DE" sz="1800" spc="-1" strike="noStrike">
                        <a:solidFill>
                          <a:srgbClr val="000000"/>
                        </a:solidFill>
                        <a:uFill>
                          <a:solidFill>
                            <a:srgbClr val="ffffff"/>
                          </a:solidFill>
                        </a:uFill>
                        <a:latin typeface="Arial"/>
                      </a:endParaRPr>
                    </a:p>
                    <a:p>
                      <a:pPr marL="285840" indent="-285480">
                        <a:lnSpc>
                          <a:spcPct val="100000"/>
                        </a:lnSpc>
                        <a:buClr>
                          <a:srgbClr val="000000"/>
                        </a:buClr>
                        <a:buFont typeface="Arial"/>
                        <a:buChar char="•"/>
                      </a:pPr>
                      <a:r>
                        <a:rPr b="0" lang="de-DE" sz="1600" spc="-1" strike="noStrike">
                          <a:solidFill>
                            <a:srgbClr val="000000"/>
                          </a:solidFill>
                          <a:uFill>
                            <a:solidFill>
                              <a:srgbClr val="ffffff"/>
                            </a:solidFill>
                          </a:uFill>
                          <a:latin typeface="Calibri"/>
                        </a:rPr>
                        <a:t>Anteil der Verbesserungsvorschläge, mit begründetem Feedback an den Urheber</a:t>
                      </a:r>
                      <a:endParaRPr b="0" lang="de-DE" sz="1800" spc="-1" strike="noStrike">
                        <a:solidFill>
                          <a:srgbClr val="000000"/>
                        </a:solidFill>
                        <a:uFill>
                          <a:solidFill>
                            <a:srgbClr val="ffffff"/>
                          </a:solidFill>
                        </a:uFill>
                        <a:latin typeface="Arial"/>
                      </a:endParaRPr>
                    </a:p>
                    <a:p>
                      <a:pPr marL="285840" indent="-285480">
                        <a:lnSpc>
                          <a:spcPct val="100000"/>
                        </a:lnSpc>
                        <a:buClr>
                          <a:srgbClr val="000000"/>
                        </a:buClr>
                        <a:buFont typeface="Arial"/>
                        <a:buChar char="•"/>
                      </a:pPr>
                      <a:r>
                        <a:rPr b="0" lang="de-DE" sz="1600" spc="-1" strike="noStrike">
                          <a:solidFill>
                            <a:srgbClr val="000000"/>
                          </a:solidFill>
                          <a:uFill>
                            <a:solidFill>
                              <a:srgbClr val="ffffff"/>
                            </a:solidFill>
                          </a:uFill>
                          <a:latin typeface="Calibri"/>
                        </a:rPr>
                        <a:t>Anteil erfolgreich umgesetzter Verbesserungsmaßnahmen</a:t>
                      </a:r>
                      <a:endParaRPr b="0" lang="de-DE" sz="1800" spc="-1" strike="noStrike">
                        <a:solidFill>
                          <a:srgbClr val="000000"/>
                        </a:solidFill>
                        <a:uFill>
                          <a:solidFill>
                            <a:srgbClr val="ffffff"/>
                          </a:solidFill>
                        </a:uFill>
                        <a:latin typeface="Arial"/>
                      </a:endParaRPr>
                    </a:p>
                  </a:txBody>
                  <a:tcPr marL="91440" marR="91440">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r>
            </a:tbl>
          </a:graphicData>
        </a:graphic>
      </p:graphicFrame>
      <p:sp>
        <p:nvSpPr>
          <p:cNvPr id="948" name="TextShape 3"/>
          <p:cNvSpPr txBox="1"/>
          <p:nvPr/>
        </p:nvSpPr>
        <p:spPr>
          <a:xfrm>
            <a:off x="6553080" y="6430680"/>
            <a:ext cx="2133360" cy="364680"/>
          </a:xfrm>
          <a:prstGeom prst="rect">
            <a:avLst/>
          </a:prstGeom>
          <a:noFill/>
          <a:ln>
            <a:noFill/>
          </a:ln>
        </p:spPr>
        <p:txBody>
          <a:bodyPr anchor="ctr"/>
          <a:p>
            <a:pPr algn="r">
              <a:lnSpc>
                <a:spcPct val="100000"/>
              </a:lnSpc>
            </a:pPr>
            <a:fld id="{4214903E-AD12-41C9-B6FA-F167B6FD95E4}" type="slidenum">
              <a:rPr b="0" lang="de-DE" sz="1200" spc="-1" strike="noStrike">
                <a:solidFill>
                  <a:srgbClr val="8b8b8b"/>
                </a:solidFill>
                <a:uFill>
                  <a:solidFill>
                    <a:srgbClr val="ffffff"/>
                  </a:solidFill>
                </a:uFill>
                <a:latin typeface="Calibri"/>
              </a:rPr>
              <a:t>&lt;Foliennummer&gt;</a:t>
            </a:fld>
            <a:endParaRPr b="0" lang="de-DE" sz="1400" spc="-1" strike="noStrike">
              <a:solidFill>
                <a:srgbClr val="000000"/>
              </a:solidFill>
              <a:uFill>
                <a:solidFill>
                  <a:srgbClr val="ffffff"/>
                </a:solidFill>
              </a:uFill>
              <a:latin typeface="Times New Roman"/>
            </a:endParaRPr>
          </a:p>
        </p:txBody>
      </p:sp>
    </p:spTree>
  </p:cSld>
</p:sld>
</file>

<file path=ppt/slides/slide13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949" name="TextShape 1"/>
          <p:cNvSpPr txBox="1"/>
          <p:nvPr/>
        </p:nvSpPr>
        <p:spPr>
          <a:xfrm>
            <a:off x="457200" y="274680"/>
            <a:ext cx="7353360" cy="1047600"/>
          </a:xfrm>
          <a:prstGeom prst="rect">
            <a:avLst/>
          </a:prstGeom>
          <a:noFill/>
          <a:ln>
            <a:noFill/>
          </a:ln>
        </p:spPr>
        <p:txBody>
          <a:bodyPr anchor="ctr"/>
          <a:p>
            <a:pPr>
              <a:lnSpc>
                <a:spcPct val="100000"/>
              </a:lnSpc>
            </a:pPr>
            <a:r>
              <a:rPr b="0" lang="en-US" sz="3200" spc="-1" strike="noStrike">
                <a:solidFill>
                  <a:srgbClr val="205595"/>
                </a:solidFill>
                <a:uFill>
                  <a:solidFill>
                    <a:srgbClr val="ffffff"/>
                  </a:solidFill>
                </a:uFill>
                <a:latin typeface="Calibri"/>
              </a:rPr>
              <a:t>Agenda dieses Trainings</a:t>
            </a:r>
            <a:endParaRPr b="0" lang="en-US" sz="1800" spc="-1" strike="noStrike">
              <a:solidFill>
                <a:srgbClr val="000000"/>
              </a:solidFill>
              <a:uFill>
                <a:solidFill>
                  <a:srgbClr val="ffffff"/>
                </a:solidFill>
              </a:uFill>
              <a:latin typeface="Calibri"/>
            </a:endParaRPr>
          </a:p>
        </p:txBody>
      </p:sp>
      <p:sp>
        <p:nvSpPr>
          <p:cNvPr id="950" name="TextShape 2"/>
          <p:cNvSpPr txBox="1"/>
          <p:nvPr/>
        </p:nvSpPr>
        <p:spPr>
          <a:xfrm>
            <a:off x="457200" y="1696680"/>
            <a:ext cx="8229240" cy="4625640"/>
          </a:xfrm>
          <a:prstGeom prst="rect">
            <a:avLst/>
          </a:prstGeom>
          <a:noFill/>
          <a:ln>
            <a:noFill/>
          </a:ln>
        </p:spPr>
        <p:txBody>
          <a:bodyPr/>
          <a:p>
            <a:pPr marL="343080" indent="-342720">
              <a:lnSpc>
                <a:spcPct val="100000"/>
              </a:lnSpc>
              <a:buClr>
                <a:srgbClr val="000000"/>
              </a:buClr>
              <a:buFont typeface="Arial"/>
              <a:buChar char="•"/>
            </a:pPr>
            <a:r>
              <a:rPr b="0" lang="en-US" sz="2800" spc="-1" strike="noStrike">
                <a:solidFill>
                  <a:srgbClr val="000000"/>
                </a:solidFill>
                <a:uFill>
                  <a:solidFill>
                    <a:srgbClr val="ffffff"/>
                  </a:solidFill>
                </a:uFill>
                <a:latin typeface="Calibri"/>
              </a:rPr>
              <a:t>FitSM Foundation Zusammenfassung &amp; ITSM Basics</a:t>
            </a:r>
            <a:endParaRPr b="0" lang="en-US" sz="2800" spc="-1" strike="noStrike">
              <a:solidFill>
                <a:srgbClr val="000000"/>
              </a:solidFill>
              <a:uFill>
                <a:solidFill>
                  <a:srgbClr val="ffffff"/>
                </a:solidFill>
              </a:uFill>
              <a:latin typeface="Calibri"/>
            </a:endParaRPr>
          </a:p>
          <a:p>
            <a:pPr marL="343080" indent="-342720">
              <a:lnSpc>
                <a:spcPct val="100000"/>
              </a:lnSpc>
              <a:buClr>
                <a:srgbClr val="000000"/>
              </a:buClr>
              <a:buFont typeface="Arial"/>
              <a:buChar char="•"/>
            </a:pPr>
            <a:r>
              <a:rPr b="0" lang="en-US" sz="2800" spc="-1" strike="noStrike">
                <a:solidFill>
                  <a:srgbClr val="000000"/>
                </a:solidFill>
                <a:uFill>
                  <a:solidFill>
                    <a:srgbClr val="ffffff"/>
                  </a:solidFill>
                </a:uFill>
                <a:latin typeface="Calibri"/>
              </a:rPr>
              <a:t>Ausgewählte allgemeine Aspekte eines Service-Management-Systems (SMS)</a:t>
            </a:r>
            <a:endParaRPr b="0" lang="en-US" sz="2800" spc="-1" strike="noStrike">
              <a:solidFill>
                <a:srgbClr val="000000"/>
              </a:solidFill>
              <a:uFill>
                <a:solidFill>
                  <a:srgbClr val="ffffff"/>
                </a:solidFill>
              </a:uFill>
              <a:latin typeface="Calibri"/>
            </a:endParaRPr>
          </a:p>
          <a:p>
            <a:pPr marL="343080" indent="-342720">
              <a:lnSpc>
                <a:spcPct val="100000"/>
              </a:lnSpc>
              <a:buClr>
                <a:srgbClr val="000000"/>
              </a:buClr>
              <a:buFont typeface="Arial"/>
              <a:buChar char="•"/>
            </a:pPr>
            <a:r>
              <a:rPr b="0" lang="en-US" sz="2800" spc="-1" strike="noStrike">
                <a:solidFill>
                  <a:srgbClr val="000000"/>
                </a:solidFill>
                <a:uFill>
                  <a:solidFill>
                    <a:srgbClr val="ffffff"/>
                  </a:solidFill>
                </a:uFill>
                <a:latin typeface="Calibri"/>
              </a:rPr>
              <a:t>ITSM Prozesse zu Betrieb und Steuerung von Services</a:t>
            </a:r>
            <a:endParaRPr b="0" lang="en-US" sz="2800" spc="-1" strike="noStrike">
              <a:solidFill>
                <a:srgbClr val="000000"/>
              </a:solidFill>
              <a:uFill>
                <a:solidFill>
                  <a:srgbClr val="ffffff"/>
                </a:solidFill>
              </a:uFill>
              <a:latin typeface="Calibri"/>
            </a:endParaRPr>
          </a:p>
          <a:p>
            <a:pPr marL="343080" indent="-342720">
              <a:lnSpc>
                <a:spcPct val="100000"/>
              </a:lnSpc>
              <a:buClr>
                <a:srgbClr val="000000"/>
              </a:buClr>
              <a:buFont typeface="Wingdings" charset="2"/>
              <a:buChar char=""/>
            </a:pPr>
            <a:r>
              <a:rPr b="1" lang="en-US" sz="2800" spc="-1" strike="noStrike">
                <a:solidFill>
                  <a:srgbClr val="000000"/>
                </a:solidFill>
                <a:uFill>
                  <a:solidFill>
                    <a:srgbClr val="ffffff"/>
                  </a:solidFill>
                </a:uFill>
                <a:latin typeface="Calibri"/>
              </a:rPr>
              <a:t>ITSM Prozess-Schnittstellen und -abhängigkeiten</a:t>
            </a:r>
            <a:endParaRPr b="0" lang="en-US" sz="2800" spc="-1" strike="noStrike">
              <a:solidFill>
                <a:srgbClr val="000000"/>
              </a:solidFill>
              <a:uFill>
                <a:solidFill>
                  <a:srgbClr val="ffffff"/>
                </a:solidFill>
              </a:uFill>
              <a:latin typeface="Calibri"/>
            </a:endParaRPr>
          </a:p>
        </p:txBody>
      </p:sp>
      <p:sp>
        <p:nvSpPr>
          <p:cNvPr id="951" name="TextShape 3"/>
          <p:cNvSpPr txBox="1"/>
          <p:nvPr/>
        </p:nvSpPr>
        <p:spPr>
          <a:xfrm>
            <a:off x="6553080" y="6430680"/>
            <a:ext cx="2133360" cy="364680"/>
          </a:xfrm>
          <a:prstGeom prst="rect">
            <a:avLst/>
          </a:prstGeom>
          <a:noFill/>
          <a:ln>
            <a:noFill/>
          </a:ln>
        </p:spPr>
        <p:txBody>
          <a:bodyPr anchor="ctr"/>
          <a:p>
            <a:pPr algn="r">
              <a:lnSpc>
                <a:spcPct val="100000"/>
              </a:lnSpc>
            </a:pPr>
            <a:fld id="{AB9B04F2-48BB-4549-8CA4-A3EAF1D6EEDD}" type="slidenum">
              <a:rPr b="0" lang="de-DE" sz="1200" spc="-1" strike="noStrike">
                <a:solidFill>
                  <a:srgbClr val="8b8b8b"/>
                </a:solidFill>
                <a:uFill>
                  <a:solidFill>
                    <a:srgbClr val="ffffff"/>
                  </a:solidFill>
                </a:uFill>
                <a:latin typeface="Calibri"/>
              </a:rPr>
              <a:t>&lt;Foliennummer&gt;</a:t>
            </a:fld>
            <a:endParaRPr b="0" lang="de-DE" sz="1400" spc="-1" strike="noStrike">
              <a:solidFill>
                <a:srgbClr val="000000"/>
              </a:solidFill>
              <a:uFill>
                <a:solidFill>
                  <a:srgbClr val="ffffff"/>
                </a:solidFill>
              </a:uFill>
              <a:latin typeface="Times New Roman"/>
            </a:endParaRPr>
          </a:p>
        </p:txBody>
      </p:sp>
    </p:spTree>
  </p:cSld>
</p:sld>
</file>

<file path=ppt/slides/slide13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952" name="TextShape 1"/>
          <p:cNvSpPr txBox="1"/>
          <p:nvPr/>
        </p:nvSpPr>
        <p:spPr>
          <a:xfrm>
            <a:off x="685800" y="2130480"/>
            <a:ext cx="7772040" cy="1469520"/>
          </a:xfrm>
          <a:prstGeom prst="rect">
            <a:avLst/>
          </a:prstGeom>
          <a:noFill/>
          <a:ln>
            <a:noFill/>
          </a:ln>
        </p:spPr>
        <p:txBody>
          <a:bodyPr anchor="ctr"/>
          <a:p>
            <a:pPr algn="ctr">
              <a:lnSpc>
                <a:spcPct val="100000"/>
              </a:lnSpc>
            </a:pPr>
            <a:r>
              <a:rPr b="1" lang="en-US" sz="3200" spc="-1" strike="noStrike">
                <a:solidFill>
                  <a:srgbClr val="205595"/>
                </a:solidFill>
                <a:uFill>
                  <a:solidFill>
                    <a:srgbClr val="ffffff"/>
                  </a:solidFill>
                </a:uFill>
                <a:latin typeface="Calibri"/>
              </a:rPr>
              <a:t>ITSM Prozess Schnittstellen &amp; Abhängigkeiten</a:t>
            </a:r>
            <a:endParaRPr b="0" lang="en-US" sz="1800" spc="-1" strike="noStrike">
              <a:solidFill>
                <a:srgbClr val="000000"/>
              </a:solidFill>
              <a:uFill>
                <a:solidFill>
                  <a:srgbClr val="ffffff"/>
                </a:solidFill>
              </a:uFill>
              <a:latin typeface="Calibri"/>
            </a:endParaRPr>
          </a:p>
        </p:txBody>
      </p:sp>
      <p:sp>
        <p:nvSpPr>
          <p:cNvPr id="953" name="TextShape 2"/>
          <p:cNvSpPr txBox="1"/>
          <p:nvPr/>
        </p:nvSpPr>
        <p:spPr>
          <a:xfrm>
            <a:off x="6553080" y="6430680"/>
            <a:ext cx="2133360" cy="364680"/>
          </a:xfrm>
          <a:prstGeom prst="rect">
            <a:avLst/>
          </a:prstGeom>
          <a:noFill/>
          <a:ln>
            <a:noFill/>
          </a:ln>
        </p:spPr>
        <p:txBody>
          <a:bodyPr anchor="ctr"/>
          <a:p>
            <a:pPr algn="r">
              <a:lnSpc>
                <a:spcPct val="100000"/>
              </a:lnSpc>
            </a:pPr>
            <a:fld id="{D11CDBCD-4A9F-4B7E-9D5F-ABBE554306EB}" type="slidenum">
              <a:rPr b="0" lang="de-DE" sz="1200" spc="-1" strike="noStrike">
                <a:solidFill>
                  <a:srgbClr val="ffffff"/>
                </a:solidFill>
                <a:uFill>
                  <a:solidFill>
                    <a:srgbClr val="ffffff"/>
                  </a:solidFill>
                </a:uFill>
                <a:latin typeface="Calibri"/>
              </a:rPr>
              <a:t>&lt;Foliennummer&gt;</a:t>
            </a:fld>
            <a:endParaRPr b="0" lang="de-DE" sz="1400" spc="-1" strike="noStrike">
              <a:solidFill>
                <a:srgbClr val="000000"/>
              </a:solidFill>
              <a:uFill>
                <a:solidFill>
                  <a:srgbClr val="ffffff"/>
                </a:solidFill>
              </a:uFill>
              <a:latin typeface="Times New Roman"/>
            </a:endParaRPr>
          </a:p>
        </p:txBody>
      </p:sp>
      <p:sp>
        <p:nvSpPr>
          <p:cNvPr id="954" name="TextShape 3"/>
          <p:cNvSpPr txBox="1"/>
          <p:nvPr/>
        </p:nvSpPr>
        <p:spPr>
          <a:xfrm>
            <a:off x="1371600" y="3886200"/>
            <a:ext cx="6400440" cy="1752120"/>
          </a:xfrm>
          <a:prstGeom prst="rect">
            <a:avLst/>
          </a:prstGeom>
          <a:noFill/>
          <a:ln>
            <a:noFill/>
          </a:ln>
        </p:spPr>
        <p:txBody>
          <a:bodyPr/>
          <a:p>
            <a:pPr algn="ctr"/>
            <a:endParaRPr b="0" lang="de-DE" sz="3200" spc="-1" strike="noStrike">
              <a:solidFill>
                <a:srgbClr val="000000"/>
              </a:solidFill>
              <a:uFill>
                <a:solidFill>
                  <a:srgbClr val="ffffff"/>
                </a:solidFill>
              </a:uFill>
              <a:latin typeface="Arial"/>
            </a:endParaRPr>
          </a:p>
        </p:txBody>
      </p:sp>
    </p:spTree>
  </p:cSld>
</p:sld>
</file>

<file path=ppt/slides/slide13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955" name="TextShape 1"/>
          <p:cNvSpPr txBox="1"/>
          <p:nvPr/>
        </p:nvSpPr>
        <p:spPr>
          <a:xfrm>
            <a:off x="457200" y="274680"/>
            <a:ext cx="7353360" cy="1047600"/>
          </a:xfrm>
          <a:prstGeom prst="rect">
            <a:avLst/>
          </a:prstGeom>
          <a:noFill/>
          <a:ln>
            <a:noFill/>
          </a:ln>
        </p:spPr>
        <p:txBody>
          <a:bodyPr anchor="ctr"/>
          <a:p>
            <a:pPr>
              <a:lnSpc>
                <a:spcPct val="100000"/>
              </a:lnSpc>
            </a:pPr>
            <a:r>
              <a:rPr b="0" lang="en-US" sz="3200" spc="-1" strike="noStrike">
                <a:solidFill>
                  <a:srgbClr val="205595"/>
                </a:solidFill>
                <a:uFill>
                  <a:solidFill>
                    <a:srgbClr val="ffffff"/>
                  </a:solidFill>
                </a:uFill>
                <a:latin typeface="Calibri"/>
              </a:rPr>
              <a:t>Service Operation &amp; Control: Übersicht </a:t>
            </a:r>
            <a:r>
              <a:rPr b="0" lang="en-US" sz="3200" spc="-1" strike="noStrike">
                <a:solidFill>
                  <a:srgbClr val="205595"/>
                </a:solidFill>
                <a:uFill>
                  <a:solidFill>
                    <a:srgbClr val="ffffff"/>
                  </a:solidFill>
                </a:uFill>
                <a:latin typeface="Calibri"/>
              </a:rPr>
              <a:t>
</a:t>
            </a:r>
            <a:r>
              <a:rPr b="0" lang="en-US" sz="3200" spc="-1" strike="noStrike">
                <a:solidFill>
                  <a:srgbClr val="205595"/>
                </a:solidFill>
                <a:uFill>
                  <a:solidFill>
                    <a:srgbClr val="ffffff"/>
                  </a:solidFill>
                </a:uFill>
                <a:latin typeface="Calibri"/>
              </a:rPr>
              <a:t>über die Schnittstellen der Kernprozesse</a:t>
            </a:r>
            <a:endParaRPr b="0" lang="en-US" sz="1800" spc="-1" strike="noStrike">
              <a:solidFill>
                <a:srgbClr val="000000"/>
              </a:solidFill>
              <a:uFill>
                <a:solidFill>
                  <a:srgbClr val="ffffff"/>
                </a:solidFill>
              </a:uFill>
              <a:latin typeface="Calibri"/>
            </a:endParaRPr>
          </a:p>
        </p:txBody>
      </p:sp>
      <p:sp>
        <p:nvSpPr>
          <p:cNvPr id="956" name="TextShape 2"/>
          <p:cNvSpPr txBox="1"/>
          <p:nvPr/>
        </p:nvSpPr>
        <p:spPr>
          <a:xfrm>
            <a:off x="6553080" y="6430680"/>
            <a:ext cx="2133360" cy="364680"/>
          </a:xfrm>
          <a:prstGeom prst="rect">
            <a:avLst/>
          </a:prstGeom>
          <a:noFill/>
          <a:ln>
            <a:noFill/>
          </a:ln>
        </p:spPr>
        <p:txBody>
          <a:bodyPr anchor="ctr"/>
          <a:p>
            <a:pPr algn="r">
              <a:lnSpc>
                <a:spcPct val="100000"/>
              </a:lnSpc>
            </a:pPr>
            <a:fld id="{59E21862-4EAB-4E58-ADAC-31AFCC3FC06F}" type="slidenum">
              <a:rPr b="0" lang="de-DE" sz="1200" spc="-1" strike="noStrike">
                <a:solidFill>
                  <a:srgbClr val="8b8b8b"/>
                </a:solidFill>
                <a:uFill>
                  <a:solidFill>
                    <a:srgbClr val="ffffff"/>
                  </a:solidFill>
                </a:uFill>
                <a:latin typeface="Calibri"/>
              </a:rPr>
              <a:t>&lt;Foliennummer&gt;</a:t>
            </a:fld>
            <a:endParaRPr b="0" lang="de-DE" sz="1400" spc="-1" strike="noStrike">
              <a:solidFill>
                <a:srgbClr val="000000"/>
              </a:solidFill>
              <a:uFill>
                <a:solidFill>
                  <a:srgbClr val="ffffff"/>
                </a:solidFill>
              </a:uFill>
              <a:latin typeface="Times New Roman"/>
            </a:endParaRPr>
          </a:p>
        </p:txBody>
      </p:sp>
      <p:sp>
        <p:nvSpPr>
          <p:cNvPr id="957" name="CustomShape 3"/>
          <p:cNvSpPr/>
          <p:nvPr/>
        </p:nvSpPr>
        <p:spPr>
          <a:xfrm>
            <a:off x="1840680" y="2819520"/>
            <a:ext cx="1228320" cy="533160"/>
          </a:xfrm>
          <a:prstGeom prst="ellipse">
            <a:avLst/>
          </a:prstGeom>
          <a:noFill/>
          <a:ln w="19080">
            <a:solidFill>
              <a:srgbClr val="4a7ebb"/>
            </a:solidFill>
            <a:round/>
          </a:ln>
          <a:effectLst>
            <a:outerShdw blurRad="40000" dir="5400000" dist="23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45000" bIns="45000" anchor="ctr"/>
          <a:p>
            <a:pPr algn="ctr">
              <a:lnSpc>
                <a:spcPct val="100000"/>
              </a:lnSpc>
            </a:pPr>
            <a:r>
              <a:rPr b="0" lang="de-DE" sz="1600" spc="-1" strike="noStrike">
                <a:solidFill>
                  <a:srgbClr val="000000"/>
                </a:solidFill>
                <a:uFill>
                  <a:solidFill>
                    <a:srgbClr val="ffffff"/>
                  </a:solidFill>
                </a:uFill>
                <a:latin typeface="Calibri"/>
              </a:rPr>
              <a:t>ISRM</a:t>
            </a:r>
            <a:endParaRPr b="0" lang="de-DE" sz="1800" spc="-1" strike="noStrike">
              <a:solidFill>
                <a:srgbClr val="000000"/>
              </a:solidFill>
              <a:uFill>
                <a:solidFill>
                  <a:srgbClr val="ffffff"/>
                </a:solidFill>
              </a:uFill>
              <a:latin typeface="Arial"/>
            </a:endParaRPr>
          </a:p>
        </p:txBody>
      </p:sp>
      <p:sp>
        <p:nvSpPr>
          <p:cNvPr id="958" name="CustomShape 4"/>
          <p:cNvSpPr/>
          <p:nvPr/>
        </p:nvSpPr>
        <p:spPr>
          <a:xfrm>
            <a:off x="1840680" y="4800600"/>
            <a:ext cx="1228320" cy="533160"/>
          </a:xfrm>
          <a:prstGeom prst="ellipse">
            <a:avLst/>
          </a:prstGeom>
          <a:noFill/>
          <a:ln w="19080">
            <a:solidFill>
              <a:srgbClr val="4a7ebb"/>
            </a:solidFill>
            <a:round/>
          </a:ln>
          <a:effectLst>
            <a:outerShdw blurRad="40000" dir="5400000" dist="23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45000" bIns="45000" anchor="ctr"/>
          <a:p>
            <a:pPr algn="ctr">
              <a:lnSpc>
                <a:spcPct val="100000"/>
              </a:lnSpc>
            </a:pPr>
            <a:r>
              <a:rPr b="0" lang="de-DE" sz="1600" spc="-1" strike="noStrike">
                <a:solidFill>
                  <a:srgbClr val="000000"/>
                </a:solidFill>
                <a:uFill>
                  <a:solidFill>
                    <a:srgbClr val="ffffff"/>
                  </a:solidFill>
                </a:uFill>
                <a:latin typeface="Calibri"/>
              </a:rPr>
              <a:t>PM</a:t>
            </a:r>
            <a:endParaRPr b="0" lang="de-DE" sz="1800" spc="-1" strike="noStrike">
              <a:solidFill>
                <a:srgbClr val="000000"/>
              </a:solidFill>
              <a:uFill>
                <a:solidFill>
                  <a:srgbClr val="ffffff"/>
                </a:solidFill>
              </a:uFill>
              <a:latin typeface="Arial"/>
            </a:endParaRPr>
          </a:p>
        </p:txBody>
      </p:sp>
      <p:sp>
        <p:nvSpPr>
          <p:cNvPr id="959" name="CustomShape 5"/>
          <p:cNvSpPr/>
          <p:nvPr/>
        </p:nvSpPr>
        <p:spPr>
          <a:xfrm>
            <a:off x="6388200" y="1860480"/>
            <a:ext cx="1228320" cy="533160"/>
          </a:xfrm>
          <a:prstGeom prst="ellipse">
            <a:avLst/>
          </a:prstGeom>
          <a:noFill/>
          <a:ln w="19080">
            <a:solidFill>
              <a:srgbClr val="4a7ebb"/>
            </a:solidFill>
            <a:round/>
          </a:ln>
          <a:effectLst>
            <a:outerShdw blurRad="40000" dir="5400000" dist="23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45000" bIns="45000" anchor="ctr"/>
          <a:p>
            <a:pPr algn="ctr">
              <a:lnSpc>
                <a:spcPct val="100000"/>
              </a:lnSpc>
            </a:pPr>
            <a:r>
              <a:rPr b="0" lang="de-DE" sz="1600" spc="-1" strike="noStrike">
                <a:solidFill>
                  <a:srgbClr val="000000"/>
                </a:solidFill>
                <a:uFill>
                  <a:solidFill>
                    <a:srgbClr val="ffffff"/>
                  </a:solidFill>
                </a:uFill>
                <a:latin typeface="Calibri"/>
              </a:rPr>
              <a:t>CONFM</a:t>
            </a:r>
            <a:endParaRPr b="0" lang="de-DE" sz="1800" spc="-1" strike="noStrike">
              <a:solidFill>
                <a:srgbClr val="000000"/>
              </a:solidFill>
              <a:uFill>
                <a:solidFill>
                  <a:srgbClr val="ffffff"/>
                </a:solidFill>
              </a:uFill>
              <a:latin typeface="Arial"/>
            </a:endParaRPr>
          </a:p>
        </p:txBody>
      </p:sp>
      <p:sp>
        <p:nvSpPr>
          <p:cNvPr id="960" name="CustomShape 6"/>
          <p:cNvSpPr/>
          <p:nvPr/>
        </p:nvSpPr>
        <p:spPr>
          <a:xfrm>
            <a:off x="4914720" y="3824280"/>
            <a:ext cx="1228320" cy="533160"/>
          </a:xfrm>
          <a:prstGeom prst="ellipse">
            <a:avLst/>
          </a:prstGeom>
          <a:noFill/>
          <a:ln w="19080">
            <a:solidFill>
              <a:srgbClr val="4a7ebb"/>
            </a:solidFill>
            <a:round/>
          </a:ln>
          <a:effectLst>
            <a:outerShdw blurRad="40000" dir="5400000" dist="23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45000" bIns="45000" anchor="ctr"/>
          <a:p>
            <a:pPr algn="ctr">
              <a:lnSpc>
                <a:spcPct val="100000"/>
              </a:lnSpc>
            </a:pPr>
            <a:r>
              <a:rPr b="0" lang="de-DE" sz="1600" spc="-1" strike="noStrike">
                <a:solidFill>
                  <a:srgbClr val="000000"/>
                </a:solidFill>
                <a:uFill>
                  <a:solidFill>
                    <a:srgbClr val="ffffff"/>
                  </a:solidFill>
                </a:uFill>
                <a:latin typeface="Calibri"/>
              </a:rPr>
              <a:t>CHM</a:t>
            </a:r>
            <a:endParaRPr b="0" lang="de-DE" sz="1800" spc="-1" strike="noStrike">
              <a:solidFill>
                <a:srgbClr val="000000"/>
              </a:solidFill>
              <a:uFill>
                <a:solidFill>
                  <a:srgbClr val="ffffff"/>
                </a:solidFill>
              </a:uFill>
              <a:latin typeface="Arial"/>
            </a:endParaRPr>
          </a:p>
        </p:txBody>
      </p:sp>
      <p:sp>
        <p:nvSpPr>
          <p:cNvPr id="961" name="CustomShape 7"/>
          <p:cNvSpPr/>
          <p:nvPr/>
        </p:nvSpPr>
        <p:spPr>
          <a:xfrm>
            <a:off x="7050240" y="4767120"/>
            <a:ext cx="1228320" cy="533160"/>
          </a:xfrm>
          <a:prstGeom prst="ellipse">
            <a:avLst/>
          </a:prstGeom>
          <a:noFill/>
          <a:ln w="19080">
            <a:solidFill>
              <a:srgbClr val="4a7ebb"/>
            </a:solidFill>
            <a:round/>
          </a:ln>
          <a:effectLst>
            <a:outerShdw blurRad="40000" dir="5400000" dist="23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45000" bIns="45000" anchor="ctr"/>
          <a:p>
            <a:pPr algn="ctr">
              <a:lnSpc>
                <a:spcPct val="100000"/>
              </a:lnSpc>
            </a:pPr>
            <a:r>
              <a:rPr b="0" lang="de-DE" sz="1600" spc="-1" strike="noStrike">
                <a:solidFill>
                  <a:srgbClr val="000000"/>
                </a:solidFill>
                <a:uFill>
                  <a:solidFill>
                    <a:srgbClr val="ffffff"/>
                  </a:solidFill>
                </a:uFill>
                <a:latin typeface="Calibri"/>
              </a:rPr>
              <a:t>RDM</a:t>
            </a:r>
            <a:endParaRPr b="0" lang="de-DE" sz="1800" spc="-1" strike="noStrike">
              <a:solidFill>
                <a:srgbClr val="000000"/>
              </a:solidFill>
              <a:uFill>
                <a:solidFill>
                  <a:srgbClr val="ffffff"/>
                </a:solidFill>
              </a:uFill>
              <a:latin typeface="Arial"/>
            </a:endParaRPr>
          </a:p>
        </p:txBody>
      </p:sp>
      <p:sp>
        <p:nvSpPr>
          <p:cNvPr id="962" name="CustomShape 8"/>
          <p:cNvSpPr/>
          <p:nvPr/>
        </p:nvSpPr>
        <p:spPr>
          <a:xfrm>
            <a:off x="1967040" y="3790800"/>
            <a:ext cx="975960" cy="599760"/>
          </a:xfrm>
          <a:prstGeom prst="flowChartDocument">
            <a:avLst/>
          </a:prstGeom>
          <a:noFill/>
          <a:ln w="19080">
            <a:solidFill>
              <a:srgbClr val="4a7ebb"/>
            </a:solidFill>
            <a:round/>
          </a:ln>
          <a:effectLst>
            <a:outerShdw blurRad="40000" dir="5400000" dist="23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45000" bIns="45000" anchor="ctr"/>
          <a:p>
            <a:pPr algn="ctr">
              <a:lnSpc>
                <a:spcPct val="100000"/>
              </a:lnSpc>
            </a:pPr>
            <a:r>
              <a:rPr b="0" lang="de-DE" sz="1400" spc="-1" strike="noStrike">
                <a:solidFill>
                  <a:srgbClr val="000000"/>
                </a:solidFill>
                <a:uFill>
                  <a:solidFill>
                    <a:srgbClr val="ffffff"/>
                  </a:solidFill>
                </a:uFill>
                <a:latin typeface="Calibri"/>
              </a:rPr>
              <a:t>Incident records</a:t>
            </a:r>
            <a:endParaRPr b="0" lang="de-DE" sz="1800" spc="-1" strike="noStrike">
              <a:solidFill>
                <a:srgbClr val="000000"/>
              </a:solidFill>
              <a:uFill>
                <a:solidFill>
                  <a:srgbClr val="ffffff"/>
                </a:solidFill>
              </a:uFill>
              <a:latin typeface="Arial"/>
            </a:endParaRPr>
          </a:p>
        </p:txBody>
      </p:sp>
      <p:sp>
        <p:nvSpPr>
          <p:cNvPr id="963" name="CustomShape 9"/>
          <p:cNvSpPr/>
          <p:nvPr/>
        </p:nvSpPr>
        <p:spPr>
          <a:xfrm>
            <a:off x="799920" y="3790800"/>
            <a:ext cx="975960" cy="599760"/>
          </a:xfrm>
          <a:prstGeom prst="flowChartDocument">
            <a:avLst/>
          </a:prstGeom>
          <a:noFill/>
          <a:ln w="19080">
            <a:solidFill>
              <a:srgbClr val="4a7ebb"/>
            </a:solidFill>
            <a:round/>
          </a:ln>
          <a:effectLst>
            <a:outerShdw blurRad="40000" dir="5400000" dist="23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45000" bIns="45000" anchor="ctr"/>
          <a:p>
            <a:pPr algn="ctr">
              <a:lnSpc>
                <a:spcPct val="100000"/>
              </a:lnSpc>
            </a:pPr>
            <a:r>
              <a:rPr b="0" lang="de-DE" sz="1100" spc="-1" strike="noStrike">
                <a:solidFill>
                  <a:srgbClr val="000000"/>
                </a:solidFill>
                <a:uFill>
                  <a:solidFill>
                    <a:srgbClr val="ffffff"/>
                  </a:solidFill>
                </a:uFill>
                <a:latin typeface="Calibri"/>
              </a:rPr>
              <a:t>Service Request Records</a:t>
            </a:r>
            <a:endParaRPr b="0" lang="de-DE" sz="1800" spc="-1" strike="noStrike">
              <a:solidFill>
                <a:srgbClr val="000000"/>
              </a:solidFill>
              <a:uFill>
                <a:solidFill>
                  <a:srgbClr val="ffffff"/>
                </a:solidFill>
              </a:uFill>
              <a:latin typeface="Arial"/>
            </a:endParaRPr>
          </a:p>
        </p:txBody>
      </p:sp>
      <p:sp>
        <p:nvSpPr>
          <p:cNvPr id="964" name="CustomShape 10"/>
          <p:cNvSpPr/>
          <p:nvPr/>
        </p:nvSpPr>
        <p:spPr>
          <a:xfrm>
            <a:off x="3561120" y="3790800"/>
            <a:ext cx="975960" cy="599760"/>
          </a:xfrm>
          <a:prstGeom prst="flowChartDocument">
            <a:avLst/>
          </a:prstGeom>
          <a:noFill/>
          <a:ln w="19080">
            <a:solidFill>
              <a:srgbClr val="4a7ebb"/>
            </a:solidFill>
            <a:round/>
          </a:ln>
          <a:effectLst>
            <a:outerShdw blurRad="40000" dir="5400000" dist="23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45000" bIns="45000" anchor="ctr"/>
          <a:p>
            <a:pPr algn="ctr">
              <a:lnSpc>
                <a:spcPct val="100000"/>
              </a:lnSpc>
            </a:pPr>
            <a:r>
              <a:rPr b="0" lang="de-DE" sz="1100" spc="-1" strike="noStrike">
                <a:solidFill>
                  <a:srgbClr val="000000"/>
                </a:solidFill>
                <a:uFill>
                  <a:solidFill>
                    <a:srgbClr val="ffffff"/>
                  </a:solidFill>
                </a:uFill>
                <a:latin typeface="Calibri"/>
              </a:rPr>
              <a:t>Requests for Changes</a:t>
            </a:r>
            <a:endParaRPr b="0" lang="de-DE" sz="1800" spc="-1" strike="noStrike">
              <a:solidFill>
                <a:srgbClr val="000000"/>
              </a:solidFill>
              <a:uFill>
                <a:solidFill>
                  <a:srgbClr val="ffffff"/>
                </a:solidFill>
              </a:uFill>
              <a:latin typeface="Arial"/>
            </a:endParaRPr>
          </a:p>
        </p:txBody>
      </p:sp>
      <p:sp>
        <p:nvSpPr>
          <p:cNvPr id="965" name="CustomShape 11"/>
          <p:cNvSpPr/>
          <p:nvPr/>
        </p:nvSpPr>
        <p:spPr>
          <a:xfrm>
            <a:off x="6513840" y="3790800"/>
            <a:ext cx="975960" cy="599760"/>
          </a:xfrm>
          <a:prstGeom prst="flowChartDocument">
            <a:avLst/>
          </a:prstGeom>
          <a:noFill/>
          <a:ln w="19080">
            <a:solidFill>
              <a:srgbClr val="4a7ebb"/>
            </a:solidFill>
            <a:round/>
          </a:ln>
          <a:effectLst>
            <a:outerShdw blurRad="40000" dir="5400000" dist="23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45000" bIns="45000" anchor="ctr"/>
          <a:p>
            <a:pPr algn="ctr">
              <a:lnSpc>
                <a:spcPct val="100000"/>
              </a:lnSpc>
            </a:pPr>
            <a:r>
              <a:rPr b="0" lang="de-DE" sz="1400" spc="-1" strike="noStrike">
                <a:solidFill>
                  <a:srgbClr val="000000"/>
                </a:solidFill>
                <a:uFill>
                  <a:solidFill>
                    <a:srgbClr val="ffffff"/>
                  </a:solidFill>
                </a:uFill>
                <a:latin typeface="Calibri"/>
              </a:rPr>
              <a:t>Change Records</a:t>
            </a:r>
            <a:endParaRPr b="0" lang="de-DE" sz="1800" spc="-1" strike="noStrike">
              <a:solidFill>
                <a:srgbClr val="000000"/>
              </a:solidFill>
              <a:uFill>
                <a:solidFill>
                  <a:srgbClr val="ffffff"/>
                </a:solidFill>
              </a:uFill>
              <a:latin typeface="Arial"/>
            </a:endParaRPr>
          </a:p>
        </p:txBody>
      </p:sp>
      <p:sp>
        <p:nvSpPr>
          <p:cNvPr id="966" name="CustomShape 12"/>
          <p:cNvSpPr/>
          <p:nvPr/>
        </p:nvSpPr>
        <p:spPr>
          <a:xfrm>
            <a:off x="7885440" y="3790800"/>
            <a:ext cx="975960" cy="599760"/>
          </a:xfrm>
          <a:prstGeom prst="flowChartDocument">
            <a:avLst/>
          </a:prstGeom>
          <a:noFill/>
          <a:ln w="19080">
            <a:solidFill>
              <a:srgbClr val="4a7ebb"/>
            </a:solidFill>
            <a:round/>
          </a:ln>
          <a:effectLst>
            <a:outerShdw blurRad="40000" dir="5400000" dist="23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45000" bIns="45000" anchor="ctr"/>
          <a:p>
            <a:pPr algn="ctr">
              <a:lnSpc>
                <a:spcPct val="100000"/>
              </a:lnSpc>
            </a:pPr>
            <a:r>
              <a:rPr b="0" lang="de-DE" sz="1400" spc="-1" strike="noStrike">
                <a:solidFill>
                  <a:srgbClr val="000000"/>
                </a:solidFill>
                <a:uFill>
                  <a:solidFill>
                    <a:srgbClr val="ffffff"/>
                  </a:solidFill>
                </a:uFill>
                <a:latin typeface="Calibri"/>
              </a:rPr>
              <a:t>Change Schedule</a:t>
            </a:r>
            <a:endParaRPr b="0" lang="de-DE" sz="1800" spc="-1" strike="noStrike">
              <a:solidFill>
                <a:srgbClr val="000000"/>
              </a:solidFill>
              <a:uFill>
                <a:solidFill>
                  <a:srgbClr val="ffffff"/>
                </a:solidFill>
              </a:uFill>
              <a:latin typeface="Arial"/>
            </a:endParaRPr>
          </a:p>
        </p:txBody>
      </p:sp>
      <p:sp>
        <p:nvSpPr>
          <p:cNvPr id="967" name="CustomShape 13"/>
          <p:cNvSpPr/>
          <p:nvPr/>
        </p:nvSpPr>
        <p:spPr>
          <a:xfrm>
            <a:off x="1903680" y="5744880"/>
            <a:ext cx="1102320" cy="580680"/>
          </a:xfrm>
          <a:prstGeom prst="flowChartMagneticDisk">
            <a:avLst/>
          </a:prstGeom>
          <a:noFill/>
          <a:ln w="19080">
            <a:solidFill>
              <a:srgbClr val="4a7ebb"/>
            </a:solidFill>
            <a:round/>
          </a:ln>
          <a:effectLst>
            <a:outerShdw blurRad="40000" dir="5400000" dist="23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45000" bIns="45000" anchor="ctr"/>
          <a:p>
            <a:pPr algn="ctr">
              <a:lnSpc>
                <a:spcPct val="100000"/>
              </a:lnSpc>
            </a:pPr>
            <a:r>
              <a:rPr b="0" lang="de-DE" sz="1100" spc="-1" strike="noStrike">
                <a:solidFill>
                  <a:srgbClr val="000000"/>
                </a:solidFill>
                <a:uFill>
                  <a:solidFill>
                    <a:srgbClr val="ffffff"/>
                  </a:solidFill>
                </a:uFill>
                <a:latin typeface="Calibri"/>
              </a:rPr>
              <a:t>Known Error Database</a:t>
            </a:r>
            <a:endParaRPr b="0" lang="de-DE" sz="1800" spc="-1" strike="noStrike">
              <a:solidFill>
                <a:srgbClr val="000000"/>
              </a:solidFill>
              <a:uFill>
                <a:solidFill>
                  <a:srgbClr val="ffffff"/>
                </a:solidFill>
              </a:uFill>
              <a:latin typeface="Arial"/>
            </a:endParaRPr>
          </a:p>
        </p:txBody>
      </p:sp>
      <p:sp>
        <p:nvSpPr>
          <p:cNvPr id="968" name="CustomShape 14"/>
          <p:cNvSpPr/>
          <p:nvPr/>
        </p:nvSpPr>
        <p:spPr>
          <a:xfrm>
            <a:off x="7176240" y="5725800"/>
            <a:ext cx="975960" cy="599760"/>
          </a:xfrm>
          <a:prstGeom prst="flowChartDocument">
            <a:avLst/>
          </a:prstGeom>
          <a:noFill/>
          <a:ln w="19080">
            <a:solidFill>
              <a:srgbClr val="4a7ebb"/>
            </a:solidFill>
            <a:round/>
          </a:ln>
          <a:effectLst>
            <a:outerShdw blurRad="40000" dir="5400000" dist="23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45000" bIns="45000" anchor="ctr"/>
          <a:p>
            <a:pPr algn="ctr">
              <a:lnSpc>
                <a:spcPct val="100000"/>
              </a:lnSpc>
            </a:pPr>
            <a:r>
              <a:rPr b="0" lang="de-DE" sz="1400" spc="-1" strike="noStrike">
                <a:solidFill>
                  <a:srgbClr val="000000"/>
                </a:solidFill>
                <a:uFill>
                  <a:solidFill>
                    <a:srgbClr val="ffffff"/>
                  </a:solidFill>
                </a:uFill>
                <a:latin typeface="Calibri"/>
              </a:rPr>
              <a:t>Release- pläne</a:t>
            </a:r>
            <a:endParaRPr b="0" lang="de-DE" sz="1800" spc="-1" strike="noStrike">
              <a:solidFill>
                <a:srgbClr val="000000"/>
              </a:solidFill>
              <a:uFill>
                <a:solidFill>
                  <a:srgbClr val="ffffff"/>
                </a:solidFill>
              </a:uFill>
              <a:latin typeface="Arial"/>
            </a:endParaRPr>
          </a:p>
        </p:txBody>
      </p:sp>
      <p:sp>
        <p:nvSpPr>
          <p:cNvPr id="969" name="CustomShape 15"/>
          <p:cNvSpPr/>
          <p:nvPr/>
        </p:nvSpPr>
        <p:spPr>
          <a:xfrm>
            <a:off x="5764320" y="5725800"/>
            <a:ext cx="975960" cy="599760"/>
          </a:xfrm>
          <a:prstGeom prst="flowChartDocument">
            <a:avLst/>
          </a:prstGeom>
          <a:noFill/>
          <a:ln w="19080">
            <a:solidFill>
              <a:srgbClr val="4a7ebb"/>
            </a:solidFill>
            <a:round/>
          </a:ln>
          <a:effectLst>
            <a:outerShdw blurRad="40000" dir="5400000" dist="23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45000" bIns="45000" anchor="ctr"/>
          <a:p>
            <a:pPr algn="ctr">
              <a:lnSpc>
                <a:spcPct val="100000"/>
              </a:lnSpc>
            </a:pPr>
            <a:r>
              <a:rPr b="0" lang="de-DE" sz="1400" spc="-1" strike="noStrike">
                <a:solidFill>
                  <a:srgbClr val="000000"/>
                </a:solidFill>
                <a:uFill>
                  <a:solidFill>
                    <a:srgbClr val="ffffff"/>
                  </a:solidFill>
                </a:uFill>
                <a:latin typeface="Calibri"/>
              </a:rPr>
              <a:t>Release Records</a:t>
            </a:r>
            <a:endParaRPr b="0" lang="de-DE" sz="1800" spc="-1" strike="noStrike">
              <a:solidFill>
                <a:srgbClr val="000000"/>
              </a:solidFill>
              <a:uFill>
                <a:solidFill>
                  <a:srgbClr val="ffffff"/>
                </a:solidFill>
              </a:uFill>
              <a:latin typeface="Arial"/>
            </a:endParaRPr>
          </a:p>
        </p:txBody>
      </p:sp>
      <p:sp>
        <p:nvSpPr>
          <p:cNvPr id="970" name="CustomShape 16"/>
          <p:cNvSpPr/>
          <p:nvPr/>
        </p:nvSpPr>
        <p:spPr>
          <a:xfrm>
            <a:off x="3561120" y="4767120"/>
            <a:ext cx="975960" cy="599760"/>
          </a:xfrm>
          <a:prstGeom prst="flowChartDocument">
            <a:avLst/>
          </a:prstGeom>
          <a:noFill/>
          <a:ln w="19080">
            <a:solidFill>
              <a:srgbClr val="4a7ebb"/>
            </a:solidFill>
            <a:round/>
          </a:ln>
          <a:effectLst>
            <a:outerShdw blurRad="40000" dir="5400000" dist="23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45000" bIns="45000" anchor="ctr"/>
          <a:p>
            <a:pPr algn="ctr">
              <a:lnSpc>
                <a:spcPct val="100000"/>
              </a:lnSpc>
            </a:pPr>
            <a:r>
              <a:rPr b="0" lang="de-DE" sz="1400" spc="-1" strike="noStrike">
                <a:solidFill>
                  <a:srgbClr val="000000"/>
                </a:solidFill>
                <a:uFill>
                  <a:solidFill>
                    <a:srgbClr val="ffffff"/>
                  </a:solidFill>
                </a:uFill>
                <a:latin typeface="Calibri"/>
              </a:rPr>
              <a:t>Problem Records</a:t>
            </a:r>
            <a:endParaRPr b="0" lang="de-DE" sz="1800" spc="-1" strike="noStrike">
              <a:solidFill>
                <a:srgbClr val="000000"/>
              </a:solidFill>
              <a:uFill>
                <a:solidFill>
                  <a:srgbClr val="ffffff"/>
                </a:solidFill>
              </a:uFill>
              <a:latin typeface="Arial"/>
            </a:endParaRPr>
          </a:p>
        </p:txBody>
      </p:sp>
      <p:sp>
        <p:nvSpPr>
          <p:cNvPr id="971" name="CustomShape 17"/>
          <p:cNvSpPr/>
          <p:nvPr/>
        </p:nvSpPr>
        <p:spPr>
          <a:xfrm>
            <a:off x="4978080" y="1836720"/>
            <a:ext cx="1102320" cy="580680"/>
          </a:xfrm>
          <a:prstGeom prst="flowChartMagneticDisk">
            <a:avLst/>
          </a:prstGeom>
          <a:noFill/>
          <a:ln w="19080">
            <a:solidFill>
              <a:srgbClr val="4a7ebb"/>
            </a:solidFill>
            <a:round/>
          </a:ln>
          <a:effectLst>
            <a:outerShdw blurRad="40000" dir="5400000" dist="23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45000" bIns="45000" anchor="ctr"/>
          <a:p>
            <a:pPr algn="ctr">
              <a:lnSpc>
                <a:spcPct val="100000"/>
              </a:lnSpc>
            </a:pPr>
            <a:r>
              <a:rPr b="0" lang="de-DE" sz="1400" spc="-1" strike="noStrike">
                <a:solidFill>
                  <a:srgbClr val="000000"/>
                </a:solidFill>
                <a:uFill>
                  <a:solidFill>
                    <a:srgbClr val="ffffff"/>
                  </a:solidFill>
                </a:uFill>
                <a:latin typeface="Calibri"/>
              </a:rPr>
              <a:t>CMDB</a:t>
            </a:r>
            <a:endParaRPr b="0" lang="de-DE" sz="1800" spc="-1" strike="noStrike">
              <a:solidFill>
                <a:srgbClr val="000000"/>
              </a:solidFill>
              <a:uFill>
                <a:solidFill>
                  <a:srgbClr val="ffffff"/>
                </a:solidFill>
              </a:uFill>
              <a:latin typeface="Arial"/>
            </a:endParaRPr>
          </a:p>
        </p:txBody>
      </p:sp>
      <p:sp>
        <p:nvSpPr>
          <p:cNvPr id="972" name="CustomShape 18"/>
          <p:cNvSpPr/>
          <p:nvPr/>
        </p:nvSpPr>
        <p:spPr>
          <a:xfrm>
            <a:off x="304920" y="1857240"/>
            <a:ext cx="1228320" cy="533160"/>
          </a:xfrm>
          <a:prstGeom prst="ellipse">
            <a:avLst/>
          </a:prstGeom>
          <a:noFill/>
          <a:ln w="19080">
            <a:solidFill>
              <a:srgbClr val="4a7ebb"/>
            </a:solidFill>
            <a:round/>
          </a:ln>
          <a:effectLst>
            <a:outerShdw blurRad="40000" dir="5400000" dist="23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45000" bIns="45000" anchor="ctr"/>
          <a:p>
            <a:pPr algn="ctr">
              <a:lnSpc>
                <a:spcPct val="100000"/>
              </a:lnSpc>
            </a:pPr>
            <a:r>
              <a:rPr b="0" lang="de-DE" sz="1600" spc="-1" strike="noStrike">
                <a:solidFill>
                  <a:srgbClr val="000000"/>
                </a:solidFill>
                <a:uFill>
                  <a:solidFill>
                    <a:srgbClr val="ffffff"/>
                  </a:solidFill>
                </a:uFill>
                <a:latin typeface="Calibri"/>
              </a:rPr>
              <a:t>SLM</a:t>
            </a:r>
            <a:endParaRPr b="0" lang="de-DE" sz="1800" spc="-1" strike="noStrike">
              <a:solidFill>
                <a:srgbClr val="000000"/>
              </a:solidFill>
              <a:uFill>
                <a:solidFill>
                  <a:srgbClr val="ffffff"/>
                </a:solidFill>
              </a:uFill>
              <a:latin typeface="Arial"/>
            </a:endParaRPr>
          </a:p>
        </p:txBody>
      </p:sp>
      <p:sp>
        <p:nvSpPr>
          <p:cNvPr id="973" name="CustomShape 19"/>
          <p:cNvSpPr/>
          <p:nvPr/>
        </p:nvSpPr>
        <p:spPr>
          <a:xfrm>
            <a:off x="1967040" y="1824120"/>
            <a:ext cx="975960" cy="599760"/>
          </a:xfrm>
          <a:prstGeom prst="flowChartDocument">
            <a:avLst/>
          </a:prstGeom>
          <a:noFill/>
          <a:ln w="19080">
            <a:solidFill>
              <a:srgbClr val="4a7ebb"/>
            </a:solidFill>
            <a:round/>
          </a:ln>
          <a:effectLst>
            <a:outerShdw blurRad="40000" dir="5400000" dist="23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45000" bIns="45000" anchor="ctr"/>
          <a:p>
            <a:pPr algn="ctr">
              <a:lnSpc>
                <a:spcPct val="100000"/>
              </a:lnSpc>
            </a:pPr>
            <a:r>
              <a:rPr b="0" lang="de-DE" sz="1400" spc="-1" strike="noStrike">
                <a:solidFill>
                  <a:srgbClr val="000000"/>
                </a:solidFill>
                <a:uFill>
                  <a:solidFill>
                    <a:srgbClr val="ffffff"/>
                  </a:solidFill>
                </a:uFill>
                <a:latin typeface="Calibri"/>
              </a:rPr>
              <a:t>SLAs</a:t>
            </a:r>
            <a:endParaRPr b="0" lang="de-DE" sz="1800" spc="-1" strike="noStrike">
              <a:solidFill>
                <a:srgbClr val="000000"/>
              </a:solidFill>
              <a:uFill>
                <a:solidFill>
                  <a:srgbClr val="ffffff"/>
                </a:solidFill>
              </a:uFill>
              <a:latin typeface="Arial"/>
            </a:endParaRPr>
          </a:p>
        </p:txBody>
      </p:sp>
      <p:sp>
        <p:nvSpPr>
          <p:cNvPr id="974" name="CustomShape 20"/>
          <p:cNvSpPr/>
          <p:nvPr/>
        </p:nvSpPr>
        <p:spPr>
          <a:xfrm>
            <a:off x="1533600" y="2124000"/>
            <a:ext cx="433080" cy="360"/>
          </a:xfrm>
          <a:custGeom>
            <a:avLst/>
            <a:gdLst/>
            <a:ahLst/>
            <a:rect l="l" t="t" r="r" b="b"/>
            <a:pathLst>
              <a:path w="21600" h="21600">
                <a:moveTo>
                  <a:pt x="0" y="0"/>
                </a:moveTo>
                <a:lnTo>
                  <a:pt x="21600" y="21600"/>
                </a:lnTo>
              </a:path>
            </a:pathLst>
          </a:custGeom>
          <a:noFill/>
          <a:ln>
            <a:round/>
            <a:tailEnd len="med" type="arrow" w="med"/>
          </a:ln>
          <a:effectLst>
            <a:outerShdw blurRad="40000" dir="5400000" dist="20000" rotWithShape="0">
              <a:srgbClr val="000000">
                <a:alpha val="38000"/>
              </a:srgbClr>
            </a:outerShdw>
          </a:effectLst>
        </p:spPr>
        <p:style>
          <a:lnRef idx="2">
            <a:schemeClr val="accent1"/>
          </a:lnRef>
          <a:fillRef idx="0">
            <a:schemeClr val="accent1"/>
          </a:fillRef>
          <a:effectRef idx="1">
            <a:schemeClr val="accent1"/>
          </a:effectRef>
          <a:fontRef idx="minor"/>
        </p:style>
      </p:sp>
      <p:sp>
        <p:nvSpPr>
          <p:cNvPr id="975" name="CustomShape 21"/>
          <p:cNvSpPr/>
          <p:nvPr/>
        </p:nvSpPr>
        <p:spPr>
          <a:xfrm>
            <a:off x="2455200" y="2384280"/>
            <a:ext cx="360" cy="434520"/>
          </a:xfrm>
          <a:custGeom>
            <a:avLst/>
            <a:gdLst/>
            <a:ahLst/>
            <a:rect l="l" t="t" r="r" b="b"/>
            <a:pathLst>
              <a:path w="21600" h="21600">
                <a:moveTo>
                  <a:pt x="0" y="0"/>
                </a:moveTo>
                <a:lnTo>
                  <a:pt x="21600" y="21600"/>
                </a:lnTo>
              </a:path>
            </a:pathLst>
          </a:custGeom>
          <a:noFill/>
          <a:ln>
            <a:round/>
            <a:tailEnd len="med" type="arrow" w="med"/>
          </a:ln>
          <a:effectLst>
            <a:outerShdw blurRad="40000" dir="5400000" dist="20000" rotWithShape="0">
              <a:srgbClr val="000000">
                <a:alpha val="38000"/>
              </a:srgbClr>
            </a:outerShdw>
          </a:effectLst>
        </p:spPr>
        <p:style>
          <a:lnRef idx="2">
            <a:schemeClr val="accent1"/>
          </a:lnRef>
          <a:fillRef idx="0">
            <a:schemeClr val="accent1"/>
          </a:fillRef>
          <a:effectRef idx="1">
            <a:schemeClr val="accent1"/>
          </a:effectRef>
          <a:fontRef idx="minor"/>
        </p:style>
      </p:sp>
      <p:sp>
        <p:nvSpPr>
          <p:cNvPr id="976" name="CustomShape 22"/>
          <p:cNvSpPr/>
          <p:nvPr/>
        </p:nvSpPr>
        <p:spPr>
          <a:xfrm>
            <a:off x="2455200" y="3352680"/>
            <a:ext cx="360" cy="437760"/>
          </a:xfrm>
          <a:custGeom>
            <a:avLst/>
            <a:gdLst/>
            <a:ahLst/>
            <a:rect l="l" t="t" r="r" b="b"/>
            <a:pathLst>
              <a:path w="21600" h="21600">
                <a:moveTo>
                  <a:pt x="0" y="0"/>
                </a:moveTo>
                <a:lnTo>
                  <a:pt x="21600" y="21600"/>
                </a:lnTo>
              </a:path>
            </a:pathLst>
          </a:custGeom>
          <a:noFill/>
          <a:ln>
            <a:round/>
            <a:tailEnd len="med" type="arrow" w="med"/>
          </a:ln>
          <a:effectLst>
            <a:outerShdw blurRad="40000" dir="5400000" dist="20000" rotWithShape="0">
              <a:srgbClr val="000000">
                <a:alpha val="38000"/>
              </a:srgbClr>
            </a:outerShdw>
          </a:effectLst>
        </p:spPr>
        <p:style>
          <a:lnRef idx="2">
            <a:schemeClr val="accent1"/>
          </a:lnRef>
          <a:fillRef idx="0">
            <a:schemeClr val="accent1"/>
          </a:fillRef>
          <a:effectRef idx="1">
            <a:schemeClr val="accent1"/>
          </a:effectRef>
          <a:fontRef idx="minor"/>
        </p:style>
      </p:sp>
      <p:sp>
        <p:nvSpPr>
          <p:cNvPr id="977" name="CustomShape 23"/>
          <p:cNvSpPr/>
          <p:nvPr/>
        </p:nvSpPr>
        <p:spPr>
          <a:xfrm flipH="1">
            <a:off x="1287360" y="3274560"/>
            <a:ext cx="731880" cy="515880"/>
          </a:xfrm>
          <a:custGeom>
            <a:avLst/>
            <a:gdLst/>
            <a:ahLst/>
            <a:rect l="l" t="t" r="r" b="b"/>
            <a:pathLst>
              <a:path w="21600" h="21600">
                <a:moveTo>
                  <a:pt x="0" y="0"/>
                </a:moveTo>
                <a:lnTo>
                  <a:pt x="21600" y="21600"/>
                </a:lnTo>
              </a:path>
            </a:pathLst>
          </a:custGeom>
          <a:noFill/>
          <a:ln>
            <a:round/>
            <a:tailEnd len="med" type="arrow" w="med"/>
          </a:ln>
          <a:effectLst>
            <a:outerShdw blurRad="40000" dir="5400000" dist="20000" rotWithShape="0">
              <a:srgbClr val="000000">
                <a:alpha val="38000"/>
              </a:srgbClr>
            </a:outerShdw>
          </a:effectLst>
        </p:spPr>
        <p:style>
          <a:lnRef idx="2">
            <a:schemeClr val="accent1"/>
          </a:lnRef>
          <a:fillRef idx="0">
            <a:schemeClr val="accent1"/>
          </a:fillRef>
          <a:effectRef idx="1">
            <a:schemeClr val="accent1"/>
          </a:effectRef>
          <a:fontRef idx="minor"/>
        </p:style>
      </p:sp>
      <p:sp>
        <p:nvSpPr>
          <p:cNvPr id="978" name="CustomShape 24"/>
          <p:cNvSpPr/>
          <p:nvPr/>
        </p:nvSpPr>
        <p:spPr>
          <a:xfrm flipH="1">
            <a:off x="2454480" y="4351320"/>
            <a:ext cx="360" cy="448920"/>
          </a:xfrm>
          <a:custGeom>
            <a:avLst/>
            <a:gdLst/>
            <a:ahLst/>
            <a:rect l="l" t="t" r="r" b="b"/>
            <a:pathLst>
              <a:path w="21600" h="21600">
                <a:moveTo>
                  <a:pt x="0" y="0"/>
                </a:moveTo>
                <a:lnTo>
                  <a:pt x="21600" y="21600"/>
                </a:lnTo>
              </a:path>
            </a:pathLst>
          </a:custGeom>
          <a:noFill/>
          <a:ln>
            <a:round/>
            <a:tailEnd len="med" type="arrow" w="med"/>
          </a:ln>
          <a:effectLst>
            <a:outerShdw blurRad="40000" dir="5400000" dist="20000" rotWithShape="0">
              <a:srgbClr val="000000">
                <a:alpha val="38000"/>
              </a:srgbClr>
            </a:outerShdw>
          </a:effectLst>
        </p:spPr>
        <p:style>
          <a:lnRef idx="2">
            <a:schemeClr val="accent1"/>
          </a:lnRef>
          <a:fillRef idx="0">
            <a:schemeClr val="accent1"/>
          </a:fillRef>
          <a:effectRef idx="1">
            <a:schemeClr val="accent1"/>
          </a:effectRef>
          <a:fontRef idx="minor"/>
        </p:style>
      </p:sp>
      <p:sp>
        <p:nvSpPr>
          <p:cNvPr id="979" name="CustomShape 25"/>
          <p:cNvSpPr/>
          <p:nvPr/>
        </p:nvSpPr>
        <p:spPr>
          <a:xfrm>
            <a:off x="1288080" y="4351320"/>
            <a:ext cx="731880" cy="527040"/>
          </a:xfrm>
          <a:custGeom>
            <a:avLst/>
            <a:gdLst/>
            <a:ahLst/>
            <a:rect l="l" t="t" r="r" b="b"/>
            <a:pathLst>
              <a:path w="21600" h="21600">
                <a:moveTo>
                  <a:pt x="0" y="0"/>
                </a:moveTo>
                <a:lnTo>
                  <a:pt x="21600" y="21600"/>
                </a:lnTo>
              </a:path>
            </a:pathLst>
          </a:custGeom>
          <a:noFill/>
          <a:ln>
            <a:round/>
            <a:tailEnd len="med" type="arrow" w="med"/>
          </a:ln>
          <a:effectLst>
            <a:outerShdw blurRad="40000" dir="5400000" dist="20000" rotWithShape="0">
              <a:srgbClr val="000000">
                <a:alpha val="38000"/>
              </a:srgbClr>
            </a:outerShdw>
          </a:effectLst>
        </p:spPr>
        <p:style>
          <a:lnRef idx="2">
            <a:schemeClr val="accent1"/>
          </a:lnRef>
          <a:fillRef idx="0">
            <a:schemeClr val="accent1"/>
          </a:fillRef>
          <a:effectRef idx="1">
            <a:schemeClr val="accent1"/>
          </a:effectRef>
          <a:fontRef idx="minor"/>
        </p:style>
      </p:sp>
      <p:sp>
        <p:nvSpPr>
          <p:cNvPr id="980" name="CustomShape 26"/>
          <p:cNvSpPr/>
          <p:nvPr/>
        </p:nvSpPr>
        <p:spPr>
          <a:xfrm>
            <a:off x="3069360" y="5067360"/>
            <a:ext cx="491400" cy="360"/>
          </a:xfrm>
          <a:custGeom>
            <a:avLst/>
            <a:gdLst/>
            <a:ahLst/>
            <a:rect l="l" t="t" r="r" b="b"/>
            <a:pathLst>
              <a:path w="21600" h="21600">
                <a:moveTo>
                  <a:pt x="0" y="0"/>
                </a:moveTo>
                <a:lnTo>
                  <a:pt x="21600" y="21600"/>
                </a:lnTo>
              </a:path>
            </a:pathLst>
          </a:custGeom>
          <a:noFill/>
          <a:ln>
            <a:round/>
            <a:tailEnd len="med" type="arrow" w="med"/>
          </a:ln>
          <a:effectLst>
            <a:outerShdw blurRad="40000" dir="5400000" dist="20000" rotWithShape="0">
              <a:srgbClr val="000000">
                <a:alpha val="38000"/>
              </a:srgbClr>
            </a:outerShdw>
          </a:effectLst>
        </p:spPr>
        <p:style>
          <a:lnRef idx="2">
            <a:schemeClr val="accent1"/>
          </a:lnRef>
          <a:fillRef idx="0">
            <a:schemeClr val="accent1"/>
          </a:fillRef>
          <a:effectRef idx="1">
            <a:schemeClr val="accent1"/>
          </a:effectRef>
          <a:fontRef idx="minor"/>
        </p:style>
      </p:sp>
      <p:sp>
        <p:nvSpPr>
          <p:cNvPr id="981" name="CustomShape 27"/>
          <p:cNvSpPr/>
          <p:nvPr/>
        </p:nvSpPr>
        <p:spPr>
          <a:xfrm>
            <a:off x="2455200" y="5334120"/>
            <a:ext cx="360" cy="410400"/>
          </a:xfrm>
          <a:custGeom>
            <a:avLst/>
            <a:gdLst/>
            <a:ahLst/>
            <a:rect l="l" t="t" r="r" b="b"/>
            <a:pathLst>
              <a:path w="21600" h="21600">
                <a:moveTo>
                  <a:pt x="0" y="0"/>
                </a:moveTo>
                <a:lnTo>
                  <a:pt x="21600" y="21600"/>
                </a:lnTo>
              </a:path>
            </a:pathLst>
          </a:custGeom>
          <a:noFill/>
          <a:ln>
            <a:round/>
            <a:tailEnd len="med" type="arrow" w="med"/>
          </a:ln>
          <a:effectLst>
            <a:outerShdw blurRad="40000" dir="5400000" dist="20000" rotWithShape="0">
              <a:srgbClr val="000000">
                <a:alpha val="38000"/>
              </a:srgbClr>
            </a:outerShdw>
          </a:effectLst>
        </p:spPr>
        <p:style>
          <a:lnRef idx="2">
            <a:schemeClr val="accent1"/>
          </a:lnRef>
          <a:fillRef idx="0">
            <a:schemeClr val="accent1"/>
          </a:fillRef>
          <a:effectRef idx="1">
            <a:schemeClr val="accent1"/>
          </a:effectRef>
          <a:fontRef idx="minor"/>
        </p:style>
      </p:sp>
      <p:sp>
        <p:nvSpPr>
          <p:cNvPr id="982" name="CustomShape 28"/>
          <p:cNvSpPr/>
          <p:nvPr/>
        </p:nvSpPr>
        <p:spPr>
          <a:xfrm flipH="1">
            <a:off x="3006360" y="5334120"/>
            <a:ext cx="554400" cy="528120"/>
          </a:xfrm>
          <a:custGeom>
            <a:avLst/>
            <a:gdLst/>
            <a:ahLst/>
            <a:rect l="l" t="t" r="r" b="b"/>
            <a:pathLst>
              <a:path w="21600" h="21600">
                <a:moveTo>
                  <a:pt x="0" y="0"/>
                </a:moveTo>
                <a:lnTo>
                  <a:pt x="21600" y="21600"/>
                </a:lnTo>
              </a:path>
            </a:pathLst>
          </a:custGeom>
          <a:noFill/>
          <a:ln>
            <a:custDash>
              <a:ds d="300000" sp="100000"/>
            </a:custDash>
            <a:round/>
            <a:tailEnd len="med" type="arrow" w="med"/>
          </a:ln>
          <a:effectLst>
            <a:outerShdw blurRad="40000" dir="5400000" dist="20000" rotWithShape="0">
              <a:srgbClr val="000000">
                <a:alpha val="38000"/>
              </a:srgbClr>
            </a:outerShdw>
          </a:effectLst>
        </p:spPr>
        <p:style>
          <a:lnRef idx="2">
            <a:schemeClr val="accent1"/>
          </a:lnRef>
          <a:fillRef idx="0">
            <a:schemeClr val="accent1"/>
          </a:fillRef>
          <a:effectRef idx="1">
            <a:schemeClr val="accent1"/>
          </a:effectRef>
          <a:fontRef idx="minor"/>
        </p:style>
      </p:sp>
      <p:sp>
        <p:nvSpPr>
          <p:cNvPr id="983" name="CustomShape 29"/>
          <p:cNvSpPr/>
          <p:nvPr/>
        </p:nvSpPr>
        <p:spPr>
          <a:xfrm flipV="1">
            <a:off x="4049280" y="4351320"/>
            <a:ext cx="360" cy="415440"/>
          </a:xfrm>
          <a:custGeom>
            <a:avLst/>
            <a:gdLst/>
            <a:ahLst/>
            <a:rect l="l" t="t" r="r" b="b"/>
            <a:pathLst>
              <a:path w="21600" h="21600">
                <a:moveTo>
                  <a:pt x="0" y="0"/>
                </a:moveTo>
                <a:lnTo>
                  <a:pt x="21600" y="21600"/>
                </a:lnTo>
              </a:path>
            </a:pathLst>
          </a:custGeom>
          <a:noFill/>
          <a:ln>
            <a:custDash>
              <a:ds d="300000" sp="100000"/>
            </a:custDash>
            <a:round/>
            <a:tailEnd len="med" type="arrow" w="med"/>
          </a:ln>
          <a:effectLst>
            <a:outerShdw blurRad="40000" dir="5400000" dist="20000" rotWithShape="0">
              <a:srgbClr val="000000">
                <a:alpha val="38000"/>
              </a:srgbClr>
            </a:outerShdw>
          </a:effectLst>
        </p:spPr>
        <p:style>
          <a:lnRef idx="2">
            <a:schemeClr val="accent1"/>
          </a:lnRef>
          <a:fillRef idx="0">
            <a:schemeClr val="accent1"/>
          </a:fillRef>
          <a:effectRef idx="1">
            <a:schemeClr val="accent1"/>
          </a:effectRef>
          <a:fontRef idx="minor"/>
        </p:style>
      </p:sp>
      <p:sp>
        <p:nvSpPr>
          <p:cNvPr id="984" name="CustomShape 30"/>
          <p:cNvSpPr/>
          <p:nvPr/>
        </p:nvSpPr>
        <p:spPr>
          <a:xfrm flipV="1">
            <a:off x="2889360" y="4323600"/>
            <a:ext cx="671400" cy="554040"/>
          </a:xfrm>
          <a:custGeom>
            <a:avLst/>
            <a:gdLst/>
            <a:ahLst/>
            <a:rect l="l" t="t" r="r" b="b"/>
            <a:pathLst>
              <a:path w="21600" h="21600">
                <a:moveTo>
                  <a:pt x="0" y="0"/>
                </a:moveTo>
                <a:lnTo>
                  <a:pt x="21600" y="21600"/>
                </a:lnTo>
              </a:path>
            </a:pathLst>
          </a:custGeom>
          <a:noFill/>
          <a:ln>
            <a:round/>
            <a:tailEnd len="med" type="arrow" w="med"/>
          </a:ln>
          <a:effectLst>
            <a:outerShdw blurRad="40000" dir="5400000" dist="20000" rotWithShape="0">
              <a:srgbClr val="000000">
                <a:alpha val="38000"/>
              </a:srgbClr>
            </a:outerShdw>
          </a:effectLst>
        </p:spPr>
        <p:style>
          <a:lnRef idx="2">
            <a:schemeClr val="accent1"/>
          </a:lnRef>
          <a:fillRef idx="0">
            <a:schemeClr val="accent1"/>
          </a:fillRef>
          <a:effectRef idx="1">
            <a:schemeClr val="accent1"/>
          </a:effectRef>
          <a:fontRef idx="minor"/>
        </p:style>
      </p:sp>
      <p:sp>
        <p:nvSpPr>
          <p:cNvPr id="985" name="CustomShape 31"/>
          <p:cNvSpPr/>
          <p:nvPr/>
        </p:nvSpPr>
        <p:spPr>
          <a:xfrm rot="10800000">
            <a:off x="1903680" y="6035400"/>
            <a:ext cx="62640" cy="2948760"/>
          </a:xfrm>
          <a:prstGeom prst="curvedConnector3">
            <a:avLst>
              <a:gd name="adj1" fmla="val 2620640"/>
            </a:avLst>
          </a:prstGeom>
          <a:noFill/>
          <a:ln>
            <a:round/>
            <a:tailEnd len="med" type="arrow" w="med"/>
          </a:ln>
          <a:effectLst>
            <a:outerShdw blurRad="40000" dir="5400000" dist="20000" rotWithShape="0">
              <a:srgbClr val="000000">
                <a:alpha val="38000"/>
              </a:srgbClr>
            </a:outerShdw>
          </a:effectLst>
        </p:spPr>
        <p:style>
          <a:lnRef idx="2">
            <a:schemeClr val="accent1"/>
          </a:lnRef>
          <a:fillRef idx="0">
            <a:schemeClr val="accent1"/>
          </a:fillRef>
          <a:effectRef idx="1">
            <a:schemeClr val="accent1"/>
          </a:effectRef>
          <a:fontRef idx="minor"/>
        </p:style>
      </p:sp>
      <p:sp>
        <p:nvSpPr>
          <p:cNvPr id="986" name="CustomShape 32"/>
          <p:cNvSpPr/>
          <p:nvPr/>
        </p:nvSpPr>
        <p:spPr>
          <a:xfrm>
            <a:off x="2889360" y="3274560"/>
            <a:ext cx="671400" cy="497880"/>
          </a:xfrm>
          <a:custGeom>
            <a:avLst/>
            <a:gdLst/>
            <a:ahLst/>
            <a:rect l="l" t="t" r="r" b="b"/>
            <a:pathLst>
              <a:path w="21600" h="21600">
                <a:moveTo>
                  <a:pt x="0" y="0"/>
                </a:moveTo>
                <a:lnTo>
                  <a:pt x="21600" y="21600"/>
                </a:lnTo>
              </a:path>
            </a:pathLst>
          </a:custGeom>
          <a:noFill/>
          <a:ln>
            <a:round/>
            <a:tailEnd len="med" type="arrow" w="med"/>
          </a:ln>
          <a:effectLst>
            <a:outerShdw blurRad="40000" dir="5400000" dist="20000" rotWithShape="0">
              <a:srgbClr val="000000">
                <a:alpha val="38000"/>
              </a:srgbClr>
            </a:outerShdw>
          </a:effectLst>
        </p:spPr>
        <p:style>
          <a:lnRef idx="2">
            <a:schemeClr val="accent1"/>
          </a:lnRef>
          <a:fillRef idx="0">
            <a:schemeClr val="accent1"/>
          </a:fillRef>
          <a:effectRef idx="1">
            <a:schemeClr val="accent1"/>
          </a:effectRef>
          <a:fontRef idx="minor"/>
        </p:style>
      </p:sp>
      <p:sp>
        <p:nvSpPr>
          <p:cNvPr id="987" name="CustomShape 33"/>
          <p:cNvSpPr/>
          <p:nvPr/>
        </p:nvSpPr>
        <p:spPr>
          <a:xfrm>
            <a:off x="2943360" y="4091040"/>
            <a:ext cx="617400" cy="360"/>
          </a:xfrm>
          <a:custGeom>
            <a:avLst/>
            <a:gdLst/>
            <a:ahLst/>
            <a:rect l="l" t="t" r="r" b="b"/>
            <a:pathLst>
              <a:path w="21600" h="21600">
                <a:moveTo>
                  <a:pt x="0" y="0"/>
                </a:moveTo>
                <a:lnTo>
                  <a:pt x="21600" y="21600"/>
                </a:lnTo>
              </a:path>
            </a:pathLst>
          </a:custGeom>
          <a:noFill/>
          <a:ln>
            <a:custDash>
              <a:ds d="300000" sp="100000"/>
            </a:custDash>
            <a:round/>
            <a:tailEnd len="med" type="arrow" w="med"/>
          </a:ln>
          <a:effectLst>
            <a:outerShdw blurRad="40000" dir="5400000" dist="20000" rotWithShape="0">
              <a:srgbClr val="000000">
                <a:alpha val="38000"/>
              </a:srgbClr>
            </a:outerShdw>
          </a:effectLst>
        </p:spPr>
        <p:style>
          <a:lnRef idx="2">
            <a:schemeClr val="accent1"/>
          </a:lnRef>
          <a:fillRef idx="0">
            <a:schemeClr val="accent1"/>
          </a:fillRef>
          <a:effectRef idx="1">
            <a:schemeClr val="accent1"/>
          </a:effectRef>
          <a:fontRef idx="minor"/>
        </p:style>
      </p:sp>
      <p:sp>
        <p:nvSpPr>
          <p:cNvPr id="988" name="CustomShape 34"/>
          <p:cNvSpPr/>
          <p:nvPr/>
        </p:nvSpPr>
        <p:spPr>
          <a:xfrm>
            <a:off x="4537440" y="4091040"/>
            <a:ext cx="376920" cy="360"/>
          </a:xfrm>
          <a:custGeom>
            <a:avLst/>
            <a:gdLst/>
            <a:ahLst/>
            <a:rect l="l" t="t" r="r" b="b"/>
            <a:pathLst>
              <a:path w="21600" h="21600">
                <a:moveTo>
                  <a:pt x="0" y="0"/>
                </a:moveTo>
                <a:lnTo>
                  <a:pt x="21600" y="21600"/>
                </a:lnTo>
              </a:path>
            </a:pathLst>
          </a:custGeom>
          <a:noFill/>
          <a:ln>
            <a:round/>
            <a:tailEnd len="med" type="arrow" w="med"/>
          </a:ln>
          <a:effectLst>
            <a:outerShdw blurRad="40000" dir="5400000" dist="20000" rotWithShape="0">
              <a:srgbClr val="000000">
                <a:alpha val="38000"/>
              </a:srgbClr>
            </a:outerShdw>
          </a:effectLst>
        </p:spPr>
        <p:style>
          <a:lnRef idx="2">
            <a:schemeClr val="accent1"/>
          </a:lnRef>
          <a:fillRef idx="0">
            <a:schemeClr val="accent1"/>
          </a:fillRef>
          <a:effectRef idx="1">
            <a:schemeClr val="accent1"/>
          </a:effectRef>
          <a:fontRef idx="minor"/>
        </p:style>
      </p:sp>
      <p:sp>
        <p:nvSpPr>
          <p:cNvPr id="989" name="CustomShape 35"/>
          <p:cNvSpPr/>
          <p:nvPr/>
        </p:nvSpPr>
        <p:spPr>
          <a:xfrm>
            <a:off x="6143760" y="4091040"/>
            <a:ext cx="370080" cy="360"/>
          </a:xfrm>
          <a:custGeom>
            <a:avLst/>
            <a:gdLst/>
            <a:ahLst/>
            <a:rect l="l" t="t" r="r" b="b"/>
            <a:pathLst>
              <a:path w="21600" h="21600">
                <a:moveTo>
                  <a:pt x="0" y="0"/>
                </a:moveTo>
                <a:lnTo>
                  <a:pt x="21600" y="21600"/>
                </a:lnTo>
              </a:path>
            </a:pathLst>
          </a:custGeom>
          <a:noFill/>
          <a:ln>
            <a:round/>
            <a:tailEnd len="med" type="arrow" w="med"/>
          </a:ln>
          <a:effectLst>
            <a:outerShdw blurRad="40000" dir="5400000" dist="20000" rotWithShape="0">
              <a:srgbClr val="000000">
                <a:alpha val="38000"/>
              </a:srgbClr>
            </a:outerShdw>
          </a:effectLst>
        </p:spPr>
        <p:style>
          <a:lnRef idx="2">
            <a:schemeClr val="accent1"/>
          </a:lnRef>
          <a:fillRef idx="0">
            <a:schemeClr val="accent1"/>
          </a:fillRef>
          <a:effectRef idx="1">
            <a:schemeClr val="accent1"/>
          </a:effectRef>
          <a:fontRef idx="minor"/>
        </p:style>
      </p:sp>
      <p:sp>
        <p:nvSpPr>
          <p:cNvPr id="990" name="CustomShape 36"/>
          <p:cNvSpPr/>
          <p:nvPr/>
        </p:nvSpPr>
        <p:spPr>
          <a:xfrm>
            <a:off x="7490160" y="4091040"/>
            <a:ext cx="394920" cy="360"/>
          </a:xfrm>
          <a:custGeom>
            <a:avLst/>
            <a:gdLst/>
            <a:ahLst/>
            <a:rect l="l" t="t" r="r" b="b"/>
            <a:pathLst>
              <a:path w="21600" h="21600">
                <a:moveTo>
                  <a:pt x="0" y="0"/>
                </a:moveTo>
                <a:lnTo>
                  <a:pt x="21600" y="21600"/>
                </a:lnTo>
              </a:path>
            </a:pathLst>
          </a:custGeom>
          <a:noFill/>
          <a:ln>
            <a:custDash>
              <a:ds d="300000" sp="100000"/>
            </a:custDash>
            <a:round/>
            <a:tailEnd len="med" type="arrow" w="med"/>
          </a:ln>
          <a:effectLst>
            <a:outerShdw blurRad="40000" dir="5400000" dist="20000" rotWithShape="0">
              <a:srgbClr val="000000">
                <a:alpha val="38000"/>
              </a:srgbClr>
            </a:outerShdw>
          </a:effectLst>
        </p:spPr>
        <p:style>
          <a:lnRef idx="2">
            <a:schemeClr val="accent1"/>
          </a:lnRef>
          <a:fillRef idx="0">
            <a:schemeClr val="accent1"/>
          </a:fillRef>
          <a:effectRef idx="1">
            <a:schemeClr val="accent1"/>
          </a:effectRef>
          <a:fontRef idx="minor"/>
        </p:style>
      </p:sp>
      <p:sp>
        <p:nvSpPr>
          <p:cNvPr id="991" name="CustomShape 37"/>
          <p:cNvSpPr/>
          <p:nvPr/>
        </p:nvSpPr>
        <p:spPr>
          <a:xfrm flipH="1">
            <a:off x="6740640" y="5222520"/>
            <a:ext cx="488880" cy="502920"/>
          </a:xfrm>
          <a:custGeom>
            <a:avLst/>
            <a:gdLst/>
            <a:ahLst/>
            <a:rect l="l" t="t" r="r" b="b"/>
            <a:pathLst>
              <a:path w="21600" h="21600">
                <a:moveTo>
                  <a:pt x="0" y="0"/>
                </a:moveTo>
                <a:lnTo>
                  <a:pt x="21600" y="21600"/>
                </a:lnTo>
              </a:path>
            </a:pathLst>
          </a:custGeom>
          <a:noFill/>
          <a:ln>
            <a:round/>
            <a:tailEnd len="med" type="arrow" w="med"/>
          </a:ln>
          <a:effectLst>
            <a:outerShdw blurRad="40000" dir="5400000" dist="20000" rotWithShape="0">
              <a:srgbClr val="000000">
                <a:alpha val="38000"/>
              </a:srgbClr>
            </a:outerShdw>
          </a:effectLst>
        </p:spPr>
        <p:style>
          <a:lnRef idx="2">
            <a:schemeClr val="accent1"/>
          </a:lnRef>
          <a:fillRef idx="0">
            <a:schemeClr val="accent1"/>
          </a:fillRef>
          <a:effectRef idx="1">
            <a:schemeClr val="accent1"/>
          </a:effectRef>
          <a:fontRef idx="minor"/>
        </p:style>
      </p:sp>
      <p:sp>
        <p:nvSpPr>
          <p:cNvPr id="992" name="CustomShape 38"/>
          <p:cNvSpPr/>
          <p:nvPr/>
        </p:nvSpPr>
        <p:spPr>
          <a:xfrm flipH="1">
            <a:off x="8098920" y="4351320"/>
            <a:ext cx="274320" cy="493560"/>
          </a:xfrm>
          <a:custGeom>
            <a:avLst/>
            <a:gdLst/>
            <a:ahLst/>
            <a:rect l="l" t="t" r="r" b="b"/>
            <a:pathLst>
              <a:path w="21600" h="21600">
                <a:moveTo>
                  <a:pt x="0" y="0"/>
                </a:moveTo>
                <a:lnTo>
                  <a:pt x="21600" y="21600"/>
                </a:lnTo>
              </a:path>
            </a:pathLst>
          </a:custGeom>
          <a:noFill/>
          <a:ln>
            <a:round/>
            <a:tailEnd len="med" type="arrow" w="med"/>
          </a:ln>
          <a:effectLst>
            <a:outerShdw blurRad="40000" dir="5400000" dist="20000" rotWithShape="0">
              <a:srgbClr val="000000">
                <a:alpha val="38000"/>
              </a:srgbClr>
            </a:outerShdw>
          </a:effectLst>
        </p:spPr>
        <p:style>
          <a:lnRef idx="2">
            <a:schemeClr val="accent1"/>
          </a:lnRef>
          <a:fillRef idx="0">
            <a:schemeClr val="accent1"/>
          </a:fillRef>
          <a:effectRef idx="1">
            <a:schemeClr val="accent1"/>
          </a:effectRef>
          <a:fontRef idx="minor"/>
        </p:style>
      </p:sp>
      <p:sp>
        <p:nvSpPr>
          <p:cNvPr id="993" name="CustomShape 39"/>
          <p:cNvSpPr/>
          <p:nvPr/>
        </p:nvSpPr>
        <p:spPr>
          <a:xfrm>
            <a:off x="7002000" y="4351320"/>
            <a:ext cx="227520" cy="493560"/>
          </a:xfrm>
          <a:custGeom>
            <a:avLst/>
            <a:gdLst/>
            <a:ahLst/>
            <a:rect l="l" t="t" r="r" b="b"/>
            <a:pathLst>
              <a:path w="21600" h="21600">
                <a:moveTo>
                  <a:pt x="0" y="0"/>
                </a:moveTo>
                <a:lnTo>
                  <a:pt x="21600" y="21600"/>
                </a:lnTo>
              </a:path>
            </a:pathLst>
          </a:custGeom>
          <a:noFill/>
          <a:ln>
            <a:round/>
            <a:tailEnd len="med" type="arrow" w="med"/>
          </a:ln>
          <a:effectLst>
            <a:outerShdw blurRad="40000" dir="5400000" dist="20000" rotWithShape="0">
              <a:srgbClr val="000000">
                <a:alpha val="38000"/>
              </a:srgbClr>
            </a:outerShdw>
          </a:effectLst>
        </p:spPr>
        <p:style>
          <a:lnRef idx="2">
            <a:schemeClr val="accent1"/>
          </a:lnRef>
          <a:fillRef idx="0">
            <a:schemeClr val="accent1"/>
          </a:fillRef>
          <a:effectRef idx="1">
            <a:schemeClr val="accent1"/>
          </a:effectRef>
          <a:fontRef idx="minor"/>
        </p:style>
      </p:sp>
      <p:sp>
        <p:nvSpPr>
          <p:cNvPr id="994" name="CustomShape 40"/>
          <p:cNvSpPr/>
          <p:nvPr/>
        </p:nvSpPr>
        <p:spPr>
          <a:xfrm flipH="1">
            <a:off x="7663680" y="5300640"/>
            <a:ext cx="360" cy="424800"/>
          </a:xfrm>
          <a:custGeom>
            <a:avLst/>
            <a:gdLst/>
            <a:ahLst/>
            <a:rect l="l" t="t" r="r" b="b"/>
            <a:pathLst>
              <a:path w="21600" h="21600">
                <a:moveTo>
                  <a:pt x="0" y="0"/>
                </a:moveTo>
                <a:lnTo>
                  <a:pt x="21600" y="21600"/>
                </a:lnTo>
              </a:path>
            </a:pathLst>
          </a:custGeom>
          <a:noFill/>
          <a:ln>
            <a:round/>
            <a:tailEnd len="med" type="arrow" w="med"/>
          </a:ln>
          <a:effectLst>
            <a:outerShdw blurRad="40000" dir="5400000" dist="20000" rotWithShape="0">
              <a:srgbClr val="000000">
                <a:alpha val="38000"/>
              </a:srgbClr>
            </a:outerShdw>
          </a:effectLst>
        </p:spPr>
        <p:style>
          <a:lnRef idx="2">
            <a:schemeClr val="accent1"/>
          </a:lnRef>
          <a:fillRef idx="0">
            <a:schemeClr val="accent1"/>
          </a:fillRef>
          <a:effectRef idx="1">
            <a:schemeClr val="accent1"/>
          </a:effectRef>
          <a:fontRef idx="minor"/>
        </p:style>
      </p:sp>
      <p:sp>
        <p:nvSpPr>
          <p:cNvPr id="995" name="CustomShape 41"/>
          <p:cNvSpPr/>
          <p:nvPr/>
        </p:nvSpPr>
        <p:spPr>
          <a:xfrm flipH="1">
            <a:off x="6739920" y="6025680"/>
            <a:ext cx="435240" cy="360"/>
          </a:xfrm>
          <a:custGeom>
            <a:avLst/>
            <a:gdLst/>
            <a:ahLst/>
            <a:rect l="l" t="t" r="r" b="b"/>
            <a:pathLst>
              <a:path w="21600" h="21600">
                <a:moveTo>
                  <a:pt x="0" y="0"/>
                </a:moveTo>
                <a:lnTo>
                  <a:pt x="21600" y="21600"/>
                </a:lnTo>
              </a:path>
            </a:pathLst>
          </a:custGeom>
          <a:noFill/>
          <a:ln>
            <a:custDash>
              <a:ds d="300000" sp="100000"/>
            </a:custDash>
            <a:round/>
            <a:tailEnd len="med" type="arrow" w="med"/>
          </a:ln>
          <a:effectLst>
            <a:outerShdw blurRad="40000" dir="5400000" dist="20000" rotWithShape="0">
              <a:srgbClr val="000000">
                <a:alpha val="38000"/>
              </a:srgbClr>
            </a:outerShdw>
          </a:effectLst>
        </p:spPr>
        <p:style>
          <a:lnRef idx="2">
            <a:schemeClr val="accent1"/>
          </a:lnRef>
          <a:fillRef idx="0">
            <a:schemeClr val="accent1"/>
          </a:fillRef>
          <a:effectRef idx="1">
            <a:schemeClr val="accent1"/>
          </a:effectRef>
          <a:fontRef idx="minor"/>
        </p:style>
      </p:sp>
      <p:sp>
        <p:nvSpPr>
          <p:cNvPr id="996" name="CustomShape 42"/>
          <p:cNvSpPr/>
          <p:nvPr/>
        </p:nvSpPr>
        <p:spPr>
          <a:xfrm>
            <a:off x="6514560" y="2819520"/>
            <a:ext cx="975960" cy="599760"/>
          </a:xfrm>
          <a:prstGeom prst="flowChartDocument">
            <a:avLst/>
          </a:prstGeom>
          <a:noFill/>
          <a:ln w="19080">
            <a:solidFill>
              <a:srgbClr val="4a7ebb"/>
            </a:solidFill>
            <a:round/>
          </a:ln>
          <a:effectLst>
            <a:outerShdw blurRad="40000" dir="5400000" dist="23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45000" bIns="45000" anchor="ctr"/>
          <a:p>
            <a:pPr algn="ctr">
              <a:lnSpc>
                <a:spcPct val="100000"/>
              </a:lnSpc>
            </a:pPr>
            <a:r>
              <a:rPr b="0" lang="de-DE" sz="1100" spc="-1" strike="noStrike">
                <a:solidFill>
                  <a:srgbClr val="000000"/>
                </a:solidFill>
                <a:uFill>
                  <a:solidFill>
                    <a:srgbClr val="ffffff"/>
                  </a:solidFill>
                </a:uFill>
                <a:latin typeface="Calibri"/>
              </a:rPr>
              <a:t>Configuration Information</a:t>
            </a:r>
            <a:endParaRPr b="0" lang="de-DE" sz="1800" spc="-1" strike="noStrike">
              <a:solidFill>
                <a:srgbClr val="000000"/>
              </a:solidFill>
              <a:uFill>
                <a:solidFill>
                  <a:srgbClr val="ffffff"/>
                </a:solidFill>
              </a:uFill>
              <a:latin typeface="Arial"/>
            </a:endParaRPr>
          </a:p>
        </p:txBody>
      </p:sp>
      <p:sp>
        <p:nvSpPr>
          <p:cNvPr id="997" name="CustomShape 43"/>
          <p:cNvSpPr/>
          <p:nvPr/>
        </p:nvSpPr>
        <p:spPr>
          <a:xfrm flipV="1">
            <a:off x="7002000" y="3378960"/>
            <a:ext cx="360" cy="410760"/>
          </a:xfrm>
          <a:custGeom>
            <a:avLst/>
            <a:gdLst/>
            <a:ahLst/>
            <a:rect l="l" t="t" r="r" b="b"/>
            <a:pathLst>
              <a:path w="21600" h="21600">
                <a:moveTo>
                  <a:pt x="0" y="0"/>
                </a:moveTo>
                <a:lnTo>
                  <a:pt x="21600" y="21600"/>
                </a:lnTo>
              </a:path>
            </a:pathLst>
          </a:custGeom>
          <a:noFill/>
          <a:ln>
            <a:custDash>
              <a:ds d="300000" sp="100000"/>
            </a:custDash>
            <a:round/>
            <a:tailEnd len="med" type="arrow" w="med"/>
          </a:ln>
          <a:effectLst>
            <a:outerShdw blurRad="40000" dir="5400000" dist="20000" rotWithShape="0">
              <a:srgbClr val="000000">
                <a:alpha val="38000"/>
              </a:srgbClr>
            </a:outerShdw>
          </a:effectLst>
        </p:spPr>
        <p:style>
          <a:lnRef idx="2">
            <a:schemeClr val="accent1"/>
          </a:lnRef>
          <a:fillRef idx="0">
            <a:schemeClr val="accent1"/>
          </a:fillRef>
          <a:effectRef idx="1">
            <a:schemeClr val="accent1"/>
          </a:effectRef>
          <a:fontRef idx="minor"/>
        </p:style>
      </p:sp>
      <p:sp>
        <p:nvSpPr>
          <p:cNvPr id="998" name="CustomShape 44"/>
          <p:cNvSpPr/>
          <p:nvPr/>
        </p:nvSpPr>
        <p:spPr>
          <a:xfrm flipH="1">
            <a:off x="6080400" y="2127240"/>
            <a:ext cx="307440" cy="360"/>
          </a:xfrm>
          <a:custGeom>
            <a:avLst/>
            <a:gdLst/>
            <a:ahLst/>
            <a:rect l="l" t="t" r="r" b="b"/>
            <a:pathLst>
              <a:path w="21600" h="21600">
                <a:moveTo>
                  <a:pt x="0" y="0"/>
                </a:moveTo>
                <a:lnTo>
                  <a:pt x="21600" y="21600"/>
                </a:lnTo>
              </a:path>
            </a:pathLst>
          </a:custGeom>
          <a:noFill/>
          <a:ln>
            <a:custDash>
              <a:ds d="300000" sp="100000"/>
            </a:custDash>
            <a:round/>
            <a:tailEnd len="med" type="arrow" w="med"/>
          </a:ln>
          <a:effectLst>
            <a:outerShdw blurRad="40000" dir="5400000" dist="20000" rotWithShape="0">
              <a:srgbClr val="000000">
                <a:alpha val="38000"/>
              </a:srgbClr>
            </a:outerShdw>
          </a:effectLst>
        </p:spPr>
        <p:style>
          <a:lnRef idx="2">
            <a:schemeClr val="accent1"/>
          </a:lnRef>
          <a:fillRef idx="0">
            <a:schemeClr val="accent1"/>
          </a:fillRef>
          <a:effectRef idx="1">
            <a:schemeClr val="accent1"/>
          </a:effectRef>
          <a:fontRef idx="minor"/>
        </p:style>
      </p:sp>
      <p:sp>
        <p:nvSpPr>
          <p:cNvPr id="999" name="CustomShape 45"/>
          <p:cNvSpPr/>
          <p:nvPr/>
        </p:nvSpPr>
        <p:spPr>
          <a:xfrm flipV="1">
            <a:off x="7002720" y="2393280"/>
            <a:ext cx="360" cy="425160"/>
          </a:xfrm>
          <a:custGeom>
            <a:avLst/>
            <a:gdLst/>
            <a:ahLst/>
            <a:rect l="l" t="t" r="r" b="b"/>
            <a:pathLst>
              <a:path w="21600" h="21600">
                <a:moveTo>
                  <a:pt x="0" y="0"/>
                </a:moveTo>
                <a:lnTo>
                  <a:pt x="21600" y="21600"/>
                </a:lnTo>
              </a:path>
            </a:pathLst>
          </a:custGeom>
          <a:noFill/>
          <a:ln>
            <a:round/>
            <a:tailEnd len="med" type="arrow" w="med"/>
          </a:ln>
          <a:effectLst>
            <a:outerShdw blurRad="40000" dir="5400000" dist="20000" rotWithShape="0">
              <a:srgbClr val="000000">
                <a:alpha val="38000"/>
              </a:srgbClr>
            </a:outerShdw>
          </a:effectLst>
        </p:spPr>
        <p:style>
          <a:lnRef idx="2">
            <a:schemeClr val="accent1"/>
          </a:lnRef>
          <a:fillRef idx="0">
            <a:schemeClr val="accent1"/>
          </a:fillRef>
          <a:effectRef idx="1">
            <a:schemeClr val="accent1"/>
          </a:effectRef>
          <a:fontRef idx="minor"/>
        </p:style>
      </p:sp>
      <p:sp>
        <p:nvSpPr>
          <p:cNvPr id="1000" name="CustomShape 46"/>
          <p:cNvSpPr/>
          <p:nvPr/>
        </p:nvSpPr>
        <p:spPr>
          <a:xfrm>
            <a:off x="5529240" y="2417760"/>
            <a:ext cx="360" cy="1406160"/>
          </a:xfrm>
          <a:custGeom>
            <a:avLst/>
            <a:gdLst/>
            <a:ahLst/>
            <a:rect l="l" t="t" r="r" b="b"/>
            <a:pathLst>
              <a:path w="21600" h="21600">
                <a:moveTo>
                  <a:pt x="0" y="0"/>
                </a:moveTo>
                <a:lnTo>
                  <a:pt x="21600" y="21600"/>
                </a:lnTo>
              </a:path>
            </a:pathLst>
          </a:custGeom>
          <a:noFill/>
          <a:ln>
            <a:round/>
            <a:tailEnd len="med" type="arrow" w="med"/>
          </a:ln>
          <a:effectLst>
            <a:outerShdw blurRad="40000" dir="5400000" dist="20000" rotWithShape="0">
              <a:srgbClr val="000000">
                <a:alpha val="38000"/>
              </a:srgbClr>
            </a:outerShdw>
          </a:effectLst>
        </p:spPr>
        <p:style>
          <a:lnRef idx="2">
            <a:schemeClr val="accent1"/>
          </a:lnRef>
          <a:fillRef idx="0">
            <a:schemeClr val="accent1"/>
          </a:fillRef>
          <a:effectRef idx="1">
            <a:schemeClr val="accent1"/>
          </a:effectRef>
          <a:fontRef idx="minor"/>
        </p:style>
      </p:sp>
      <p:sp>
        <p:nvSpPr>
          <p:cNvPr id="1001" name="CustomShape 47"/>
          <p:cNvSpPr/>
          <p:nvPr/>
        </p:nvSpPr>
        <p:spPr>
          <a:xfrm flipH="1" flipV="1">
            <a:off x="6079680" y="2383560"/>
            <a:ext cx="433800" cy="434520"/>
          </a:xfrm>
          <a:custGeom>
            <a:avLst/>
            <a:gdLst/>
            <a:ahLst/>
            <a:rect l="l" t="t" r="r" b="b"/>
            <a:pathLst>
              <a:path w="21600" h="21600">
                <a:moveTo>
                  <a:pt x="0" y="0"/>
                </a:moveTo>
                <a:lnTo>
                  <a:pt x="21600" y="21600"/>
                </a:lnTo>
              </a:path>
            </a:pathLst>
          </a:custGeom>
          <a:noFill/>
          <a:ln>
            <a:custDash>
              <a:ds d="300000" sp="100000"/>
            </a:custDash>
            <a:round/>
            <a:tailEnd len="med" type="arrow" w="med"/>
          </a:ln>
          <a:effectLst>
            <a:outerShdw blurRad="40000" dir="5400000" dist="20000" rotWithShape="0">
              <a:srgbClr val="000000">
                <a:alpha val="38000"/>
              </a:srgbClr>
            </a:outerShdw>
          </a:effectLst>
        </p:spPr>
        <p:style>
          <a:lnRef idx="2">
            <a:schemeClr val="accent1"/>
          </a:lnRef>
          <a:fillRef idx="0">
            <a:schemeClr val="accent1"/>
          </a:fillRef>
          <a:effectRef idx="1">
            <a:schemeClr val="accent1"/>
          </a:effectRef>
          <a:fontRef idx="minor"/>
        </p:style>
      </p:sp>
      <p:sp>
        <p:nvSpPr>
          <p:cNvPr id="1002" name="CustomShape 48"/>
          <p:cNvSpPr/>
          <p:nvPr/>
        </p:nvSpPr>
        <p:spPr>
          <a:xfrm flipV="1" rot="10800000">
            <a:off x="4978080" y="3086280"/>
            <a:ext cx="1908360" cy="958320"/>
          </a:xfrm>
          <a:prstGeom prst="curvedConnector3">
            <a:avLst>
              <a:gd name="adj1" fmla="val 50000"/>
            </a:avLst>
          </a:prstGeom>
          <a:noFill/>
          <a:ln>
            <a:round/>
            <a:tailEnd len="med" type="arrow" w="med"/>
          </a:ln>
          <a:effectLst>
            <a:outerShdw blurRad="40000" dir="5400000" dist="20000" rotWithShape="0">
              <a:srgbClr val="000000">
                <a:alpha val="38000"/>
              </a:srgbClr>
            </a:outerShdw>
          </a:effectLst>
        </p:spPr>
        <p:style>
          <a:lnRef idx="2">
            <a:schemeClr val="accent1"/>
          </a:lnRef>
          <a:fillRef idx="0">
            <a:schemeClr val="accent1"/>
          </a:fillRef>
          <a:effectRef idx="1">
            <a:schemeClr val="accent1"/>
          </a:effectRef>
          <a:fontRef idx="minor"/>
        </p:style>
      </p:sp>
      <p:sp>
        <p:nvSpPr>
          <p:cNvPr id="1003" name="CustomShape 49"/>
          <p:cNvSpPr/>
          <p:nvPr/>
        </p:nvSpPr>
        <p:spPr>
          <a:xfrm rot="5400000">
            <a:off x="2717640" y="2428560"/>
            <a:ext cx="2460600" cy="2371320"/>
          </a:xfrm>
          <a:prstGeom prst="curvedConnector3">
            <a:avLst>
              <a:gd name="adj1" fmla="val 53096"/>
            </a:avLst>
          </a:prstGeom>
          <a:noFill/>
          <a:ln>
            <a:round/>
            <a:tailEnd len="med" type="arrow" w="med"/>
          </a:ln>
          <a:effectLst>
            <a:outerShdw blurRad="40000" dir="5400000" dist="20000" rotWithShape="0">
              <a:srgbClr val="000000">
                <a:alpha val="38000"/>
              </a:srgbClr>
            </a:outerShdw>
          </a:effectLst>
        </p:spPr>
        <p:style>
          <a:lnRef idx="2">
            <a:schemeClr val="accent1"/>
          </a:lnRef>
          <a:fillRef idx="0">
            <a:schemeClr val="accent1"/>
          </a:fillRef>
          <a:effectRef idx="1">
            <a:schemeClr val="accent1"/>
          </a:effectRef>
          <a:fontRef idx="minor"/>
        </p:style>
      </p:sp>
      <p:sp>
        <p:nvSpPr>
          <p:cNvPr id="1004" name="CustomShape 50"/>
          <p:cNvSpPr/>
          <p:nvPr/>
        </p:nvSpPr>
        <p:spPr>
          <a:xfrm>
            <a:off x="6087240" y="1998720"/>
            <a:ext cx="603720" cy="360"/>
          </a:xfrm>
          <a:custGeom>
            <a:avLst/>
            <a:gdLst/>
            <a:ahLst/>
            <a:rect l="l" t="t" r="r" b="b"/>
            <a:pathLst>
              <a:path w="21600" h="21600">
                <a:moveTo>
                  <a:pt x="0" y="0"/>
                </a:moveTo>
                <a:lnTo>
                  <a:pt x="21600" y="21600"/>
                </a:lnTo>
              </a:path>
            </a:pathLst>
          </a:custGeom>
          <a:noFill/>
          <a:ln>
            <a:solidFill>
              <a:schemeClr val="accent3"/>
            </a:solidFill>
            <a:round/>
            <a:tailEnd len="med" type="arrow" w="med"/>
          </a:ln>
          <a:effectLst>
            <a:outerShdw blurRad="40000" dir="5400000" dist="20000" rotWithShape="0">
              <a:srgbClr val="000000">
                <a:alpha val="38000"/>
              </a:srgbClr>
            </a:outerShdw>
          </a:effectLst>
        </p:spPr>
        <p:style>
          <a:lnRef idx="2">
            <a:schemeClr val="accent1"/>
          </a:lnRef>
          <a:fillRef idx="0">
            <a:schemeClr val="accent1"/>
          </a:fillRef>
          <a:effectRef idx="1">
            <a:schemeClr val="accent1"/>
          </a:effectRef>
          <a:fontRef idx="minor"/>
        </p:style>
      </p:sp>
      <p:sp>
        <p:nvSpPr>
          <p:cNvPr id="1005" name="CustomShape 51"/>
          <p:cNvSpPr/>
          <p:nvPr/>
        </p:nvSpPr>
        <p:spPr>
          <a:xfrm flipH="1" flipV="1">
            <a:off x="2332800" y="5143680"/>
            <a:ext cx="360" cy="581760"/>
          </a:xfrm>
          <a:custGeom>
            <a:avLst/>
            <a:gdLst/>
            <a:ahLst/>
            <a:rect l="l" t="t" r="r" b="b"/>
            <a:pathLst>
              <a:path w="21600" h="21600">
                <a:moveTo>
                  <a:pt x="0" y="0"/>
                </a:moveTo>
                <a:lnTo>
                  <a:pt x="21600" y="21600"/>
                </a:lnTo>
              </a:path>
            </a:pathLst>
          </a:custGeom>
          <a:noFill/>
          <a:ln>
            <a:solidFill>
              <a:schemeClr val="accent3"/>
            </a:solidFill>
            <a:round/>
            <a:tailEnd len="med" type="arrow" w="med"/>
          </a:ln>
          <a:effectLst>
            <a:outerShdw blurRad="40000" dir="5400000" dist="20000" rotWithShape="0">
              <a:srgbClr val="000000">
                <a:alpha val="38000"/>
              </a:srgbClr>
            </a:outerShdw>
          </a:effectLst>
        </p:spPr>
        <p:style>
          <a:lnRef idx="2">
            <a:schemeClr val="accent1"/>
          </a:lnRef>
          <a:fillRef idx="0">
            <a:schemeClr val="accent1"/>
          </a:fillRef>
          <a:effectRef idx="1">
            <a:schemeClr val="accent1"/>
          </a:effectRef>
          <a:fontRef idx="minor"/>
        </p:style>
      </p:sp>
      <p:sp>
        <p:nvSpPr>
          <p:cNvPr id="1006" name="CustomShape 52"/>
          <p:cNvSpPr/>
          <p:nvPr/>
        </p:nvSpPr>
        <p:spPr>
          <a:xfrm flipV="1">
            <a:off x="7546320" y="5143680"/>
            <a:ext cx="360" cy="569520"/>
          </a:xfrm>
          <a:custGeom>
            <a:avLst/>
            <a:gdLst/>
            <a:ahLst/>
            <a:rect l="l" t="t" r="r" b="b"/>
            <a:pathLst>
              <a:path w="21600" h="21600">
                <a:moveTo>
                  <a:pt x="0" y="0"/>
                </a:moveTo>
                <a:lnTo>
                  <a:pt x="21600" y="21600"/>
                </a:lnTo>
              </a:path>
            </a:pathLst>
          </a:custGeom>
          <a:noFill/>
          <a:ln>
            <a:solidFill>
              <a:schemeClr val="accent3"/>
            </a:solidFill>
            <a:round/>
            <a:tailEnd len="med" type="arrow" w="med"/>
          </a:ln>
          <a:effectLst>
            <a:outerShdw blurRad="40000" dir="5400000" dist="20000" rotWithShape="0">
              <a:srgbClr val="000000">
                <a:alpha val="38000"/>
              </a:srgbClr>
            </a:outerShdw>
          </a:effectLst>
        </p:spPr>
        <p:style>
          <a:lnRef idx="2">
            <a:schemeClr val="accent1"/>
          </a:lnRef>
          <a:fillRef idx="0">
            <a:schemeClr val="accent1"/>
          </a:fillRef>
          <a:effectRef idx="1">
            <a:schemeClr val="accent1"/>
          </a:effectRef>
          <a:fontRef idx="minor"/>
        </p:style>
      </p:sp>
      <p:sp>
        <p:nvSpPr>
          <p:cNvPr id="1007" name="CustomShape 53"/>
          <p:cNvSpPr/>
          <p:nvPr/>
        </p:nvSpPr>
        <p:spPr>
          <a:xfrm flipH="1" flipV="1">
            <a:off x="5529240" y="4357080"/>
            <a:ext cx="722880" cy="1367640"/>
          </a:xfrm>
          <a:custGeom>
            <a:avLst/>
            <a:gdLst/>
            <a:ahLst/>
            <a:rect l="l" t="t" r="r" b="b"/>
            <a:pathLst>
              <a:path w="21600" h="21600">
                <a:moveTo>
                  <a:pt x="0" y="0"/>
                </a:moveTo>
                <a:lnTo>
                  <a:pt x="21600" y="21600"/>
                </a:lnTo>
              </a:path>
            </a:pathLst>
          </a:custGeom>
          <a:noFill/>
          <a:ln>
            <a:round/>
            <a:tailEnd len="med" type="arrow" w="med"/>
          </a:ln>
          <a:effectLst>
            <a:outerShdw blurRad="40000" dir="5400000" dist="20000" rotWithShape="0">
              <a:srgbClr val="000000">
                <a:alpha val="38000"/>
              </a:srgbClr>
            </a:outerShdw>
          </a:effectLst>
        </p:spPr>
        <p:style>
          <a:lnRef idx="2">
            <a:schemeClr val="accent1"/>
          </a:lnRef>
          <a:fillRef idx="0">
            <a:schemeClr val="accent1"/>
          </a:fillRef>
          <a:effectRef idx="1">
            <a:schemeClr val="accent1"/>
          </a:effectRef>
          <a:fontRef idx="minor"/>
        </p:style>
      </p:sp>
    </p:spTree>
  </p:cSld>
</p:sld>
</file>

<file path=ppt/slides/slide13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008" name="TextShape 1"/>
          <p:cNvSpPr txBox="1"/>
          <p:nvPr/>
        </p:nvSpPr>
        <p:spPr>
          <a:xfrm>
            <a:off x="457200" y="274680"/>
            <a:ext cx="7353360" cy="1047600"/>
          </a:xfrm>
          <a:prstGeom prst="rect">
            <a:avLst/>
          </a:prstGeom>
          <a:noFill/>
          <a:ln>
            <a:noFill/>
          </a:ln>
        </p:spPr>
        <p:txBody>
          <a:bodyPr anchor="ctr"/>
          <a:p>
            <a:pPr>
              <a:lnSpc>
                <a:spcPct val="100000"/>
              </a:lnSpc>
            </a:pPr>
            <a:r>
              <a:rPr b="0" lang="en-US" sz="3200" spc="-1" strike="noStrike">
                <a:solidFill>
                  <a:srgbClr val="205595"/>
                </a:solidFill>
                <a:uFill>
                  <a:solidFill>
                    <a:srgbClr val="ffffff"/>
                  </a:solidFill>
                </a:uFill>
                <a:latin typeface="Calibri"/>
              </a:rPr>
              <a:t>Legende</a:t>
            </a:r>
            <a:endParaRPr b="0" lang="en-US" sz="1800" spc="-1" strike="noStrike">
              <a:solidFill>
                <a:srgbClr val="000000"/>
              </a:solidFill>
              <a:uFill>
                <a:solidFill>
                  <a:srgbClr val="ffffff"/>
                </a:solidFill>
              </a:uFill>
              <a:latin typeface="Calibri"/>
            </a:endParaRPr>
          </a:p>
        </p:txBody>
      </p:sp>
      <p:sp>
        <p:nvSpPr>
          <p:cNvPr id="1009" name="TextShape 2"/>
          <p:cNvSpPr txBox="1"/>
          <p:nvPr/>
        </p:nvSpPr>
        <p:spPr>
          <a:xfrm>
            <a:off x="6553080" y="6430680"/>
            <a:ext cx="2133360" cy="364680"/>
          </a:xfrm>
          <a:prstGeom prst="rect">
            <a:avLst/>
          </a:prstGeom>
          <a:noFill/>
          <a:ln>
            <a:noFill/>
          </a:ln>
        </p:spPr>
        <p:txBody>
          <a:bodyPr anchor="ctr"/>
          <a:p>
            <a:pPr algn="r">
              <a:lnSpc>
                <a:spcPct val="100000"/>
              </a:lnSpc>
            </a:pPr>
            <a:fld id="{348EA061-B3EE-4809-A6B6-1DD3BD82763E}" type="slidenum">
              <a:rPr b="0" lang="de-DE" sz="1200" spc="-1" strike="noStrike">
                <a:solidFill>
                  <a:srgbClr val="8b8b8b"/>
                </a:solidFill>
                <a:uFill>
                  <a:solidFill>
                    <a:srgbClr val="ffffff"/>
                  </a:solidFill>
                </a:uFill>
                <a:latin typeface="Calibri"/>
              </a:rPr>
              <a:t>&lt;Foliennummer&gt;</a:t>
            </a:fld>
            <a:endParaRPr b="0" lang="de-DE" sz="1400" spc="-1" strike="noStrike">
              <a:solidFill>
                <a:srgbClr val="000000"/>
              </a:solidFill>
              <a:uFill>
                <a:solidFill>
                  <a:srgbClr val="ffffff"/>
                </a:solidFill>
              </a:uFill>
              <a:latin typeface="Times New Roman"/>
            </a:endParaRPr>
          </a:p>
        </p:txBody>
      </p:sp>
      <p:sp>
        <p:nvSpPr>
          <p:cNvPr id="1010" name="CustomShape 3"/>
          <p:cNvSpPr/>
          <p:nvPr/>
        </p:nvSpPr>
        <p:spPr>
          <a:xfrm>
            <a:off x="457200" y="2114640"/>
            <a:ext cx="1228320" cy="533160"/>
          </a:xfrm>
          <a:prstGeom prst="ellipse">
            <a:avLst/>
          </a:prstGeom>
          <a:noFill/>
          <a:ln w="19080">
            <a:solidFill>
              <a:srgbClr val="4a7ebb"/>
            </a:solidFill>
            <a:round/>
          </a:ln>
          <a:effectLst>
            <a:outerShdw blurRad="40000" dir="5400000" dist="23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45000" bIns="45000" anchor="ctr"/>
          <a:p>
            <a:pPr algn="ctr">
              <a:lnSpc>
                <a:spcPct val="100000"/>
              </a:lnSpc>
            </a:pPr>
            <a:r>
              <a:rPr b="0" lang="de-DE" sz="1600" spc="-1" strike="noStrike">
                <a:solidFill>
                  <a:srgbClr val="000000"/>
                </a:solidFill>
                <a:uFill>
                  <a:solidFill>
                    <a:srgbClr val="ffffff"/>
                  </a:solidFill>
                </a:uFill>
                <a:latin typeface="Calibri"/>
              </a:rPr>
              <a:t>XXX</a:t>
            </a:r>
            <a:endParaRPr b="0" lang="de-DE" sz="1800" spc="-1" strike="noStrike">
              <a:solidFill>
                <a:srgbClr val="000000"/>
              </a:solidFill>
              <a:uFill>
                <a:solidFill>
                  <a:srgbClr val="ffffff"/>
                </a:solidFill>
              </a:uFill>
              <a:latin typeface="Arial"/>
            </a:endParaRPr>
          </a:p>
        </p:txBody>
      </p:sp>
      <p:sp>
        <p:nvSpPr>
          <p:cNvPr id="1011" name="CustomShape 4"/>
          <p:cNvSpPr/>
          <p:nvPr/>
        </p:nvSpPr>
        <p:spPr>
          <a:xfrm>
            <a:off x="583560" y="2872800"/>
            <a:ext cx="975960" cy="599760"/>
          </a:xfrm>
          <a:prstGeom prst="flowChartDocument">
            <a:avLst/>
          </a:prstGeom>
          <a:noFill/>
          <a:ln w="19080">
            <a:solidFill>
              <a:srgbClr val="4a7ebb"/>
            </a:solidFill>
            <a:round/>
          </a:ln>
          <a:effectLst>
            <a:outerShdw blurRad="40000" dir="5400000" dist="23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45000" bIns="45000" anchor="ctr"/>
          <a:p>
            <a:pPr algn="ctr">
              <a:lnSpc>
                <a:spcPct val="100000"/>
              </a:lnSpc>
            </a:pPr>
            <a:r>
              <a:rPr b="0" lang="de-DE" sz="1400" spc="-1" strike="noStrike">
                <a:solidFill>
                  <a:srgbClr val="000000"/>
                </a:solidFill>
                <a:uFill>
                  <a:solidFill>
                    <a:srgbClr val="ffffff"/>
                  </a:solidFill>
                </a:uFill>
                <a:latin typeface="Calibri"/>
              </a:rPr>
              <a:t>YYY</a:t>
            </a:r>
            <a:endParaRPr b="0" lang="de-DE" sz="1800" spc="-1" strike="noStrike">
              <a:solidFill>
                <a:srgbClr val="000000"/>
              </a:solidFill>
              <a:uFill>
                <a:solidFill>
                  <a:srgbClr val="ffffff"/>
                </a:solidFill>
              </a:uFill>
              <a:latin typeface="Arial"/>
            </a:endParaRPr>
          </a:p>
        </p:txBody>
      </p:sp>
      <p:sp>
        <p:nvSpPr>
          <p:cNvPr id="1012" name="CustomShape 5"/>
          <p:cNvSpPr/>
          <p:nvPr/>
        </p:nvSpPr>
        <p:spPr>
          <a:xfrm>
            <a:off x="1948320" y="2211840"/>
            <a:ext cx="5876280" cy="333720"/>
          </a:xfrm>
          <a:prstGeom prst="rect">
            <a:avLst/>
          </a:prstGeom>
          <a:noFill/>
          <a:ln>
            <a:noFill/>
          </a:ln>
        </p:spPr>
        <p:style>
          <a:lnRef idx="0"/>
          <a:fillRef idx="0"/>
          <a:effectRef idx="0"/>
          <a:fontRef idx="minor"/>
        </p:style>
        <p:txBody>
          <a:bodyPr wrap="none" lIns="90000" rIns="90000" tIns="45000" bIns="45000"/>
          <a:p>
            <a:pPr>
              <a:lnSpc>
                <a:spcPct val="100000"/>
              </a:lnSpc>
            </a:pPr>
            <a:r>
              <a:rPr b="0" lang="de-DE" sz="1600" spc="-1" strike="noStrike">
                <a:solidFill>
                  <a:srgbClr val="000000"/>
                </a:solidFill>
                <a:uFill>
                  <a:solidFill>
                    <a:srgbClr val="ffffff"/>
                  </a:solidFill>
                </a:uFill>
                <a:latin typeface="Calibri"/>
              </a:rPr>
              <a:t>ITSM Prozess, d.h. einer der in diesem Training vorgestellten Prozesse</a:t>
            </a:r>
            <a:endParaRPr b="0" lang="de-DE" sz="1800" spc="-1" strike="noStrike">
              <a:solidFill>
                <a:srgbClr val="000000"/>
              </a:solidFill>
              <a:uFill>
                <a:solidFill>
                  <a:srgbClr val="ffffff"/>
                </a:solidFill>
              </a:uFill>
              <a:latin typeface="Arial"/>
            </a:endParaRPr>
          </a:p>
        </p:txBody>
      </p:sp>
      <p:sp>
        <p:nvSpPr>
          <p:cNvPr id="1013" name="CustomShape 6"/>
          <p:cNvSpPr/>
          <p:nvPr/>
        </p:nvSpPr>
        <p:spPr>
          <a:xfrm>
            <a:off x="1977480" y="2919600"/>
            <a:ext cx="5700960" cy="333720"/>
          </a:xfrm>
          <a:prstGeom prst="rect">
            <a:avLst/>
          </a:prstGeom>
          <a:noFill/>
          <a:ln>
            <a:noFill/>
          </a:ln>
        </p:spPr>
        <p:style>
          <a:lnRef idx="0"/>
          <a:fillRef idx="0"/>
          <a:effectRef idx="0"/>
          <a:fontRef idx="minor"/>
        </p:style>
        <p:txBody>
          <a:bodyPr wrap="none" lIns="90000" rIns="90000" tIns="45000" bIns="45000"/>
          <a:p>
            <a:pPr>
              <a:lnSpc>
                <a:spcPct val="100000"/>
              </a:lnSpc>
            </a:pPr>
            <a:r>
              <a:rPr b="0" lang="de-DE" sz="1600" spc="-1" strike="noStrike">
                <a:solidFill>
                  <a:srgbClr val="000000"/>
                </a:solidFill>
                <a:uFill>
                  <a:solidFill>
                    <a:srgbClr val="ffffff"/>
                  </a:solidFill>
                </a:uFill>
                <a:latin typeface="Calibri"/>
              </a:rPr>
              <a:t>Prozessartefakt, d.h. Input für oder Output aus einem ITSM Prozess</a:t>
            </a:r>
            <a:endParaRPr b="0" lang="de-DE" sz="1800" spc="-1" strike="noStrike">
              <a:solidFill>
                <a:srgbClr val="000000"/>
              </a:solidFill>
              <a:uFill>
                <a:solidFill>
                  <a:srgbClr val="ffffff"/>
                </a:solidFill>
              </a:uFill>
              <a:latin typeface="Arial"/>
            </a:endParaRPr>
          </a:p>
        </p:txBody>
      </p:sp>
      <p:sp>
        <p:nvSpPr>
          <p:cNvPr id="1014" name="CustomShape 7"/>
          <p:cNvSpPr/>
          <p:nvPr/>
        </p:nvSpPr>
        <p:spPr>
          <a:xfrm>
            <a:off x="743040" y="3841560"/>
            <a:ext cx="657000" cy="360"/>
          </a:xfrm>
          <a:custGeom>
            <a:avLst/>
            <a:gdLst/>
            <a:ahLst/>
            <a:rect l="l" t="t" r="r" b="b"/>
            <a:pathLst>
              <a:path w="21600" h="21600">
                <a:moveTo>
                  <a:pt x="0" y="0"/>
                </a:moveTo>
                <a:lnTo>
                  <a:pt x="21600" y="21600"/>
                </a:lnTo>
              </a:path>
            </a:pathLst>
          </a:custGeom>
          <a:noFill/>
          <a:ln>
            <a:round/>
            <a:tailEnd len="med" type="arrow" w="med"/>
          </a:ln>
          <a:effectLst>
            <a:outerShdw blurRad="40000" dir="5400000" dist="20000" rotWithShape="0">
              <a:srgbClr val="000000">
                <a:alpha val="38000"/>
              </a:srgbClr>
            </a:outerShdw>
          </a:effectLst>
        </p:spPr>
        <p:style>
          <a:lnRef idx="2">
            <a:schemeClr val="accent1"/>
          </a:lnRef>
          <a:fillRef idx="0">
            <a:schemeClr val="accent1"/>
          </a:fillRef>
          <a:effectRef idx="1">
            <a:schemeClr val="accent1"/>
          </a:effectRef>
          <a:fontRef idx="minor"/>
        </p:style>
      </p:sp>
      <p:sp>
        <p:nvSpPr>
          <p:cNvPr id="1015" name="CustomShape 8"/>
          <p:cNvSpPr/>
          <p:nvPr/>
        </p:nvSpPr>
        <p:spPr>
          <a:xfrm>
            <a:off x="1950120" y="3672000"/>
            <a:ext cx="6658200" cy="333720"/>
          </a:xfrm>
          <a:prstGeom prst="rect">
            <a:avLst/>
          </a:prstGeom>
          <a:noFill/>
          <a:ln>
            <a:noFill/>
          </a:ln>
        </p:spPr>
        <p:style>
          <a:lnRef idx="0"/>
          <a:fillRef idx="0"/>
          <a:effectRef idx="0"/>
          <a:fontRef idx="minor"/>
        </p:style>
        <p:txBody>
          <a:bodyPr wrap="none" lIns="90000" rIns="90000" tIns="45000" bIns="45000"/>
          <a:p>
            <a:pPr>
              <a:lnSpc>
                <a:spcPct val="100000"/>
              </a:lnSpc>
            </a:pPr>
            <a:r>
              <a:rPr b="0" lang="de-DE" sz="1600" spc="-1" strike="noStrike">
                <a:solidFill>
                  <a:srgbClr val="000000"/>
                </a:solidFill>
                <a:uFill>
                  <a:solidFill>
                    <a:srgbClr val="ffffff"/>
                  </a:solidFill>
                </a:uFill>
                <a:latin typeface="Calibri"/>
              </a:rPr>
              <a:t>[Artefakt] ist Input für [ITSM Prozess] / [Artefakt] is output from [ITSM Prozess]</a:t>
            </a:r>
            <a:endParaRPr b="0" lang="de-DE" sz="1800" spc="-1" strike="noStrike">
              <a:solidFill>
                <a:srgbClr val="000000"/>
              </a:solidFill>
              <a:uFill>
                <a:solidFill>
                  <a:srgbClr val="ffffff"/>
                </a:solidFill>
              </a:uFill>
              <a:latin typeface="Arial"/>
            </a:endParaRPr>
          </a:p>
        </p:txBody>
      </p:sp>
      <p:sp>
        <p:nvSpPr>
          <p:cNvPr id="1016" name="CustomShape 9"/>
          <p:cNvSpPr/>
          <p:nvPr/>
        </p:nvSpPr>
        <p:spPr>
          <a:xfrm>
            <a:off x="769680" y="4466520"/>
            <a:ext cx="603360" cy="360"/>
          </a:xfrm>
          <a:custGeom>
            <a:avLst/>
            <a:gdLst/>
            <a:ahLst/>
            <a:rect l="l" t="t" r="r" b="b"/>
            <a:pathLst>
              <a:path w="21600" h="21600">
                <a:moveTo>
                  <a:pt x="0" y="0"/>
                </a:moveTo>
                <a:lnTo>
                  <a:pt x="21600" y="21600"/>
                </a:lnTo>
              </a:path>
            </a:pathLst>
          </a:custGeom>
          <a:noFill/>
          <a:ln>
            <a:custDash>
              <a:ds d="300000" sp="100000"/>
            </a:custDash>
            <a:round/>
            <a:tailEnd len="med" type="arrow" w="med"/>
          </a:ln>
          <a:effectLst>
            <a:outerShdw blurRad="40000" dir="5400000" dist="20000" rotWithShape="0">
              <a:srgbClr val="000000">
                <a:alpha val="38000"/>
              </a:srgbClr>
            </a:outerShdw>
          </a:effectLst>
        </p:spPr>
        <p:style>
          <a:lnRef idx="2">
            <a:schemeClr val="accent1"/>
          </a:lnRef>
          <a:fillRef idx="0">
            <a:schemeClr val="accent1"/>
          </a:fillRef>
          <a:effectRef idx="1">
            <a:schemeClr val="accent1"/>
          </a:effectRef>
          <a:fontRef idx="minor"/>
        </p:style>
      </p:sp>
      <p:sp>
        <p:nvSpPr>
          <p:cNvPr id="1017" name="CustomShape 10"/>
          <p:cNvSpPr/>
          <p:nvPr/>
        </p:nvSpPr>
        <p:spPr>
          <a:xfrm>
            <a:off x="1942200" y="4297320"/>
            <a:ext cx="5118840" cy="577080"/>
          </a:xfrm>
          <a:prstGeom prst="rect">
            <a:avLst/>
          </a:prstGeom>
          <a:noFill/>
          <a:ln>
            <a:noFill/>
          </a:ln>
        </p:spPr>
        <p:style>
          <a:lnRef idx="0"/>
          <a:fillRef idx="0"/>
          <a:effectRef idx="0"/>
          <a:fontRef idx="minor"/>
        </p:style>
        <p:txBody>
          <a:bodyPr wrap="none" lIns="90000" rIns="90000" tIns="45000" bIns="45000"/>
          <a:p>
            <a:pPr>
              <a:lnSpc>
                <a:spcPct val="100000"/>
              </a:lnSpc>
            </a:pPr>
            <a:r>
              <a:rPr b="0" lang="de-DE" sz="1600" spc="-1" strike="noStrike">
                <a:solidFill>
                  <a:srgbClr val="000000"/>
                </a:solidFill>
                <a:uFill>
                  <a:solidFill>
                    <a:srgbClr val="ffffff"/>
                  </a:solidFill>
                </a:uFill>
                <a:latin typeface="Calibri"/>
              </a:rPr>
              <a:t>[Artefakt] ist Grundlage für / genutzt für / abgestimmt mit / </a:t>
            </a:r>
            <a:r>
              <a:rPr b="0" lang="de-DE" sz="1600" spc="-1" strike="noStrike">
                <a:solidFill>
                  <a:srgbClr val="000000"/>
                </a:solidFill>
                <a:uFill>
                  <a:solidFill>
                    <a:srgbClr val="ffffff"/>
                  </a:solidFill>
                </a:uFill>
                <a:latin typeface="Calibri"/>
              </a:rPr>
              <a:t>
</a:t>
            </a:r>
            <a:r>
              <a:rPr b="0" lang="de-DE" sz="1600" spc="-1" strike="noStrike">
                <a:solidFill>
                  <a:srgbClr val="000000"/>
                </a:solidFill>
                <a:uFill>
                  <a:solidFill>
                    <a:srgbClr val="ffffff"/>
                  </a:solidFill>
                </a:uFill>
                <a:latin typeface="Calibri"/>
              </a:rPr>
              <a:t>referenziert von  [Artefakt]</a:t>
            </a:r>
            <a:endParaRPr b="0" lang="de-DE" sz="1800" spc="-1" strike="noStrike">
              <a:solidFill>
                <a:srgbClr val="000000"/>
              </a:solidFill>
              <a:uFill>
                <a:solidFill>
                  <a:srgbClr val="ffffff"/>
                </a:solidFill>
              </a:uFill>
              <a:latin typeface="Arial"/>
            </a:endParaRPr>
          </a:p>
        </p:txBody>
      </p:sp>
      <p:sp>
        <p:nvSpPr>
          <p:cNvPr id="1018" name="CustomShape 11"/>
          <p:cNvSpPr/>
          <p:nvPr/>
        </p:nvSpPr>
        <p:spPr>
          <a:xfrm>
            <a:off x="769680" y="5089320"/>
            <a:ext cx="630000" cy="360"/>
          </a:xfrm>
          <a:custGeom>
            <a:avLst/>
            <a:gdLst/>
            <a:ahLst/>
            <a:rect l="l" t="t" r="r" b="b"/>
            <a:pathLst>
              <a:path w="21600" h="21600">
                <a:moveTo>
                  <a:pt x="0" y="0"/>
                </a:moveTo>
                <a:lnTo>
                  <a:pt x="21600" y="21600"/>
                </a:lnTo>
              </a:path>
            </a:pathLst>
          </a:custGeom>
          <a:noFill/>
          <a:ln>
            <a:solidFill>
              <a:schemeClr val="accent3"/>
            </a:solidFill>
            <a:round/>
            <a:tailEnd len="med" type="arrow" w="med"/>
          </a:ln>
          <a:effectLst>
            <a:outerShdw blurRad="40000" dir="5400000" dist="20000" rotWithShape="0">
              <a:srgbClr val="000000">
                <a:alpha val="38000"/>
              </a:srgbClr>
            </a:outerShdw>
          </a:effectLst>
        </p:spPr>
        <p:style>
          <a:lnRef idx="2">
            <a:schemeClr val="accent1"/>
          </a:lnRef>
          <a:fillRef idx="0">
            <a:schemeClr val="accent1"/>
          </a:fillRef>
          <a:effectRef idx="1">
            <a:schemeClr val="accent1"/>
          </a:effectRef>
          <a:fontRef idx="minor"/>
        </p:style>
      </p:sp>
      <p:sp>
        <p:nvSpPr>
          <p:cNvPr id="1019" name="CustomShape 12"/>
          <p:cNvSpPr/>
          <p:nvPr/>
        </p:nvSpPr>
        <p:spPr>
          <a:xfrm>
            <a:off x="1961640" y="4891320"/>
            <a:ext cx="7090920" cy="820440"/>
          </a:xfrm>
          <a:prstGeom prst="rect">
            <a:avLst/>
          </a:prstGeom>
          <a:noFill/>
          <a:ln>
            <a:noFill/>
          </a:ln>
        </p:spPr>
        <p:style>
          <a:lnRef idx="0"/>
          <a:fillRef idx="0"/>
          <a:effectRef idx="0"/>
          <a:fontRef idx="minor"/>
        </p:style>
        <p:txBody>
          <a:bodyPr wrap="none" lIns="90000" rIns="90000" tIns="45000" bIns="45000"/>
          <a:p>
            <a:pPr>
              <a:lnSpc>
                <a:spcPct val="100000"/>
              </a:lnSpc>
            </a:pPr>
            <a:r>
              <a:rPr b="0" lang="de-DE" sz="1600" spc="-1" strike="noStrike">
                <a:solidFill>
                  <a:srgbClr val="000000"/>
                </a:solidFill>
                <a:uFill>
                  <a:solidFill>
                    <a:srgbClr val="ffffff"/>
                  </a:solidFill>
                </a:uFill>
                <a:latin typeface="Calibri"/>
              </a:rPr>
              <a:t>[Output] ist gleichzeitig Input für [ITSM Prozess] (relevant für “in sich geschlossene”</a:t>
            </a:r>
            <a:endParaRPr b="0" lang="de-DE" sz="1800" spc="-1" strike="noStrike">
              <a:solidFill>
                <a:srgbClr val="000000"/>
              </a:solidFill>
              <a:uFill>
                <a:solidFill>
                  <a:srgbClr val="ffffff"/>
                </a:solidFill>
              </a:uFill>
              <a:latin typeface="Arial"/>
            </a:endParaRPr>
          </a:p>
          <a:p>
            <a:pPr>
              <a:lnSpc>
                <a:spcPct val="100000"/>
              </a:lnSpc>
            </a:pPr>
            <a:r>
              <a:rPr b="0" lang="de-DE" sz="1600" spc="-1" strike="noStrike">
                <a:solidFill>
                  <a:srgbClr val="000000"/>
                </a:solidFill>
                <a:uFill>
                  <a:solidFill>
                    <a:srgbClr val="ffffff"/>
                  </a:solidFill>
                </a:uFill>
                <a:latin typeface="Calibri"/>
              </a:rPr>
              <a:t>Prozesse) – d.h. der Output wird vom “erzeugenden” ITSM Prozess selbst verwendet</a:t>
            </a:r>
            <a:r>
              <a:rPr b="0" lang="de-DE" sz="1600" spc="-1" strike="noStrike">
                <a:solidFill>
                  <a:srgbClr val="000000"/>
                </a:solidFill>
                <a:uFill>
                  <a:solidFill>
                    <a:srgbClr val="ffffff"/>
                  </a:solidFill>
                </a:uFill>
                <a:latin typeface="Calibri"/>
              </a:rPr>
              <a:t>
</a:t>
            </a:r>
            <a:r>
              <a:rPr b="0" lang="de-DE" sz="1600" spc="-1" strike="noStrike">
                <a:solidFill>
                  <a:srgbClr val="000000"/>
                </a:solidFill>
                <a:uFill>
                  <a:solidFill>
                    <a:srgbClr val="ffffff"/>
                  </a:solidFill>
                </a:uFill>
                <a:latin typeface="Calibri"/>
              </a:rPr>
              <a:t>und muss regelmäßig gereviewt oder aktualisiert werden</a:t>
            </a:r>
            <a:endParaRPr b="0" lang="de-DE" sz="1800" spc="-1" strike="noStrike">
              <a:solidFill>
                <a:srgbClr val="000000"/>
              </a:solidFill>
              <a:uFill>
                <a:solidFill>
                  <a:srgbClr val="ffffff"/>
                </a:solidFill>
              </a:uFill>
              <a:latin typeface="Arial"/>
            </a:endParaRPr>
          </a:p>
        </p:txBody>
      </p:sp>
    </p:spTree>
  </p:cSld>
</p:sld>
</file>

<file path=ppt/slides/slide1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55" name="TextShape 1"/>
          <p:cNvSpPr txBox="1"/>
          <p:nvPr/>
        </p:nvSpPr>
        <p:spPr>
          <a:xfrm>
            <a:off x="457200" y="274680"/>
            <a:ext cx="7353360" cy="1047600"/>
          </a:xfrm>
          <a:prstGeom prst="rect">
            <a:avLst/>
          </a:prstGeom>
          <a:noFill/>
          <a:ln>
            <a:noFill/>
          </a:ln>
        </p:spPr>
        <p:txBody>
          <a:bodyPr anchor="ctr"/>
          <a:p>
            <a:pPr>
              <a:lnSpc>
                <a:spcPct val="100000"/>
              </a:lnSpc>
            </a:pPr>
            <a:r>
              <a:rPr b="0" lang="en-US" sz="3200" spc="-1" strike="noStrike">
                <a:solidFill>
                  <a:srgbClr val="205595"/>
                </a:solidFill>
                <a:uFill>
                  <a:solidFill>
                    <a:srgbClr val="ffffff"/>
                  </a:solidFill>
                </a:uFill>
                <a:latin typeface="Calibri"/>
              </a:rPr>
              <a:t>Was ist FitSM?</a:t>
            </a:r>
            <a:endParaRPr b="0" lang="en-US" sz="1800" spc="-1" strike="noStrike">
              <a:solidFill>
                <a:srgbClr val="000000"/>
              </a:solidFill>
              <a:uFill>
                <a:solidFill>
                  <a:srgbClr val="ffffff"/>
                </a:solidFill>
              </a:uFill>
              <a:latin typeface="Calibri"/>
            </a:endParaRPr>
          </a:p>
        </p:txBody>
      </p:sp>
      <p:sp>
        <p:nvSpPr>
          <p:cNvPr id="256" name="TextShape 2"/>
          <p:cNvSpPr txBox="1"/>
          <p:nvPr/>
        </p:nvSpPr>
        <p:spPr>
          <a:xfrm>
            <a:off x="457200" y="1696680"/>
            <a:ext cx="8229240" cy="4625640"/>
          </a:xfrm>
          <a:prstGeom prst="rect">
            <a:avLst/>
          </a:prstGeom>
          <a:noFill/>
          <a:ln>
            <a:noFill/>
          </a:ln>
        </p:spPr>
        <p:txBody>
          <a:bodyPr/>
          <a:p>
            <a:pPr marL="343080" indent="-342720">
              <a:lnSpc>
                <a:spcPct val="100000"/>
              </a:lnSpc>
              <a:buClr>
                <a:srgbClr val="000000"/>
              </a:buClr>
              <a:buFont typeface="Arial"/>
              <a:buChar char="•"/>
            </a:pPr>
            <a:r>
              <a:rPr b="0" lang="en-US" sz="2800" spc="-1" strike="noStrike">
                <a:solidFill>
                  <a:srgbClr val="000000"/>
                </a:solidFill>
                <a:uFill>
                  <a:solidFill>
                    <a:srgbClr val="ffffff"/>
                  </a:solidFill>
                </a:uFill>
                <a:latin typeface="Calibri"/>
              </a:rPr>
              <a:t>Eine Familie von Standards für leichtgewichtiges IT Service Management</a:t>
            </a:r>
            <a:endParaRPr b="0" lang="en-US" sz="2800" spc="-1" strike="noStrike">
              <a:solidFill>
                <a:srgbClr val="000000"/>
              </a:solidFill>
              <a:uFill>
                <a:solidFill>
                  <a:srgbClr val="ffffff"/>
                </a:solidFill>
              </a:uFill>
              <a:latin typeface="Calibri"/>
            </a:endParaRPr>
          </a:p>
          <a:p>
            <a:pPr marL="343080" indent="-342720">
              <a:lnSpc>
                <a:spcPct val="100000"/>
              </a:lnSpc>
              <a:buClr>
                <a:srgbClr val="000000"/>
              </a:buClr>
              <a:buFont typeface="Arial"/>
              <a:buChar char="•"/>
            </a:pPr>
            <a:r>
              <a:rPr b="0" lang="en-US" sz="2800" spc="-1" strike="noStrike">
                <a:solidFill>
                  <a:srgbClr val="000000"/>
                </a:solidFill>
                <a:uFill>
                  <a:solidFill>
                    <a:srgbClr val="ffffff"/>
                  </a:solidFill>
                </a:uFill>
                <a:latin typeface="Calibri"/>
              </a:rPr>
              <a:t>Geeignet für IT Service Provider jeder Art und Größe</a:t>
            </a:r>
            <a:endParaRPr b="0" lang="en-US" sz="2800" spc="-1" strike="noStrike">
              <a:solidFill>
                <a:srgbClr val="000000"/>
              </a:solidFill>
              <a:uFill>
                <a:solidFill>
                  <a:srgbClr val="ffffff"/>
                </a:solidFill>
              </a:uFill>
              <a:latin typeface="Calibri"/>
            </a:endParaRPr>
          </a:p>
          <a:p>
            <a:pPr marL="343080" indent="-342720">
              <a:lnSpc>
                <a:spcPct val="100000"/>
              </a:lnSpc>
              <a:buClr>
                <a:srgbClr val="000000"/>
              </a:buClr>
              <a:buFont typeface="Arial"/>
              <a:buChar char="•"/>
            </a:pPr>
            <a:r>
              <a:rPr b="0" lang="en-US" sz="2800" spc="-1" strike="noStrike">
                <a:solidFill>
                  <a:srgbClr val="000000"/>
                </a:solidFill>
                <a:uFill>
                  <a:solidFill>
                    <a:srgbClr val="ffffff"/>
                  </a:solidFill>
                </a:uFill>
                <a:latin typeface="Calibri"/>
              </a:rPr>
              <a:t>Wesentliches Design-Prinzip: Keep it simple!</a:t>
            </a:r>
            <a:endParaRPr b="0" lang="en-US" sz="2800" spc="-1" strike="noStrike">
              <a:solidFill>
                <a:srgbClr val="000000"/>
              </a:solidFill>
              <a:uFill>
                <a:solidFill>
                  <a:srgbClr val="ffffff"/>
                </a:solidFill>
              </a:uFill>
              <a:latin typeface="Calibri"/>
            </a:endParaRPr>
          </a:p>
          <a:p>
            <a:pPr marL="343080" indent="-342720">
              <a:lnSpc>
                <a:spcPct val="100000"/>
              </a:lnSpc>
              <a:buClr>
                <a:srgbClr val="000000"/>
              </a:buClr>
              <a:buFont typeface="Arial"/>
              <a:buChar char="•"/>
            </a:pPr>
            <a:r>
              <a:rPr b="0" lang="en-US" sz="2800" spc="-1" strike="noStrike">
                <a:solidFill>
                  <a:srgbClr val="000000"/>
                </a:solidFill>
                <a:uFill>
                  <a:solidFill>
                    <a:srgbClr val="ffffff"/>
                  </a:solidFill>
                </a:uFill>
                <a:latin typeface="Calibri"/>
              </a:rPr>
              <a:t>Alle Teile frei verfügbar unter:</a:t>
            </a:r>
            <a:endParaRPr b="0" lang="en-US" sz="2800" spc="-1" strike="noStrike">
              <a:solidFill>
                <a:srgbClr val="000000"/>
              </a:solidFill>
              <a:uFill>
                <a:solidFill>
                  <a:srgbClr val="ffffff"/>
                </a:solidFill>
              </a:uFill>
              <a:latin typeface="Calibri"/>
            </a:endParaRPr>
          </a:p>
          <a:p>
            <a:pPr algn="ctr">
              <a:lnSpc>
                <a:spcPct val="100000"/>
              </a:lnSpc>
            </a:pPr>
            <a:r>
              <a:rPr b="0" lang="en-US" sz="2800" spc="-1" strike="noStrike" u="sng">
                <a:solidFill>
                  <a:srgbClr val="0000ff"/>
                </a:solidFill>
                <a:uFill>
                  <a:solidFill>
                    <a:srgbClr val="ffffff"/>
                  </a:solidFill>
                </a:uFill>
                <a:latin typeface="Calibri"/>
                <a:hlinkClick r:id="rId1"/>
              </a:rPr>
              <a:t>www.fitsm.eu</a:t>
            </a:r>
            <a:endParaRPr b="0" lang="en-US" sz="2800" spc="-1" strike="noStrike">
              <a:solidFill>
                <a:srgbClr val="000000"/>
              </a:solidFill>
              <a:uFill>
                <a:solidFill>
                  <a:srgbClr val="ffffff"/>
                </a:solidFill>
              </a:uFill>
              <a:latin typeface="Calibri"/>
            </a:endParaRPr>
          </a:p>
          <a:p>
            <a:pPr algn="ctr">
              <a:lnSpc>
                <a:spcPct val="100000"/>
              </a:lnSpc>
            </a:pPr>
            <a:endParaRPr b="0" lang="en-US" sz="2800" spc="-1" strike="noStrike">
              <a:solidFill>
                <a:srgbClr val="000000"/>
              </a:solidFill>
              <a:uFill>
                <a:solidFill>
                  <a:srgbClr val="ffffff"/>
                </a:solidFill>
              </a:uFill>
              <a:latin typeface="Calibri"/>
            </a:endParaRPr>
          </a:p>
          <a:p>
            <a:pPr algn="ctr">
              <a:lnSpc>
                <a:spcPct val="100000"/>
              </a:lnSpc>
            </a:pPr>
            <a:r>
              <a:rPr b="0" i="1" lang="en-US" sz="1800" spc="-1" strike="noStrike">
                <a:solidFill>
                  <a:srgbClr val="000000"/>
                </a:solidFill>
                <a:uFill>
                  <a:solidFill>
                    <a:srgbClr val="ffffff"/>
                  </a:solidFill>
                </a:uFill>
                <a:latin typeface="Calibri"/>
              </a:rPr>
              <a:t>Die Entwicklung des FitSM-Standards wird im Rahmen des EC-FP7 Projekts “FedSM” durch die Europäische Kommission unterstützt und finanziert.</a:t>
            </a:r>
            <a:endParaRPr b="0" lang="en-US" sz="2800" spc="-1" strike="noStrike">
              <a:solidFill>
                <a:srgbClr val="000000"/>
              </a:solidFill>
              <a:uFill>
                <a:solidFill>
                  <a:srgbClr val="ffffff"/>
                </a:solidFill>
              </a:uFill>
              <a:latin typeface="Calibri"/>
            </a:endParaRPr>
          </a:p>
        </p:txBody>
      </p:sp>
      <p:sp>
        <p:nvSpPr>
          <p:cNvPr id="257" name="TextShape 3"/>
          <p:cNvSpPr txBox="1"/>
          <p:nvPr/>
        </p:nvSpPr>
        <p:spPr>
          <a:xfrm>
            <a:off x="6553080" y="6430680"/>
            <a:ext cx="2133360" cy="364680"/>
          </a:xfrm>
          <a:prstGeom prst="rect">
            <a:avLst/>
          </a:prstGeom>
          <a:noFill/>
          <a:ln>
            <a:noFill/>
          </a:ln>
        </p:spPr>
        <p:txBody>
          <a:bodyPr anchor="ctr"/>
          <a:p>
            <a:pPr algn="r">
              <a:lnSpc>
                <a:spcPct val="100000"/>
              </a:lnSpc>
            </a:pPr>
            <a:fld id="{6E7CF62E-C707-4C80-8E1C-4B788A383631}" type="slidenum">
              <a:rPr b="0" lang="de-DE" sz="1200" spc="-1" strike="noStrike">
                <a:solidFill>
                  <a:srgbClr val="8b8b8b"/>
                </a:solidFill>
                <a:uFill>
                  <a:solidFill>
                    <a:srgbClr val="ffffff"/>
                  </a:solidFill>
                </a:uFill>
                <a:latin typeface="Calibri"/>
              </a:rPr>
              <a:t>&lt;Foliennummer&gt;</a:t>
            </a:fld>
            <a:endParaRPr b="0" lang="de-DE" sz="1400" spc="-1" strike="noStrike">
              <a:solidFill>
                <a:srgbClr val="000000"/>
              </a:solidFill>
              <a:uFill>
                <a:solidFill>
                  <a:srgbClr val="ffffff"/>
                </a:solidFill>
              </a:uFill>
              <a:latin typeface="Times New Roman"/>
            </a:endParaRPr>
          </a:p>
        </p:txBody>
      </p:sp>
      <p:pic>
        <p:nvPicPr>
          <p:cNvPr id="258" name="Picture 1" descr=""/>
          <p:cNvPicPr/>
          <p:nvPr/>
        </p:nvPicPr>
        <p:blipFill>
          <a:blip r:embed="rId2"/>
          <a:stretch/>
        </p:blipFill>
        <p:spPr>
          <a:xfrm>
            <a:off x="4164840" y="5876640"/>
            <a:ext cx="813600" cy="553320"/>
          </a:xfrm>
          <a:prstGeom prst="rect">
            <a:avLst/>
          </a:prstGeom>
          <a:ln>
            <a:noFill/>
          </a:ln>
        </p:spPr>
      </p:pic>
    </p:spTree>
  </p:cSld>
</p:sld>
</file>

<file path=ppt/slides/slide1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59" name="TextShape 1"/>
          <p:cNvSpPr txBox="1"/>
          <p:nvPr/>
        </p:nvSpPr>
        <p:spPr>
          <a:xfrm>
            <a:off x="457200" y="274680"/>
            <a:ext cx="7353360" cy="1047600"/>
          </a:xfrm>
          <a:prstGeom prst="rect">
            <a:avLst/>
          </a:prstGeom>
          <a:noFill/>
          <a:ln>
            <a:noFill/>
          </a:ln>
        </p:spPr>
        <p:txBody>
          <a:bodyPr anchor="ctr"/>
          <a:p>
            <a:pPr>
              <a:lnSpc>
                <a:spcPct val="100000"/>
              </a:lnSpc>
            </a:pPr>
            <a:r>
              <a:rPr b="0" lang="en-US" sz="3200" spc="-1" strike="noStrike">
                <a:solidFill>
                  <a:srgbClr val="205595"/>
                </a:solidFill>
                <a:uFill>
                  <a:solidFill>
                    <a:srgbClr val="ffffff"/>
                  </a:solidFill>
                </a:uFill>
                <a:latin typeface="Calibri"/>
              </a:rPr>
              <a:t>FitSM parts</a:t>
            </a:r>
            <a:endParaRPr b="0" lang="en-US" sz="1800" spc="-1" strike="noStrike">
              <a:solidFill>
                <a:srgbClr val="000000"/>
              </a:solidFill>
              <a:uFill>
                <a:solidFill>
                  <a:srgbClr val="ffffff"/>
                </a:solidFill>
              </a:uFill>
              <a:latin typeface="Calibri"/>
            </a:endParaRPr>
          </a:p>
        </p:txBody>
      </p:sp>
      <p:sp>
        <p:nvSpPr>
          <p:cNvPr id="260" name="TextShape 2"/>
          <p:cNvSpPr txBox="1"/>
          <p:nvPr/>
        </p:nvSpPr>
        <p:spPr>
          <a:xfrm>
            <a:off x="6553080" y="6430680"/>
            <a:ext cx="2133360" cy="364680"/>
          </a:xfrm>
          <a:prstGeom prst="rect">
            <a:avLst/>
          </a:prstGeom>
          <a:noFill/>
          <a:ln>
            <a:noFill/>
          </a:ln>
        </p:spPr>
        <p:txBody>
          <a:bodyPr anchor="ctr"/>
          <a:p>
            <a:pPr algn="r">
              <a:lnSpc>
                <a:spcPct val="100000"/>
              </a:lnSpc>
            </a:pPr>
            <a:fld id="{11138C67-6743-466A-9DF5-C5F39673A7D5}" type="slidenum">
              <a:rPr b="0" lang="de-DE" sz="1200" spc="-1" strike="noStrike">
                <a:solidFill>
                  <a:srgbClr val="8b8b8b"/>
                </a:solidFill>
                <a:uFill>
                  <a:solidFill>
                    <a:srgbClr val="ffffff"/>
                  </a:solidFill>
                </a:uFill>
                <a:latin typeface="Calibri"/>
              </a:rPr>
              <a:t>&lt;Foliennummer&gt;</a:t>
            </a:fld>
            <a:endParaRPr b="0" lang="de-DE" sz="1400" spc="-1" strike="noStrike">
              <a:solidFill>
                <a:srgbClr val="000000"/>
              </a:solidFill>
              <a:uFill>
                <a:solidFill>
                  <a:srgbClr val="ffffff"/>
                </a:solidFill>
              </a:uFill>
              <a:latin typeface="Times New Roman"/>
            </a:endParaRPr>
          </a:p>
        </p:txBody>
      </p:sp>
      <p:sp>
        <p:nvSpPr>
          <p:cNvPr id="261" name="Line 3"/>
          <p:cNvSpPr/>
          <p:nvPr/>
        </p:nvSpPr>
        <p:spPr>
          <a:xfrm>
            <a:off x="860040" y="4009680"/>
            <a:ext cx="7149960" cy="2160"/>
          </a:xfrm>
          <a:prstGeom prst="line">
            <a:avLst/>
          </a:prstGeom>
          <a:ln w="12600">
            <a:solidFill>
              <a:schemeClr val="tx1"/>
            </a:solidFill>
            <a:custDash>
              <a:ds d="400000" sp="300000"/>
            </a:custDash>
            <a:round/>
          </a:ln>
        </p:spPr>
        <p:style>
          <a:lnRef idx="1">
            <a:schemeClr val="accent1"/>
          </a:lnRef>
          <a:fillRef idx="0">
            <a:schemeClr val="accent1"/>
          </a:fillRef>
          <a:effectRef idx="0">
            <a:schemeClr val="accent1"/>
          </a:effectRef>
          <a:fontRef idx="minor"/>
        </p:style>
      </p:sp>
      <p:sp>
        <p:nvSpPr>
          <p:cNvPr id="262" name="CustomShape 4"/>
          <p:cNvSpPr/>
          <p:nvPr/>
        </p:nvSpPr>
        <p:spPr>
          <a:xfrm>
            <a:off x="3238920" y="3075480"/>
            <a:ext cx="2781000" cy="726840"/>
          </a:xfrm>
          <a:prstGeom prst="rect">
            <a:avLst/>
          </a:prstGeom>
          <a:solidFill>
            <a:schemeClr val="tx1"/>
          </a:solidFill>
          <a:ln w="12600">
            <a:solidFill>
              <a:schemeClr val="tx1"/>
            </a:solidFill>
            <a:round/>
          </a:ln>
        </p:spPr>
        <p:style>
          <a:lnRef idx="2">
            <a:schemeClr val="accent1">
              <a:shade val="50000"/>
            </a:schemeClr>
          </a:lnRef>
          <a:fillRef idx="1">
            <a:schemeClr val="accent1"/>
          </a:fillRef>
          <a:effectRef idx="0">
            <a:schemeClr val="accent1"/>
          </a:effectRef>
          <a:fontRef idx="minor"/>
        </p:style>
        <p:txBody>
          <a:bodyPr lIns="90000" rIns="90000" tIns="45000" bIns="45000" anchor="ctr"/>
          <a:p>
            <a:pPr algn="ctr">
              <a:lnSpc>
                <a:spcPct val="100000"/>
              </a:lnSpc>
            </a:pPr>
            <a:r>
              <a:rPr b="1" lang="de-DE" sz="1600" spc="-1" strike="noStrike">
                <a:solidFill>
                  <a:srgbClr val="ffffff"/>
                </a:solidFill>
                <a:uFill>
                  <a:solidFill>
                    <a:srgbClr val="ffffff"/>
                  </a:solidFill>
                </a:uFill>
                <a:latin typeface="Arial"/>
              </a:rPr>
              <a:t>FitSM-1</a:t>
            </a:r>
            <a:endParaRPr b="0" lang="de-DE" sz="1800" spc="-1" strike="noStrike">
              <a:solidFill>
                <a:srgbClr val="000000"/>
              </a:solidFill>
              <a:uFill>
                <a:solidFill>
                  <a:srgbClr val="ffffff"/>
                </a:solidFill>
              </a:uFill>
              <a:latin typeface="Arial"/>
            </a:endParaRPr>
          </a:p>
          <a:p>
            <a:pPr algn="ctr">
              <a:lnSpc>
                <a:spcPct val="100000"/>
              </a:lnSpc>
            </a:pPr>
            <a:r>
              <a:rPr b="1" lang="de-DE" sz="1600" spc="-1" strike="noStrike">
                <a:solidFill>
                  <a:srgbClr val="ffffff"/>
                </a:solidFill>
                <a:uFill>
                  <a:solidFill>
                    <a:srgbClr val="ffffff"/>
                  </a:solidFill>
                </a:uFill>
                <a:latin typeface="Arial"/>
              </a:rPr>
              <a:t>Anforderungen</a:t>
            </a:r>
            <a:endParaRPr b="0" lang="de-DE" sz="1800" spc="-1" strike="noStrike">
              <a:solidFill>
                <a:srgbClr val="000000"/>
              </a:solidFill>
              <a:uFill>
                <a:solidFill>
                  <a:srgbClr val="ffffff"/>
                </a:solidFill>
              </a:uFill>
              <a:latin typeface="Arial"/>
            </a:endParaRPr>
          </a:p>
        </p:txBody>
      </p:sp>
      <p:sp>
        <p:nvSpPr>
          <p:cNvPr id="263" name="CustomShape 5"/>
          <p:cNvSpPr/>
          <p:nvPr/>
        </p:nvSpPr>
        <p:spPr>
          <a:xfrm>
            <a:off x="1420920" y="4316400"/>
            <a:ext cx="2781000" cy="726840"/>
          </a:xfrm>
          <a:prstGeom prst="rect">
            <a:avLst/>
          </a:prstGeom>
          <a:noFill/>
          <a:ln w="12600">
            <a:solidFill>
              <a:schemeClr val="tx1"/>
            </a:solidFill>
            <a:round/>
          </a:ln>
        </p:spPr>
        <p:style>
          <a:lnRef idx="2">
            <a:schemeClr val="accent1">
              <a:shade val="50000"/>
            </a:schemeClr>
          </a:lnRef>
          <a:fillRef idx="1">
            <a:schemeClr val="accent1"/>
          </a:fillRef>
          <a:effectRef idx="0">
            <a:schemeClr val="accent1"/>
          </a:effectRef>
          <a:fontRef idx="minor"/>
        </p:style>
        <p:txBody>
          <a:bodyPr lIns="90000" rIns="90000" tIns="45000" bIns="45000" anchor="ctr"/>
          <a:p>
            <a:pPr algn="ctr">
              <a:lnSpc>
                <a:spcPct val="100000"/>
              </a:lnSpc>
            </a:pPr>
            <a:r>
              <a:rPr b="0" lang="de-DE" sz="1600" spc="-1" strike="noStrike">
                <a:solidFill>
                  <a:srgbClr val="000000"/>
                </a:solidFill>
                <a:uFill>
                  <a:solidFill>
                    <a:srgbClr val="ffffff"/>
                  </a:solidFill>
                </a:uFill>
                <a:latin typeface="Arial"/>
              </a:rPr>
              <a:t>FitSM-2</a:t>
            </a:r>
            <a:endParaRPr b="0" lang="de-DE" sz="1800" spc="-1" strike="noStrike">
              <a:solidFill>
                <a:srgbClr val="000000"/>
              </a:solidFill>
              <a:uFill>
                <a:solidFill>
                  <a:srgbClr val="ffffff"/>
                </a:solidFill>
              </a:uFill>
              <a:latin typeface="Arial"/>
            </a:endParaRPr>
          </a:p>
          <a:p>
            <a:pPr algn="ctr">
              <a:lnSpc>
                <a:spcPct val="100000"/>
              </a:lnSpc>
            </a:pPr>
            <a:r>
              <a:rPr b="0" lang="de-DE" sz="1600" spc="-1" strike="noStrike">
                <a:solidFill>
                  <a:srgbClr val="000000"/>
                </a:solidFill>
                <a:uFill>
                  <a:solidFill>
                    <a:srgbClr val="ffffff"/>
                  </a:solidFill>
                </a:uFill>
                <a:latin typeface="Arial"/>
              </a:rPr>
              <a:t>Objectives and activities</a:t>
            </a:r>
            <a:endParaRPr b="0" lang="de-DE" sz="1800" spc="-1" strike="noStrike">
              <a:solidFill>
                <a:srgbClr val="000000"/>
              </a:solidFill>
              <a:uFill>
                <a:solidFill>
                  <a:srgbClr val="ffffff"/>
                </a:solidFill>
              </a:uFill>
              <a:latin typeface="Arial"/>
            </a:endParaRPr>
          </a:p>
        </p:txBody>
      </p:sp>
      <p:sp>
        <p:nvSpPr>
          <p:cNvPr id="264" name="CustomShape 6"/>
          <p:cNvSpPr/>
          <p:nvPr/>
        </p:nvSpPr>
        <p:spPr>
          <a:xfrm>
            <a:off x="5065560" y="4316400"/>
            <a:ext cx="2781000" cy="726840"/>
          </a:xfrm>
          <a:prstGeom prst="rect">
            <a:avLst/>
          </a:prstGeom>
          <a:noFill/>
          <a:ln w="12600">
            <a:solidFill>
              <a:schemeClr val="tx1"/>
            </a:solidFill>
            <a:round/>
          </a:ln>
        </p:spPr>
        <p:style>
          <a:lnRef idx="2">
            <a:schemeClr val="accent1">
              <a:shade val="50000"/>
            </a:schemeClr>
          </a:lnRef>
          <a:fillRef idx="1">
            <a:schemeClr val="accent1"/>
          </a:fillRef>
          <a:effectRef idx="0">
            <a:schemeClr val="accent1"/>
          </a:effectRef>
          <a:fontRef idx="minor"/>
        </p:style>
        <p:txBody>
          <a:bodyPr lIns="90000" rIns="90000" tIns="45000" bIns="45000" anchor="ctr"/>
          <a:p>
            <a:pPr algn="ctr">
              <a:lnSpc>
                <a:spcPct val="100000"/>
              </a:lnSpc>
            </a:pPr>
            <a:r>
              <a:rPr b="0" lang="de-DE" sz="1600" spc="-1" strike="noStrike">
                <a:solidFill>
                  <a:srgbClr val="000000"/>
                </a:solidFill>
                <a:uFill>
                  <a:solidFill>
                    <a:srgbClr val="ffffff"/>
                  </a:solidFill>
                </a:uFill>
                <a:latin typeface="Arial"/>
              </a:rPr>
              <a:t>FitSM-3</a:t>
            </a:r>
            <a:endParaRPr b="0" lang="de-DE" sz="1800" spc="-1" strike="noStrike">
              <a:solidFill>
                <a:srgbClr val="000000"/>
              </a:solidFill>
              <a:uFill>
                <a:solidFill>
                  <a:srgbClr val="ffffff"/>
                </a:solidFill>
              </a:uFill>
              <a:latin typeface="Arial"/>
            </a:endParaRPr>
          </a:p>
          <a:p>
            <a:pPr algn="ctr">
              <a:lnSpc>
                <a:spcPct val="100000"/>
              </a:lnSpc>
            </a:pPr>
            <a:r>
              <a:rPr b="0" lang="de-DE" sz="1600" spc="-1" strike="noStrike">
                <a:solidFill>
                  <a:srgbClr val="000000"/>
                </a:solidFill>
                <a:uFill>
                  <a:solidFill>
                    <a:srgbClr val="ffffff"/>
                  </a:solidFill>
                </a:uFill>
                <a:latin typeface="Arial"/>
              </a:rPr>
              <a:t>Role model</a:t>
            </a:r>
            <a:endParaRPr b="0" lang="de-DE" sz="1800" spc="-1" strike="noStrike">
              <a:solidFill>
                <a:srgbClr val="000000"/>
              </a:solidFill>
              <a:uFill>
                <a:solidFill>
                  <a:srgbClr val="ffffff"/>
                </a:solidFill>
              </a:uFill>
              <a:latin typeface="Arial"/>
            </a:endParaRPr>
          </a:p>
        </p:txBody>
      </p:sp>
      <p:sp>
        <p:nvSpPr>
          <p:cNvPr id="265" name="CustomShape 7"/>
          <p:cNvSpPr/>
          <p:nvPr/>
        </p:nvSpPr>
        <p:spPr>
          <a:xfrm>
            <a:off x="3653640" y="5401800"/>
            <a:ext cx="1951920" cy="1222560"/>
          </a:xfrm>
          <a:prstGeom prst="rect">
            <a:avLst/>
          </a:prstGeom>
          <a:noFill/>
          <a:ln w="12600">
            <a:solidFill>
              <a:schemeClr val="tx1"/>
            </a:solidFill>
            <a:round/>
          </a:ln>
        </p:spPr>
        <p:style>
          <a:lnRef idx="2">
            <a:schemeClr val="accent1">
              <a:shade val="50000"/>
            </a:schemeClr>
          </a:lnRef>
          <a:fillRef idx="1">
            <a:schemeClr val="accent1"/>
          </a:fillRef>
          <a:effectRef idx="0">
            <a:schemeClr val="accent1"/>
          </a:effectRef>
          <a:fontRef idx="minor"/>
        </p:style>
        <p:txBody>
          <a:bodyPr lIns="90000" rIns="90000" tIns="45000" bIns="45000" anchor="ctr"/>
          <a:p>
            <a:pPr algn="ctr">
              <a:lnSpc>
                <a:spcPct val="100000"/>
              </a:lnSpc>
            </a:pPr>
            <a:r>
              <a:rPr b="0" lang="de-DE" sz="1600" spc="-1" strike="noStrike">
                <a:solidFill>
                  <a:srgbClr val="000000"/>
                </a:solidFill>
                <a:uFill>
                  <a:solidFill>
                    <a:srgbClr val="ffffff"/>
                  </a:solidFill>
                </a:uFill>
                <a:latin typeface="Arial"/>
              </a:rPr>
              <a:t>FitSM-5</a:t>
            </a:r>
            <a:endParaRPr b="0" lang="de-DE" sz="1800" spc="-1" strike="noStrike">
              <a:solidFill>
                <a:srgbClr val="000000"/>
              </a:solidFill>
              <a:uFill>
                <a:solidFill>
                  <a:srgbClr val="ffffff"/>
                </a:solidFill>
              </a:uFill>
              <a:latin typeface="Arial"/>
            </a:endParaRPr>
          </a:p>
          <a:p>
            <a:pPr algn="ctr">
              <a:lnSpc>
                <a:spcPct val="100000"/>
              </a:lnSpc>
            </a:pPr>
            <a:r>
              <a:rPr b="0" lang="de-DE" sz="1600" spc="-1" strike="noStrike">
                <a:solidFill>
                  <a:srgbClr val="000000"/>
                </a:solidFill>
                <a:uFill>
                  <a:solidFill>
                    <a:srgbClr val="ffffff"/>
                  </a:solidFill>
                </a:uFill>
                <a:latin typeface="Arial"/>
              </a:rPr>
              <a:t>Selected implementation guides</a:t>
            </a:r>
            <a:endParaRPr b="0" lang="de-DE" sz="1800" spc="-1" strike="noStrike">
              <a:solidFill>
                <a:srgbClr val="000000"/>
              </a:solidFill>
              <a:uFill>
                <a:solidFill>
                  <a:srgbClr val="ffffff"/>
                </a:solidFill>
              </a:uFill>
              <a:latin typeface="Arial"/>
            </a:endParaRPr>
          </a:p>
        </p:txBody>
      </p:sp>
      <p:sp>
        <p:nvSpPr>
          <p:cNvPr id="266" name="CustomShape 8"/>
          <p:cNvSpPr/>
          <p:nvPr/>
        </p:nvSpPr>
        <p:spPr>
          <a:xfrm flipH="1" flipV="1" rot="5400000">
            <a:off x="3463560" y="3150360"/>
            <a:ext cx="513360" cy="1817640"/>
          </a:xfrm>
          <a:prstGeom prst="bentConnector3">
            <a:avLst>
              <a:gd name="adj1" fmla="val 26084"/>
            </a:avLst>
          </a:prstGeom>
          <a:noFill/>
          <a:ln w="12600">
            <a:solidFill>
              <a:schemeClr val="tx1"/>
            </a:solidFill>
            <a:round/>
            <a:tailEnd len="med" type="arrow" w="med"/>
          </a:ln>
        </p:spPr>
        <p:style>
          <a:lnRef idx="1">
            <a:schemeClr val="accent1"/>
          </a:lnRef>
          <a:fillRef idx="0">
            <a:schemeClr val="accent1"/>
          </a:fillRef>
          <a:effectRef idx="0">
            <a:schemeClr val="accent1"/>
          </a:effectRef>
          <a:fontRef idx="minor"/>
        </p:style>
      </p:sp>
      <p:sp>
        <p:nvSpPr>
          <p:cNvPr id="267" name="CustomShape 9"/>
          <p:cNvSpPr/>
          <p:nvPr/>
        </p:nvSpPr>
        <p:spPr>
          <a:xfrm flipV="1" rot="16200000">
            <a:off x="5286240" y="3146400"/>
            <a:ext cx="513360" cy="1826280"/>
          </a:xfrm>
          <a:prstGeom prst="bentConnector3">
            <a:avLst>
              <a:gd name="adj1" fmla="val 26084"/>
            </a:avLst>
          </a:prstGeom>
          <a:noFill/>
          <a:ln w="12600">
            <a:solidFill>
              <a:schemeClr val="tx1"/>
            </a:solidFill>
            <a:round/>
            <a:tailEnd len="med" type="arrow" w="med"/>
          </a:ln>
        </p:spPr>
        <p:style>
          <a:lnRef idx="1">
            <a:schemeClr val="accent1"/>
          </a:lnRef>
          <a:fillRef idx="0">
            <a:schemeClr val="accent1"/>
          </a:fillRef>
          <a:effectRef idx="0">
            <a:schemeClr val="accent1"/>
          </a:effectRef>
          <a:fontRef idx="minor"/>
        </p:style>
      </p:sp>
      <p:sp>
        <p:nvSpPr>
          <p:cNvPr id="268" name="CustomShape 10"/>
          <p:cNvSpPr/>
          <p:nvPr/>
        </p:nvSpPr>
        <p:spPr>
          <a:xfrm rot="16200000">
            <a:off x="376200" y="3251520"/>
            <a:ext cx="1284120" cy="333360"/>
          </a:xfrm>
          <a:prstGeom prst="rect">
            <a:avLst/>
          </a:prstGeom>
          <a:noFill/>
          <a:ln>
            <a:noFill/>
          </a:ln>
        </p:spPr>
        <p:style>
          <a:lnRef idx="0"/>
          <a:fillRef idx="0"/>
          <a:effectRef idx="0"/>
          <a:fontRef idx="minor"/>
        </p:style>
        <p:txBody>
          <a:bodyPr wrap="none" lIns="90000" rIns="90000" tIns="45000" bIns="45000"/>
          <a:p>
            <a:pPr algn="ctr">
              <a:lnSpc>
                <a:spcPct val="100000"/>
              </a:lnSpc>
            </a:pPr>
            <a:r>
              <a:rPr b="0" lang="de-DE" sz="1600" spc="-1" strike="noStrike">
                <a:solidFill>
                  <a:srgbClr val="000000"/>
                </a:solidFill>
                <a:uFill>
                  <a:solidFill>
                    <a:srgbClr val="ffffff"/>
                  </a:solidFill>
                </a:uFill>
                <a:latin typeface="Arial Narrow"/>
              </a:rPr>
              <a:t>Anforderungen</a:t>
            </a:r>
            <a:endParaRPr b="0" lang="de-DE" sz="1800" spc="-1" strike="noStrike">
              <a:solidFill>
                <a:srgbClr val="000000"/>
              </a:solidFill>
              <a:uFill>
                <a:solidFill>
                  <a:srgbClr val="ffffff"/>
                </a:solidFill>
              </a:uFill>
              <a:latin typeface="Arial"/>
            </a:endParaRPr>
          </a:p>
        </p:txBody>
      </p:sp>
      <p:sp>
        <p:nvSpPr>
          <p:cNvPr id="269" name="CustomShape 11"/>
          <p:cNvSpPr/>
          <p:nvPr/>
        </p:nvSpPr>
        <p:spPr>
          <a:xfrm flipV="1" rot="16200000">
            <a:off x="3830760" y="4601520"/>
            <a:ext cx="1598760" cy="360"/>
          </a:xfrm>
          <a:prstGeom prst="bentConnector3">
            <a:avLst>
              <a:gd name="adj1" fmla="val 50000"/>
            </a:avLst>
          </a:prstGeom>
          <a:noFill/>
          <a:ln w="12600">
            <a:solidFill>
              <a:schemeClr val="tx1"/>
            </a:solidFill>
            <a:round/>
            <a:tailEnd len="med" type="arrow" w="med"/>
          </a:ln>
        </p:spPr>
        <p:style>
          <a:lnRef idx="1">
            <a:schemeClr val="accent1"/>
          </a:lnRef>
          <a:fillRef idx="0">
            <a:schemeClr val="accent1"/>
          </a:fillRef>
          <a:effectRef idx="0">
            <a:schemeClr val="accent1"/>
          </a:effectRef>
          <a:fontRef idx="minor"/>
        </p:style>
      </p:sp>
      <p:sp>
        <p:nvSpPr>
          <p:cNvPr id="270" name="CustomShape 12"/>
          <p:cNvSpPr/>
          <p:nvPr/>
        </p:nvSpPr>
        <p:spPr>
          <a:xfrm>
            <a:off x="3238920" y="1758960"/>
            <a:ext cx="2781000" cy="726840"/>
          </a:xfrm>
          <a:prstGeom prst="rect">
            <a:avLst/>
          </a:prstGeom>
          <a:noFill/>
          <a:ln w="12600">
            <a:solidFill>
              <a:schemeClr val="tx1"/>
            </a:solidFill>
            <a:round/>
          </a:ln>
        </p:spPr>
        <p:style>
          <a:lnRef idx="2">
            <a:schemeClr val="accent1">
              <a:shade val="50000"/>
            </a:schemeClr>
          </a:lnRef>
          <a:fillRef idx="1">
            <a:schemeClr val="accent1"/>
          </a:fillRef>
          <a:effectRef idx="0">
            <a:schemeClr val="accent1"/>
          </a:effectRef>
          <a:fontRef idx="minor"/>
        </p:style>
        <p:txBody>
          <a:bodyPr lIns="90000" rIns="90000" tIns="45000" bIns="45000" anchor="ctr"/>
          <a:p>
            <a:pPr algn="ctr">
              <a:lnSpc>
                <a:spcPct val="100000"/>
              </a:lnSpc>
            </a:pPr>
            <a:r>
              <a:rPr b="0" lang="de-DE" sz="1600" spc="-1" strike="noStrike">
                <a:solidFill>
                  <a:srgbClr val="000000"/>
                </a:solidFill>
                <a:uFill>
                  <a:solidFill>
                    <a:srgbClr val="ffffff"/>
                  </a:solidFill>
                </a:uFill>
                <a:latin typeface="Arial"/>
              </a:rPr>
              <a:t>FitSM-0</a:t>
            </a:r>
            <a:endParaRPr b="0" lang="de-DE" sz="1800" spc="-1" strike="noStrike">
              <a:solidFill>
                <a:srgbClr val="000000"/>
              </a:solidFill>
              <a:uFill>
                <a:solidFill>
                  <a:srgbClr val="ffffff"/>
                </a:solidFill>
              </a:uFill>
              <a:latin typeface="Arial"/>
            </a:endParaRPr>
          </a:p>
          <a:p>
            <a:pPr algn="ctr">
              <a:lnSpc>
                <a:spcPct val="100000"/>
              </a:lnSpc>
            </a:pPr>
            <a:r>
              <a:rPr b="0" lang="de-DE" sz="1600" spc="-1" strike="noStrike">
                <a:solidFill>
                  <a:srgbClr val="000000"/>
                </a:solidFill>
                <a:uFill>
                  <a:solidFill>
                    <a:srgbClr val="ffffff"/>
                  </a:solidFill>
                </a:uFill>
                <a:latin typeface="Arial"/>
              </a:rPr>
              <a:t>Overview &amp; vocabulary</a:t>
            </a:r>
            <a:endParaRPr b="0" lang="de-DE" sz="1800" spc="-1" strike="noStrike">
              <a:solidFill>
                <a:srgbClr val="000000"/>
              </a:solidFill>
              <a:uFill>
                <a:solidFill>
                  <a:srgbClr val="ffffff"/>
                </a:solidFill>
              </a:uFill>
              <a:latin typeface="Arial"/>
            </a:endParaRPr>
          </a:p>
        </p:txBody>
      </p:sp>
      <p:sp>
        <p:nvSpPr>
          <p:cNvPr id="271" name="Line 13"/>
          <p:cNvSpPr/>
          <p:nvPr/>
        </p:nvSpPr>
        <p:spPr>
          <a:xfrm>
            <a:off x="870840" y="2785320"/>
            <a:ext cx="7149960" cy="2520"/>
          </a:xfrm>
          <a:prstGeom prst="line">
            <a:avLst/>
          </a:prstGeom>
          <a:ln w="12600">
            <a:solidFill>
              <a:schemeClr val="tx1"/>
            </a:solidFill>
            <a:custDash>
              <a:ds d="400000" sp="300000"/>
            </a:custDash>
            <a:round/>
          </a:ln>
        </p:spPr>
        <p:style>
          <a:lnRef idx="1">
            <a:schemeClr val="accent1"/>
          </a:lnRef>
          <a:fillRef idx="0">
            <a:schemeClr val="accent1"/>
          </a:fillRef>
          <a:effectRef idx="0">
            <a:schemeClr val="accent1"/>
          </a:effectRef>
          <a:fontRef idx="minor"/>
        </p:style>
      </p:sp>
      <p:sp>
        <p:nvSpPr>
          <p:cNvPr id="272" name="CustomShape 14"/>
          <p:cNvSpPr/>
          <p:nvPr/>
        </p:nvSpPr>
        <p:spPr>
          <a:xfrm rot="16200000">
            <a:off x="-15480" y="5135040"/>
            <a:ext cx="2107080" cy="333360"/>
          </a:xfrm>
          <a:prstGeom prst="rect">
            <a:avLst/>
          </a:prstGeom>
          <a:noFill/>
          <a:ln>
            <a:noFill/>
          </a:ln>
        </p:spPr>
        <p:style>
          <a:lnRef idx="0"/>
          <a:fillRef idx="0"/>
          <a:effectRef idx="0"/>
          <a:fontRef idx="minor"/>
        </p:style>
        <p:txBody>
          <a:bodyPr wrap="none" lIns="90000" rIns="90000" tIns="45000" bIns="45000"/>
          <a:p>
            <a:pPr>
              <a:lnSpc>
                <a:spcPct val="100000"/>
              </a:lnSpc>
            </a:pPr>
            <a:r>
              <a:rPr b="0" lang="de-DE" sz="1600" spc="-1" strike="noStrike">
                <a:solidFill>
                  <a:srgbClr val="000000"/>
                </a:solidFill>
                <a:uFill>
                  <a:solidFill>
                    <a:srgbClr val="ffffff"/>
                  </a:solidFill>
                </a:uFill>
                <a:latin typeface="Arial Narrow"/>
              </a:rPr>
              <a:t>Unterstützung &amp; Anleitung</a:t>
            </a:r>
            <a:endParaRPr b="0" lang="de-DE" sz="1800" spc="-1" strike="noStrike">
              <a:solidFill>
                <a:srgbClr val="000000"/>
              </a:solidFill>
              <a:uFill>
                <a:solidFill>
                  <a:srgbClr val="ffffff"/>
                </a:solidFill>
              </a:uFill>
              <a:latin typeface="Arial"/>
            </a:endParaRPr>
          </a:p>
        </p:txBody>
      </p:sp>
      <p:sp>
        <p:nvSpPr>
          <p:cNvPr id="273" name="CustomShape 15"/>
          <p:cNvSpPr/>
          <p:nvPr/>
        </p:nvSpPr>
        <p:spPr>
          <a:xfrm rot="16200000">
            <a:off x="641880" y="2080080"/>
            <a:ext cx="750600" cy="333360"/>
          </a:xfrm>
          <a:prstGeom prst="rect">
            <a:avLst/>
          </a:prstGeom>
          <a:noFill/>
          <a:ln>
            <a:noFill/>
          </a:ln>
        </p:spPr>
        <p:style>
          <a:lnRef idx="0"/>
          <a:fillRef idx="0"/>
          <a:effectRef idx="0"/>
          <a:fontRef idx="minor"/>
        </p:style>
        <p:txBody>
          <a:bodyPr wrap="none" lIns="90000" rIns="90000" tIns="45000" bIns="45000"/>
          <a:p>
            <a:pPr algn="ctr">
              <a:lnSpc>
                <a:spcPct val="100000"/>
              </a:lnSpc>
            </a:pPr>
            <a:r>
              <a:rPr b="0" lang="de-DE" sz="1600" spc="-1" strike="noStrike">
                <a:solidFill>
                  <a:srgbClr val="000000"/>
                </a:solidFill>
                <a:uFill>
                  <a:solidFill>
                    <a:srgbClr val="ffffff"/>
                  </a:solidFill>
                </a:uFill>
                <a:latin typeface="Arial Narrow"/>
              </a:rPr>
              <a:t>Begriffe</a:t>
            </a:r>
            <a:endParaRPr b="0" lang="de-DE" sz="1800" spc="-1" strike="noStrike">
              <a:solidFill>
                <a:srgbClr val="000000"/>
              </a:solidFill>
              <a:uFill>
                <a:solidFill>
                  <a:srgbClr val="ffffff"/>
                </a:solidFill>
              </a:uFill>
              <a:latin typeface="Arial"/>
            </a:endParaRPr>
          </a:p>
        </p:txBody>
      </p:sp>
      <p:sp>
        <p:nvSpPr>
          <p:cNvPr id="274" name="CustomShape 16"/>
          <p:cNvSpPr/>
          <p:nvPr/>
        </p:nvSpPr>
        <p:spPr>
          <a:xfrm>
            <a:off x="1420920" y="5401800"/>
            <a:ext cx="1951920" cy="1222560"/>
          </a:xfrm>
          <a:prstGeom prst="rect">
            <a:avLst/>
          </a:prstGeom>
          <a:noFill/>
          <a:ln w="12600">
            <a:solidFill>
              <a:schemeClr val="tx1"/>
            </a:solidFill>
            <a:round/>
          </a:ln>
        </p:spPr>
        <p:style>
          <a:lnRef idx="2">
            <a:schemeClr val="accent1">
              <a:shade val="50000"/>
            </a:schemeClr>
          </a:lnRef>
          <a:fillRef idx="1">
            <a:schemeClr val="accent1"/>
          </a:fillRef>
          <a:effectRef idx="0">
            <a:schemeClr val="accent1"/>
          </a:effectRef>
          <a:fontRef idx="minor"/>
        </p:style>
        <p:txBody>
          <a:bodyPr lIns="90000" rIns="90000" tIns="45000" bIns="45000" anchor="ctr"/>
          <a:p>
            <a:pPr algn="ctr">
              <a:lnSpc>
                <a:spcPct val="100000"/>
              </a:lnSpc>
            </a:pPr>
            <a:r>
              <a:rPr b="0" lang="de-DE" sz="1600" spc="-1" strike="noStrike">
                <a:solidFill>
                  <a:srgbClr val="000000"/>
                </a:solidFill>
                <a:uFill>
                  <a:solidFill>
                    <a:srgbClr val="ffffff"/>
                  </a:solidFill>
                </a:uFill>
                <a:latin typeface="Arial"/>
              </a:rPr>
              <a:t>FitSM-4</a:t>
            </a:r>
            <a:endParaRPr b="0" lang="de-DE" sz="1800" spc="-1" strike="noStrike">
              <a:solidFill>
                <a:srgbClr val="000000"/>
              </a:solidFill>
              <a:uFill>
                <a:solidFill>
                  <a:srgbClr val="ffffff"/>
                </a:solidFill>
              </a:uFill>
              <a:latin typeface="Arial"/>
            </a:endParaRPr>
          </a:p>
          <a:p>
            <a:pPr algn="ctr">
              <a:lnSpc>
                <a:spcPct val="100000"/>
              </a:lnSpc>
            </a:pPr>
            <a:r>
              <a:rPr b="0" lang="de-DE" sz="1600" spc="-1" strike="noStrike">
                <a:solidFill>
                  <a:srgbClr val="000000"/>
                </a:solidFill>
                <a:uFill>
                  <a:solidFill>
                    <a:srgbClr val="ffffff"/>
                  </a:solidFill>
                </a:uFill>
                <a:latin typeface="Arial"/>
              </a:rPr>
              <a:t>Selected templates and samples</a:t>
            </a:r>
            <a:endParaRPr b="0" lang="de-DE" sz="1800" spc="-1" strike="noStrike">
              <a:solidFill>
                <a:srgbClr val="000000"/>
              </a:solidFill>
              <a:uFill>
                <a:solidFill>
                  <a:srgbClr val="ffffff"/>
                </a:solidFill>
              </a:uFill>
              <a:latin typeface="Arial"/>
            </a:endParaRPr>
          </a:p>
        </p:txBody>
      </p:sp>
      <p:sp>
        <p:nvSpPr>
          <p:cNvPr id="275" name="CustomShape 17"/>
          <p:cNvSpPr/>
          <p:nvPr/>
        </p:nvSpPr>
        <p:spPr>
          <a:xfrm flipH="1" flipV="1" rot="5400000">
            <a:off x="2713680" y="3485160"/>
            <a:ext cx="1598760" cy="2232360"/>
          </a:xfrm>
          <a:prstGeom prst="bentConnector3">
            <a:avLst>
              <a:gd name="adj1" fmla="val 11591"/>
            </a:avLst>
          </a:prstGeom>
          <a:noFill/>
          <a:ln w="12600">
            <a:solidFill>
              <a:schemeClr val="tx1"/>
            </a:solidFill>
            <a:round/>
            <a:tailEnd len="med" type="arrow" w="med"/>
          </a:ln>
        </p:spPr>
        <p:style>
          <a:lnRef idx="1">
            <a:schemeClr val="accent1"/>
          </a:lnRef>
          <a:fillRef idx="0">
            <a:schemeClr val="accent1"/>
          </a:fillRef>
          <a:effectRef idx="0">
            <a:schemeClr val="accent1"/>
          </a:effectRef>
          <a:fontRef idx="minor"/>
        </p:style>
      </p:sp>
      <p:sp>
        <p:nvSpPr>
          <p:cNvPr id="276" name="CustomShape 18"/>
          <p:cNvSpPr/>
          <p:nvPr/>
        </p:nvSpPr>
        <p:spPr>
          <a:xfrm>
            <a:off x="5895000" y="5401800"/>
            <a:ext cx="1951920" cy="1222560"/>
          </a:xfrm>
          <a:prstGeom prst="rect">
            <a:avLst/>
          </a:prstGeom>
          <a:noFill/>
          <a:ln w="12600">
            <a:solidFill>
              <a:schemeClr val="tx1"/>
            </a:solidFill>
            <a:round/>
          </a:ln>
        </p:spPr>
        <p:style>
          <a:lnRef idx="2">
            <a:schemeClr val="accent1">
              <a:shade val="50000"/>
            </a:schemeClr>
          </a:lnRef>
          <a:fillRef idx="1">
            <a:schemeClr val="accent1"/>
          </a:fillRef>
          <a:effectRef idx="0">
            <a:schemeClr val="accent1"/>
          </a:effectRef>
          <a:fontRef idx="minor"/>
        </p:style>
        <p:txBody>
          <a:bodyPr lIns="90000" rIns="90000" tIns="45000" bIns="45000" anchor="ctr"/>
          <a:p>
            <a:pPr algn="ctr">
              <a:lnSpc>
                <a:spcPct val="100000"/>
              </a:lnSpc>
            </a:pPr>
            <a:r>
              <a:rPr b="0" lang="de-DE" sz="1600" spc="-1" strike="noStrike">
                <a:solidFill>
                  <a:srgbClr val="000000"/>
                </a:solidFill>
                <a:uFill>
                  <a:solidFill>
                    <a:srgbClr val="ffffff"/>
                  </a:solidFill>
                </a:uFill>
                <a:latin typeface="Arial"/>
              </a:rPr>
              <a:t>FitSM-6</a:t>
            </a:r>
            <a:endParaRPr b="0" lang="de-DE" sz="1800" spc="-1" strike="noStrike">
              <a:solidFill>
                <a:srgbClr val="000000"/>
              </a:solidFill>
              <a:uFill>
                <a:solidFill>
                  <a:srgbClr val="ffffff"/>
                </a:solidFill>
              </a:uFill>
              <a:latin typeface="Arial"/>
            </a:endParaRPr>
          </a:p>
          <a:p>
            <a:pPr algn="ctr">
              <a:lnSpc>
                <a:spcPct val="100000"/>
              </a:lnSpc>
            </a:pPr>
            <a:r>
              <a:rPr b="0" lang="de-DE" sz="1600" spc="-1" strike="noStrike">
                <a:solidFill>
                  <a:srgbClr val="000000"/>
                </a:solidFill>
                <a:uFill>
                  <a:solidFill>
                    <a:srgbClr val="ffffff"/>
                  </a:solidFill>
                </a:uFill>
                <a:latin typeface="Arial"/>
              </a:rPr>
              <a:t>Maturity and capability assess-ment scheme</a:t>
            </a:r>
            <a:endParaRPr b="0" lang="de-DE" sz="1800" spc="-1" strike="noStrike">
              <a:solidFill>
                <a:srgbClr val="000000"/>
              </a:solidFill>
              <a:uFill>
                <a:solidFill>
                  <a:srgbClr val="ffffff"/>
                </a:solidFill>
              </a:uFill>
              <a:latin typeface="Arial"/>
            </a:endParaRPr>
          </a:p>
        </p:txBody>
      </p:sp>
      <p:sp>
        <p:nvSpPr>
          <p:cNvPr id="277" name="CustomShape 19"/>
          <p:cNvSpPr/>
          <p:nvPr/>
        </p:nvSpPr>
        <p:spPr>
          <a:xfrm flipV="1" rot="16200000">
            <a:off x="4951080" y="3481200"/>
            <a:ext cx="1598760" cy="2241000"/>
          </a:xfrm>
          <a:prstGeom prst="bentConnector3">
            <a:avLst>
              <a:gd name="adj1" fmla="val 11591"/>
            </a:avLst>
          </a:prstGeom>
          <a:noFill/>
          <a:ln w="12600">
            <a:solidFill>
              <a:schemeClr val="tx1"/>
            </a:solidFill>
            <a:round/>
            <a:tailEnd len="med" type="arrow" w="med"/>
          </a:ln>
        </p:spPr>
        <p:style>
          <a:lnRef idx="1">
            <a:schemeClr val="accent1"/>
          </a:lnRef>
          <a:fillRef idx="0">
            <a:schemeClr val="accent1"/>
          </a:fillRef>
          <a:effectRef idx="0">
            <a:schemeClr val="accent1"/>
          </a:effectRef>
          <a:fontRef idx="minor"/>
        </p:style>
      </p:sp>
      <p:sp>
        <p:nvSpPr>
          <p:cNvPr id="278" name="CustomShape 20"/>
          <p:cNvSpPr/>
          <p:nvPr/>
        </p:nvSpPr>
        <p:spPr>
          <a:xfrm flipH="1" rot="16200000">
            <a:off x="4334760" y="2780640"/>
            <a:ext cx="588960" cy="360"/>
          </a:xfrm>
          <a:prstGeom prst="bentConnector3">
            <a:avLst>
              <a:gd name="adj1" fmla="val 50000"/>
            </a:avLst>
          </a:prstGeom>
          <a:noFill/>
          <a:ln w="12600">
            <a:solidFill>
              <a:schemeClr val="tx1"/>
            </a:solidFill>
            <a:round/>
            <a:tailEnd len="med" type="arrow" w="med"/>
          </a:ln>
        </p:spPr>
        <p:style>
          <a:lnRef idx="1">
            <a:schemeClr val="accent1"/>
          </a:lnRef>
          <a:fillRef idx="0">
            <a:schemeClr val="accent1"/>
          </a:fillRef>
          <a:effectRef idx="0">
            <a:schemeClr val="accent1"/>
          </a:effectRef>
          <a:fontRef idx="minor"/>
        </p:style>
      </p:sp>
      <p:pic>
        <p:nvPicPr>
          <p:cNvPr id="279" name="Grafik 5" descr=""/>
          <p:cNvPicPr/>
          <p:nvPr/>
        </p:nvPicPr>
        <p:blipFill>
          <a:blip r:embed="rId1"/>
          <a:stretch/>
        </p:blipFill>
        <p:spPr>
          <a:xfrm>
            <a:off x="6072840" y="3259440"/>
            <a:ext cx="1131480" cy="395640"/>
          </a:xfrm>
          <a:prstGeom prst="rect">
            <a:avLst/>
          </a:prstGeom>
          <a:ln>
            <a:noFill/>
          </a:ln>
        </p:spPr>
      </p:pic>
      <p:pic>
        <p:nvPicPr>
          <p:cNvPr id="280" name="Grafik 5" descr=""/>
          <p:cNvPicPr/>
          <p:nvPr/>
        </p:nvPicPr>
        <p:blipFill>
          <a:blip r:embed="rId2"/>
          <a:stretch/>
        </p:blipFill>
        <p:spPr>
          <a:xfrm>
            <a:off x="7455600" y="5301360"/>
            <a:ext cx="1131480" cy="395640"/>
          </a:xfrm>
          <a:prstGeom prst="rect">
            <a:avLst/>
          </a:prstGeom>
          <a:ln>
            <a:noFill/>
          </a:ln>
        </p:spPr>
      </p:pic>
      <p:pic>
        <p:nvPicPr>
          <p:cNvPr id="281" name="Inhaltsplatzhalter 4" descr=""/>
          <p:cNvPicPr/>
          <p:nvPr/>
        </p:nvPicPr>
        <p:blipFill>
          <a:blip r:embed="rId3"/>
          <a:stretch/>
        </p:blipFill>
        <p:spPr>
          <a:xfrm>
            <a:off x="1210320" y="6399720"/>
            <a:ext cx="1131480" cy="395640"/>
          </a:xfrm>
          <a:prstGeom prst="rect">
            <a:avLst/>
          </a:prstGeom>
          <a:ln>
            <a:noFill/>
          </a:ln>
        </p:spPr>
      </p:pic>
      <p:pic>
        <p:nvPicPr>
          <p:cNvPr id="282" name="Inhaltsplatzhalter 4" descr=""/>
          <p:cNvPicPr/>
          <p:nvPr/>
        </p:nvPicPr>
        <p:blipFill>
          <a:blip r:embed="rId4"/>
          <a:stretch/>
        </p:blipFill>
        <p:spPr>
          <a:xfrm>
            <a:off x="3177000" y="6399720"/>
            <a:ext cx="1131480" cy="395640"/>
          </a:xfrm>
          <a:prstGeom prst="rect">
            <a:avLst/>
          </a:prstGeom>
          <a:ln>
            <a:noFill/>
          </a:ln>
        </p:spPr>
      </p:pic>
      <p:pic>
        <p:nvPicPr>
          <p:cNvPr id="283" name="Inhaltsplatzhalter 4" descr=""/>
          <p:cNvPicPr/>
          <p:nvPr/>
        </p:nvPicPr>
        <p:blipFill>
          <a:blip r:embed="rId5"/>
          <a:stretch/>
        </p:blipFill>
        <p:spPr>
          <a:xfrm>
            <a:off x="1210320" y="4137480"/>
            <a:ext cx="1131480" cy="395640"/>
          </a:xfrm>
          <a:prstGeom prst="rect">
            <a:avLst/>
          </a:prstGeom>
          <a:ln>
            <a:noFill/>
          </a:ln>
        </p:spPr>
      </p:pic>
      <p:pic>
        <p:nvPicPr>
          <p:cNvPr id="284" name="Inhaltsplatzhalter 4" descr=""/>
          <p:cNvPicPr/>
          <p:nvPr/>
        </p:nvPicPr>
        <p:blipFill>
          <a:blip r:embed="rId6"/>
          <a:stretch/>
        </p:blipFill>
        <p:spPr>
          <a:xfrm>
            <a:off x="7455600" y="4118400"/>
            <a:ext cx="1131480" cy="395640"/>
          </a:xfrm>
          <a:prstGeom prst="rect">
            <a:avLst/>
          </a:prstGeom>
          <a:ln>
            <a:noFill/>
          </a:ln>
        </p:spPr>
      </p:pic>
      <p:pic>
        <p:nvPicPr>
          <p:cNvPr id="285" name="Inhaltsplatzhalter 4" descr=""/>
          <p:cNvPicPr/>
          <p:nvPr/>
        </p:nvPicPr>
        <p:blipFill>
          <a:blip r:embed="rId7"/>
          <a:stretch/>
        </p:blipFill>
        <p:spPr>
          <a:xfrm>
            <a:off x="6072840" y="1924560"/>
            <a:ext cx="1131480" cy="395640"/>
          </a:xfrm>
          <a:prstGeom prst="rect">
            <a:avLst/>
          </a:prstGeom>
          <a:ln>
            <a:noFill/>
          </a:ln>
        </p:spPr>
      </p:pic>
    </p:spTree>
  </p:cSld>
</p:sld>
</file>

<file path=ppt/slides/slide1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86" name="TextShape 1"/>
          <p:cNvSpPr txBox="1"/>
          <p:nvPr/>
        </p:nvSpPr>
        <p:spPr>
          <a:xfrm>
            <a:off x="457200" y="274680"/>
            <a:ext cx="7353360" cy="1047600"/>
          </a:xfrm>
          <a:prstGeom prst="rect">
            <a:avLst/>
          </a:prstGeom>
          <a:noFill/>
          <a:ln>
            <a:noFill/>
          </a:ln>
        </p:spPr>
        <p:txBody>
          <a:bodyPr anchor="ctr"/>
          <a:p>
            <a:pPr>
              <a:lnSpc>
                <a:spcPct val="100000"/>
              </a:lnSpc>
            </a:pPr>
            <a:r>
              <a:rPr b="0" lang="en-US" sz="3200" spc="-1" strike="noStrike">
                <a:solidFill>
                  <a:srgbClr val="205595"/>
                </a:solidFill>
                <a:uFill>
                  <a:solidFill>
                    <a:srgbClr val="ffffff"/>
                  </a:solidFill>
                </a:uFill>
                <a:latin typeface="Calibri"/>
              </a:rPr>
              <a:t>FitSM: Logik hinter dem Aufbau</a:t>
            </a:r>
            <a:endParaRPr b="0" lang="en-US" sz="1800" spc="-1" strike="noStrike">
              <a:solidFill>
                <a:srgbClr val="000000"/>
              </a:solidFill>
              <a:uFill>
                <a:solidFill>
                  <a:srgbClr val="ffffff"/>
                </a:solidFill>
              </a:uFill>
              <a:latin typeface="Calibri"/>
            </a:endParaRPr>
          </a:p>
        </p:txBody>
      </p:sp>
      <p:sp>
        <p:nvSpPr>
          <p:cNvPr id="287" name="TextShape 2"/>
          <p:cNvSpPr txBox="1"/>
          <p:nvPr/>
        </p:nvSpPr>
        <p:spPr>
          <a:xfrm>
            <a:off x="6553080" y="6430680"/>
            <a:ext cx="2133360" cy="364680"/>
          </a:xfrm>
          <a:prstGeom prst="rect">
            <a:avLst/>
          </a:prstGeom>
          <a:noFill/>
          <a:ln>
            <a:noFill/>
          </a:ln>
        </p:spPr>
        <p:txBody>
          <a:bodyPr anchor="ctr"/>
          <a:p>
            <a:pPr algn="r">
              <a:lnSpc>
                <a:spcPct val="100000"/>
              </a:lnSpc>
            </a:pPr>
            <a:fld id="{151CA7C1-3FD1-4E51-8591-6D7CE55F1667}" type="slidenum">
              <a:rPr b="0" lang="de-DE" sz="1200" spc="-1" strike="noStrike">
                <a:solidFill>
                  <a:srgbClr val="8b8b8b"/>
                </a:solidFill>
                <a:uFill>
                  <a:solidFill>
                    <a:srgbClr val="ffffff"/>
                  </a:solidFill>
                </a:uFill>
                <a:latin typeface="Calibri"/>
              </a:rPr>
              <a:t>&lt;Foliennummer&gt;</a:t>
            </a:fld>
            <a:endParaRPr b="0" lang="de-DE" sz="1400" spc="-1" strike="noStrike">
              <a:solidFill>
                <a:srgbClr val="000000"/>
              </a:solidFill>
              <a:uFill>
                <a:solidFill>
                  <a:srgbClr val="ffffff"/>
                </a:solidFill>
              </a:uFill>
              <a:latin typeface="Times New Roman"/>
            </a:endParaRPr>
          </a:p>
        </p:txBody>
      </p:sp>
      <p:pic>
        <p:nvPicPr>
          <p:cNvPr id="288" name="Grafik 4" descr=""/>
          <p:cNvPicPr/>
          <p:nvPr/>
        </p:nvPicPr>
        <p:blipFill>
          <a:blip r:embed="rId1"/>
          <a:stretch/>
        </p:blipFill>
        <p:spPr>
          <a:xfrm>
            <a:off x="727560" y="1683720"/>
            <a:ext cx="7733520" cy="4648680"/>
          </a:xfrm>
          <a:prstGeom prst="rect">
            <a:avLst/>
          </a:prstGeom>
          <a:ln>
            <a:noFill/>
          </a:ln>
        </p:spPr>
      </p:pic>
    </p:spTree>
  </p:cSld>
</p:sld>
</file>

<file path=ppt/slides/slide1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89" name="TextShape 1"/>
          <p:cNvSpPr txBox="1"/>
          <p:nvPr/>
        </p:nvSpPr>
        <p:spPr>
          <a:xfrm>
            <a:off x="457200" y="274680"/>
            <a:ext cx="7353360" cy="1047600"/>
          </a:xfrm>
          <a:prstGeom prst="rect">
            <a:avLst/>
          </a:prstGeom>
          <a:noFill/>
          <a:ln>
            <a:noFill/>
          </a:ln>
        </p:spPr>
        <p:txBody>
          <a:bodyPr anchor="ctr"/>
          <a:p>
            <a:pPr>
              <a:lnSpc>
                <a:spcPct val="100000"/>
              </a:lnSpc>
            </a:pPr>
            <a:r>
              <a:rPr b="0" lang="en-US" sz="3200" spc="-1" strike="noStrike">
                <a:solidFill>
                  <a:srgbClr val="205595"/>
                </a:solidFill>
                <a:uFill>
                  <a:solidFill>
                    <a:srgbClr val="ffffff"/>
                  </a:solidFill>
                </a:uFill>
                <a:latin typeface="Calibri"/>
              </a:rPr>
              <a:t>FitSM-1: ITSM-Prozessmodell</a:t>
            </a:r>
            <a:endParaRPr b="0" lang="en-US" sz="1800" spc="-1" strike="noStrike">
              <a:solidFill>
                <a:srgbClr val="000000"/>
              </a:solidFill>
              <a:uFill>
                <a:solidFill>
                  <a:srgbClr val="ffffff"/>
                </a:solidFill>
              </a:uFill>
              <a:latin typeface="Calibri"/>
            </a:endParaRPr>
          </a:p>
        </p:txBody>
      </p:sp>
      <p:sp>
        <p:nvSpPr>
          <p:cNvPr id="290" name="TextShape 2"/>
          <p:cNvSpPr txBox="1"/>
          <p:nvPr/>
        </p:nvSpPr>
        <p:spPr>
          <a:xfrm>
            <a:off x="457200" y="1696680"/>
            <a:ext cx="8229240" cy="4625640"/>
          </a:xfrm>
          <a:prstGeom prst="rect">
            <a:avLst/>
          </a:prstGeom>
          <a:noFill/>
          <a:ln>
            <a:noFill/>
          </a:ln>
        </p:spPr>
        <p:txBody>
          <a:bodyPr/>
          <a:p>
            <a:pPr marL="514440" indent="-514080">
              <a:lnSpc>
                <a:spcPct val="100000"/>
              </a:lnSpc>
              <a:buClr>
                <a:srgbClr val="000000"/>
              </a:buClr>
              <a:buFont typeface="Calibri"/>
              <a:buAutoNum type="arabicPeriod"/>
            </a:pPr>
            <a:r>
              <a:rPr b="0" lang="en-US" sz="2800" spc="-1" strike="noStrike">
                <a:solidFill>
                  <a:srgbClr val="000000"/>
                </a:solidFill>
                <a:uFill>
                  <a:solidFill>
                    <a:srgbClr val="ffffff"/>
                  </a:solidFill>
                </a:uFill>
                <a:latin typeface="Calibri"/>
              </a:rPr>
              <a:t>Service Portfolio Management (SPM)</a:t>
            </a:r>
            <a:endParaRPr b="0" lang="en-US" sz="2800" spc="-1" strike="noStrike">
              <a:solidFill>
                <a:srgbClr val="000000"/>
              </a:solidFill>
              <a:uFill>
                <a:solidFill>
                  <a:srgbClr val="ffffff"/>
                </a:solidFill>
              </a:uFill>
              <a:latin typeface="Calibri"/>
            </a:endParaRPr>
          </a:p>
          <a:p>
            <a:pPr marL="514440" indent="-514080">
              <a:lnSpc>
                <a:spcPct val="100000"/>
              </a:lnSpc>
              <a:buClr>
                <a:srgbClr val="000000"/>
              </a:buClr>
              <a:buFont typeface="Calibri"/>
              <a:buAutoNum type="arabicPeriod"/>
            </a:pPr>
            <a:r>
              <a:rPr b="0" lang="en-US" sz="2800" spc="-1" strike="noStrike">
                <a:solidFill>
                  <a:srgbClr val="000000"/>
                </a:solidFill>
                <a:uFill>
                  <a:solidFill>
                    <a:srgbClr val="ffffff"/>
                  </a:solidFill>
                </a:uFill>
                <a:latin typeface="Calibri"/>
              </a:rPr>
              <a:t>Service Level Management (SLM)</a:t>
            </a:r>
            <a:endParaRPr b="0" lang="en-US" sz="2800" spc="-1" strike="noStrike">
              <a:solidFill>
                <a:srgbClr val="000000"/>
              </a:solidFill>
              <a:uFill>
                <a:solidFill>
                  <a:srgbClr val="ffffff"/>
                </a:solidFill>
              </a:uFill>
              <a:latin typeface="Calibri"/>
            </a:endParaRPr>
          </a:p>
          <a:p>
            <a:pPr marL="514440" indent="-514080">
              <a:lnSpc>
                <a:spcPct val="100000"/>
              </a:lnSpc>
              <a:buClr>
                <a:srgbClr val="000000"/>
              </a:buClr>
              <a:buFont typeface="Calibri"/>
              <a:buAutoNum type="arabicPeriod"/>
            </a:pPr>
            <a:r>
              <a:rPr b="0" lang="en-US" sz="2800" spc="-1" strike="noStrike">
                <a:solidFill>
                  <a:srgbClr val="000000"/>
                </a:solidFill>
                <a:uFill>
                  <a:solidFill>
                    <a:srgbClr val="ffffff"/>
                  </a:solidFill>
                </a:uFill>
                <a:latin typeface="Calibri"/>
              </a:rPr>
              <a:t>Service Reporting Management (SRM)</a:t>
            </a:r>
            <a:endParaRPr b="0" lang="en-US" sz="2800" spc="-1" strike="noStrike">
              <a:solidFill>
                <a:srgbClr val="000000"/>
              </a:solidFill>
              <a:uFill>
                <a:solidFill>
                  <a:srgbClr val="ffffff"/>
                </a:solidFill>
              </a:uFill>
              <a:latin typeface="Calibri"/>
            </a:endParaRPr>
          </a:p>
          <a:p>
            <a:pPr marL="514440" indent="-514080">
              <a:lnSpc>
                <a:spcPct val="100000"/>
              </a:lnSpc>
              <a:buClr>
                <a:srgbClr val="000000"/>
              </a:buClr>
              <a:buFont typeface="Calibri"/>
              <a:buAutoNum type="arabicPeriod"/>
            </a:pPr>
            <a:r>
              <a:rPr b="0" lang="en-US" sz="2800" spc="-1" strike="noStrike">
                <a:solidFill>
                  <a:srgbClr val="000000"/>
                </a:solidFill>
                <a:uFill>
                  <a:solidFill>
                    <a:srgbClr val="ffffff"/>
                  </a:solidFill>
                </a:uFill>
                <a:latin typeface="Calibri"/>
              </a:rPr>
              <a:t>Service Availability &amp; Continuity Management (SACM)</a:t>
            </a:r>
            <a:endParaRPr b="0" lang="en-US" sz="2800" spc="-1" strike="noStrike">
              <a:solidFill>
                <a:srgbClr val="000000"/>
              </a:solidFill>
              <a:uFill>
                <a:solidFill>
                  <a:srgbClr val="ffffff"/>
                </a:solidFill>
              </a:uFill>
              <a:latin typeface="Calibri"/>
            </a:endParaRPr>
          </a:p>
          <a:p>
            <a:pPr marL="514440" indent="-514080">
              <a:lnSpc>
                <a:spcPct val="100000"/>
              </a:lnSpc>
              <a:buClr>
                <a:srgbClr val="000000"/>
              </a:buClr>
              <a:buFont typeface="Calibri"/>
              <a:buAutoNum type="arabicPeriod"/>
            </a:pPr>
            <a:r>
              <a:rPr b="0" lang="en-US" sz="2800" spc="-1" strike="noStrike">
                <a:solidFill>
                  <a:srgbClr val="000000"/>
                </a:solidFill>
                <a:uFill>
                  <a:solidFill>
                    <a:srgbClr val="ffffff"/>
                  </a:solidFill>
                </a:uFill>
                <a:latin typeface="Calibri"/>
              </a:rPr>
              <a:t>Capacity Management (CAPM)</a:t>
            </a:r>
            <a:endParaRPr b="0" lang="en-US" sz="2800" spc="-1" strike="noStrike">
              <a:solidFill>
                <a:srgbClr val="000000"/>
              </a:solidFill>
              <a:uFill>
                <a:solidFill>
                  <a:srgbClr val="ffffff"/>
                </a:solidFill>
              </a:uFill>
              <a:latin typeface="Calibri"/>
            </a:endParaRPr>
          </a:p>
          <a:p>
            <a:pPr marL="514440" indent="-514080">
              <a:lnSpc>
                <a:spcPct val="100000"/>
              </a:lnSpc>
              <a:buClr>
                <a:srgbClr val="000000"/>
              </a:buClr>
              <a:buFont typeface="Calibri"/>
              <a:buAutoNum type="arabicPeriod"/>
            </a:pPr>
            <a:r>
              <a:rPr b="0" lang="en-US" sz="2800" spc="-1" strike="noStrike">
                <a:solidFill>
                  <a:srgbClr val="000000"/>
                </a:solidFill>
                <a:uFill>
                  <a:solidFill>
                    <a:srgbClr val="ffffff"/>
                  </a:solidFill>
                </a:uFill>
                <a:latin typeface="Calibri"/>
              </a:rPr>
              <a:t>Information Security Management (ISM)</a:t>
            </a:r>
            <a:endParaRPr b="0" lang="en-US" sz="2800" spc="-1" strike="noStrike">
              <a:solidFill>
                <a:srgbClr val="000000"/>
              </a:solidFill>
              <a:uFill>
                <a:solidFill>
                  <a:srgbClr val="ffffff"/>
                </a:solidFill>
              </a:uFill>
              <a:latin typeface="Calibri"/>
            </a:endParaRPr>
          </a:p>
          <a:p>
            <a:pPr marL="514440" indent="-514080">
              <a:lnSpc>
                <a:spcPct val="100000"/>
              </a:lnSpc>
              <a:buClr>
                <a:srgbClr val="000000"/>
              </a:buClr>
              <a:buFont typeface="Calibri"/>
              <a:buAutoNum type="arabicPeriod"/>
            </a:pPr>
            <a:r>
              <a:rPr b="0" lang="en-US" sz="2800" spc="-1" strike="noStrike">
                <a:solidFill>
                  <a:srgbClr val="000000"/>
                </a:solidFill>
                <a:uFill>
                  <a:solidFill>
                    <a:srgbClr val="ffffff"/>
                  </a:solidFill>
                </a:uFill>
                <a:latin typeface="Calibri"/>
              </a:rPr>
              <a:t>Customer Relationship Management (CRM)</a:t>
            </a:r>
            <a:endParaRPr b="0" lang="en-US" sz="2800" spc="-1" strike="noStrike">
              <a:solidFill>
                <a:srgbClr val="000000"/>
              </a:solidFill>
              <a:uFill>
                <a:solidFill>
                  <a:srgbClr val="ffffff"/>
                </a:solidFill>
              </a:uFill>
              <a:latin typeface="Calibri"/>
            </a:endParaRPr>
          </a:p>
          <a:p>
            <a:pPr marL="514440" indent="-514080">
              <a:lnSpc>
                <a:spcPct val="100000"/>
              </a:lnSpc>
              <a:buClr>
                <a:srgbClr val="000000"/>
              </a:buClr>
              <a:buFont typeface="Calibri"/>
              <a:buAutoNum type="arabicPeriod"/>
            </a:pPr>
            <a:r>
              <a:rPr b="0" lang="en-US" sz="2800" spc="-1" strike="noStrike">
                <a:solidFill>
                  <a:srgbClr val="000000"/>
                </a:solidFill>
                <a:uFill>
                  <a:solidFill>
                    <a:srgbClr val="ffffff"/>
                  </a:solidFill>
                </a:uFill>
                <a:latin typeface="Calibri"/>
              </a:rPr>
              <a:t>Supplier Relationship Management (SUPPM)</a:t>
            </a:r>
            <a:endParaRPr b="0" lang="en-US" sz="2800" spc="-1" strike="noStrike">
              <a:solidFill>
                <a:srgbClr val="000000"/>
              </a:solidFill>
              <a:uFill>
                <a:solidFill>
                  <a:srgbClr val="ffffff"/>
                </a:solidFill>
              </a:uFill>
              <a:latin typeface="Calibri"/>
            </a:endParaRPr>
          </a:p>
          <a:p>
            <a:pPr marL="514440" indent="-514080">
              <a:lnSpc>
                <a:spcPct val="100000"/>
              </a:lnSpc>
              <a:buClr>
                <a:srgbClr val="000000"/>
              </a:buClr>
              <a:buFont typeface="Calibri"/>
              <a:buAutoNum type="arabicPeriod"/>
            </a:pPr>
            <a:r>
              <a:rPr b="0" lang="en-US" sz="2800" spc="-1" strike="noStrike">
                <a:solidFill>
                  <a:srgbClr val="000000"/>
                </a:solidFill>
                <a:uFill>
                  <a:solidFill>
                    <a:srgbClr val="ffffff"/>
                  </a:solidFill>
                </a:uFill>
                <a:latin typeface="Calibri"/>
              </a:rPr>
              <a:t>Incident &amp; Service Request Management (ISRM)</a:t>
            </a:r>
            <a:endParaRPr b="0" lang="en-US" sz="2800" spc="-1" strike="noStrike">
              <a:solidFill>
                <a:srgbClr val="000000"/>
              </a:solidFill>
              <a:uFill>
                <a:solidFill>
                  <a:srgbClr val="ffffff"/>
                </a:solidFill>
              </a:uFill>
              <a:latin typeface="Calibri"/>
            </a:endParaRPr>
          </a:p>
          <a:p>
            <a:pPr marL="514440" indent="-514080">
              <a:lnSpc>
                <a:spcPct val="100000"/>
              </a:lnSpc>
              <a:buClr>
                <a:srgbClr val="000000"/>
              </a:buClr>
              <a:buFont typeface="Calibri"/>
              <a:buAutoNum type="arabicPeriod"/>
            </a:pPr>
            <a:r>
              <a:rPr b="0" lang="en-US" sz="2800" spc="-1" strike="noStrike">
                <a:solidFill>
                  <a:srgbClr val="000000"/>
                </a:solidFill>
                <a:uFill>
                  <a:solidFill>
                    <a:srgbClr val="ffffff"/>
                  </a:solidFill>
                </a:uFill>
                <a:latin typeface="Calibri"/>
              </a:rPr>
              <a:t>Problem Management (PM)</a:t>
            </a:r>
            <a:endParaRPr b="0" lang="en-US" sz="2800" spc="-1" strike="noStrike">
              <a:solidFill>
                <a:srgbClr val="000000"/>
              </a:solidFill>
              <a:uFill>
                <a:solidFill>
                  <a:srgbClr val="ffffff"/>
                </a:solidFill>
              </a:uFill>
              <a:latin typeface="Calibri"/>
            </a:endParaRPr>
          </a:p>
          <a:p>
            <a:pPr marL="514440" indent="-514080">
              <a:lnSpc>
                <a:spcPct val="100000"/>
              </a:lnSpc>
              <a:buClr>
                <a:srgbClr val="000000"/>
              </a:buClr>
              <a:buFont typeface="Calibri"/>
              <a:buAutoNum type="arabicPeriod"/>
            </a:pPr>
            <a:r>
              <a:rPr b="0" lang="en-US" sz="2800" spc="-1" strike="noStrike">
                <a:solidFill>
                  <a:srgbClr val="000000"/>
                </a:solidFill>
                <a:uFill>
                  <a:solidFill>
                    <a:srgbClr val="ffffff"/>
                  </a:solidFill>
                </a:uFill>
                <a:latin typeface="Calibri"/>
              </a:rPr>
              <a:t>Configuration Management (CONFM)</a:t>
            </a:r>
            <a:endParaRPr b="0" lang="en-US" sz="2800" spc="-1" strike="noStrike">
              <a:solidFill>
                <a:srgbClr val="000000"/>
              </a:solidFill>
              <a:uFill>
                <a:solidFill>
                  <a:srgbClr val="ffffff"/>
                </a:solidFill>
              </a:uFill>
              <a:latin typeface="Calibri"/>
            </a:endParaRPr>
          </a:p>
          <a:p>
            <a:pPr marL="514440" indent="-514080">
              <a:lnSpc>
                <a:spcPct val="100000"/>
              </a:lnSpc>
              <a:buClr>
                <a:srgbClr val="000000"/>
              </a:buClr>
              <a:buFont typeface="Calibri"/>
              <a:buAutoNum type="arabicPeriod"/>
            </a:pPr>
            <a:r>
              <a:rPr b="0" lang="en-US" sz="2800" spc="-1" strike="noStrike">
                <a:solidFill>
                  <a:srgbClr val="000000"/>
                </a:solidFill>
                <a:uFill>
                  <a:solidFill>
                    <a:srgbClr val="ffffff"/>
                  </a:solidFill>
                </a:uFill>
                <a:latin typeface="Calibri"/>
              </a:rPr>
              <a:t>Change Management (CHM)</a:t>
            </a:r>
            <a:endParaRPr b="0" lang="en-US" sz="2800" spc="-1" strike="noStrike">
              <a:solidFill>
                <a:srgbClr val="000000"/>
              </a:solidFill>
              <a:uFill>
                <a:solidFill>
                  <a:srgbClr val="ffffff"/>
                </a:solidFill>
              </a:uFill>
              <a:latin typeface="Calibri"/>
            </a:endParaRPr>
          </a:p>
          <a:p>
            <a:pPr marL="514440" indent="-514080">
              <a:lnSpc>
                <a:spcPct val="100000"/>
              </a:lnSpc>
              <a:buClr>
                <a:srgbClr val="000000"/>
              </a:buClr>
              <a:buFont typeface="Calibri"/>
              <a:buAutoNum type="arabicPeriod"/>
            </a:pPr>
            <a:r>
              <a:rPr b="0" lang="en-US" sz="2800" spc="-1" strike="noStrike">
                <a:solidFill>
                  <a:srgbClr val="000000"/>
                </a:solidFill>
                <a:uFill>
                  <a:solidFill>
                    <a:srgbClr val="ffffff"/>
                  </a:solidFill>
                </a:uFill>
                <a:latin typeface="Calibri"/>
              </a:rPr>
              <a:t>Release &amp; Deployment Management (RDM)</a:t>
            </a:r>
            <a:endParaRPr b="0" lang="en-US" sz="2800" spc="-1" strike="noStrike">
              <a:solidFill>
                <a:srgbClr val="000000"/>
              </a:solidFill>
              <a:uFill>
                <a:solidFill>
                  <a:srgbClr val="ffffff"/>
                </a:solidFill>
              </a:uFill>
              <a:latin typeface="Calibri"/>
            </a:endParaRPr>
          </a:p>
          <a:p>
            <a:pPr marL="514440" indent="-514080">
              <a:lnSpc>
                <a:spcPct val="100000"/>
              </a:lnSpc>
              <a:buClr>
                <a:srgbClr val="000000"/>
              </a:buClr>
              <a:buFont typeface="Calibri"/>
              <a:buAutoNum type="arabicPeriod"/>
            </a:pPr>
            <a:r>
              <a:rPr b="0" lang="en-US" sz="2800" spc="-1" strike="noStrike">
                <a:solidFill>
                  <a:srgbClr val="000000"/>
                </a:solidFill>
                <a:uFill>
                  <a:solidFill>
                    <a:srgbClr val="ffffff"/>
                  </a:solidFill>
                </a:uFill>
                <a:latin typeface="Calibri"/>
              </a:rPr>
              <a:t>Continual Service Improvement Management (CSI)</a:t>
            </a:r>
            <a:endParaRPr b="0" lang="en-US" sz="2800" spc="-1" strike="noStrike">
              <a:solidFill>
                <a:srgbClr val="000000"/>
              </a:solidFill>
              <a:uFill>
                <a:solidFill>
                  <a:srgbClr val="ffffff"/>
                </a:solidFill>
              </a:uFill>
              <a:latin typeface="Calibri"/>
            </a:endParaRPr>
          </a:p>
        </p:txBody>
      </p:sp>
      <p:sp>
        <p:nvSpPr>
          <p:cNvPr id="291" name="TextShape 3"/>
          <p:cNvSpPr txBox="1"/>
          <p:nvPr/>
        </p:nvSpPr>
        <p:spPr>
          <a:xfrm>
            <a:off x="6553080" y="6430680"/>
            <a:ext cx="2133360" cy="364680"/>
          </a:xfrm>
          <a:prstGeom prst="rect">
            <a:avLst/>
          </a:prstGeom>
          <a:noFill/>
          <a:ln>
            <a:noFill/>
          </a:ln>
        </p:spPr>
        <p:txBody>
          <a:bodyPr anchor="ctr"/>
          <a:p>
            <a:pPr algn="r">
              <a:lnSpc>
                <a:spcPct val="100000"/>
              </a:lnSpc>
            </a:pPr>
            <a:fld id="{8DC70B53-CC2C-47C7-BFAF-18B535724C73}" type="slidenum">
              <a:rPr b="0" lang="de-DE" sz="1200" spc="-1" strike="noStrike">
                <a:solidFill>
                  <a:srgbClr val="8b8b8b"/>
                </a:solidFill>
                <a:uFill>
                  <a:solidFill>
                    <a:srgbClr val="ffffff"/>
                  </a:solidFill>
                </a:uFill>
                <a:latin typeface="Calibri"/>
              </a:rPr>
              <a:t>&lt;Foliennummer&gt;</a:t>
            </a:fld>
            <a:endParaRPr b="0" lang="de-DE" sz="1400" spc="-1" strike="noStrike">
              <a:solidFill>
                <a:srgbClr val="000000"/>
              </a:solidFill>
              <a:uFill>
                <a:solidFill>
                  <a:srgbClr val="ffffff"/>
                </a:solidFill>
              </a:uFill>
              <a:latin typeface="Times New Roman"/>
            </a:endParaRPr>
          </a:p>
        </p:txBody>
      </p:sp>
    </p:spTree>
  </p:cSld>
</p:sld>
</file>

<file path=ppt/slides/slide1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92" name="TextShape 1"/>
          <p:cNvSpPr txBox="1"/>
          <p:nvPr/>
        </p:nvSpPr>
        <p:spPr>
          <a:xfrm>
            <a:off x="457200" y="274680"/>
            <a:ext cx="7353360" cy="1047600"/>
          </a:xfrm>
          <a:prstGeom prst="rect">
            <a:avLst/>
          </a:prstGeom>
          <a:noFill/>
          <a:ln>
            <a:noFill/>
          </a:ln>
        </p:spPr>
        <p:txBody>
          <a:bodyPr anchor="ctr"/>
          <a:p>
            <a:pPr>
              <a:lnSpc>
                <a:spcPct val="100000"/>
              </a:lnSpc>
            </a:pPr>
            <a:r>
              <a:rPr b="0" lang="en-US" sz="3200" spc="-1" strike="noStrike">
                <a:solidFill>
                  <a:srgbClr val="205595"/>
                </a:solidFill>
                <a:uFill>
                  <a:solidFill>
                    <a:srgbClr val="ffffff"/>
                  </a:solidFill>
                </a:uFill>
                <a:latin typeface="Calibri"/>
              </a:rPr>
              <a:t>Verwandte Standards und Rahmenwerke</a:t>
            </a:r>
            <a:endParaRPr b="0" lang="en-US" sz="1800" spc="-1" strike="noStrike">
              <a:solidFill>
                <a:srgbClr val="000000"/>
              </a:solidFill>
              <a:uFill>
                <a:solidFill>
                  <a:srgbClr val="ffffff"/>
                </a:solidFill>
              </a:uFill>
              <a:latin typeface="Calibri"/>
            </a:endParaRPr>
          </a:p>
        </p:txBody>
      </p:sp>
      <p:sp>
        <p:nvSpPr>
          <p:cNvPr id="293" name="TextShape 2"/>
          <p:cNvSpPr txBox="1"/>
          <p:nvPr/>
        </p:nvSpPr>
        <p:spPr>
          <a:xfrm>
            <a:off x="6553080" y="6430680"/>
            <a:ext cx="2133360" cy="364680"/>
          </a:xfrm>
          <a:prstGeom prst="rect">
            <a:avLst/>
          </a:prstGeom>
          <a:noFill/>
          <a:ln>
            <a:noFill/>
          </a:ln>
        </p:spPr>
        <p:txBody>
          <a:bodyPr anchor="ctr"/>
          <a:p>
            <a:pPr algn="r">
              <a:lnSpc>
                <a:spcPct val="100000"/>
              </a:lnSpc>
            </a:pPr>
            <a:fld id="{CFF787A9-4C48-49E7-82E6-85B26BBF14B0}" type="slidenum">
              <a:rPr b="0" lang="de-DE" sz="1200" spc="-1" strike="noStrike">
                <a:solidFill>
                  <a:srgbClr val="8b8b8b"/>
                </a:solidFill>
                <a:uFill>
                  <a:solidFill>
                    <a:srgbClr val="ffffff"/>
                  </a:solidFill>
                </a:uFill>
                <a:latin typeface="Calibri"/>
              </a:rPr>
              <a:t>&lt;Foliennummer&gt;</a:t>
            </a:fld>
            <a:endParaRPr b="0" lang="de-DE" sz="1400" spc="-1" strike="noStrike">
              <a:solidFill>
                <a:srgbClr val="000000"/>
              </a:solidFill>
              <a:uFill>
                <a:solidFill>
                  <a:srgbClr val="ffffff"/>
                </a:solidFill>
              </a:uFill>
              <a:latin typeface="Times New Roman"/>
            </a:endParaRPr>
          </a:p>
        </p:txBody>
      </p:sp>
      <p:sp>
        <p:nvSpPr>
          <p:cNvPr id="294" name="CustomShape 3"/>
          <p:cNvSpPr/>
          <p:nvPr/>
        </p:nvSpPr>
        <p:spPr>
          <a:xfrm>
            <a:off x="5733720" y="3358800"/>
            <a:ext cx="1994400" cy="2817000"/>
          </a:xfrm>
          <a:prstGeom prst="rect">
            <a:avLst/>
          </a:prstGeom>
          <a:solidFill>
            <a:srgbClr val="eaeaea"/>
          </a:solidFill>
          <a:ln w="12600">
            <a:noFill/>
          </a:ln>
        </p:spPr>
        <p:style>
          <a:lnRef idx="0"/>
          <a:fillRef idx="0"/>
          <a:effectRef idx="0"/>
          <a:fontRef idx="minor"/>
        </p:style>
      </p:sp>
      <p:sp>
        <p:nvSpPr>
          <p:cNvPr id="295" name="CustomShape 4"/>
          <p:cNvSpPr/>
          <p:nvPr/>
        </p:nvSpPr>
        <p:spPr>
          <a:xfrm>
            <a:off x="1358280" y="3820680"/>
            <a:ext cx="1818720" cy="429480"/>
          </a:xfrm>
          <a:prstGeom prst="rect">
            <a:avLst/>
          </a:prstGeom>
          <a:ln>
            <a:round/>
          </a:ln>
        </p:spPr>
        <p:style>
          <a:lnRef idx="2">
            <a:schemeClr val="accent1">
              <a:shade val="50000"/>
            </a:schemeClr>
          </a:lnRef>
          <a:fillRef idx="1">
            <a:schemeClr val="accent1"/>
          </a:fillRef>
          <a:effectRef idx="0">
            <a:schemeClr val="accent1"/>
          </a:effectRef>
          <a:fontRef idx="minor"/>
        </p:style>
        <p:txBody>
          <a:bodyPr wrap="none" lIns="64440" rIns="64440" tIns="32040" bIns="32040" anchor="ctr"/>
          <a:p>
            <a:pPr algn="ctr">
              <a:lnSpc>
                <a:spcPct val="100000"/>
              </a:lnSpc>
            </a:pPr>
            <a:r>
              <a:rPr b="0" lang="de-DE" sz="1400" spc="-1" strike="noStrike">
                <a:solidFill>
                  <a:srgbClr val="ffffff"/>
                </a:solidFill>
                <a:uFill>
                  <a:solidFill>
                    <a:srgbClr val="ffffff"/>
                  </a:solidFill>
                </a:uFill>
                <a:latin typeface="Calibri"/>
              </a:rPr>
              <a:t>ITIL</a:t>
            </a:r>
            <a:endParaRPr b="0" lang="de-DE" sz="1800" spc="-1" strike="noStrike">
              <a:solidFill>
                <a:srgbClr val="000000"/>
              </a:solidFill>
              <a:uFill>
                <a:solidFill>
                  <a:srgbClr val="ffffff"/>
                </a:solidFill>
              </a:uFill>
              <a:latin typeface="Arial"/>
            </a:endParaRPr>
          </a:p>
        </p:txBody>
      </p:sp>
      <p:sp>
        <p:nvSpPr>
          <p:cNvPr id="296" name="CustomShape 5"/>
          <p:cNvSpPr/>
          <p:nvPr/>
        </p:nvSpPr>
        <p:spPr>
          <a:xfrm>
            <a:off x="1364760" y="4783680"/>
            <a:ext cx="1818720" cy="429480"/>
          </a:xfrm>
          <a:prstGeom prst="rect">
            <a:avLst/>
          </a:prstGeom>
          <a:ln>
            <a:round/>
          </a:ln>
        </p:spPr>
        <p:style>
          <a:lnRef idx="2">
            <a:schemeClr val="accent1">
              <a:shade val="50000"/>
            </a:schemeClr>
          </a:lnRef>
          <a:fillRef idx="1">
            <a:schemeClr val="accent1"/>
          </a:fillRef>
          <a:effectRef idx="0">
            <a:schemeClr val="accent1"/>
          </a:effectRef>
          <a:fontRef idx="minor"/>
        </p:style>
        <p:txBody>
          <a:bodyPr wrap="none" lIns="64440" rIns="64440" tIns="32040" bIns="32040" anchor="ctr"/>
          <a:p>
            <a:pPr algn="ctr">
              <a:lnSpc>
                <a:spcPct val="100000"/>
              </a:lnSpc>
            </a:pPr>
            <a:r>
              <a:rPr b="0" lang="de-DE" sz="1400" spc="-1" strike="noStrike">
                <a:solidFill>
                  <a:srgbClr val="ffffff"/>
                </a:solidFill>
                <a:uFill>
                  <a:solidFill>
                    <a:srgbClr val="ffffff"/>
                  </a:solidFill>
                </a:uFill>
                <a:latin typeface="Calibri"/>
              </a:rPr>
              <a:t>COBIT</a:t>
            </a:r>
            <a:endParaRPr b="0" lang="de-DE" sz="1800" spc="-1" strike="noStrike">
              <a:solidFill>
                <a:srgbClr val="000000"/>
              </a:solidFill>
              <a:uFill>
                <a:solidFill>
                  <a:srgbClr val="ffffff"/>
                </a:solidFill>
              </a:uFill>
              <a:latin typeface="Arial"/>
            </a:endParaRPr>
          </a:p>
        </p:txBody>
      </p:sp>
      <p:sp>
        <p:nvSpPr>
          <p:cNvPr id="297" name="CustomShape 6"/>
          <p:cNvSpPr/>
          <p:nvPr/>
        </p:nvSpPr>
        <p:spPr>
          <a:xfrm>
            <a:off x="2552040" y="1894680"/>
            <a:ext cx="1644840" cy="429480"/>
          </a:xfrm>
          <a:prstGeom prst="rect">
            <a:avLst/>
          </a:prstGeom>
          <a:ln>
            <a:round/>
          </a:ln>
        </p:spPr>
        <p:style>
          <a:lnRef idx="2">
            <a:schemeClr val="accent3">
              <a:shade val="50000"/>
            </a:schemeClr>
          </a:lnRef>
          <a:fillRef idx="1">
            <a:schemeClr val="accent3"/>
          </a:fillRef>
          <a:effectRef idx="0">
            <a:schemeClr val="accent3"/>
          </a:effectRef>
          <a:fontRef idx="minor"/>
        </p:style>
        <p:txBody>
          <a:bodyPr wrap="none" lIns="64440" rIns="64440" tIns="32040" bIns="32040" anchor="ctr"/>
          <a:p>
            <a:pPr algn="ctr">
              <a:lnSpc>
                <a:spcPct val="100000"/>
              </a:lnSpc>
            </a:pPr>
            <a:r>
              <a:rPr b="0" lang="de-DE" sz="1400" spc="-1" strike="noStrike">
                <a:solidFill>
                  <a:srgbClr val="ffffff"/>
                </a:solidFill>
                <a:uFill>
                  <a:solidFill>
                    <a:srgbClr val="ffffff"/>
                  </a:solidFill>
                </a:uFill>
                <a:latin typeface="Calibri"/>
              </a:rPr>
              <a:t>ISO 9000</a:t>
            </a:r>
            <a:endParaRPr b="0" lang="de-DE" sz="1800" spc="-1" strike="noStrike">
              <a:solidFill>
                <a:srgbClr val="000000"/>
              </a:solidFill>
              <a:uFill>
                <a:solidFill>
                  <a:srgbClr val="ffffff"/>
                </a:solidFill>
              </a:uFill>
              <a:latin typeface="Arial"/>
            </a:endParaRPr>
          </a:p>
        </p:txBody>
      </p:sp>
      <p:sp>
        <p:nvSpPr>
          <p:cNvPr id="298" name="CustomShape 7"/>
          <p:cNvSpPr/>
          <p:nvPr/>
        </p:nvSpPr>
        <p:spPr>
          <a:xfrm>
            <a:off x="3594960" y="5746320"/>
            <a:ext cx="1818720" cy="429480"/>
          </a:xfrm>
          <a:prstGeom prst="rect">
            <a:avLst/>
          </a:prstGeom>
          <a:ln>
            <a:round/>
          </a:ln>
        </p:spPr>
        <p:style>
          <a:lnRef idx="2">
            <a:schemeClr val="accent5">
              <a:shade val="50000"/>
            </a:schemeClr>
          </a:lnRef>
          <a:fillRef idx="1">
            <a:schemeClr val="accent5"/>
          </a:fillRef>
          <a:effectRef idx="0">
            <a:schemeClr val="accent5"/>
          </a:effectRef>
          <a:fontRef idx="minor"/>
        </p:style>
        <p:txBody>
          <a:bodyPr wrap="none" lIns="64440" rIns="64440" tIns="32040" bIns="32040" anchor="ctr"/>
          <a:p>
            <a:pPr algn="ctr">
              <a:lnSpc>
                <a:spcPct val="100000"/>
              </a:lnSpc>
            </a:pPr>
            <a:r>
              <a:rPr b="0" lang="de-DE" sz="1400" spc="-1" strike="noStrike">
                <a:solidFill>
                  <a:srgbClr val="ffffff"/>
                </a:solidFill>
                <a:uFill>
                  <a:solidFill>
                    <a:srgbClr val="ffffff"/>
                  </a:solidFill>
                </a:uFill>
                <a:latin typeface="Calibri"/>
              </a:rPr>
              <a:t>CMMI</a:t>
            </a:r>
            <a:endParaRPr b="0" lang="de-DE" sz="1800" spc="-1" strike="noStrike">
              <a:solidFill>
                <a:srgbClr val="000000"/>
              </a:solidFill>
              <a:uFill>
                <a:solidFill>
                  <a:srgbClr val="ffffff"/>
                </a:solidFill>
              </a:uFill>
              <a:latin typeface="Arial"/>
            </a:endParaRPr>
          </a:p>
        </p:txBody>
      </p:sp>
      <p:sp>
        <p:nvSpPr>
          <p:cNvPr id="299" name="CustomShape 8"/>
          <p:cNvSpPr/>
          <p:nvPr/>
        </p:nvSpPr>
        <p:spPr>
          <a:xfrm>
            <a:off x="5904000" y="5323680"/>
            <a:ext cx="1644840" cy="429480"/>
          </a:xfrm>
          <a:prstGeom prst="rect">
            <a:avLst/>
          </a:prstGeom>
          <a:ln>
            <a:round/>
          </a:ln>
        </p:spPr>
        <p:style>
          <a:lnRef idx="2">
            <a:schemeClr val="accent5">
              <a:shade val="50000"/>
            </a:schemeClr>
          </a:lnRef>
          <a:fillRef idx="1">
            <a:schemeClr val="accent5"/>
          </a:fillRef>
          <a:effectRef idx="0">
            <a:schemeClr val="accent5"/>
          </a:effectRef>
          <a:fontRef idx="minor"/>
        </p:style>
        <p:txBody>
          <a:bodyPr wrap="none" lIns="64440" rIns="64440" tIns="32040" bIns="32040" anchor="ctr"/>
          <a:p>
            <a:pPr algn="ctr">
              <a:lnSpc>
                <a:spcPct val="100000"/>
              </a:lnSpc>
            </a:pPr>
            <a:r>
              <a:rPr b="0" i="1" lang="de-DE" sz="1100" spc="-1" strike="noStrike">
                <a:solidFill>
                  <a:srgbClr val="ffffff"/>
                </a:solidFill>
                <a:uFill>
                  <a:solidFill>
                    <a:srgbClr val="ffffff"/>
                  </a:solidFill>
                </a:uFill>
                <a:latin typeface="Arial"/>
              </a:rPr>
              <a:t>Reifegradmodell aus  dem</a:t>
            </a:r>
            <a:r>
              <a:rPr b="0" i="1" lang="de-DE" sz="1100" spc="-1" strike="noStrike">
                <a:solidFill>
                  <a:srgbClr val="ffffff"/>
                </a:solidFill>
                <a:uFill>
                  <a:solidFill>
                    <a:srgbClr val="ffffff"/>
                  </a:solidFill>
                </a:uFill>
                <a:latin typeface="Arial"/>
              </a:rPr>
              <a:t>
</a:t>
            </a:r>
            <a:r>
              <a:rPr b="0" i="1" lang="de-DE" sz="1100" spc="-1" strike="noStrike">
                <a:solidFill>
                  <a:srgbClr val="ffffff"/>
                </a:solidFill>
                <a:uFill>
                  <a:solidFill>
                    <a:srgbClr val="ffffff"/>
                  </a:solidFill>
                </a:uFill>
                <a:latin typeface="Arial"/>
              </a:rPr>
              <a:t>Software Engineering</a:t>
            </a:r>
            <a:endParaRPr b="0" lang="de-DE" sz="1800" spc="-1" strike="noStrike">
              <a:solidFill>
                <a:srgbClr val="000000"/>
              </a:solidFill>
              <a:uFill>
                <a:solidFill>
                  <a:srgbClr val="ffffff"/>
                </a:solidFill>
              </a:uFill>
              <a:latin typeface="Arial"/>
            </a:endParaRPr>
          </a:p>
        </p:txBody>
      </p:sp>
      <p:sp>
        <p:nvSpPr>
          <p:cNvPr id="300" name="CustomShape 9"/>
          <p:cNvSpPr/>
          <p:nvPr/>
        </p:nvSpPr>
        <p:spPr>
          <a:xfrm>
            <a:off x="5916600" y="3757320"/>
            <a:ext cx="1644840" cy="429480"/>
          </a:xfrm>
          <a:prstGeom prst="rect">
            <a:avLst/>
          </a:prstGeom>
          <a:ln>
            <a:round/>
          </a:ln>
        </p:spPr>
        <p:style>
          <a:lnRef idx="2">
            <a:schemeClr val="accent1">
              <a:shade val="50000"/>
            </a:schemeClr>
          </a:lnRef>
          <a:fillRef idx="1">
            <a:schemeClr val="accent1"/>
          </a:fillRef>
          <a:effectRef idx="0">
            <a:schemeClr val="accent1"/>
          </a:effectRef>
          <a:fontRef idx="minor"/>
        </p:style>
        <p:txBody>
          <a:bodyPr wrap="none" lIns="64440" rIns="64440" tIns="32040" bIns="32040" anchor="ctr"/>
          <a:p>
            <a:pPr algn="ctr">
              <a:lnSpc>
                <a:spcPct val="100000"/>
              </a:lnSpc>
            </a:pPr>
            <a:r>
              <a:rPr b="0" i="1" lang="de-DE" sz="1100" spc="-1" strike="noStrike">
                <a:solidFill>
                  <a:srgbClr val="ffffff"/>
                </a:solidFill>
                <a:uFill>
                  <a:solidFill>
                    <a:srgbClr val="ffffff"/>
                  </a:solidFill>
                </a:uFill>
                <a:latin typeface="Arial"/>
              </a:rPr>
              <a:t>IT-Service-Management </a:t>
            </a:r>
            <a:r>
              <a:rPr b="0" i="1" lang="de-DE" sz="1100" spc="-1" strike="noStrike">
                <a:solidFill>
                  <a:srgbClr val="ffffff"/>
                </a:solidFill>
                <a:uFill>
                  <a:solidFill>
                    <a:srgbClr val="ffffff"/>
                  </a:solidFill>
                </a:uFill>
                <a:latin typeface="Arial"/>
              </a:rPr>
              <a:t>
</a:t>
            </a:r>
            <a:r>
              <a:rPr b="0" i="1" lang="de-DE" sz="1100" spc="-1" strike="noStrike">
                <a:solidFill>
                  <a:srgbClr val="ffffff"/>
                </a:solidFill>
                <a:uFill>
                  <a:solidFill>
                    <a:srgbClr val="ffffff"/>
                  </a:solidFill>
                </a:uFill>
                <a:latin typeface="Arial"/>
              </a:rPr>
              <a:t>Standard / Rahmenwerk</a:t>
            </a:r>
            <a:endParaRPr b="0" lang="de-DE" sz="1800" spc="-1" strike="noStrike">
              <a:solidFill>
                <a:srgbClr val="000000"/>
              </a:solidFill>
              <a:uFill>
                <a:solidFill>
                  <a:srgbClr val="ffffff"/>
                </a:solidFill>
              </a:uFill>
              <a:latin typeface="Arial"/>
            </a:endParaRPr>
          </a:p>
        </p:txBody>
      </p:sp>
      <p:sp>
        <p:nvSpPr>
          <p:cNvPr id="301" name="CustomShape 10"/>
          <p:cNvSpPr/>
          <p:nvPr/>
        </p:nvSpPr>
        <p:spPr>
          <a:xfrm>
            <a:off x="5904000" y="4279320"/>
            <a:ext cx="1644840" cy="429480"/>
          </a:xfrm>
          <a:prstGeom prst="rect">
            <a:avLst/>
          </a:prstGeom>
          <a:ln>
            <a:round/>
          </a:ln>
        </p:spPr>
        <p:style>
          <a:lnRef idx="2">
            <a:schemeClr val="accent3">
              <a:shade val="50000"/>
            </a:schemeClr>
          </a:lnRef>
          <a:fillRef idx="1">
            <a:schemeClr val="accent3"/>
          </a:fillRef>
          <a:effectRef idx="0">
            <a:schemeClr val="accent3"/>
          </a:effectRef>
          <a:fontRef idx="minor"/>
        </p:style>
        <p:txBody>
          <a:bodyPr wrap="none" lIns="64440" rIns="64440" tIns="32040" bIns="32040" anchor="ctr"/>
          <a:p>
            <a:pPr algn="ctr">
              <a:lnSpc>
                <a:spcPct val="100000"/>
              </a:lnSpc>
            </a:pPr>
            <a:r>
              <a:rPr b="0" i="1" lang="de-DE" sz="1100" spc="-1" strike="noStrike">
                <a:solidFill>
                  <a:srgbClr val="ffffff"/>
                </a:solidFill>
                <a:uFill>
                  <a:solidFill>
                    <a:srgbClr val="ffffff"/>
                  </a:solidFill>
                </a:uFill>
                <a:latin typeface="Arial"/>
              </a:rPr>
              <a:t>Qualitätsmanagement-</a:t>
            </a:r>
            <a:endParaRPr b="0" lang="de-DE" sz="1800" spc="-1" strike="noStrike">
              <a:solidFill>
                <a:srgbClr val="000000"/>
              </a:solidFill>
              <a:uFill>
                <a:solidFill>
                  <a:srgbClr val="ffffff"/>
                </a:solidFill>
              </a:uFill>
              <a:latin typeface="Arial"/>
            </a:endParaRPr>
          </a:p>
          <a:p>
            <a:pPr algn="ctr">
              <a:lnSpc>
                <a:spcPct val="100000"/>
              </a:lnSpc>
            </a:pPr>
            <a:r>
              <a:rPr b="0" i="1" lang="de-DE" sz="1100" spc="-1" strike="noStrike">
                <a:solidFill>
                  <a:srgbClr val="ffffff"/>
                </a:solidFill>
                <a:uFill>
                  <a:solidFill>
                    <a:srgbClr val="ffffff"/>
                  </a:solidFill>
                </a:uFill>
                <a:latin typeface="Arial"/>
              </a:rPr>
              <a:t>standard</a:t>
            </a:r>
            <a:endParaRPr b="0" lang="de-DE" sz="1800" spc="-1" strike="noStrike">
              <a:solidFill>
                <a:srgbClr val="000000"/>
              </a:solidFill>
              <a:uFill>
                <a:solidFill>
                  <a:srgbClr val="ffffff"/>
                </a:solidFill>
              </a:uFill>
              <a:latin typeface="Arial"/>
            </a:endParaRPr>
          </a:p>
        </p:txBody>
      </p:sp>
      <p:sp>
        <p:nvSpPr>
          <p:cNvPr id="302" name="Line 11"/>
          <p:cNvSpPr/>
          <p:nvPr/>
        </p:nvSpPr>
        <p:spPr>
          <a:xfrm>
            <a:off x="5985720" y="5885280"/>
            <a:ext cx="1518120" cy="360"/>
          </a:xfrm>
          <a:prstGeom prst="line">
            <a:avLst/>
          </a:prstGeom>
          <a:ln w="25560">
            <a:solidFill>
              <a:schemeClr val="tx1">
                <a:lumMod val="65000"/>
                <a:lumOff val="35000"/>
              </a:schemeClr>
            </a:solidFill>
            <a:round/>
            <a:tailEnd len="lg" type="arrow" w="lg"/>
          </a:ln>
        </p:spPr>
        <p:style>
          <a:lnRef idx="0"/>
          <a:fillRef idx="0"/>
          <a:effectRef idx="0"/>
          <a:fontRef idx="minor"/>
        </p:style>
      </p:sp>
      <p:sp>
        <p:nvSpPr>
          <p:cNvPr id="303" name="CustomShape 12"/>
          <p:cNvSpPr/>
          <p:nvPr/>
        </p:nvSpPr>
        <p:spPr>
          <a:xfrm>
            <a:off x="5733720" y="5901120"/>
            <a:ext cx="2074680" cy="216720"/>
          </a:xfrm>
          <a:prstGeom prst="rect">
            <a:avLst/>
          </a:prstGeom>
          <a:noFill/>
          <a:ln w="50760">
            <a:noFill/>
          </a:ln>
        </p:spPr>
        <p:style>
          <a:lnRef idx="0"/>
          <a:fillRef idx="0"/>
          <a:effectRef idx="0"/>
          <a:fontRef idx="minor"/>
        </p:style>
        <p:txBody>
          <a:bodyPr lIns="64440" rIns="64440" tIns="32040" bIns="32040"/>
          <a:p>
            <a:pPr algn="ctr">
              <a:lnSpc>
                <a:spcPct val="100000"/>
              </a:lnSpc>
            </a:pPr>
            <a:r>
              <a:rPr b="1" i="1" lang="de-DE" sz="1000" spc="-1" strike="noStrike">
                <a:solidFill>
                  <a:srgbClr val="000000"/>
                </a:solidFill>
                <a:uFill>
                  <a:solidFill>
                    <a:srgbClr val="ffffff"/>
                  </a:solidFill>
                </a:uFill>
                <a:latin typeface="Arial"/>
              </a:rPr>
              <a:t>Adaption von Konzepten</a:t>
            </a:r>
            <a:endParaRPr b="0" lang="de-DE" sz="1800" spc="-1" strike="noStrike">
              <a:solidFill>
                <a:srgbClr val="000000"/>
              </a:solidFill>
              <a:uFill>
                <a:solidFill>
                  <a:srgbClr val="ffffff"/>
                </a:solidFill>
              </a:uFill>
              <a:latin typeface="Arial"/>
            </a:endParaRPr>
          </a:p>
        </p:txBody>
      </p:sp>
      <p:sp>
        <p:nvSpPr>
          <p:cNvPr id="304" name="CustomShape 13"/>
          <p:cNvSpPr/>
          <p:nvPr/>
        </p:nvSpPr>
        <p:spPr>
          <a:xfrm>
            <a:off x="5819400" y="3405600"/>
            <a:ext cx="1807920" cy="216720"/>
          </a:xfrm>
          <a:prstGeom prst="rect">
            <a:avLst/>
          </a:prstGeom>
          <a:noFill/>
          <a:ln w="50760">
            <a:noFill/>
          </a:ln>
        </p:spPr>
        <p:style>
          <a:lnRef idx="0"/>
          <a:fillRef idx="0"/>
          <a:effectRef idx="0"/>
          <a:fontRef idx="minor"/>
        </p:style>
        <p:txBody>
          <a:bodyPr lIns="64440" rIns="64440" tIns="32040" bIns="32040"/>
          <a:p>
            <a:pPr algn="ctr">
              <a:lnSpc>
                <a:spcPct val="100000"/>
              </a:lnSpc>
            </a:pPr>
            <a:r>
              <a:rPr b="1" i="1" lang="de-DE" sz="1000" spc="-1" strike="noStrike">
                <a:solidFill>
                  <a:srgbClr val="000000"/>
                </a:solidFill>
                <a:uFill>
                  <a:solidFill>
                    <a:srgbClr val="ffffff"/>
                  </a:solidFill>
                </a:uFill>
                <a:latin typeface="Arial"/>
              </a:rPr>
              <a:t>Legende</a:t>
            </a:r>
            <a:endParaRPr b="0" lang="de-DE" sz="1800" spc="-1" strike="noStrike">
              <a:solidFill>
                <a:srgbClr val="000000"/>
              </a:solidFill>
              <a:uFill>
                <a:solidFill>
                  <a:srgbClr val="ffffff"/>
                </a:solidFill>
              </a:uFill>
              <a:latin typeface="Arial"/>
            </a:endParaRPr>
          </a:p>
        </p:txBody>
      </p:sp>
      <p:sp>
        <p:nvSpPr>
          <p:cNvPr id="305" name="CustomShape 14"/>
          <p:cNvSpPr/>
          <p:nvPr/>
        </p:nvSpPr>
        <p:spPr>
          <a:xfrm>
            <a:off x="1335240" y="2857680"/>
            <a:ext cx="1818720" cy="429480"/>
          </a:xfrm>
          <a:prstGeom prst="rect">
            <a:avLst/>
          </a:prstGeom>
          <a:ln>
            <a:round/>
          </a:ln>
        </p:spPr>
        <p:style>
          <a:lnRef idx="2">
            <a:schemeClr val="accent4">
              <a:shade val="50000"/>
            </a:schemeClr>
          </a:lnRef>
          <a:fillRef idx="1">
            <a:schemeClr val="accent4"/>
          </a:fillRef>
          <a:effectRef idx="0">
            <a:schemeClr val="accent4"/>
          </a:effectRef>
          <a:fontRef idx="minor"/>
        </p:style>
        <p:txBody>
          <a:bodyPr wrap="none" lIns="64440" rIns="64440" tIns="32040" bIns="32040" anchor="ctr"/>
          <a:p>
            <a:pPr algn="ctr">
              <a:lnSpc>
                <a:spcPct val="100000"/>
              </a:lnSpc>
            </a:pPr>
            <a:r>
              <a:rPr b="0" lang="de-DE" sz="1400" spc="-1" strike="noStrike">
                <a:solidFill>
                  <a:srgbClr val="ffffff"/>
                </a:solidFill>
                <a:uFill>
                  <a:solidFill>
                    <a:srgbClr val="ffffff"/>
                  </a:solidFill>
                </a:uFill>
                <a:latin typeface="Calibri"/>
              </a:rPr>
              <a:t>ISO/IEC 27000</a:t>
            </a:r>
            <a:endParaRPr b="0" lang="de-DE" sz="1800" spc="-1" strike="noStrike">
              <a:solidFill>
                <a:srgbClr val="000000"/>
              </a:solidFill>
              <a:uFill>
                <a:solidFill>
                  <a:srgbClr val="ffffff"/>
                </a:solidFill>
              </a:uFill>
              <a:latin typeface="Arial"/>
            </a:endParaRPr>
          </a:p>
        </p:txBody>
      </p:sp>
      <p:sp>
        <p:nvSpPr>
          <p:cNvPr id="306" name="CustomShape 15"/>
          <p:cNvSpPr/>
          <p:nvPr/>
        </p:nvSpPr>
        <p:spPr>
          <a:xfrm>
            <a:off x="3594960" y="2844000"/>
            <a:ext cx="1818720" cy="429480"/>
          </a:xfrm>
          <a:prstGeom prst="rect">
            <a:avLst/>
          </a:prstGeom>
          <a:ln>
            <a:round/>
          </a:ln>
        </p:spPr>
        <p:style>
          <a:lnRef idx="2">
            <a:schemeClr val="accent1">
              <a:shade val="50000"/>
            </a:schemeClr>
          </a:lnRef>
          <a:fillRef idx="1">
            <a:schemeClr val="accent1"/>
          </a:fillRef>
          <a:effectRef idx="0">
            <a:schemeClr val="accent1"/>
          </a:effectRef>
          <a:fontRef idx="minor"/>
        </p:style>
        <p:txBody>
          <a:bodyPr wrap="none" lIns="64440" rIns="64440" tIns="32040" bIns="32040" anchor="ctr"/>
          <a:p>
            <a:pPr algn="ctr">
              <a:lnSpc>
                <a:spcPct val="100000"/>
              </a:lnSpc>
            </a:pPr>
            <a:r>
              <a:rPr b="0" lang="de-DE" sz="1400" spc="-1" strike="noStrike">
                <a:solidFill>
                  <a:srgbClr val="ffffff"/>
                </a:solidFill>
                <a:uFill>
                  <a:solidFill>
                    <a:srgbClr val="ffffff"/>
                  </a:solidFill>
                </a:uFill>
                <a:latin typeface="Calibri"/>
              </a:rPr>
              <a:t>ISO/IEC 20000</a:t>
            </a:r>
            <a:endParaRPr b="0" lang="de-DE" sz="1800" spc="-1" strike="noStrike">
              <a:solidFill>
                <a:srgbClr val="000000"/>
              </a:solidFill>
              <a:uFill>
                <a:solidFill>
                  <a:srgbClr val="ffffff"/>
                </a:solidFill>
              </a:uFill>
              <a:latin typeface="Arial"/>
            </a:endParaRPr>
          </a:p>
        </p:txBody>
      </p:sp>
      <p:sp>
        <p:nvSpPr>
          <p:cNvPr id="307" name="CustomShape 16"/>
          <p:cNvSpPr/>
          <p:nvPr/>
        </p:nvSpPr>
        <p:spPr>
          <a:xfrm>
            <a:off x="3594960" y="3778560"/>
            <a:ext cx="1818720" cy="429480"/>
          </a:xfrm>
          <a:prstGeom prst="rect">
            <a:avLst/>
          </a:prstGeom>
          <a:ln>
            <a:round/>
          </a:ln>
        </p:spPr>
        <p:style>
          <a:lnRef idx="2">
            <a:schemeClr val="accent1">
              <a:shade val="50000"/>
            </a:schemeClr>
          </a:lnRef>
          <a:fillRef idx="1">
            <a:schemeClr val="accent1"/>
          </a:fillRef>
          <a:effectRef idx="0">
            <a:schemeClr val="accent1"/>
          </a:effectRef>
          <a:fontRef idx="minor"/>
        </p:style>
        <p:txBody>
          <a:bodyPr wrap="none" lIns="64440" rIns="64440" tIns="32040" bIns="32040" anchor="ctr"/>
          <a:p>
            <a:pPr algn="ctr">
              <a:lnSpc>
                <a:spcPct val="100000"/>
              </a:lnSpc>
            </a:pPr>
            <a:r>
              <a:rPr b="1" lang="de-DE" sz="1400" spc="-1" strike="noStrike">
                <a:solidFill>
                  <a:srgbClr val="ffffff"/>
                </a:solidFill>
                <a:uFill>
                  <a:solidFill>
                    <a:srgbClr val="ffffff"/>
                  </a:solidFill>
                </a:uFill>
                <a:latin typeface="Calibri"/>
              </a:rPr>
              <a:t>FitSM</a:t>
            </a:r>
            <a:endParaRPr b="0" lang="de-DE" sz="1800" spc="-1" strike="noStrike">
              <a:solidFill>
                <a:srgbClr val="000000"/>
              </a:solidFill>
              <a:uFill>
                <a:solidFill>
                  <a:srgbClr val="ffffff"/>
                </a:solidFill>
              </a:uFill>
              <a:latin typeface="Arial"/>
            </a:endParaRPr>
          </a:p>
        </p:txBody>
      </p:sp>
      <p:sp>
        <p:nvSpPr>
          <p:cNvPr id="308" name="CustomShape 17"/>
          <p:cNvSpPr/>
          <p:nvPr/>
        </p:nvSpPr>
        <p:spPr>
          <a:xfrm flipV="1">
            <a:off x="3183840" y="4208400"/>
            <a:ext cx="1320480" cy="789840"/>
          </a:xfrm>
          <a:prstGeom prst="bentConnector2">
            <a:avLst/>
          </a:prstGeom>
          <a:noFill/>
          <a:ln w="25560">
            <a:solidFill>
              <a:schemeClr val="tx1">
                <a:lumMod val="75000"/>
                <a:lumOff val="25000"/>
              </a:schemeClr>
            </a:solidFill>
            <a:miter/>
            <a:tailEnd len="lg" type="arrow" w="lg"/>
          </a:ln>
        </p:spPr>
        <p:style>
          <a:lnRef idx="0"/>
          <a:fillRef idx="0"/>
          <a:effectRef idx="0"/>
          <a:fontRef idx="minor"/>
        </p:style>
      </p:sp>
      <p:sp>
        <p:nvSpPr>
          <p:cNvPr id="309" name="Line 18"/>
          <p:cNvSpPr/>
          <p:nvPr/>
        </p:nvSpPr>
        <p:spPr>
          <a:xfrm>
            <a:off x="4504320" y="3273480"/>
            <a:ext cx="360" cy="505080"/>
          </a:xfrm>
          <a:prstGeom prst="line">
            <a:avLst/>
          </a:prstGeom>
          <a:ln w="25560">
            <a:solidFill>
              <a:schemeClr val="tx1">
                <a:lumMod val="75000"/>
                <a:lumOff val="25000"/>
              </a:schemeClr>
            </a:solidFill>
            <a:round/>
            <a:tailEnd len="lg" type="arrow" w="lg"/>
          </a:ln>
        </p:spPr>
        <p:style>
          <a:lnRef idx="0"/>
          <a:fillRef idx="0"/>
          <a:effectRef idx="0"/>
          <a:fontRef idx="minor"/>
        </p:style>
      </p:sp>
      <p:sp>
        <p:nvSpPr>
          <p:cNvPr id="310" name="CustomShape 19"/>
          <p:cNvSpPr/>
          <p:nvPr/>
        </p:nvSpPr>
        <p:spPr>
          <a:xfrm>
            <a:off x="1364760" y="5746680"/>
            <a:ext cx="1818720" cy="429480"/>
          </a:xfrm>
          <a:prstGeom prst="rect">
            <a:avLst/>
          </a:prstGeom>
          <a:ln>
            <a:round/>
          </a:ln>
        </p:spPr>
        <p:style>
          <a:lnRef idx="2">
            <a:schemeClr val="accent5">
              <a:shade val="50000"/>
            </a:schemeClr>
          </a:lnRef>
          <a:fillRef idx="1">
            <a:schemeClr val="accent5"/>
          </a:fillRef>
          <a:effectRef idx="0">
            <a:schemeClr val="accent5"/>
          </a:effectRef>
          <a:fontRef idx="minor"/>
        </p:style>
        <p:txBody>
          <a:bodyPr wrap="none" lIns="64440" rIns="64440" tIns="32040" bIns="32040" anchor="ctr"/>
          <a:p>
            <a:pPr algn="ctr">
              <a:lnSpc>
                <a:spcPct val="100000"/>
              </a:lnSpc>
            </a:pPr>
            <a:r>
              <a:rPr b="0" lang="de-DE" sz="1400" spc="-1" strike="noStrike">
                <a:solidFill>
                  <a:srgbClr val="ffffff"/>
                </a:solidFill>
                <a:uFill>
                  <a:solidFill>
                    <a:srgbClr val="ffffff"/>
                  </a:solidFill>
                </a:uFill>
                <a:latin typeface="Calibri"/>
              </a:rPr>
              <a:t>ISO 15504</a:t>
            </a:r>
            <a:endParaRPr b="0" lang="de-DE" sz="1800" spc="-1" strike="noStrike">
              <a:solidFill>
                <a:srgbClr val="000000"/>
              </a:solidFill>
              <a:uFill>
                <a:solidFill>
                  <a:srgbClr val="ffffff"/>
                </a:solidFill>
              </a:uFill>
              <a:latin typeface="Arial"/>
            </a:endParaRPr>
          </a:p>
        </p:txBody>
      </p:sp>
      <p:sp>
        <p:nvSpPr>
          <p:cNvPr id="311" name="Line 20"/>
          <p:cNvSpPr/>
          <p:nvPr/>
        </p:nvSpPr>
        <p:spPr>
          <a:xfrm>
            <a:off x="2267640" y="4250160"/>
            <a:ext cx="0" cy="533520"/>
          </a:xfrm>
          <a:prstGeom prst="line">
            <a:avLst/>
          </a:prstGeom>
          <a:ln w="25560">
            <a:solidFill>
              <a:schemeClr val="tx1">
                <a:lumMod val="75000"/>
                <a:lumOff val="25000"/>
              </a:schemeClr>
            </a:solidFill>
            <a:round/>
            <a:tailEnd len="lg" type="arrow" w="lg"/>
          </a:ln>
        </p:spPr>
        <p:style>
          <a:lnRef idx="0"/>
          <a:fillRef idx="0"/>
          <a:effectRef idx="0"/>
          <a:fontRef idx="minor"/>
        </p:style>
      </p:sp>
      <p:sp>
        <p:nvSpPr>
          <p:cNvPr id="312" name="Line 21"/>
          <p:cNvSpPr/>
          <p:nvPr/>
        </p:nvSpPr>
        <p:spPr>
          <a:xfrm flipV="1">
            <a:off x="2267640" y="5213160"/>
            <a:ext cx="360" cy="533160"/>
          </a:xfrm>
          <a:prstGeom prst="line">
            <a:avLst/>
          </a:prstGeom>
          <a:ln w="25560">
            <a:solidFill>
              <a:schemeClr val="tx1">
                <a:lumMod val="75000"/>
                <a:lumOff val="25000"/>
              </a:schemeClr>
            </a:solidFill>
            <a:round/>
            <a:tailEnd len="lg" type="arrow" w="lg"/>
          </a:ln>
        </p:spPr>
        <p:style>
          <a:lnRef idx="0"/>
          <a:fillRef idx="0"/>
          <a:effectRef idx="0"/>
          <a:fontRef idx="minor"/>
        </p:style>
      </p:sp>
      <p:sp>
        <p:nvSpPr>
          <p:cNvPr id="313" name="Line 22"/>
          <p:cNvSpPr/>
          <p:nvPr/>
        </p:nvSpPr>
        <p:spPr>
          <a:xfrm flipV="1">
            <a:off x="3183480" y="3287520"/>
            <a:ext cx="411120" cy="533160"/>
          </a:xfrm>
          <a:prstGeom prst="line">
            <a:avLst/>
          </a:prstGeom>
          <a:ln w="25560">
            <a:solidFill>
              <a:schemeClr val="tx1">
                <a:lumMod val="75000"/>
                <a:lumOff val="25000"/>
              </a:schemeClr>
            </a:solidFill>
            <a:round/>
            <a:headEnd len="lg" type="arrow" w="lg"/>
            <a:tailEnd len="lg" type="arrow" w="lg"/>
          </a:ln>
        </p:spPr>
        <p:style>
          <a:lnRef idx="0"/>
          <a:fillRef idx="0"/>
          <a:effectRef idx="0"/>
          <a:fontRef idx="minor"/>
        </p:style>
      </p:sp>
      <p:sp>
        <p:nvSpPr>
          <p:cNvPr id="314" name="Line 23"/>
          <p:cNvSpPr/>
          <p:nvPr/>
        </p:nvSpPr>
        <p:spPr>
          <a:xfrm flipH="1">
            <a:off x="3177000" y="5984280"/>
            <a:ext cx="417600" cy="360"/>
          </a:xfrm>
          <a:prstGeom prst="line">
            <a:avLst/>
          </a:prstGeom>
          <a:ln w="25560">
            <a:solidFill>
              <a:schemeClr val="tx1">
                <a:lumMod val="75000"/>
                <a:lumOff val="25000"/>
              </a:schemeClr>
            </a:solidFill>
            <a:round/>
            <a:tailEnd len="lg" type="arrow" w="lg"/>
          </a:ln>
        </p:spPr>
        <p:style>
          <a:lnRef idx="0"/>
          <a:fillRef idx="0"/>
          <a:effectRef idx="0"/>
          <a:fontRef idx="minor"/>
        </p:style>
      </p:sp>
      <p:sp>
        <p:nvSpPr>
          <p:cNvPr id="315" name="Line 24"/>
          <p:cNvSpPr/>
          <p:nvPr/>
        </p:nvSpPr>
        <p:spPr>
          <a:xfrm flipH="1" flipV="1">
            <a:off x="3153960" y="5213160"/>
            <a:ext cx="1373400" cy="533160"/>
          </a:xfrm>
          <a:prstGeom prst="line">
            <a:avLst/>
          </a:prstGeom>
          <a:ln w="25560">
            <a:solidFill>
              <a:schemeClr val="tx1">
                <a:lumMod val="75000"/>
                <a:lumOff val="25000"/>
              </a:schemeClr>
            </a:solidFill>
            <a:round/>
            <a:tailEnd len="lg" type="arrow" w="lg"/>
          </a:ln>
        </p:spPr>
        <p:style>
          <a:lnRef idx="0"/>
          <a:fillRef idx="0"/>
          <a:effectRef idx="0"/>
          <a:fontRef idx="minor"/>
        </p:style>
      </p:sp>
      <p:sp>
        <p:nvSpPr>
          <p:cNvPr id="316" name="Line 25"/>
          <p:cNvSpPr/>
          <p:nvPr/>
        </p:nvSpPr>
        <p:spPr>
          <a:xfrm>
            <a:off x="3177000" y="3993480"/>
            <a:ext cx="417600" cy="360"/>
          </a:xfrm>
          <a:prstGeom prst="line">
            <a:avLst/>
          </a:prstGeom>
          <a:ln w="25560">
            <a:solidFill>
              <a:schemeClr val="tx1">
                <a:lumMod val="75000"/>
                <a:lumOff val="25000"/>
              </a:schemeClr>
            </a:solidFill>
            <a:round/>
            <a:tailEnd len="lg" type="arrow" w="lg"/>
          </a:ln>
        </p:spPr>
        <p:style>
          <a:lnRef idx="0"/>
          <a:fillRef idx="0"/>
          <a:effectRef idx="0"/>
          <a:fontRef idx="minor"/>
        </p:style>
      </p:sp>
      <p:sp>
        <p:nvSpPr>
          <p:cNvPr id="317" name="Line 26"/>
          <p:cNvSpPr/>
          <p:nvPr/>
        </p:nvSpPr>
        <p:spPr>
          <a:xfrm>
            <a:off x="3153960" y="3054600"/>
            <a:ext cx="440640" cy="360"/>
          </a:xfrm>
          <a:prstGeom prst="line">
            <a:avLst/>
          </a:prstGeom>
          <a:ln w="25560">
            <a:solidFill>
              <a:schemeClr val="tx1">
                <a:lumMod val="75000"/>
                <a:lumOff val="25000"/>
              </a:schemeClr>
            </a:solidFill>
            <a:round/>
            <a:headEnd len="lg" type="arrow" w="lg"/>
            <a:tailEnd len="lg" type="arrow" w="lg"/>
          </a:ln>
        </p:spPr>
        <p:style>
          <a:lnRef idx="0"/>
          <a:fillRef idx="0"/>
          <a:effectRef idx="0"/>
          <a:fontRef idx="minor"/>
        </p:style>
      </p:sp>
      <p:sp>
        <p:nvSpPr>
          <p:cNvPr id="318" name="Line 27"/>
          <p:cNvSpPr/>
          <p:nvPr/>
        </p:nvSpPr>
        <p:spPr>
          <a:xfrm>
            <a:off x="3403080" y="2324520"/>
            <a:ext cx="1124280" cy="519120"/>
          </a:xfrm>
          <a:prstGeom prst="line">
            <a:avLst/>
          </a:prstGeom>
          <a:ln w="25560">
            <a:solidFill>
              <a:schemeClr val="tx1">
                <a:lumMod val="75000"/>
                <a:lumOff val="25000"/>
              </a:schemeClr>
            </a:solidFill>
            <a:round/>
            <a:tailEnd len="lg" type="arrow" w="lg"/>
          </a:ln>
        </p:spPr>
        <p:style>
          <a:lnRef idx="0"/>
          <a:fillRef idx="0"/>
          <a:effectRef idx="0"/>
          <a:fontRef idx="minor"/>
        </p:style>
      </p:sp>
      <p:sp>
        <p:nvSpPr>
          <p:cNvPr id="319" name="Line 28"/>
          <p:cNvSpPr/>
          <p:nvPr/>
        </p:nvSpPr>
        <p:spPr>
          <a:xfrm flipH="1">
            <a:off x="2267640" y="2324520"/>
            <a:ext cx="1135440" cy="533160"/>
          </a:xfrm>
          <a:prstGeom prst="line">
            <a:avLst/>
          </a:prstGeom>
          <a:ln w="25560">
            <a:solidFill>
              <a:schemeClr val="tx1">
                <a:lumMod val="75000"/>
                <a:lumOff val="25000"/>
              </a:schemeClr>
            </a:solidFill>
            <a:round/>
            <a:tailEnd len="lg" type="arrow" w="lg"/>
          </a:ln>
        </p:spPr>
        <p:style>
          <a:lnRef idx="0"/>
          <a:fillRef idx="0"/>
          <a:effectRef idx="0"/>
          <a:fontRef idx="minor"/>
        </p:style>
      </p:sp>
      <p:sp>
        <p:nvSpPr>
          <p:cNvPr id="320" name="CustomShape 29"/>
          <p:cNvSpPr/>
          <p:nvPr/>
        </p:nvSpPr>
        <p:spPr>
          <a:xfrm>
            <a:off x="5916600" y="4801680"/>
            <a:ext cx="1644840" cy="429480"/>
          </a:xfrm>
          <a:prstGeom prst="rect">
            <a:avLst/>
          </a:prstGeom>
          <a:ln>
            <a:round/>
          </a:ln>
        </p:spPr>
        <p:style>
          <a:lnRef idx="2">
            <a:schemeClr val="accent4">
              <a:shade val="50000"/>
            </a:schemeClr>
          </a:lnRef>
          <a:fillRef idx="1">
            <a:schemeClr val="accent4"/>
          </a:fillRef>
          <a:effectRef idx="0">
            <a:schemeClr val="accent4"/>
          </a:effectRef>
          <a:fontRef idx="minor"/>
        </p:style>
        <p:txBody>
          <a:bodyPr wrap="none" lIns="64440" rIns="64440" tIns="32040" bIns="32040" anchor="ctr"/>
          <a:p>
            <a:pPr algn="ctr">
              <a:lnSpc>
                <a:spcPct val="100000"/>
              </a:lnSpc>
            </a:pPr>
            <a:r>
              <a:rPr b="0" i="1" lang="de-DE" sz="1100" spc="-1" strike="noStrike">
                <a:solidFill>
                  <a:srgbClr val="ffffff"/>
                </a:solidFill>
                <a:uFill>
                  <a:solidFill>
                    <a:srgbClr val="ffffff"/>
                  </a:solidFill>
                </a:uFill>
                <a:latin typeface="Arial"/>
              </a:rPr>
              <a:t>Informationssicherheits-</a:t>
            </a:r>
            <a:r>
              <a:rPr b="0" i="1" lang="de-DE" sz="1100" spc="-1" strike="noStrike">
                <a:solidFill>
                  <a:srgbClr val="ffffff"/>
                </a:solidFill>
                <a:uFill>
                  <a:solidFill>
                    <a:srgbClr val="ffffff"/>
                  </a:solidFill>
                </a:uFill>
                <a:latin typeface="Arial"/>
              </a:rPr>
              <a:t>
</a:t>
            </a:r>
            <a:r>
              <a:rPr b="0" i="1" lang="de-DE" sz="1100" spc="-1" strike="noStrike">
                <a:solidFill>
                  <a:srgbClr val="ffffff"/>
                </a:solidFill>
                <a:uFill>
                  <a:solidFill>
                    <a:srgbClr val="ffffff"/>
                  </a:solidFill>
                </a:uFill>
                <a:latin typeface="Arial"/>
              </a:rPr>
              <a:t>standard</a:t>
            </a:r>
            <a:endParaRPr b="0" lang="de-DE" sz="1800" spc="-1" strike="noStrike">
              <a:solidFill>
                <a:srgbClr val="000000"/>
              </a:solidFill>
              <a:uFill>
                <a:solidFill>
                  <a:srgbClr val="ffffff"/>
                </a:solidFill>
              </a:uFill>
              <a:latin typeface="Arial"/>
            </a:endParaRPr>
          </a:p>
        </p:txBody>
      </p:sp>
    </p:spTree>
  </p:cSld>
</p:sld>
</file>

<file path=ppt/slides/slide1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21" name="TextShape 1"/>
          <p:cNvSpPr txBox="1"/>
          <p:nvPr/>
        </p:nvSpPr>
        <p:spPr>
          <a:xfrm>
            <a:off x="457200" y="274680"/>
            <a:ext cx="7353360" cy="1047600"/>
          </a:xfrm>
          <a:prstGeom prst="rect">
            <a:avLst/>
          </a:prstGeom>
          <a:noFill/>
          <a:ln>
            <a:noFill/>
          </a:ln>
        </p:spPr>
        <p:txBody>
          <a:bodyPr anchor="ctr"/>
          <a:p>
            <a:pPr>
              <a:lnSpc>
                <a:spcPct val="100000"/>
              </a:lnSpc>
            </a:pPr>
            <a:r>
              <a:rPr b="0" lang="en-US" sz="3200" spc="-1" strike="noStrike">
                <a:solidFill>
                  <a:srgbClr val="205595"/>
                </a:solidFill>
                <a:uFill>
                  <a:solidFill>
                    <a:srgbClr val="ffffff"/>
                  </a:solidFill>
                </a:uFill>
                <a:latin typeface="Calibri"/>
              </a:rPr>
              <a:t>ITIL, ISO/IEC 20000, COBIT</a:t>
            </a:r>
            <a:endParaRPr b="0" lang="en-US" sz="1800" spc="-1" strike="noStrike">
              <a:solidFill>
                <a:srgbClr val="000000"/>
              </a:solidFill>
              <a:uFill>
                <a:solidFill>
                  <a:srgbClr val="ffffff"/>
                </a:solidFill>
              </a:uFill>
              <a:latin typeface="Calibri"/>
            </a:endParaRPr>
          </a:p>
        </p:txBody>
      </p:sp>
      <p:sp>
        <p:nvSpPr>
          <p:cNvPr id="322" name="TextShape 2"/>
          <p:cNvSpPr txBox="1"/>
          <p:nvPr/>
        </p:nvSpPr>
        <p:spPr>
          <a:xfrm>
            <a:off x="6553080" y="6430680"/>
            <a:ext cx="2133360" cy="364680"/>
          </a:xfrm>
          <a:prstGeom prst="rect">
            <a:avLst/>
          </a:prstGeom>
          <a:noFill/>
          <a:ln>
            <a:noFill/>
          </a:ln>
        </p:spPr>
        <p:txBody>
          <a:bodyPr anchor="ctr"/>
          <a:p>
            <a:pPr algn="r">
              <a:lnSpc>
                <a:spcPct val="100000"/>
              </a:lnSpc>
            </a:pPr>
            <a:fld id="{8A9B8F67-A5BE-434E-BC31-C64527909B36}" type="slidenum">
              <a:rPr b="0" lang="de-DE" sz="1200" spc="-1" strike="noStrike">
                <a:solidFill>
                  <a:srgbClr val="8b8b8b"/>
                </a:solidFill>
                <a:uFill>
                  <a:solidFill>
                    <a:srgbClr val="ffffff"/>
                  </a:solidFill>
                </a:uFill>
                <a:latin typeface="Calibri"/>
              </a:rPr>
              <a:t>&lt;Foliennummer&gt;</a:t>
            </a:fld>
            <a:endParaRPr b="0" lang="de-DE" sz="1400" spc="-1" strike="noStrike">
              <a:solidFill>
                <a:srgbClr val="000000"/>
              </a:solidFill>
              <a:uFill>
                <a:solidFill>
                  <a:srgbClr val="ffffff"/>
                </a:solidFill>
              </a:uFill>
              <a:latin typeface="Times New Roman"/>
            </a:endParaRPr>
          </a:p>
        </p:txBody>
      </p:sp>
      <p:pic>
        <p:nvPicPr>
          <p:cNvPr id="323" name="Picture 3" descr=""/>
          <p:cNvPicPr/>
          <p:nvPr/>
        </p:nvPicPr>
        <p:blipFill>
          <a:blip r:embed="rId1"/>
          <a:stretch/>
        </p:blipFill>
        <p:spPr>
          <a:xfrm>
            <a:off x="299880" y="2237760"/>
            <a:ext cx="1979280" cy="883800"/>
          </a:xfrm>
          <a:prstGeom prst="rect">
            <a:avLst/>
          </a:prstGeom>
          <a:ln w="9360">
            <a:noFill/>
          </a:ln>
        </p:spPr>
      </p:pic>
      <p:pic>
        <p:nvPicPr>
          <p:cNvPr id="324" name="Picture 2" descr=""/>
          <p:cNvPicPr/>
          <p:nvPr/>
        </p:nvPicPr>
        <p:blipFill>
          <a:blip r:embed="rId2"/>
          <a:stretch/>
        </p:blipFill>
        <p:spPr>
          <a:xfrm>
            <a:off x="817920" y="3807720"/>
            <a:ext cx="805680" cy="1059120"/>
          </a:xfrm>
          <a:prstGeom prst="rect">
            <a:avLst/>
          </a:prstGeom>
          <a:ln w="9360">
            <a:noFill/>
          </a:ln>
        </p:spPr>
      </p:pic>
      <p:pic>
        <p:nvPicPr>
          <p:cNvPr id="325" name="Picture 2" descr=""/>
          <p:cNvPicPr/>
          <p:nvPr/>
        </p:nvPicPr>
        <p:blipFill>
          <a:blip r:embed="rId3"/>
          <a:stretch/>
        </p:blipFill>
        <p:spPr>
          <a:xfrm>
            <a:off x="802080" y="3823560"/>
            <a:ext cx="805680" cy="1058400"/>
          </a:xfrm>
          <a:prstGeom prst="rect">
            <a:avLst/>
          </a:prstGeom>
          <a:ln w="9360">
            <a:noFill/>
          </a:ln>
        </p:spPr>
      </p:pic>
      <p:pic>
        <p:nvPicPr>
          <p:cNvPr id="326" name="Picture 2" descr=""/>
          <p:cNvPicPr/>
          <p:nvPr/>
        </p:nvPicPr>
        <p:blipFill>
          <a:blip r:embed="rId4"/>
          <a:stretch/>
        </p:blipFill>
        <p:spPr>
          <a:xfrm>
            <a:off x="784080" y="3844080"/>
            <a:ext cx="805680" cy="1058400"/>
          </a:xfrm>
          <a:prstGeom prst="rect">
            <a:avLst/>
          </a:prstGeom>
          <a:ln w="9360">
            <a:noFill/>
          </a:ln>
        </p:spPr>
      </p:pic>
      <p:sp>
        <p:nvSpPr>
          <p:cNvPr id="327" name="CustomShape 3"/>
          <p:cNvSpPr/>
          <p:nvPr/>
        </p:nvSpPr>
        <p:spPr>
          <a:xfrm>
            <a:off x="286200" y="4149000"/>
            <a:ext cx="1861920" cy="456120"/>
          </a:xfrm>
          <a:prstGeom prst="rect">
            <a:avLst/>
          </a:prstGeom>
          <a:noFill/>
          <a:ln w="9360">
            <a:noFill/>
          </a:ln>
        </p:spPr>
        <p:style>
          <a:lnRef idx="0"/>
          <a:fillRef idx="0"/>
          <a:effectRef idx="0"/>
          <a:fontRef idx="minor"/>
        </p:style>
        <p:txBody>
          <a:bodyPr wrap="none" lIns="90000" rIns="90000" tIns="45000" bIns="45000"/>
          <a:p>
            <a:pPr>
              <a:lnSpc>
                <a:spcPct val="100000"/>
              </a:lnSpc>
            </a:pPr>
            <a:r>
              <a:rPr b="1" lang="de-DE" sz="2400" spc="-1" strike="noStrike">
                <a:solidFill>
                  <a:srgbClr val="000000"/>
                </a:solidFill>
                <a:uFill>
                  <a:solidFill>
                    <a:srgbClr val="ffffff"/>
                  </a:solidFill>
                </a:uFill>
                <a:latin typeface="Arial Narrow"/>
              </a:rPr>
              <a:t>ISO/IEC 20000</a:t>
            </a:r>
            <a:endParaRPr b="0" lang="de-DE" sz="1800" spc="-1" strike="noStrike">
              <a:solidFill>
                <a:srgbClr val="000000"/>
              </a:solidFill>
              <a:uFill>
                <a:solidFill>
                  <a:srgbClr val="ffffff"/>
                </a:solidFill>
              </a:uFill>
              <a:latin typeface="Arial"/>
            </a:endParaRPr>
          </a:p>
        </p:txBody>
      </p:sp>
      <p:graphicFrame>
        <p:nvGraphicFramePr>
          <p:cNvPr id="328" name="Table 4"/>
          <p:cNvGraphicFramePr/>
          <p:nvPr/>
        </p:nvGraphicFramePr>
        <p:xfrm>
          <a:off x="2417760" y="1689840"/>
          <a:ext cx="6314760" cy="3806280"/>
        </p:xfrm>
        <a:graphic>
          <a:graphicData uri="http://schemas.openxmlformats.org/drawingml/2006/table">
            <a:tbl>
              <a:tblPr/>
              <a:tblGrid>
                <a:gridCol w="3541680"/>
                <a:gridCol w="2773080"/>
              </a:tblGrid>
              <a:tr h="1795320">
                <a:tc>
                  <a:txBody>
                    <a:bodyPr/>
                    <a:p>
                      <a:pPr>
                        <a:lnSpc>
                          <a:spcPct val="100000"/>
                        </a:lnSpc>
                      </a:pPr>
                      <a:r>
                        <a:rPr b="1" lang="de-DE" sz="1600" spc="-1" strike="noStrike">
                          <a:solidFill>
                            <a:srgbClr val="000000"/>
                          </a:solidFill>
                          <a:uFill>
                            <a:solidFill>
                              <a:srgbClr val="ffffff"/>
                            </a:solidFill>
                          </a:uFill>
                          <a:latin typeface="Calibri"/>
                        </a:rPr>
                        <a:t>IT Infrastructure Library (ITIL)</a:t>
                      </a:r>
                      <a:endParaRPr b="0" lang="de-DE" sz="1800" spc="-1" strike="noStrike">
                        <a:solidFill>
                          <a:srgbClr val="000000"/>
                        </a:solidFill>
                        <a:uFill>
                          <a:solidFill>
                            <a:srgbClr val="ffffff"/>
                          </a:solidFill>
                        </a:uFill>
                        <a:latin typeface="Arial"/>
                      </a:endParaRPr>
                    </a:p>
                    <a:p>
                      <a:pPr indent="-216000">
                        <a:lnSpc>
                          <a:spcPct val="100000"/>
                        </a:lnSpc>
                        <a:buClr>
                          <a:srgbClr val="000000"/>
                        </a:buClr>
                        <a:buFont typeface="Arial"/>
                        <a:buChar char="•"/>
                      </a:pPr>
                      <a:r>
                        <a:rPr b="0" lang="de-DE" sz="1600" spc="-1" strike="noStrike">
                          <a:solidFill>
                            <a:srgbClr val="000000"/>
                          </a:solidFill>
                          <a:uFill>
                            <a:solidFill>
                              <a:srgbClr val="ffffff"/>
                            </a:solidFill>
                          </a:uFill>
                          <a:latin typeface="Calibri"/>
                        </a:rPr>
                        <a:t> </a:t>
                      </a:r>
                      <a:r>
                        <a:rPr b="0" lang="de-DE" sz="1600" spc="-1" strike="noStrike">
                          <a:solidFill>
                            <a:srgbClr val="000000"/>
                          </a:solidFill>
                          <a:uFill>
                            <a:solidFill>
                              <a:srgbClr val="ffffff"/>
                            </a:solidFill>
                          </a:uFill>
                          <a:latin typeface="Calibri"/>
                        </a:rPr>
                        <a:t>Bücherreihe mit “Good Practices” für IT Service Management</a:t>
                      </a:r>
                      <a:endParaRPr b="0" lang="de-DE" sz="1800" spc="-1" strike="noStrike">
                        <a:solidFill>
                          <a:srgbClr val="000000"/>
                        </a:solidFill>
                        <a:uFill>
                          <a:solidFill>
                            <a:srgbClr val="ffffff"/>
                          </a:solidFill>
                        </a:uFill>
                        <a:latin typeface="Arial"/>
                      </a:endParaRPr>
                    </a:p>
                    <a:p>
                      <a:pPr indent="-216000">
                        <a:lnSpc>
                          <a:spcPct val="100000"/>
                        </a:lnSpc>
                        <a:buClr>
                          <a:srgbClr val="000000"/>
                        </a:buClr>
                        <a:buFont typeface="Arial"/>
                        <a:buChar char="•"/>
                      </a:pPr>
                      <a:r>
                        <a:rPr b="0" lang="de-DE" sz="1600" spc="-1" strike="noStrike">
                          <a:solidFill>
                            <a:srgbClr val="000000"/>
                          </a:solidFill>
                          <a:uFill>
                            <a:solidFill>
                              <a:srgbClr val="ffffff"/>
                            </a:solidFill>
                          </a:uFill>
                          <a:latin typeface="Calibri"/>
                        </a:rPr>
                        <a:t> </a:t>
                      </a:r>
                      <a:r>
                        <a:rPr b="0" lang="de-DE" sz="1600" spc="-1" strike="noStrike">
                          <a:solidFill>
                            <a:srgbClr val="000000"/>
                          </a:solidFill>
                          <a:uFill>
                            <a:solidFill>
                              <a:srgbClr val="ffffff"/>
                            </a:solidFill>
                          </a:uFill>
                          <a:latin typeface="Calibri"/>
                        </a:rPr>
                        <a:t>Slogan: "the key to managing IT services"</a:t>
                      </a:r>
                      <a:endParaRPr b="0" lang="de-DE" sz="1800" spc="-1" strike="noStrike">
                        <a:solidFill>
                          <a:srgbClr val="000000"/>
                        </a:solidFill>
                        <a:uFill>
                          <a:solidFill>
                            <a:srgbClr val="ffffff"/>
                          </a:solidFill>
                        </a:uFill>
                        <a:latin typeface="Arial"/>
                      </a:endParaRPr>
                    </a:p>
                    <a:p>
                      <a:pPr indent="-216000">
                        <a:lnSpc>
                          <a:spcPct val="100000"/>
                        </a:lnSpc>
                        <a:buClr>
                          <a:srgbClr val="000000"/>
                        </a:buClr>
                        <a:buFont typeface="Arial"/>
                        <a:buChar char="•"/>
                      </a:pPr>
                      <a:r>
                        <a:rPr b="0" lang="de-DE" sz="1600" spc="-1" strike="noStrike">
                          <a:solidFill>
                            <a:srgbClr val="000000"/>
                          </a:solidFill>
                          <a:uFill>
                            <a:solidFill>
                              <a:srgbClr val="ffffff"/>
                            </a:solidFill>
                          </a:uFill>
                          <a:latin typeface="Calibri"/>
                        </a:rPr>
                        <a:t> </a:t>
                      </a:r>
                      <a:r>
                        <a:rPr b="0" lang="de-DE" sz="1600" spc="-1" strike="noStrike">
                          <a:solidFill>
                            <a:srgbClr val="000000"/>
                          </a:solidFill>
                          <a:uFill>
                            <a:solidFill>
                              <a:srgbClr val="ffffff"/>
                            </a:solidFill>
                          </a:uFill>
                          <a:latin typeface="Calibri"/>
                        </a:rPr>
                        <a:t>Beschreibungen von Prinzipien, Konzepten und Prozessen für ITSM</a:t>
                      </a:r>
                      <a:endParaRPr b="0" lang="de-DE" sz="1800" spc="-1" strike="noStrike">
                        <a:solidFill>
                          <a:srgbClr val="000000"/>
                        </a:solidFill>
                        <a:uFill>
                          <a:solidFill>
                            <a:srgbClr val="ffffff"/>
                          </a:solidFill>
                        </a:uFill>
                        <a:latin typeface="Arial"/>
                      </a:endParaRPr>
                    </a:p>
                  </a:txBody>
                  <a:tcPr marL="91440" marR="91440">
                    <a:lnL w="12240">
                      <a:solidFill>
                        <a:srgbClr val="000000"/>
                      </a:solidFill>
                    </a:lnL>
                    <a:lnR w="12240">
                      <a:solidFill>
                        <a:srgbClr val="000000"/>
                      </a:solidFill>
                    </a:lnR>
                    <a:lnT w="12240">
                      <a:solidFill>
                        <a:srgbClr val="000000"/>
                      </a:solidFill>
                    </a:lnT>
                    <a:lnB w="12240">
                      <a:solidFill>
                        <a:srgbClr val="000000"/>
                      </a:solidFill>
                    </a:lnB>
                    <a:noFill/>
                  </a:tcPr>
                </a:tc>
                <a:tc>
                  <a:txBody>
                    <a:bodyPr/>
                    <a:p>
                      <a:pPr>
                        <a:lnSpc>
                          <a:spcPct val="100000"/>
                        </a:lnSpc>
                      </a:pPr>
                      <a:endParaRPr b="0" lang="de-DE" sz="1800" spc="-1" strike="noStrike">
                        <a:solidFill>
                          <a:srgbClr val="000000"/>
                        </a:solidFill>
                        <a:uFill>
                          <a:solidFill>
                            <a:srgbClr val="ffffff"/>
                          </a:solidFill>
                        </a:uFill>
                        <a:latin typeface="Arial"/>
                      </a:endParaRPr>
                    </a:p>
                    <a:p>
                      <a:pPr indent="-216000">
                        <a:lnSpc>
                          <a:spcPct val="100000"/>
                        </a:lnSpc>
                        <a:buClr>
                          <a:srgbClr val="000000"/>
                        </a:buClr>
                        <a:buFont typeface="Arial"/>
                        <a:buChar char="•"/>
                      </a:pPr>
                      <a:r>
                        <a:rPr b="0" lang="de-DE" sz="1600" spc="-1" strike="noStrike">
                          <a:solidFill>
                            <a:srgbClr val="000000"/>
                          </a:solidFill>
                          <a:uFill>
                            <a:solidFill>
                              <a:srgbClr val="ffffff"/>
                            </a:solidFill>
                          </a:uFill>
                          <a:latin typeface="Calibri"/>
                        </a:rPr>
                        <a:t> </a:t>
                      </a:r>
                      <a:r>
                        <a:rPr b="0" lang="de-DE" sz="1600" spc="-1" strike="noStrike">
                          <a:solidFill>
                            <a:srgbClr val="000000"/>
                          </a:solidFill>
                          <a:uFill>
                            <a:solidFill>
                              <a:srgbClr val="ffffff"/>
                            </a:solidFill>
                          </a:uFill>
                          <a:latin typeface="Calibri"/>
                        </a:rPr>
                        <a:t>Bekannt und weit verbreitet</a:t>
                      </a:r>
                      <a:endParaRPr b="0" lang="de-DE" sz="1800" spc="-1" strike="noStrike">
                        <a:solidFill>
                          <a:srgbClr val="000000"/>
                        </a:solidFill>
                        <a:uFill>
                          <a:solidFill>
                            <a:srgbClr val="ffffff"/>
                          </a:solidFill>
                        </a:uFill>
                        <a:latin typeface="Arial"/>
                      </a:endParaRPr>
                    </a:p>
                    <a:p>
                      <a:pPr indent="-216000">
                        <a:lnSpc>
                          <a:spcPct val="100000"/>
                        </a:lnSpc>
                        <a:buClr>
                          <a:srgbClr val="000000"/>
                        </a:buClr>
                        <a:buFont typeface="Arial"/>
                        <a:buChar char="•"/>
                      </a:pPr>
                      <a:r>
                        <a:rPr b="0" lang="de-DE" sz="1600" spc="-1" strike="noStrike">
                          <a:solidFill>
                            <a:srgbClr val="000000"/>
                          </a:solidFill>
                          <a:uFill>
                            <a:solidFill>
                              <a:srgbClr val="ffffff"/>
                            </a:solidFill>
                          </a:uFill>
                          <a:latin typeface="Calibri"/>
                        </a:rPr>
                        <a:t> </a:t>
                      </a:r>
                      <a:r>
                        <a:rPr b="0" lang="de-DE" sz="1600" spc="-1" strike="noStrike">
                          <a:solidFill>
                            <a:srgbClr val="000000"/>
                          </a:solidFill>
                          <a:uFill>
                            <a:solidFill>
                              <a:srgbClr val="ffffff"/>
                            </a:solidFill>
                          </a:uFill>
                          <a:latin typeface="Calibri"/>
                        </a:rPr>
                        <a:t>Kein “echter” Standard, aber oft als De-facto-Standard  betrachtet</a:t>
                      </a:r>
                      <a:endParaRPr b="0" lang="de-DE" sz="1800" spc="-1" strike="noStrike">
                        <a:solidFill>
                          <a:srgbClr val="000000"/>
                        </a:solidFill>
                        <a:uFill>
                          <a:solidFill>
                            <a:srgbClr val="ffffff"/>
                          </a:solidFill>
                        </a:uFill>
                        <a:latin typeface="Arial"/>
                      </a:endParaRPr>
                    </a:p>
                    <a:p>
                      <a:pPr indent="-216000">
                        <a:lnSpc>
                          <a:spcPct val="100000"/>
                        </a:lnSpc>
                        <a:buClr>
                          <a:srgbClr val="000000"/>
                        </a:buClr>
                        <a:buFont typeface="Arial"/>
                        <a:buChar char="•"/>
                      </a:pPr>
                      <a:r>
                        <a:rPr b="0" lang="de-DE" sz="1600" spc="-1" strike="noStrike">
                          <a:solidFill>
                            <a:srgbClr val="000000"/>
                          </a:solidFill>
                          <a:uFill>
                            <a:solidFill>
                              <a:srgbClr val="ffffff"/>
                            </a:solidFill>
                          </a:uFill>
                          <a:latin typeface="Calibri"/>
                        </a:rPr>
                        <a:t> </a:t>
                      </a:r>
                      <a:r>
                        <a:rPr b="0" lang="de-DE" sz="1600" spc="-1" strike="noStrike">
                          <a:solidFill>
                            <a:srgbClr val="000000"/>
                          </a:solidFill>
                          <a:uFill>
                            <a:solidFill>
                              <a:srgbClr val="ffffff"/>
                            </a:solidFill>
                          </a:uFill>
                          <a:latin typeface="Calibri"/>
                        </a:rPr>
                        <a:t>5 Bücher, veröffentlicht vom British Cabinet Office</a:t>
                      </a:r>
                      <a:endParaRPr b="0" lang="de-DE" sz="1800" spc="-1" strike="noStrike">
                        <a:solidFill>
                          <a:srgbClr val="000000"/>
                        </a:solidFill>
                        <a:uFill>
                          <a:solidFill>
                            <a:srgbClr val="ffffff"/>
                          </a:solidFill>
                        </a:uFill>
                        <a:latin typeface="Arial"/>
                      </a:endParaRPr>
                    </a:p>
                  </a:txBody>
                  <a:tcPr marL="91440" marR="91440">
                    <a:lnL w="12240">
                      <a:solidFill>
                        <a:srgbClr val="000000"/>
                      </a:solidFill>
                    </a:lnL>
                    <a:lnR w="12240">
                      <a:solidFill>
                        <a:srgbClr val="000000"/>
                      </a:solidFill>
                    </a:lnR>
                    <a:lnT w="12240">
                      <a:solidFill>
                        <a:srgbClr val="000000"/>
                      </a:solidFill>
                    </a:lnT>
                    <a:lnB w="12240">
                      <a:solidFill>
                        <a:srgbClr val="000000"/>
                      </a:solidFill>
                    </a:lnB>
                    <a:noFill/>
                  </a:tcPr>
                </a:tc>
              </a:tr>
              <a:tr h="1551960">
                <a:tc>
                  <a:txBody>
                    <a:bodyPr/>
                    <a:p>
                      <a:pPr>
                        <a:lnSpc>
                          <a:spcPct val="100000"/>
                        </a:lnSpc>
                      </a:pPr>
                      <a:r>
                        <a:rPr b="1" lang="de-DE" sz="1600" spc="-1" strike="noStrike">
                          <a:solidFill>
                            <a:srgbClr val="000000"/>
                          </a:solidFill>
                          <a:uFill>
                            <a:solidFill>
                              <a:srgbClr val="ffffff"/>
                            </a:solidFill>
                          </a:uFill>
                          <a:latin typeface="Calibri"/>
                        </a:rPr>
                        <a:t>ISO/IEC 20000</a:t>
                      </a:r>
                      <a:endParaRPr b="0" lang="de-DE" sz="1800" spc="-1" strike="noStrike">
                        <a:solidFill>
                          <a:srgbClr val="000000"/>
                        </a:solidFill>
                        <a:uFill>
                          <a:solidFill>
                            <a:srgbClr val="ffffff"/>
                          </a:solidFill>
                        </a:uFill>
                        <a:latin typeface="Arial"/>
                      </a:endParaRPr>
                    </a:p>
                    <a:p>
                      <a:pPr indent="-216000">
                        <a:lnSpc>
                          <a:spcPct val="100000"/>
                        </a:lnSpc>
                        <a:buClr>
                          <a:srgbClr val="000000"/>
                        </a:buClr>
                        <a:buFont typeface="Arial"/>
                        <a:buChar char="•"/>
                      </a:pPr>
                      <a:r>
                        <a:rPr b="0" lang="de-DE" sz="1600" spc="-1" strike="noStrike">
                          <a:solidFill>
                            <a:srgbClr val="000000"/>
                          </a:solidFill>
                          <a:uFill>
                            <a:solidFill>
                              <a:srgbClr val="ffffff"/>
                            </a:solidFill>
                          </a:uFill>
                          <a:latin typeface="Calibri"/>
                        </a:rPr>
                        <a:t> </a:t>
                      </a:r>
                      <a:r>
                        <a:rPr b="0" lang="de-DE" sz="1600" spc="-1" strike="noStrike">
                          <a:solidFill>
                            <a:srgbClr val="000000"/>
                          </a:solidFill>
                          <a:uFill>
                            <a:solidFill>
                              <a:srgbClr val="ffffff"/>
                            </a:solidFill>
                          </a:uFill>
                          <a:latin typeface="Calibri"/>
                        </a:rPr>
                        <a:t>Internationaler Standard  für ITSM</a:t>
                      </a:r>
                      <a:endParaRPr b="0" lang="de-DE" sz="1800" spc="-1" strike="noStrike">
                        <a:solidFill>
                          <a:srgbClr val="000000"/>
                        </a:solidFill>
                        <a:uFill>
                          <a:solidFill>
                            <a:srgbClr val="ffffff"/>
                          </a:solidFill>
                        </a:uFill>
                        <a:latin typeface="Arial"/>
                      </a:endParaRPr>
                    </a:p>
                    <a:p>
                      <a:pPr indent="-216000">
                        <a:lnSpc>
                          <a:spcPct val="100000"/>
                        </a:lnSpc>
                        <a:buClr>
                          <a:srgbClr val="000000"/>
                        </a:buClr>
                        <a:buFont typeface="Arial"/>
                        <a:buChar char="•"/>
                      </a:pPr>
                      <a:r>
                        <a:rPr b="0" lang="de-DE" sz="1600" spc="-1" strike="noStrike">
                          <a:solidFill>
                            <a:srgbClr val="000000"/>
                          </a:solidFill>
                          <a:uFill>
                            <a:solidFill>
                              <a:srgbClr val="ffffff"/>
                            </a:solidFill>
                          </a:uFill>
                          <a:latin typeface="Calibri"/>
                        </a:rPr>
                        <a:t> </a:t>
                      </a:r>
                      <a:r>
                        <a:rPr b="0" lang="de-DE" sz="1600" spc="-1" strike="noStrike">
                          <a:solidFill>
                            <a:srgbClr val="000000"/>
                          </a:solidFill>
                          <a:uFill>
                            <a:solidFill>
                              <a:srgbClr val="ffffff"/>
                            </a:solidFill>
                          </a:uFill>
                          <a:latin typeface="Calibri"/>
                        </a:rPr>
                        <a:t>Anforderungen an ein Service Management System (SMS)</a:t>
                      </a:r>
                      <a:endParaRPr b="0" lang="de-DE" sz="1800" spc="-1" strike="noStrike">
                        <a:solidFill>
                          <a:srgbClr val="000000"/>
                        </a:solidFill>
                        <a:uFill>
                          <a:solidFill>
                            <a:srgbClr val="ffffff"/>
                          </a:solidFill>
                        </a:uFill>
                        <a:latin typeface="Arial"/>
                      </a:endParaRPr>
                    </a:p>
                  </a:txBody>
                  <a:tcPr marL="91440" marR="91440">
                    <a:lnL w="12240">
                      <a:solidFill>
                        <a:srgbClr val="000000"/>
                      </a:solidFill>
                    </a:lnL>
                    <a:lnR w="12240">
                      <a:solidFill>
                        <a:srgbClr val="000000"/>
                      </a:solidFill>
                    </a:lnR>
                    <a:lnT w="12240">
                      <a:solidFill>
                        <a:srgbClr val="000000"/>
                      </a:solidFill>
                    </a:lnT>
                    <a:lnB w="12240">
                      <a:solidFill>
                        <a:srgbClr val="000000"/>
                      </a:solidFill>
                    </a:lnB>
                    <a:noFill/>
                  </a:tcPr>
                </a:tc>
                <a:tc>
                  <a:txBody>
                    <a:bodyPr/>
                    <a:p>
                      <a:pPr>
                        <a:lnSpc>
                          <a:spcPct val="100000"/>
                        </a:lnSpc>
                      </a:pPr>
                      <a:endParaRPr b="0" lang="de-DE" sz="1800" spc="-1" strike="noStrike">
                        <a:solidFill>
                          <a:srgbClr val="000000"/>
                        </a:solidFill>
                        <a:uFill>
                          <a:solidFill>
                            <a:srgbClr val="ffffff"/>
                          </a:solidFill>
                        </a:uFill>
                        <a:latin typeface="Arial"/>
                      </a:endParaRPr>
                    </a:p>
                    <a:p>
                      <a:pPr indent="-216000">
                        <a:lnSpc>
                          <a:spcPct val="100000"/>
                        </a:lnSpc>
                        <a:buClr>
                          <a:srgbClr val="000000"/>
                        </a:buClr>
                        <a:buFont typeface="Arial"/>
                        <a:buChar char="•"/>
                      </a:pPr>
                      <a:r>
                        <a:rPr b="0" lang="de-DE" sz="1600" spc="-1" strike="noStrike">
                          <a:solidFill>
                            <a:srgbClr val="000000"/>
                          </a:solidFill>
                          <a:uFill>
                            <a:solidFill>
                              <a:srgbClr val="ffffff"/>
                            </a:solidFill>
                          </a:uFill>
                          <a:latin typeface="Calibri"/>
                        </a:rPr>
                        <a:t> </a:t>
                      </a:r>
                      <a:r>
                        <a:rPr b="0" lang="de-DE" sz="1600" spc="-1" strike="noStrike">
                          <a:solidFill>
                            <a:srgbClr val="000000"/>
                          </a:solidFill>
                          <a:uFill>
                            <a:solidFill>
                              <a:srgbClr val="ffffff"/>
                            </a:solidFill>
                          </a:uFill>
                          <a:latin typeface="Calibri"/>
                        </a:rPr>
                        <a:t>Entwickelt durch ein Joint Committee (JTC) von ISO und IEC</a:t>
                      </a:r>
                      <a:endParaRPr b="0" lang="de-DE" sz="1800" spc="-1" strike="noStrike">
                        <a:solidFill>
                          <a:srgbClr val="000000"/>
                        </a:solidFill>
                        <a:uFill>
                          <a:solidFill>
                            <a:srgbClr val="ffffff"/>
                          </a:solidFill>
                        </a:uFill>
                        <a:latin typeface="Arial"/>
                      </a:endParaRPr>
                    </a:p>
                    <a:p>
                      <a:pPr indent="-216000">
                        <a:lnSpc>
                          <a:spcPct val="100000"/>
                        </a:lnSpc>
                        <a:buClr>
                          <a:srgbClr val="000000"/>
                        </a:buClr>
                        <a:buFont typeface="Arial"/>
                        <a:buChar char="•"/>
                      </a:pPr>
                      <a:r>
                        <a:rPr b="0" lang="de-DE" sz="1600" spc="-1" strike="noStrike">
                          <a:solidFill>
                            <a:srgbClr val="000000"/>
                          </a:solidFill>
                          <a:uFill>
                            <a:solidFill>
                              <a:srgbClr val="ffffff"/>
                            </a:solidFill>
                          </a:uFill>
                          <a:latin typeface="Calibri"/>
                        </a:rPr>
                        <a:t> </a:t>
                      </a:r>
                      <a:r>
                        <a:rPr b="0" lang="de-DE" sz="1600" spc="-1" strike="noStrike">
                          <a:solidFill>
                            <a:srgbClr val="000000"/>
                          </a:solidFill>
                          <a:uFill>
                            <a:solidFill>
                              <a:srgbClr val="ffffff"/>
                            </a:solidFill>
                          </a:uFill>
                          <a:latin typeface="Calibri"/>
                        </a:rPr>
                        <a:t>Auf Basis von ITIL, BS 15000</a:t>
                      </a:r>
                      <a:endParaRPr b="0" lang="de-DE" sz="1800" spc="-1" strike="noStrike">
                        <a:solidFill>
                          <a:srgbClr val="000000"/>
                        </a:solidFill>
                        <a:uFill>
                          <a:solidFill>
                            <a:srgbClr val="ffffff"/>
                          </a:solidFill>
                        </a:uFill>
                        <a:latin typeface="Arial"/>
                      </a:endParaRPr>
                    </a:p>
                    <a:p>
                      <a:pPr indent="-216000">
                        <a:lnSpc>
                          <a:spcPct val="100000"/>
                        </a:lnSpc>
                        <a:buClr>
                          <a:srgbClr val="000000"/>
                        </a:buClr>
                        <a:buFont typeface="Arial"/>
                        <a:buChar char="•"/>
                      </a:pPr>
                      <a:r>
                        <a:rPr b="0" lang="de-DE" sz="1600" spc="-1" strike="noStrike">
                          <a:solidFill>
                            <a:srgbClr val="000000"/>
                          </a:solidFill>
                          <a:uFill>
                            <a:solidFill>
                              <a:srgbClr val="ffffff"/>
                            </a:solidFill>
                          </a:uFill>
                          <a:latin typeface="Calibri"/>
                        </a:rPr>
                        <a:t> </a:t>
                      </a:r>
                      <a:r>
                        <a:rPr b="0" lang="de-DE" sz="1600" spc="-1" strike="noStrike">
                          <a:solidFill>
                            <a:srgbClr val="000000"/>
                          </a:solidFill>
                          <a:uFill>
                            <a:solidFill>
                              <a:srgbClr val="ffffff"/>
                            </a:solidFill>
                          </a:uFill>
                          <a:latin typeface="Calibri"/>
                        </a:rPr>
                        <a:t>Auditierbar, zertifizierbar</a:t>
                      </a:r>
                      <a:endParaRPr b="0" lang="de-DE" sz="1800" spc="-1" strike="noStrike">
                        <a:solidFill>
                          <a:srgbClr val="000000"/>
                        </a:solidFill>
                        <a:uFill>
                          <a:solidFill>
                            <a:srgbClr val="ffffff"/>
                          </a:solidFill>
                        </a:uFill>
                        <a:latin typeface="Arial"/>
                      </a:endParaRPr>
                    </a:p>
                  </a:txBody>
                  <a:tcPr marL="91440" marR="91440">
                    <a:lnL w="12240">
                      <a:solidFill>
                        <a:srgbClr val="000000"/>
                      </a:solidFill>
                    </a:lnL>
                    <a:lnR w="12240">
                      <a:solidFill>
                        <a:srgbClr val="000000"/>
                      </a:solidFill>
                    </a:lnR>
                    <a:lnT w="12240">
                      <a:solidFill>
                        <a:srgbClr val="000000"/>
                      </a:solidFill>
                    </a:lnT>
                    <a:lnB w="12240">
                      <a:solidFill>
                        <a:srgbClr val="000000"/>
                      </a:solidFill>
                    </a:lnB>
                    <a:noFill/>
                  </a:tcPr>
                </a:tc>
              </a:tr>
              <a:tr h="1065240">
                <a:tc>
                  <a:txBody>
                    <a:bodyPr/>
                    <a:p>
                      <a:pPr>
                        <a:lnSpc>
                          <a:spcPct val="100000"/>
                        </a:lnSpc>
                      </a:pPr>
                      <a:r>
                        <a:rPr b="1" lang="de-DE" sz="1600" spc="-1" strike="noStrike">
                          <a:solidFill>
                            <a:srgbClr val="000000"/>
                          </a:solidFill>
                          <a:uFill>
                            <a:solidFill>
                              <a:srgbClr val="ffffff"/>
                            </a:solidFill>
                          </a:uFill>
                          <a:latin typeface="Calibri"/>
                        </a:rPr>
                        <a:t>Control Objectives for Information and Related Technologies (COBIT)</a:t>
                      </a:r>
                      <a:endParaRPr b="0" lang="de-DE" sz="1800" spc="-1" strike="noStrike">
                        <a:solidFill>
                          <a:srgbClr val="000000"/>
                        </a:solidFill>
                        <a:uFill>
                          <a:solidFill>
                            <a:srgbClr val="ffffff"/>
                          </a:solidFill>
                        </a:uFill>
                        <a:latin typeface="Arial"/>
                      </a:endParaRPr>
                    </a:p>
                    <a:p>
                      <a:pPr indent="-216000">
                        <a:lnSpc>
                          <a:spcPct val="100000"/>
                        </a:lnSpc>
                        <a:buClr>
                          <a:srgbClr val="000000"/>
                        </a:buClr>
                        <a:buFont typeface="Arial"/>
                        <a:buChar char="•"/>
                      </a:pPr>
                      <a:r>
                        <a:rPr b="0" lang="de-DE" sz="1600" spc="-1" strike="noStrike">
                          <a:solidFill>
                            <a:srgbClr val="000000"/>
                          </a:solidFill>
                          <a:uFill>
                            <a:solidFill>
                              <a:srgbClr val="ffffff"/>
                            </a:solidFill>
                          </a:uFill>
                          <a:latin typeface="Calibri"/>
                        </a:rPr>
                        <a:t> </a:t>
                      </a:r>
                      <a:r>
                        <a:rPr b="0" lang="de-DE" sz="1600" spc="-1" strike="noStrike">
                          <a:solidFill>
                            <a:srgbClr val="000000"/>
                          </a:solidFill>
                          <a:uFill>
                            <a:solidFill>
                              <a:srgbClr val="ffffff"/>
                            </a:solidFill>
                          </a:uFill>
                          <a:latin typeface="Calibri"/>
                        </a:rPr>
                        <a:t>Rahmenwerk für Governance und Management der Unternehmens-IT</a:t>
                      </a:r>
                      <a:endParaRPr b="0" lang="de-DE" sz="1800" spc="-1" strike="noStrike">
                        <a:solidFill>
                          <a:srgbClr val="000000"/>
                        </a:solidFill>
                        <a:uFill>
                          <a:solidFill>
                            <a:srgbClr val="ffffff"/>
                          </a:solidFill>
                        </a:uFill>
                        <a:latin typeface="Arial"/>
                      </a:endParaRPr>
                    </a:p>
                  </a:txBody>
                  <a:tcPr marL="91440" marR="91440">
                    <a:lnL w="12240">
                      <a:solidFill>
                        <a:srgbClr val="000000"/>
                      </a:solidFill>
                    </a:lnL>
                    <a:lnR w="12240">
                      <a:solidFill>
                        <a:srgbClr val="000000"/>
                      </a:solidFill>
                    </a:lnR>
                    <a:lnT w="12240">
                      <a:solidFill>
                        <a:srgbClr val="000000"/>
                      </a:solidFill>
                    </a:lnT>
                    <a:lnB w="12240">
                      <a:solidFill>
                        <a:srgbClr val="000000"/>
                      </a:solidFill>
                    </a:lnB>
                    <a:noFill/>
                  </a:tcPr>
                </a:tc>
                <a:tc>
                  <a:txBody>
                    <a:bodyPr/>
                    <a:p>
                      <a:pPr>
                        <a:lnSpc>
                          <a:spcPct val="100000"/>
                        </a:lnSpc>
                      </a:pPr>
                      <a:endParaRPr b="0" lang="de-DE" sz="1800" spc="-1" strike="noStrike">
                        <a:solidFill>
                          <a:srgbClr val="000000"/>
                        </a:solidFill>
                        <a:uFill>
                          <a:solidFill>
                            <a:srgbClr val="ffffff"/>
                          </a:solidFill>
                        </a:uFill>
                        <a:latin typeface="Arial"/>
                      </a:endParaRPr>
                    </a:p>
                    <a:p>
                      <a:pPr indent="-216000">
                        <a:lnSpc>
                          <a:spcPct val="100000"/>
                        </a:lnSpc>
                        <a:buClr>
                          <a:srgbClr val="000000"/>
                        </a:buClr>
                        <a:buFont typeface="Arial"/>
                        <a:buChar char="•"/>
                      </a:pPr>
                      <a:r>
                        <a:rPr b="0" lang="de-DE" sz="1600" spc="-1" strike="noStrike">
                          <a:solidFill>
                            <a:srgbClr val="000000"/>
                          </a:solidFill>
                          <a:uFill>
                            <a:solidFill>
                              <a:srgbClr val="ffffff"/>
                            </a:solidFill>
                          </a:uFill>
                          <a:latin typeface="Calibri"/>
                        </a:rPr>
                        <a:t> </a:t>
                      </a:r>
                      <a:r>
                        <a:rPr b="0" lang="de-DE" sz="1600" spc="-1" strike="noStrike">
                          <a:solidFill>
                            <a:srgbClr val="000000"/>
                          </a:solidFill>
                          <a:uFill>
                            <a:solidFill>
                              <a:srgbClr val="ffffff"/>
                            </a:solidFill>
                          </a:uFill>
                          <a:latin typeface="Calibri"/>
                        </a:rPr>
                        <a:t>Entwickelt durch ISACA</a:t>
                      </a:r>
                      <a:endParaRPr b="0" lang="de-DE" sz="1800" spc="-1" strike="noStrike">
                        <a:solidFill>
                          <a:srgbClr val="000000"/>
                        </a:solidFill>
                        <a:uFill>
                          <a:solidFill>
                            <a:srgbClr val="ffffff"/>
                          </a:solidFill>
                        </a:uFill>
                        <a:latin typeface="Arial"/>
                      </a:endParaRPr>
                    </a:p>
                    <a:p>
                      <a:pPr indent="-216000">
                        <a:lnSpc>
                          <a:spcPct val="100000"/>
                        </a:lnSpc>
                        <a:buClr>
                          <a:srgbClr val="000000"/>
                        </a:buClr>
                        <a:buFont typeface="Arial"/>
                        <a:buChar char="•"/>
                      </a:pPr>
                      <a:r>
                        <a:rPr b="0" lang="de-DE" sz="1600" spc="-1" strike="noStrike">
                          <a:solidFill>
                            <a:srgbClr val="000000"/>
                          </a:solidFill>
                          <a:uFill>
                            <a:solidFill>
                              <a:srgbClr val="ffffff"/>
                            </a:solidFill>
                          </a:uFill>
                          <a:latin typeface="Calibri"/>
                        </a:rPr>
                        <a:t> </a:t>
                      </a:r>
                      <a:r>
                        <a:rPr b="0" lang="de-DE" sz="1600" spc="-1" strike="noStrike">
                          <a:solidFill>
                            <a:srgbClr val="000000"/>
                          </a:solidFill>
                          <a:uFill>
                            <a:solidFill>
                              <a:srgbClr val="ffffff"/>
                            </a:solidFill>
                          </a:uFill>
                          <a:latin typeface="Calibri"/>
                        </a:rPr>
                        <a:t>Kann z.B. mit ITIL und ISO/IEC 20000 kombiniert werden</a:t>
                      </a:r>
                      <a:endParaRPr b="0" lang="de-DE" sz="1800" spc="-1" strike="noStrike">
                        <a:solidFill>
                          <a:srgbClr val="000000"/>
                        </a:solidFill>
                        <a:uFill>
                          <a:solidFill>
                            <a:srgbClr val="ffffff"/>
                          </a:solidFill>
                        </a:uFill>
                        <a:latin typeface="Arial"/>
                      </a:endParaRPr>
                    </a:p>
                  </a:txBody>
                  <a:tcPr marL="91440" marR="91440">
                    <a:lnL w="12240">
                      <a:solidFill>
                        <a:srgbClr val="000000"/>
                      </a:solidFill>
                    </a:lnL>
                    <a:lnR w="12240">
                      <a:solidFill>
                        <a:srgbClr val="000000"/>
                      </a:solidFill>
                    </a:lnR>
                    <a:lnT w="12240">
                      <a:solidFill>
                        <a:srgbClr val="000000"/>
                      </a:solidFill>
                    </a:lnT>
                    <a:lnB w="12240">
                      <a:solidFill>
                        <a:srgbClr val="000000"/>
                      </a:solidFill>
                    </a:lnB>
                    <a:noFill/>
                  </a:tcPr>
                </a:tc>
              </a:tr>
            </a:tbl>
          </a:graphicData>
        </a:graphic>
      </p:graphicFrame>
      <p:pic>
        <p:nvPicPr>
          <p:cNvPr id="329" name="Picture 2" descr=""/>
          <p:cNvPicPr/>
          <p:nvPr/>
        </p:nvPicPr>
        <p:blipFill>
          <a:blip r:embed="rId5"/>
          <a:srcRect l="0" t="7158" r="9677" b="7158"/>
          <a:stretch/>
        </p:blipFill>
        <p:spPr>
          <a:xfrm>
            <a:off x="263520" y="5268240"/>
            <a:ext cx="2007720" cy="875880"/>
          </a:xfrm>
          <a:prstGeom prst="rect">
            <a:avLst/>
          </a:prstGeom>
          <a:ln w="9360">
            <a:noFill/>
          </a:ln>
        </p:spPr>
      </p:pic>
    </p:spTree>
  </p:cSld>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7" name="TextShape 1"/>
          <p:cNvSpPr txBox="1"/>
          <p:nvPr/>
        </p:nvSpPr>
        <p:spPr>
          <a:xfrm>
            <a:off x="457200" y="274680"/>
            <a:ext cx="7353360" cy="1047600"/>
          </a:xfrm>
          <a:prstGeom prst="rect">
            <a:avLst/>
          </a:prstGeom>
          <a:noFill/>
          <a:ln>
            <a:noFill/>
          </a:ln>
        </p:spPr>
        <p:txBody>
          <a:bodyPr anchor="ctr"/>
          <a:p>
            <a:pPr>
              <a:lnSpc>
                <a:spcPct val="100000"/>
              </a:lnSpc>
            </a:pPr>
            <a:r>
              <a:rPr b="0" lang="en-US" sz="3200" spc="-1" strike="noStrike">
                <a:solidFill>
                  <a:srgbClr val="205595"/>
                </a:solidFill>
                <a:uFill>
                  <a:solidFill>
                    <a:srgbClr val="ffffff"/>
                  </a:solidFill>
                </a:uFill>
                <a:latin typeface="Calibri"/>
              </a:rPr>
              <a:t>Zweck dieses Trainings</a:t>
            </a:r>
            <a:endParaRPr b="0" lang="en-US" sz="1800" spc="-1" strike="noStrike">
              <a:solidFill>
                <a:srgbClr val="000000"/>
              </a:solidFill>
              <a:uFill>
                <a:solidFill>
                  <a:srgbClr val="ffffff"/>
                </a:solidFill>
              </a:uFill>
              <a:latin typeface="Calibri"/>
            </a:endParaRPr>
          </a:p>
        </p:txBody>
      </p:sp>
      <p:sp>
        <p:nvSpPr>
          <p:cNvPr id="148" name="TextShape 2"/>
          <p:cNvSpPr txBox="1"/>
          <p:nvPr/>
        </p:nvSpPr>
        <p:spPr>
          <a:xfrm>
            <a:off x="457200" y="1696680"/>
            <a:ext cx="8229240" cy="4625640"/>
          </a:xfrm>
          <a:prstGeom prst="rect">
            <a:avLst/>
          </a:prstGeom>
          <a:noFill/>
          <a:ln>
            <a:noFill/>
          </a:ln>
        </p:spPr>
        <p:txBody>
          <a:bodyPr/>
          <a:p>
            <a:pPr marL="343080" indent="-342720">
              <a:lnSpc>
                <a:spcPct val="100000"/>
              </a:lnSpc>
              <a:buClr>
                <a:srgbClr val="000000"/>
              </a:buClr>
              <a:buFont typeface="Arial"/>
              <a:buChar char="•"/>
            </a:pPr>
            <a:r>
              <a:rPr b="0" lang="en-US" sz="2800" spc="-1" strike="noStrike">
                <a:solidFill>
                  <a:srgbClr val="000000"/>
                </a:solidFill>
                <a:uFill>
                  <a:solidFill>
                    <a:srgbClr val="ffffff"/>
                  </a:solidFill>
                </a:uFill>
                <a:latin typeface="Calibri"/>
              </a:rPr>
              <a:t>Wiederholung der wichtigsten Foundation Inhalte zu (leichtgewichtigem) IT-Service-Management (ITSM)</a:t>
            </a:r>
            <a:endParaRPr b="0" lang="en-US" sz="2800" spc="-1" strike="noStrike">
              <a:solidFill>
                <a:srgbClr val="000000"/>
              </a:solidFill>
              <a:uFill>
                <a:solidFill>
                  <a:srgbClr val="ffffff"/>
                </a:solidFill>
              </a:uFill>
              <a:latin typeface="Calibri"/>
            </a:endParaRPr>
          </a:p>
          <a:p>
            <a:pPr marL="343080" indent="-342720">
              <a:lnSpc>
                <a:spcPct val="100000"/>
              </a:lnSpc>
              <a:buClr>
                <a:srgbClr val="000000"/>
              </a:buClr>
              <a:buFont typeface="Arial"/>
              <a:buChar char="•"/>
            </a:pPr>
            <a:r>
              <a:rPr b="0" lang="en-US" sz="2800" spc="-1" strike="noStrike">
                <a:solidFill>
                  <a:srgbClr val="000000"/>
                </a:solidFill>
                <a:uFill>
                  <a:solidFill>
                    <a:srgbClr val="ffffff"/>
                  </a:solidFill>
                </a:uFill>
                <a:latin typeface="Calibri"/>
              </a:rPr>
              <a:t>Vertraut werden mit…</a:t>
            </a:r>
            <a:endParaRPr b="0" lang="en-US" sz="2800" spc="-1" strike="noStrike">
              <a:solidFill>
                <a:srgbClr val="000000"/>
              </a:solidFill>
              <a:uFill>
                <a:solidFill>
                  <a:srgbClr val="ffffff"/>
                </a:solidFill>
              </a:uFill>
              <a:latin typeface="Calibri"/>
            </a:endParaRPr>
          </a:p>
          <a:p>
            <a:pPr lvl="1" marL="743040" indent="-285480">
              <a:lnSpc>
                <a:spcPct val="100000"/>
              </a:lnSpc>
              <a:buClr>
                <a:srgbClr val="000000"/>
              </a:buClr>
              <a:buFont typeface="Arial"/>
              <a:buChar char="–"/>
            </a:pPr>
            <a:r>
              <a:rPr b="0" lang="en-US" sz="2400" spc="-1" strike="noStrike">
                <a:solidFill>
                  <a:srgbClr val="000000"/>
                </a:solidFill>
                <a:uFill>
                  <a:solidFill>
                    <a:srgbClr val="ffffff"/>
                  </a:solidFill>
                </a:uFill>
                <a:latin typeface="Calibri"/>
              </a:rPr>
              <a:t>den allgemeinen Aspekten von ITSM und dessen Umsetzung</a:t>
            </a:r>
            <a:endParaRPr b="0" lang="en-US" sz="2000" spc="-1" strike="noStrike">
              <a:solidFill>
                <a:srgbClr val="000000"/>
              </a:solidFill>
              <a:uFill>
                <a:solidFill>
                  <a:srgbClr val="ffffff"/>
                </a:solidFill>
              </a:uFill>
              <a:latin typeface="Calibri"/>
            </a:endParaRPr>
          </a:p>
          <a:p>
            <a:pPr lvl="1" marL="743040" indent="-285480">
              <a:lnSpc>
                <a:spcPct val="100000"/>
              </a:lnSpc>
              <a:buClr>
                <a:srgbClr val="000000"/>
              </a:buClr>
              <a:buFont typeface="Arial"/>
              <a:buChar char="–"/>
            </a:pPr>
            <a:r>
              <a:rPr b="0" lang="en-US" sz="2400" spc="-1" strike="noStrike">
                <a:solidFill>
                  <a:srgbClr val="000000"/>
                </a:solidFill>
                <a:uFill>
                  <a:solidFill>
                    <a:srgbClr val="ffffff"/>
                  </a:solidFill>
                </a:uFill>
                <a:latin typeface="Calibri"/>
              </a:rPr>
              <a:t>den erforderlichen Prozessen um Services gemäß FitSM effektiv zu betreiben und zu steuern</a:t>
            </a:r>
            <a:endParaRPr b="0" lang="en-US" sz="2000" spc="-1" strike="noStrike">
              <a:solidFill>
                <a:srgbClr val="000000"/>
              </a:solidFill>
              <a:uFill>
                <a:solidFill>
                  <a:srgbClr val="ffffff"/>
                </a:solidFill>
              </a:uFill>
              <a:latin typeface="Calibri"/>
            </a:endParaRPr>
          </a:p>
          <a:p>
            <a:pPr lvl="1" marL="743040" indent="-285480">
              <a:lnSpc>
                <a:spcPct val="100000"/>
              </a:lnSpc>
              <a:buClr>
                <a:srgbClr val="000000"/>
              </a:buClr>
              <a:buFont typeface="Arial"/>
              <a:buChar char="–"/>
            </a:pPr>
            <a:r>
              <a:rPr b="0" lang="en-US" sz="2400" spc="-1" strike="noStrike">
                <a:solidFill>
                  <a:srgbClr val="000000"/>
                </a:solidFill>
                <a:uFill>
                  <a:solidFill>
                    <a:srgbClr val="ffffff"/>
                  </a:solidFill>
                </a:uFill>
                <a:latin typeface="Calibri"/>
              </a:rPr>
              <a:t>wichtigen Schnittstellen in einem SMS.</a:t>
            </a:r>
            <a:endParaRPr b="0" lang="en-US" sz="2000" spc="-1" strike="noStrike">
              <a:solidFill>
                <a:srgbClr val="000000"/>
              </a:solidFill>
              <a:uFill>
                <a:solidFill>
                  <a:srgbClr val="ffffff"/>
                </a:solidFill>
              </a:uFill>
              <a:latin typeface="Calibri"/>
            </a:endParaRPr>
          </a:p>
          <a:p>
            <a:pPr marL="343080" indent="-342720">
              <a:lnSpc>
                <a:spcPct val="100000"/>
              </a:lnSpc>
              <a:buClr>
                <a:srgbClr val="000000"/>
              </a:buClr>
              <a:buFont typeface="Arial"/>
              <a:buChar char="•"/>
            </a:pPr>
            <a:r>
              <a:rPr b="0" lang="en-US" sz="2800" spc="-1" strike="noStrike">
                <a:solidFill>
                  <a:srgbClr val="000000"/>
                </a:solidFill>
                <a:uFill>
                  <a:solidFill>
                    <a:srgbClr val="ffffff"/>
                  </a:solidFill>
                </a:uFill>
                <a:latin typeface="Calibri"/>
              </a:rPr>
              <a:t>Erreichen des </a:t>
            </a:r>
            <a:r>
              <a:rPr b="0" i="1" lang="en-US" sz="2800" spc="-1" strike="noStrike">
                <a:solidFill>
                  <a:srgbClr val="000000"/>
                </a:solidFill>
                <a:uFill>
                  <a:solidFill>
                    <a:srgbClr val="ffffff"/>
                  </a:solidFill>
                </a:uFill>
                <a:latin typeface="Calibri"/>
              </a:rPr>
              <a:t>Advanced level certificate in service operation and control according to FitSM</a:t>
            </a:r>
            <a:endParaRPr b="0" lang="en-US" sz="2800" spc="-1" strike="noStrike">
              <a:solidFill>
                <a:srgbClr val="000000"/>
              </a:solidFill>
              <a:uFill>
                <a:solidFill>
                  <a:srgbClr val="ffffff"/>
                </a:solidFill>
              </a:uFill>
              <a:latin typeface="Calibri"/>
            </a:endParaRPr>
          </a:p>
        </p:txBody>
      </p:sp>
      <p:sp>
        <p:nvSpPr>
          <p:cNvPr id="149" name="TextShape 3"/>
          <p:cNvSpPr txBox="1"/>
          <p:nvPr/>
        </p:nvSpPr>
        <p:spPr>
          <a:xfrm>
            <a:off x="6553080" y="6430680"/>
            <a:ext cx="2133360" cy="364680"/>
          </a:xfrm>
          <a:prstGeom prst="rect">
            <a:avLst/>
          </a:prstGeom>
          <a:noFill/>
          <a:ln>
            <a:noFill/>
          </a:ln>
        </p:spPr>
        <p:txBody>
          <a:bodyPr anchor="ctr"/>
          <a:p>
            <a:pPr algn="r">
              <a:lnSpc>
                <a:spcPct val="100000"/>
              </a:lnSpc>
            </a:pPr>
            <a:fld id="{02CE71A7-203B-40CC-AA1F-60BDB1E74BA9}" type="slidenum">
              <a:rPr b="0" lang="de-DE" sz="1200" spc="-1" strike="noStrike">
                <a:solidFill>
                  <a:srgbClr val="8b8b8b"/>
                </a:solidFill>
                <a:uFill>
                  <a:solidFill>
                    <a:srgbClr val="ffffff"/>
                  </a:solidFill>
                </a:uFill>
                <a:latin typeface="Calibri"/>
              </a:rPr>
              <a:t>&lt;Foliennummer&gt;</a:t>
            </a:fld>
            <a:endParaRPr b="0" lang="de-DE" sz="1400" spc="-1" strike="noStrike">
              <a:solidFill>
                <a:srgbClr val="000000"/>
              </a:solidFill>
              <a:uFill>
                <a:solidFill>
                  <a:srgbClr val="ffffff"/>
                </a:solidFill>
              </a:uFill>
              <a:latin typeface="Times New Roman"/>
            </a:endParaRPr>
          </a:p>
        </p:txBody>
      </p:sp>
      <p:pic>
        <p:nvPicPr>
          <p:cNvPr id="150" name="Grafik 12" descr=""/>
          <p:cNvPicPr/>
          <p:nvPr/>
        </p:nvPicPr>
        <p:blipFill>
          <a:blip r:embed="rId1"/>
          <a:stretch/>
        </p:blipFill>
        <p:spPr>
          <a:xfrm>
            <a:off x="8087400" y="4775760"/>
            <a:ext cx="979560" cy="1366920"/>
          </a:xfrm>
          <a:prstGeom prst="rect">
            <a:avLst/>
          </a:prstGeom>
          <a:ln w="9360">
            <a:noFill/>
          </a:ln>
        </p:spPr>
      </p:pic>
    </p:spTree>
  </p:cSld>
  <p:timing>
    <p:tnLst>
      <p:par>
        <p:cTn id="3" dur="indefinite" restart="never" nodeType="tmRoot">
          <p:childTnLst>
            <p:seq>
              <p:cTn id="4" nodeType="mainSeq"/>
              <p:prevCondLst>
                <p:cond delay="0" evt="onPrev">
                  <p:tgtEl>
                    <p:sldTgt/>
                  </p:tgtEl>
                </p:cond>
              </p:prevCondLst>
              <p:nextCondLst>
                <p:cond delay="0" evt="onNext">
                  <p:tgtEl>
                    <p:sldTgt/>
                  </p:tgtEl>
                </p:cond>
              </p:nextCondLst>
            </p:seq>
          </p:childTnLst>
        </p:cTn>
      </p:par>
    </p:tnLst>
  </p:timing>
</p:sld>
</file>

<file path=ppt/slides/slide2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30" name="TextShape 1"/>
          <p:cNvSpPr txBox="1"/>
          <p:nvPr/>
        </p:nvSpPr>
        <p:spPr>
          <a:xfrm>
            <a:off x="457200" y="274680"/>
            <a:ext cx="7353360" cy="1047600"/>
          </a:xfrm>
          <a:prstGeom prst="rect">
            <a:avLst/>
          </a:prstGeom>
          <a:noFill/>
          <a:ln>
            <a:noFill/>
          </a:ln>
        </p:spPr>
        <p:txBody>
          <a:bodyPr anchor="ctr"/>
          <a:p>
            <a:pPr>
              <a:lnSpc>
                <a:spcPct val="100000"/>
              </a:lnSpc>
            </a:pPr>
            <a:r>
              <a:rPr b="0" lang="en-US" sz="3200" spc="-1" strike="noStrike">
                <a:solidFill>
                  <a:srgbClr val="205595"/>
                </a:solidFill>
                <a:uFill>
                  <a:solidFill>
                    <a:srgbClr val="ffffff"/>
                  </a:solidFill>
                </a:uFill>
                <a:latin typeface="Calibri"/>
              </a:rPr>
              <a:t>ISO 9000, ISO/IEC 27000, CMMI</a:t>
            </a:r>
            <a:endParaRPr b="0" lang="en-US" sz="1800" spc="-1" strike="noStrike">
              <a:solidFill>
                <a:srgbClr val="000000"/>
              </a:solidFill>
              <a:uFill>
                <a:solidFill>
                  <a:srgbClr val="ffffff"/>
                </a:solidFill>
              </a:uFill>
              <a:latin typeface="Calibri"/>
            </a:endParaRPr>
          </a:p>
        </p:txBody>
      </p:sp>
      <p:sp>
        <p:nvSpPr>
          <p:cNvPr id="331" name="TextShape 2"/>
          <p:cNvSpPr txBox="1"/>
          <p:nvPr/>
        </p:nvSpPr>
        <p:spPr>
          <a:xfrm>
            <a:off x="6553080" y="6430680"/>
            <a:ext cx="2133360" cy="364680"/>
          </a:xfrm>
          <a:prstGeom prst="rect">
            <a:avLst/>
          </a:prstGeom>
          <a:noFill/>
          <a:ln>
            <a:noFill/>
          </a:ln>
        </p:spPr>
        <p:txBody>
          <a:bodyPr anchor="ctr"/>
          <a:p>
            <a:pPr algn="r">
              <a:lnSpc>
                <a:spcPct val="100000"/>
              </a:lnSpc>
            </a:pPr>
            <a:fld id="{1A4962C6-7358-46D1-AE43-7095A3003DC6}" type="slidenum">
              <a:rPr b="0" lang="de-DE" sz="1200" spc="-1" strike="noStrike">
                <a:solidFill>
                  <a:srgbClr val="8b8b8b"/>
                </a:solidFill>
                <a:uFill>
                  <a:solidFill>
                    <a:srgbClr val="ffffff"/>
                  </a:solidFill>
                </a:uFill>
                <a:latin typeface="Calibri"/>
              </a:rPr>
              <a:t>&lt;Foliennummer&gt;</a:t>
            </a:fld>
            <a:endParaRPr b="0" lang="de-DE" sz="1400" spc="-1" strike="noStrike">
              <a:solidFill>
                <a:srgbClr val="000000"/>
              </a:solidFill>
              <a:uFill>
                <a:solidFill>
                  <a:srgbClr val="ffffff"/>
                </a:solidFill>
              </a:uFill>
              <a:latin typeface="Times New Roman"/>
            </a:endParaRPr>
          </a:p>
        </p:txBody>
      </p:sp>
      <p:pic>
        <p:nvPicPr>
          <p:cNvPr id="332" name="Picture 2" descr=""/>
          <p:cNvPicPr/>
          <p:nvPr/>
        </p:nvPicPr>
        <p:blipFill>
          <a:blip r:embed="rId1"/>
          <a:stretch/>
        </p:blipFill>
        <p:spPr>
          <a:xfrm>
            <a:off x="817920" y="3587400"/>
            <a:ext cx="805680" cy="1059120"/>
          </a:xfrm>
          <a:prstGeom prst="rect">
            <a:avLst/>
          </a:prstGeom>
          <a:ln w="9360">
            <a:noFill/>
          </a:ln>
        </p:spPr>
      </p:pic>
      <p:pic>
        <p:nvPicPr>
          <p:cNvPr id="333" name="Picture 2" descr=""/>
          <p:cNvPicPr/>
          <p:nvPr/>
        </p:nvPicPr>
        <p:blipFill>
          <a:blip r:embed="rId2"/>
          <a:stretch/>
        </p:blipFill>
        <p:spPr>
          <a:xfrm>
            <a:off x="802080" y="3603240"/>
            <a:ext cx="805680" cy="1058400"/>
          </a:xfrm>
          <a:prstGeom prst="rect">
            <a:avLst/>
          </a:prstGeom>
          <a:ln w="9360">
            <a:noFill/>
          </a:ln>
        </p:spPr>
      </p:pic>
      <p:pic>
        <p:nvPicPr>
          <p:cNvPr id="334" name="Picture 2" descr=""/>
          <p:cNvPicPr/>
          <p:nvPr/>
        </p:nvPicPr>
        <p:blipFill>
          <a:blip r:embed="rId3"/>
          <a:stretch/>
        </p:blipFill>
        <p:spPr>
          <a:xfrm>
            <a:off x="784080" y="3623760"/>
            <a:ext cx="805680" cy="1058400"/>
          </a:xfrm>
          <a:prstGeom prst="rect">
            <a:avLst/>
          </a:prstGeom>
          <a:ln w="9360">
            <a:noFill/>
          </a:ln>
        </p:spPr>
      </p:pic>
      <p:sp>
        <p:nvSpPr>
          <p:cNvPr id="335" name="CustomShape 3"/>
          <p:cNvSpPr/>
          <p:nvPr/>
        </p:nvSpPr>
        <p:spPr>
          <a:xfrm>
            <a:off x="285840" y="3928680"/>
            <a:ext cx="1861920" cy="456120"/>
          </a:xfrm>
          <a:prstGeom prst="rect">
            <a:avLst/>
          </a:prstGeom>
          <a:noFill/>
          <a:ln w="9360">
            <a:noFill/>
          </a:ln>
        </p:spPr>
        <p:style>
          <a:lnRef idx="0"/>
          <a:fillRef idx="0"/>
          <a:effectRef idx="0"/>
          <a:fontRef idx="minor"/>
        </p:style>
        <p:txBody>
          <a:bodyPr wrap="none" lIns="90000" rIns="90000" tIns="45000" bIns="45000"/>
          <a:p>
            <a:pPr>
              <a:lnSpc>
                <a:spcPct val="100000"/>
              </a:lnSpc>
            </a:pPr>
            <a:r>
              <a:rPr b="1" lang="de-DE" sz="2400" spc="-1" strike="noStrike">
                <a:solidFill>
                  <a:srgbClr val="000000"/>
                </a:solidFill>
                <a:uFill>
                  <a:solidFill>
                    <a:srgbClr val="ffffff"/>
                  </a:solidFill>
                </a:uFill>
                <a:latin typeface="Arial Narrow"/>
              </a:rPr>
              <a:t>ISO/IEC 27000</a:t>
            </a:r>
            <a:endParaRPr b="0" lang="de-DE" sz="1800" spc="-1" strike="noStrike">
              <a:solidFill>
                <a:srgbClr val="000000"/>
              </a:solidFill>
              <a:uFill>
                <a:solidFill>
                  <a:srgbClr val="ffffff"/>
                </a:solidFill>
              </a:uFill>
              <a:latin typeface="Arial"/>
            </a:endParaRPr>
          </a:p>
        </p:txBody>
      </p:sp>
      <p:graphicFrame>
        <p:nvGraphicFramePr>
          <p:cNvPr id="336" name="Table 4"/>
          <p:cNvGraphicFramePr/>
          <p:nvPr/>
        </p:nvGraphicFramePr>
        <p:xfrm>
          <a:off x="2417760" y="1689840"/>
          <a:ext cx="6314760" cy="3806280"/>
        </p:xfrm>
        <a:graphic>
          <a:graphicData uri="http://schemas.openxmlformats.org/drawingml/2006/table">
            <a:tbl>
              <a:tblPr/>
              <a:tblGrid>
                <a:gridCol w="3541680"/>
                <a:gridCol w="2773080"/>
              </a:tblGrid>
              <a:tr h="1551960">
                <a:tc>
                  <a:txBody>
                    <a:bodyPr/>
                    <a:p>
                      <a:pPr>
                        <a:lnSpc>
                          <a:spcPct val="100000"/>
                        </a:lnSpc>
                      </a:pPr>
                      <a:r>
                        <a:rPr b="1" lang="de-DE" sz="1600" spc="-1" strike="noStrike">
                          <a:solidFill>
                            <a:srgbClr val="000000"/>
                          </a:solidFill>
                          <a:uFill>
                            <a:solidFill>
                              <a:srgbClr val="ffffff"/>
                            </a:solidFill>
                          </a:uFill>
                          <a:latin typeface="Calibri"/>
                        </a:rPr>
                        <a:t>ISO 9000</a:t>
                      </a:r>
                      <a:endParaRPr b="0" lang="de-DE" sz="1800" spc="-1" strike="noStrike">
                        <a:solidFill>
                          <a:srgbClr val="000000"/>
                        </a:solidFill>
                        <a:uFill>
                          <a:solidFill>
                            <a:srgbClr val="ffffff"/>
                          </a:solidFill>
                        </a:uFill>
                        <a:latin typeface="Arial"/>
                      </a:endParaRPr>
                    </a:p>
                    <a:p>
                      <a:pPr indent="92160">
                        <a:lnSpc>
                          <a:spcPct val="100000"/>
                        </a:lnSpc>
                        <a:buClr>
                          <a:srgbClr val="000000"/>
                        </a:buClr>
                        <a:buFont typeface="Arial"/>
                        <a:buChar char="•"/>
                      </a:pPr>
                      <a:r>
                        <a:rPr b="0" lang="de-DE" sz="1600" spc="-1" strike="noStrike">
                          <a:solidFill>
                            <a:srgbClr val="000000"/>
                          </a:solidFill>
                          <a:uFill>
                            <a:solidFill>
                              <a:srgbClr val="ffffff"/>
                            </a:solidFill>
                          </a:uFill>
                          <a:latin typeface="Calibri"/>
                        </a:rPr>
                        <a:t> </a:t>
                      </a:r>
                      <a:r>
                        <a:rPr b="0" lang="de-DE" sz="1600" spc="-1" strike="noStrike">
                          <a:solidFill>
                            <a:srgbClr val="000000"/>
                          </a:solidFill>
                          <a:uFill>
                            <a:solidFill>
                              <a:srgbClr val="ffffff"/>
                            </a:solidFill>
                          </a:uFill>
                          <a:latin typeface="Calibri"/>
                        </a:rPr>
                        <a:t>Internationaler Standard für Qualitätsmanagement</a:t>
                      </a:r>
                      <a:endParaRPr b="0" lang="de-DE" sz="1800" spc="-1" strike="noStrike">
                        <a:solidFill>
                          <a:srgbClr val="000000"/>
                        </a:solidFill>
                        <a:uFill>
                          <a:solidFill>
                            <a:srgbClr val="ffffff"/>
                          </a:solidFill>
                        </a:uFill>
                        <a:latin typeface="Arial"/>
                      </a:endParaRPr>
                    </a:p>
                    <a:p>
                      <a:pPr indent="92160">
                        <a:lnSpc>
                          <a:spcPct val="100000"/>
                        </a:lnSpc>
                        <a:buClr>
                          <a:srgbClr val="000000"/>
                        </a:buClr>
                        <a:buFont typeface="Arial"/>
                        <a:buChar char="•"/>
                      </a:pPr>
                      <a:r>
                        <a:rPr b="0" lang="de-DE" sz="1600" spc="-1" strike="noStrike">
                          <a:solidFill>
                            <a:srgbClr val="000000"/>
                          </a:solidFill>
                          <a:uFill>
                            <a:solidFill>
                              <a:srgbClr val="ffffff"/>
                            </a:solidFill>
                          </a:uFill>
                          <a:latin typeface="Calibri"/>
                        </a:rPr>
                        <a:t> </a:t>
                      </a:r>
                      <a:r>
                        <a:rPr b="0" lang="de-DE" sz="1600" spc="-1" strike="noStrike">
                          <a:solidFill>
                            <a:srgbClr val="000000"/>
                          </a:solidFill>
                          <a:uFill>
                            <a:solidFill>
                              <a:srgbClr val="ffffff"/>
                            </a:solidFill>
                          </a:uFill>
                          <a:latin typeface="Calibri"/>
                        </a:rPr>
                        <a:t>Qualitätsmanagementprinzipien</a:t>
                      </a:r>
                      <a:endParaRPr b="0" lang="de-DE" sz="1800" spc="-1" strike="noStrike">
                        <a:solidFill>
                          <a:srgbClr val="000000"/>
                        </a:solidFill>
                        <a:uFill>
                          <a:solidFill>
                            <a:srgbClr val="ffffff"/>
                          </a:solidFill>
                        </a:uFill>
                        <a:latin typeface="Arial"/>
                      </a:endParaRPr>
                    </a:p>
                    <a:p>
                      <a:pPr indent="92160">
                        <a:lnSpc>
                          <a:spcPct val="100000"/>
                        </a:lnSpc>
                        <a:buClr>
                          <a:srgbClr val="000000"/>
                        </a:buClr>
                        <a:buFont typeface="Arial"/>
                        <a:buChar char="•"/>
                      </a:pPr>
                      <a:r>
                        <a:rPr b="0" lang="de-DE" sz="1600" spc="-1" strike="noStrike">
                          <a:solidFill>
                            <a:srgbClr val="000000"/>
                          </a:solidFill>
                          <a:uFill>
                            <a:solidFill>
                              <a:srgbClr val="ffffff"/>
                            </a:solidFill>
                          </a:uFill>
                          <a:latin typeface="Calibri"/>
                        </a:rPr>
                        <a:t> </a:t>
                      </a:r>
                      <a:r>
                        <a:rPr b="0" lang="de-DE" sz="1600" spc="-1" strike="noStrike">
                          <a:solidFill>
                            <a:srgbClr val="000000"/>
                          </a:solidFill>
                          <a:uFill>
                            <a:solidFill>
                              <a:srgbClr val="ffffff"/>
                            </a:solidFill>
                          </a:uFill>
                          <a:latin typeface="Calibri"/>
                        </a:rPr>
                        <a:t>Anforderungen an ein Qualitätsmanagementsystem</a:t>
                      </a:r>
                      <a:endParaRPr b="0" lang="de-DE" sz="1800" spc="-1" strike="noStrike">
                        <a:solidFill>
                          <a:srgbClr val="000000"/>
                        </a:solidFill>
                        <a:uFill>
                          <a:solidFill>
                            <a:srgbClr val="ffffff"/>
                          </a:solidFill>
                        </a:uFill>
                        <a:latin typeface="Arial"/>
                      </a:endParaRPr>
                    </a:p>
                  </a:txBody>
                  <a:tcPr marL="91440" marR="91440">
                    <a:lnL w="12240">
                      <a:solidFill>
                        <a:srgbClr val="000000"/>
                      </a:solidFill>
                    </a:lnL>
                    <a:lnR w="12240">
                      <a:solidFill>
                        <a:srgbClr val="000000"/>
                      </a:solidFill>
                    </a:lnR>
                    <a:lnT w="12240">
                      <a:solidFill>
                        <a:srgbClr val="000000"/>
                      </a:solidFill>
                    </a:lnT>
                    <a:lnB w="12240">
                      <a:solidFill>
                        <a:srgbClr val="000000"/>
                      </a:solidFill>
                    </a:lnB>
                    <a:noFill/>
                  </a:tcPr>
                </a:tc>
                <a:tc>
                  <a:txBody>
                    <a:bodyPr/>
                    <a:p>
                      <a:pPr>
                        <a:lnSpc>
                          <a:spcPct val="100000"/>
                        </a:lnSpc>
                      </a:pPr>
                      <a:endParaRPr b="0" lang="de-DE" sz="1800" spc="-1" strike="noStrike">
                        <a:solidFill>
                          <a:srgbClr val="000000"/>
                        </a:solidFill>
                        <a:uFill>
                          <a:solidFill>
                            <a:srgbClr val="ffffff"/>
                          </a:solidFill>
                        </a:uFill>
                        <a:latin typeface="Arial"/>
                      </a:endParaRPr>
                    </a:p>
                    <a:p>
                      <a:pPr indent="92160">
                        <a:lnSpc>
                          <a:spcPct val="100000"/>
                        </a:lnSpc>
                        <a:buClr>
                          <a:srgbClr val="000000"/>
                        </a:buClr>
                        <a:buFont typeface="Arial"/>
                        <a:buChar char="•"/>
                      </a:pPr>
                      <a:r>
                        <a:rPr b="0" lang="de-DE" sz="1600" spc="-1" strike="noStrike">
                          <a:solidFill>
                            <a:srgbClr val="000000"/>
                          </a:solidFill>
                          <a:uFill>
                            <a:solidFill>
                              <a:srgbClr val="ffffff"/>
                            </a:solidFill>
                          </a:uFill>
                          <a:latin typeface="Calibri"/>
                        </a:rPr>
                        <a:t>Anwendbar auf alle Organisationen und Branchen</a:t>
                      </a:r>
                      <a:endParaRPr b="0" lang="de-DE" sz="1800" spc="-1" strike="noStrike">
                        <a:solidFill>
                          <a:srgbClr val="000000"/>
                        </a:solidFill>
                        <a:uFill>
                          <a:solidFill>
                            <a:srgbClr val="ffffff"/>
                          </a:solidFill>
                        </a:uFill>
                        <a:latin typeface="Arial"/>
                      </a:endParaRPr>
                    </a:p>
                    <a:p>
                      <a:pPr indent="92160">
                        <a:lnSpc>
                          <a:spcPct val="100000"/>
                        </a:lnSpc>
                        <a:buClr>
                          <a:srgbClr val="000000"/>
                        </a:buClr>
                        <a:buFont typeface="Arial"/>
                        <a:buChar char="•"/>
                      </a:pPr>
                      <a:r>
                        <a:rPr b="0" lang="de-DE" sz="1600" spc="-1" strike="noStrike">
                          <a:solidFill>
                            <a:srgbClr val="000000"/>
                          </a:solidFill>
                          <a:uFill>
                            <a:solidFill>
                              <a:srgbClr val="ffffff"/>
                            </a:solidFill>
                          </a:uFill>
                          <a:latin typeface="Calibri"/>
                        </a:rPr>
                        <a:t> </a:t>
                      </a:r>
                      <a:r>
                        <a:rPr b="0" lang="de-DE" sz="1600" spc="-1" strike="noStrike">
                          <a:solidFill>
                            <a:srgbClr val="000000"/>
                          </a:solidFill>
                          <a:uFill>
                            <a:solidFill>
                              <a:srgbClr val="ffffff"/>
                            </a:solidFill>
                          </a:uFill>
                          <a:latin typeface="Calibri"/>
                        </a:rPr>
                        <a:t>Auditierbar, zertifizierbar</a:t>
                      </a:r>
                      <a:endParaRPr b="0" lang="de-DE" sz="1800" spc="-1" strike="noStrike">
                        <a:solidFill>
                          <a:srgbClr val="000000"/>
                        </a:solidFill>
                        <a:uFill>
                          <a:solidFill>
                            <a:srgbClr val="ffffff"/>
                          </a:solidFill>
                        </a:uFill>
                        <a:latin typeface="Arial"/>
                      </a:endParaRPr>
                    </a:p>
                    <a:p>
                      <a:pPr indent="92160">
                        <a:lnSpc>
                          <a:spcPct val="100000"/>
                        </a:lnSpc>
                        <a:buClr>
                          <a:srgbClr val="000000"/>
                        </a:buClr>
                        <a:buFont typeface="Arial"/>
                        <a:buChar char="•"/>
                      </a:pPr>
                      <a:r>
                        <a:rPr b="0" lang="de-DE" sz="1600" spc="-1" strike="noStrike">
                          <a:solidFill>
                            <a:srgbClr val="000000"/>
                          </a:solidFill>
                          <a:uFill>
                            <a:solidFill>
                              <a:srgbClr val="ffffff"/>
                            </a:solidFill>
                          </a:uFill>
                          <a:latin typeface="Calibri"/>
                        </a:rPr>
                        <a:t> </a:t>
                      </a:r>
                      <a:r>
                        <a:rPr b="0" lang="de-DE" sz="1600" spc="-1" strike="noStrike">
                          <a:solidFill>
                            <a:srgbClr val="000000"/>
                          </a:solidFill>
                          <a:uFill>
                            <a:solidFill>
                              <a:srgbClr val="ffffff"/>
                            </a:solidFill>
                          </a:uFill>
                          <a:latin typeface="Calibri"/>
                        </a:rPr>
                        <a:t>Mehrere Dokumente</a:t>
                      </a:r>
                      <a:endParaRPr b="0" lang="de-DE" sz="1800" spc="-1" strike="noStrike">
                        <a:solidFill>
                          <a:srgbClr val="000000"/>
                        </a:solidFill>
                        <a:uFill>
                          <a:solidFill>
                            <a:srgbClr val="ffffff"/>
                          </a:solidFill>
                        </a:uFill>
                        <a:latin typeface="Arial"/>
                      </a:endParaRPr>
                    </a:p>
                  </a:txBody>
                  <a:tcPr marL="91440" marR="91440">
                    <a:lnL w="12240">
                      <a:solidFill>
                        <a:srgbClr val="000000"/>
                      </a:solidFill>
                    </a:lnL>
                    <a:lnR w="12240">
                      <a:solidFill>
                        <a:srgbClr val="000000"/>
                      </a:solidFill>
                    </a:lnR>
                    <a:lnT w="12240">
                      <a:solidFill>
                        <a:srgbClr val="000000"/>
                      </a:solidFill>
                    </a:lnT>
                    <a:lnB w="12240">
                      <a:solidFill>
                        <a:srgbClr val="000000"/>
                      </a:solidFill>
                    </a:lnB>
                    <a:noFill/>
                  </a:tcPr>
                </a:tc>
              </a:tr>
              <a:tr h="1795320">
                <a:tc>
                  <a:txBody>
                    <a:bodyPr/>
                    <a:p>
                      <a:pPr>
                        <a:lnSpc>
                          <a:spcPct val="100000"/>
                        </a:lnSpc>
                      </a:pPr>
                      <a:r>
                        <a:rPr b="1" lang="de-DE" sz="1600" spc="-1" strike="noStrike">
                          <a:solidFill>
                            <a:srgbClr val="000000"/>
                          </a:solidFill>
                          <a:uFill>
                            <a:solidFill>
                              <a:srgbClr val="ffffff"/>
                            </a:solidFill>
                          </a:uFill>
                          <a:latin typeface="Calibri"/>
                        </a:rPr>
                        <a:t>ISO/IEC 27000</a:t>
                      </a:r>
                      <a:endParaRPr b="0" lang="de-DE" sz="1800" spc="-1" strike="noStrike">
                        <a:solidFill>
                          <a:srgbClr val="000000"/>
                        </a:solidFill>
                        <a:uFill>
                          <a:solidFill>
                            <a:srgbClr val="ffffff"/>
                          </a:solidFill>
                        </a:uFill>
                        <a:latin typeface="Arial"/>
                      </a:endParaRPr>
                    </a:p>
                    <a:p>
                      <a:pPr indent="92160">
                        <a:lnSpc>
                          <a:spcPct val="100000"/>
                        </a:lnSpc>
                        <a:buClr>
                          <a:srgbClr val="000000"/>
                        </a:buClr>
                        <a:buFont typeface="Arial"/>
                        <a:buChar char="•"/>
                      </a:pPr>
                      <a:r>
                        <a:rPr b="0" lang="de-DE" sz="1600" spc="-1" strike="noStrike">
                          <a:solidFill>
                            <a:srgbClr val="000000"/>
                          </a:solidFill>
                          <a:uFill>
                            <a:solidFill>
                              <a:srgbClr val="ffffff"/>
                            </a:solidFill>
                          </a:uFill>
                          <a:latin typeface="Calibri"/>
                        </a:rPr>
                        <a:t> </a:t>
                      </a:r>
                      <a:r>
                        <a:rPr b="0" lang="de-DE" sz="1600" spc="-1" strike="noStrike">
                          <a:solidFill>
                            <a:srgbClr val="000000"/>
                          </a:solidFill>
                          <a:uFill>
                            <a:solidFill>
                              <a:srgbClr val="ffffff"/>
                            </a:solidFill>
                          </a:uFill>
                          <a:latin typeface="Calibri"/>
                        </a:rPr>
                        <a:t>Internationaler Standard  für Informationssicherheits-Management</a:t>
                      </a:r>
                      <a:endParaRPr b="0" lang="de-DE" sz="1800" spc="-1" strike="noStrike">
                        <a:solidFill>
                          <a:srgbClr val="000000"/>
                        </a:solidFill>
                        <a:uFill>
                          <a:solidFill>
                            <a:srgbClr val="ffffff"/>
                          </a:solidFill>
                        </a:uFill>
                        <a:latin typeface="Arial"/>
                      </a:endParaRPr>
                    </a:p>
                    <a:p>
                      <a:pPr indent="92160">
                        <a:lnSpc>
                          <a:spcPct val="100000"/>
                        </a:lnSpc>
                        <a:buClr>
                          <a:srgbClr val="000000"/>
                        </a:buClr>
                        <a:buFont typeface="Arial"/>
                        <a:buChar char="•"/>
                      </a:pPr>
                      <a:r>
                        <a:rPr b="0" lang="de-DE" sz="1600" spc="-1" strike="noStrike">
                          <a:solidFill>
                            <a:srgbClr val="000000"/>
                          </a:solidFill>
                          <a:uFill>
                            <a:solidFill>
                              <a:srgbClr val="ffffff"/>
                            </a:solidFill>
                          </a:uFill>
                          <a:latin typeface="Calibri"/>
                        </a:rPr>
                        <a:t>Anforderungen an ein Informationssicherheits-Managementsystem (ISMS)</a:t>
                      </a:r>
                      <a:endParaRPr b="0" lang="de-DE" sz="1800" spc="-1" strike="noStrike">
                        <a:solidFill>
                          <a:srgbClr val="000000"/>
                        </a:solidFill>
                        <a:uFill>
                          <a:solidFill>
                            <a:srgbClr val="ffffff"/>
                          </a:solidFill>
                        </a:uFill>
                        <a:latin typeface="Arial"/>
                      </a:endParaRPr>
                    </a:p>
                    <a:p>
                      <a:pPr indent="92160">
                        <a:lnSpc>
                          <a:spcPct val="100000"/>
                        </a:lnSpc>
                        <a:buClr>
                          <a:srgbClr val="000000"/>
                        </a:buClr>
                        <a:buFont typeface="Arial"/>
                        <a:buChar char="•"/>
                      </a:pPr>
                      <a:r>
                        <a:rPr b="0" lang="de-DE" sz="1600" spc="-1" strike="noStrike">
                          <a:solidFill>
                            <a:srgbClr val="000000"/>
                          </a:solidFill>
                          <a:uFill>
                            <a:solidFill>
                              <a:srgbClr val="ffffff"/>
                            </a:solidFill>
                          </a:uFill>
                          <a:latin typeface="Calibri"/>
                        </a:rPr>
                        <a:t> </a:t>
                      </a:r>
                      <a:r>
                        <a:rPr b="0" lang="de-DE" sz="1600" spc="-1" strike="noStrike">
                          <a:solidFill>
                            <a:srgbClr val="000000"/>
                          </a:solidFill>
                          <a:uFill>
                            <a:solidFill>
                              <a:srgbClr val="ffffff"/>
                            </a:solidFill>
                          </a:uFill>
                          <a:latin typeface="Calibri"/>
                        </a:rPr>
                        <a:t>Mehr als 100 Sicherheitsmaßnahmen</a:t>
                      </a:r>
                      <a:endParaRPr b="0" lang="de-DE" sz="1800" spc="-1" strike="noStrike">
                        <a:solidFill>
                          <a:srgbClr val="000000"/>
                        </a:solidFill>
                        <a:uFill>
                          <a:solidFill>
                            <a:srgbClr val="ffffff"/>
                          </a:solidFill>
                        </a:uFill>
                        <a:latin typeface="Arial"/>
                      </a:endParaRPr>
                    </a:p>
                  </a:txBody>
                  <a:tcPr marL="91440" marR="91440">
                    <a:lnL w="12240">
                      <a:solidFill>
                        <a:srgbClr val="000000"/>
                      </a:solidFill>
                    </a:lnL>
                    <a:lnR w="12240">
                      <a:solidFill>
                        <a:srgbClr val="000000"/>
                      </a:solidFill>
                    </a:lnR>
                    <a:lnT w="12240">
                      <a:solidFill>
                        <a:srgbClr val="000000"/>
                      </a:solidFill>
                    </a:lnT>
                    <a:lnB w="12240">
                      <a:solidFill>
                        <a:srgbClr val="000000"/>
                      </a:solidFill>
                    </a:lnB>
                    <a:noFill/>
                  </a:tcPr>
                </a:tc>
                <a:tc>
                  <a:txBody>
                    <a:bodyPr/>
                    <a:p>
                      <a:pPr>
                        <a:lnSpc>
                          <a:spcPct val="100000"/>
                        </a:lnSpc>
                      </a:pPr>
                      <a:endParaRPr b="0" lang="de-DE" sz="1800" spc="-1" strike="noStrike">
                        <a:solidFill>
                          <a:srgbClr val="000000"/>
                        </a:solidFill>
                        <a:uFill>
                          <a:solidFill>
                            <a:srgbClr val="ffffff"/>
                          </a:solidFill>
                        </a:uFill>
                        <a:latin typeface="Arial"/>
                      </a:endParaRPr>
                    </a:p>
                    <a:p>
                      <a:pPr indent="92160">
                        <a:lnSpc>
                          <a:spcPct val="100000"/>
                        </a:lnSpc>
                        <a:buClr>
                          <a:srgbClr val="000000"/>
                        </a:buClr>
                        <a:buFont typeface="Arial"/>
                        <a:buChar char="•"/>
                      </a:pPr>
                      <a:r>
                        <a:rPr b="0" lang="de-DE" sz="1600" spc="-1" strike="noStrike">
                          <a:solidFill>
                            <a:srgbClr val="000000"/>
                          </a:solidFill>
                          <a:uFill>
                            <a:solidFill>
                              <a:srgbClr val="ffffff"/>
                            </a:solidFill>
                          </a:uFill>
                          <a:latin typeface="Calibri"/>
                        </a:rPr>
                        <a:t>Anwendbar auf alle Organisationen und Branchen</a:t>
                      </a:r>
                      <a:endParaRPr b="0" lang="de-DE" sz="1800" spc="-1" strike="noStrike">
                        <a:solidFill>
                          <a:srgbClr val="000000"/>
                        </a:solidFill>
                        <a:uFill>
                          <a:solidFill>
                            <a:srgbClr val="ffffff"/>
                          </a:solidFill>
                        </a:uFill>
                        <a:latin typeface="Arial"/>
                      </a:endParaRPr>
                    </a:p>
                    <a:p>
                      <a:pPr indent="92160">
                        <a:lnSpc>
                          <a:spcPct val="100000"/>
                        </a:lnSpc>
                        <a:buClr>
                          <a:srgbClr val="000000"/>
                        </a:buClr>
                        <a:buFont typeface="Arial"/>
                        <a:buChar char="•"/>
                      </a:pPr>
                      <a:r>
                        <a:rPr b="0" lang="de-DE" sz="1600" spc="-1" strike="noStrike">
                          <a:solidFill>
                            <a:srgbClr val="000000"/>
                          </a:solidFill>
                          <a:uFill>
                            <a:solidFill>
                              <a:srgbClr val="ffffff"/>
                            </a:solidFill>
                          </a:uFill>
                          <a:latin typeface="Calibri"/>
                        </a:rPr>
                        <a:t> </a:t>
                      </a:r>
                      <a:r>
                        <a:rPr b="0" lang="de-DE" sz="1600" spc="-1" strike="noStrike">
                          <a:solidFill>
                            <a:srgbClr val="000000"/>
                          </a:solidFill>
                          <a:uFill>
                            <a:solidFill>
                              <a:srgbClr val="ffffff"/>
                            </a:solidFill>
                          </a:uFill>
                          <a:latin typeface="Calibri"/>
                        </a:rPr>
                        <a:t>Auditierbar, zertifizierbar</a:t>
                      </a:r>
                      <a:endParaRPr b="0" lang="de-DE" sz="1800" spc="-1" strike="noStrike">
                        <a:solidFill>
                          <a:srgbClr val="000000"/>
                        </a:solidFill>
                        <a:uFill>
                          <a:solidFill>
                            <a:srgbClr val="ffffff"/>
                          </a:solidFill>
                        </a:uFill>
                        <a:latin typeface="Arial"/>
                      </a:endParaRPr>
                    </a:p>
                    <a:p>
                      <a:pPr indent="92160">
                        <a:lnSpc>
                          <a:spcPct val="100000"/>
                        </a:lnSpc>
                        <a:buClr>
                          <a:srgbClr val="000000"/>
                        </a:buClr>
                        <a:buFont typeface="Arial"/>
                        <a:buChar char="•"/>
                      </a:pPr>
                      <a:r>
                        <a:rPr b="0" lang="de-DE" sz="1600" spc="-1" strike="noStrike">
                          <a:solidFill>
                            <a:srgbClr val="000000"/>
                          </a:solidFill>
                          <a:uFill>
                            <a:solidFill>
                              <a:srgbClr val="ffffff"/>
                            </a:solidFill>
                          </a:uFill>
                          <a:latin typeface="Calibri"/>
                        </a:rPr>
                        <a:t> </a:t>
                      </a:r>
                      <a:r>
                        <a:rPr b="0" lang="de-DE" sz="1600" spc="-1" strike="noStrike">
                          <a:solidFill>
                            <a:srgbClr val="000000"/>
                          </a:solidFill>
                          <a:uFill>
                            <a:solidFill>
                              <a:srgbClr val="ffffff"/>
                            </a:solidFill>
                          </a:uFill>
                          <a:latin typeface="Calibri"/>
                        </a:rPr>
                        <a:t>Basiert auf BS 7799</a:t>
                      </a:r>
                      <a:endParaRPr b="0" lang="de-DE" sz="1800" spc="-1" strike="noStrike">
                        <a:solidFill>
                          <a:srgbClr val="000000"/>
                        </a:solidFill>
                        <a:uFill>
                          <a:solidFill>
                            <a:srgbClr val="ffffff"/>
                          </a:solidFill>
                        </a:uFill>
                        <a:latin typeface="Arial"/>
                      </a:endParaRPr>
                    </a:p>
                    <a:p>
                      <a:pPr indent="92160">
                        <a:lnSpc>
                          <a:spcPct val="100000"/>
                        </a:lnSpc>
                        <a:buClr>
                          <a:srgbClr val="000000"/>
                        </a:buClr>
                        <a:buFont typeface="Arial"/>
                        <a:buChar char="•"/>
                      </a:pPr>
                      <a:r>
                        <a:rPr b="0" lang="de-DE" sz="1600" spc="-1" strike="noStrike">
                          <a:solidFill>
                            <a:srgbClr val="000000"/>
                          </a:solidFill>
                          <a:uFill>
                            <a:solidFill>
                              <a:srgbClr val="ffffff"/>
                            </a:solidFill>
                          </a:uFill>
                          <a:latin typeface="Calibri"/>
                        </a:rPr>
                        <a:t> </a:t>
                      </a:r>
                      <a:r>
                        <a:rPr b="0" lang="de-DE" sz="1600" spc="-1" strike="noStrike">
                          <a:solidFill>
                            <a:srgbClr val="000000"/>
                          </a:solidFill>
                          <a:uFill>
                            <a:solidFill>
                              <a:srgbClr val="ffffff"/>
                            </a:solidFill>
                          </a:uFill>
                          <a:latin typeface="Calibri"/>
                        </a:rPr>
                        <a:t>Mehrere Dokumente</a:t>
                      </a:r>
                      <a:endParaRPr b="0" lang="de-DE" sz="1800" spc="-1" strike="noStrike">
                        <a:solidFill>
                          <a:srgbClr val="000000"/>
                        </a:solidFill>
                        <a:uFill>
                          <a:solidFill>
                            <a:srgbClr val="ffffff"/>
                          </a:solidFill>
                        </a:uFill>
                        <a:latin typeface="Arial"/>
                      </a:endParaRPr>
                    </a:p>
                  </a:txBody>
                  <a:tcPr marL="91440" marR="91440">
                    <a:lnL w="12240">
                      <a:solidFill>
                        <a:srgbClr val="000000"/>
                      </a:solidFill>
                    </a:lnL>
                    <a:lnR w="12240">
                      <a:solidFill>
                        <a:srgbClr val="000000"/>
                      </a:solidFill>
                    </a:lnR>
                    <a:lnT w="12240">
                      <a:solidFill>
                        <a:srgbClr val="000000"/>
                      </a:solidFill>
                    </a:lnT>
                    <a:lnB w="12240">
                      <a:solidFill>
                        <a:srgbClr val="000000"/>
                      </a:solidFill>
                    </a:lnB>
                    <a:noFill/>
                  </a:tcPr>
                </a:tc>
              </a:tr>
              <a:tr h="821880">
                <a:tc>
                  <a:txBody>
                    <a:bodyPr/>
                    <a:p>
                      <a:pPr>
                        <a:lnSpc>
                          <a:spcPct val="100000"/>
                        </a:lnSpc>
                      </a:pPr>
                      <a:r>
                        <a:rPr b="1" lang="de-DE" sz="1600" spc="-1" strike="noStrike">
                          <a:solidFill>
                            <a:srgbClr val="000000"/>
                          </a:solidFill>
                          <a:uFill>
                            <a:solidFill>
                              <a:srgbClr val="ffffff"/>
                            </a:solidFill>
                          </a:uFill>
                          <a:latin typeface="Calibri"/>
                        </a:rPr>
                        <a:t>Capability Maturity Model Integration</a:t>
                      </a:r>
                      <a:endParaRPr b="0" lang="de-DE" sz="1800" spc="-1" strike="noStrike">
                        <a:solidFill>
                          <a:srgbClr val="000000"/>
                        </a:solidFill>
                        <a:uFill>
                          <a:solidFill>
                            <a:srgbClr val="ffffff"/>
                          </a:solidFill>
                        </a:uFill>
                        <a:latin typeface="Arial"/>
                      </a:endParaRPr>
                    </a:p>
                    <a:p>
                      <a:pPr indent="-216000">
                        <a:lnSpc>
                          <a:spcPct val="100000"/>
                        </a:lnSpc>
                        <a:buClr>
                          <a:srgbClr val="000000"/>
                        </a:buClr>
                        <a:buFont typeface="Arial"/>
                        <a:buChar char="•"/>
                      </a:pPr>
                      <a:r>
                        <a:rPr b="0" lang="de-DE" sz="1600" spc="-1" strike="noStrike">
                          <a:solidFill>
                            <a:srgbClr val="000000"/>
                          </a:solidFill>
                          <a:uFill>
                            <a:solidFill>
                              <a:srgbClr val="ffffff"/>
                            </a:solidFill>
                          </a:uFill>
                          <a:latin typeface="Calibri"/>
                        </a:rPr>
                        <a:t> </a:t>
                      </a:r>
                      <a:r>
                        <a:rPr b="0" lang="de-DE" sz="1600" spc="-1" strike="noStrike">
                          <a:solidFill>
                            <a:srgbClr val="000000"/>
                          </a:solidFill>
                          <a:uFill>
                            <a:solidFill>
                              <a:srgbClr val="ffffff"/>
                            </a:solidFill>
                          </a:uFill>
                          <a:latin typeface="Calibri"/>
                        </a:rPr>
                        <a:t>Reife- und Fähigkeitsmodell</a:t>
                      </a:r>
                      <a:endParaRPr b="0" lang="de-DE" sz="1800" spc="-1" strike="noStrike">
                        <a:solidFill>
                          <a:srgbClr val="000000"/>
                        </a:solidFill>
                        <a:uFill>
                          <a:solidFill>
                            <a:srgbClr val="ffffff"/>
                          </a:solidFill>
                        </a:uFill>
                        <a:latin typeface="Arial"/>
                      </a:endParaRPr>
                    </a:p>
                    <a:p>
                      <a:pPr indent="-216000">
                        <a:lnSpc>
                          <a:spcPct val="100000"/>
                        </a:lnSpc>
                        <a:buClr>
                          <a:srgbClr val="000000"/>
                        </a:buClr>
                        <a:buFont typeface="Arial"/>
                        <a:buChar char="•"/>
                      </a:pPr>
                      <a:r>
                        <a:rPr b="0" lang="de-DE" sz="1600" spc="-1" strike="noStrike">
                          <a:solidFill>
                            <a:srgbClr val="000000"/>
                          </a:solidFill>
                          <a:uFill>
                            <a:solidFill>
                              <a:srgbClr val="ffffff"/>
                            </a:solidFill>
                          </a:uFill>
                          <a:latin typeface="Calibri"/>
                          <a:ea typeface="ＭＳ Ｐゴシック"/>
                        </a:rPr>
                        <a:t> </a:t>
                      </a:r>
                      <a:r>
                        <a:rPr b="0" lang="de-DE" sz="1600" spc="-1" strike="noStrike">
                          <a:solidFill>
                            <a:srgbClr val="000000"/>
                          </a:solidFill>
                          <a:uFill>
                            <a:solidFill>
                              <a:srgbClr val="ffffff"/>
                            </a:solidFill>
                          </a:uFill>
                          <a:latin typeface="Calibri"/>
                          <a:ea typeface="ＭＳ Ｐゴシック"/>
                        </a:rPr>
                        <a:t>Organisatorische Reifebewertung</a:t>
                      </a:r>
                      <a:endParaRPr b="0" lang="de-DE" sz="1800" spc="-1" strike="noStrike">
                        <a:solidFill>
                          <a:srgbClr val="000000"/>
                        </a:solidFill>
                        <a:uFill>
                          <a:solidFill>
                            <a:srgbClr val="ffffff"/>
                          </a:solidFill>
                        </a:uFill>
                        <a:latin typeface="Arial"/>
                      </a:endParaRPr>
                    </a:p>
                  </a:txBody>
                  <a:tcPr marL="91440" marR="91440">
                    <a:lnL w="12240">
                      <a:solidFill>
                        <a:srgbClr val="000000"/>
                      </a:solidFill>
                    </a:lnL>
                    <a:lnR w="12240">
                      <a:solidFill>
                        <a:srgbClr val="000000"/>
                      </a:solidFill>
                    </a:lnR>
                    <a:lnT w="12240">
                      <a:solidFill>
                        <a:srgbClr val="000000"/>
                      </a:solidFill>
                    </a:lnT>
                    <a:lnB w="12240">
                      <a:solidFill>
                        <a:srgbClr val="000000"/>
                      </a:solidFill>
                    </a:lnB>
                    <a:noFill/>
                  </a:tcPr>
                </a:tc>
                <a:tc>
                  <a:txBody>
                    <a:bodyPr/>
                    <a:p>
                      <a:pPr indent="92160">
                        <a:lnSpc>
                          <a:spcPct val="100000"/>
                        </a:lnSpc>
                        <a:buClr>
                          <a:srgbClr val="000000"/>
                        </a:buClr>
                        <a:buFont typeface="Arial"/>
                        <a:buChar char="•"/>
                      </a:pPr>
                      <a:r>
                        <a:rPr b="0" lang="de-DE" sz="1600" spc="-1" strike="noStrike">
                          <a:solidFill>
                            <a:srgbClr val="000000"/>
                          </a:solidFill>
                          <a:uFill>
                            <a:solidFill>
                              <a:srgbClr val="ffffff"/>
                            </a:solidFill>
                          </a:uFill>
                          <a:latin typeface="Calibri"/>
                        </a:rPr>
                        <a:t> </a:t>
                      </a:r>
                      <a:r>
                        <a:rPr b="0" lang="de-DE" sz="1600" spc="-1" strike="noStrike">
                          <a:solidFill>
                            <a:srgbClr val="000000"/>
                          </a:solidFill>
                          <a:uFill>
                            <a:solidFill>
                              <a:srgbClr val="ffffff"/>
                            </a:solidFill>
                          </a:uFill>
                          <a:latin typeface="Calibri"/>
                        </a:rPr>
                        <a:t>Entwickelt von </a:t>
                      </a:r>
                      <a:r>
                        <a:rPr b="0" lang="de-DE" sz="1600" spc="-1" strike="noStrike">
                          <a:solidFill>
                            <a:srgbClr val="000000"/>
                          </a:solidFill>
                          <a:uFill>
                            <a:solidFill>
                              <a:srgbClr val="ffffff"/>
                            </a:solidFill>
                          </a:uFill>
                          <a:latin typeface="Calibri"/>
                          <a:ea typeface="ＭＳ Ｐゴシック"/>
                        </a:rPr>
                        <a:t>SEI (Software Engineering Institute), Carnegie Mellon University</a:t>
                      </a:r>
                      <a:endParaRPr b="0" lang="de-DE" sz="1800" spc="-1" strike="noStrike">
                        <a:solidFill>
                          <a:srgbClr val="000000"/>
                        </a:solidFill>
                        <a:uFill>
                          <a:solidFill>
                            <a:srgbClr val="ffffff"/>
                          </a:solidFill>
                        </a:uFill>
                        <a:latin typeface="Arial"/>
                      </a:endParaRPr>
                    </a:p>
                  </a:txBody>
                  <a:tcPr marL="91440" marR="91440">
                    <a:lnL w="12240">
                      <a:solidFill>
                        <a:srgbClr val="000000"/>
                      </a:solidFill>
                    </a:lnL>
                    <a:lnR w="12240">
                      <a:solidFill>
                        <a:srgbClr val="000000"/>
                      </a:solidFill>
                    </a:lnR>
                    <a:lnT w="12240">
                      <a:solidFill>
                        <a:srgbClr val="000000"/>
                      </a:solidFill>
                    </a:lnT>
                    <a:lnB w="12240">
                      <a:solidFill>
                        <a:srgbClr val="000000"/>
                      </a:solidFill>
                    </a:lnB>
                    <a:noFill/>
                  </a:tcPr>
                </a:tc>
              </a:tr>
            </a:tbl>
          </a:graphicData>
        </a:graphic>
      </p:graphicFrame>
      <p:pic>
        <p:nvPicPr>
          <p:cNvPr id="337" name="Picture 2" descr=""/>
          <p:cNvPicPr/>
          <p:nvPr/>
        </p:nvPicPr>
        <p:blipFill>
          <a:blip r:embed="rId4"/>
          <a:stretch/>
        </p:blipFill>
        <p:spPr>
          <a:xfrm>
            <a:off x="816120" y="1914840"/>
            <a:ext cx="805680" cy="1059120"/>
          </a:xfrm>
          <a:prstGeom prst="rect">
            <a:avLst/>
          </a:prstGeom>
          <a:ln w="9360">
            <a:noFill/>
          </a:ln>
        </p:spPr>
      </p:pic>
      <p:pic>
        <p:nvPicPr>
          <p:cNvPr id="338" name="Picture 2" descr=""/>
          <p:cNvPicPr/>
          <p:nvPr/>
        </p:nvPicPr>
        <p:blipFill>
          <a:blip r:embed="rId5"/>
          <a:stretch/>
        </p:blipFill>
        <p:spPr>
          <a:xfrm>
            <a:off x="800280" y="1930680"/>
            <a:ext cx="805680" cy="1058400"/>
          </a:xfrm>
          <a:prstGeom prst="rect">
            <a:avLst/>
          </a:prstGeom>
          <a:ln w="9360">
            <a:noFill/>
          </a:ln>
        </p:spPr>
      </p:pic>
      <p:pic>
        <p:nvPicPr>
          <p:cNvPr id="339" name="Picture 2" descr=""/>
          <p:cNvPicPr/>
          <p:nvPr/>
        </p:nvPicPr>
        <p:blipFill>
          <a:blip r:embed="rId6"/>
          <a:stretch/>
        </p:blipFill>
        <p:spPr>
          <a:xfrm>
            <a:off x="782280" y="1951200"/>
            <a:ext cx="805680" cy="1058400"/>
          </a:xfrm>
          <a:prstGeom prst="rect">
            <a:avLst/>
          </a:prstGeom>
          <a:ln w="9360">
            <a:noFill/>
          </a:ln>
        </p:spPr>
      </p:pic>
      <p:sp>
        <p:nvSpPr>
          <p:cNvPr id="340" name="CustomShape 5"/>
          <p:cNvSpPr/>
          <p:nvPr/>
        </p:nvSpPr>
        <p:spPr>
          <a:xfrm>
            <a:off x="555120" y="2256120"/>
            <a:ext cx="1237320" cy="456120"/>
          </a:xfrm>
          <a:prstGeom prst="rect">
            <a:avLst/>
          </a:prstGeom>
          <a:noFill/>
          <a:ln w="9360">
            <a:noFill/>
          </a:ln>
        </p:spPr>
        <p:style>
          <a:lnRef idx="0"/>
          <a:fillRef idx="0"/>
          <a:effectRef idx="0"/>
          <a:fontRef idx="minor"/>
        </p:style>
        <p:txBody>
          <a:bodyPr wrap="none" lIns="90000" rIns="90000" tIns="45000" bIns="45000"/>
          <a:p>
            <a:pPr>
              <a:lnSpc>
                <a:spcPct val="100000"/>
              </a:lnSpc>
            </a:pPr>
            <a:r>
              <a:rPr b="1" lang="de-DE" sz="2400" spc="-1" strike="noStrike">
                <a:solidFill>
                  <a:srgbClr val="000000"/>
                </a:solidFill>
                <a:uFill>
                  <a:solidFill>
                    <a:srgbClr val="ffffff"/>
                  </a:solidFill>
                </a:uFill>
                <a:latin typeface="Arial Narrow"/>
              </a:rPr>
              <a:t>ISO 9000</a:t>
            </a:r>
            <a:endParaRPr b="0" lang="de-DE" sz="1800" spc="-1" strike="noStrike">
              <a:solidFill>
                <a:srgbClr val="000000"/>
              </a:solidFill>
              <a:uFill>
                <a:solidFill>
                  <a:srgbClr val="ffffff"/>
                </a:solidFill>
              </a:uFill>
              <a:latin typeface="Arial"/>
            </a:endParaRPr>
          </a:p>
        </p:txBody>
      </p:sp>
      <p:pic>
        <p:nvPicPr>
          <p:cNvPr id="341" name="Picture 2" descr=""/>
          <p:cNvPicPr/>
          <p:nvPr/>
        </p:nvPicPr>
        <p:blipFill>
          <a:blip r:embed="rId7"/>
          <a:stretch/>
        </p:blipFill>
        <p:spPr>
          <a:xfrm>
            <a:off x="459000" y="5118480"/>
            <a:ext cx="1523520" cy="1238040"/>
          </a:xfrm>
          <a:prstGeom prst="rect">
            <a:avLst/>
          </a:prstGeom>
          <a:ln>
            <a:noFill/>
          </a:ln>
        </p:spPr>
      </p:pic>
    </p:spTree>
  </p:cSld>
</p:sld>
</file>

<file path=ppt/slides/slide2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42" name="TextShape 1"/>
          <p:cNvSpPr txBox="1"/>
          <p:nvPr/>
        </p:nvSpPr>
        <p:spPr>
          <a:xfrm>
            <a:off x="457200" y="274680"/>
            <a:ext cx="7353360" cy="1047600"/>
          </a:xfrm>
          <a:prstGeom prst="rect">
            <a:avLst/>
          </a:prstGeom>
          <a:noFill/>
          <a:ln>
            <a:noFill/>
          </a:ln>
        </p:spPr>
        <p:txBody>
          <a:bodyPr anchor="ctr"/>
          <a:p>
            <a:pPr>
              <a:lnSpc>
                <a:spcPct val="100000"/>
              </a:lnSpc>
            </a:pPr>
            <a:r>
              <a:rPr b="0" lang="en-US" sz="3200" spc="-1" strike="noStrike">
                <a:solidFill>
                  <a:srgbClr val="205595"/>
                </a:solidFill>
                <a:uFill>
                  <a:solidFill>
                    <a:srgbClr val="ffffff"/>
                  </a:solidFill>
                </a:uFill>
                <a:latin typeface="Calibri"/>
              </a:rPr>
              <a:t>ITSM: Vorteile und Risiken in der Praxis</a:t>
            </a:r>
            <a:endParaRPr b="0" lang="en-US" sz="1800" spc="-1" strike="noStrike">
              <a:solidFill>
                <a:srgbClr val="000000"/>
              </a:solidFill>
              <a:uFill>
                <a:solidFill>
                  <a:srgbClr val="ffffff"/>
                </a:solidFill>
              </a:uFill>
              <a:latin typeface="Calibri"/>
            </a:endParaRPr>
          </a:p>
        </p:txBody>
      </p:sp>
      <p:sp>
        <p:nvSpPr>
          <p:cNvPr id="343" name="TextShape 2"/>
          <p:cNvSpPr txBox="1"/>
          <p:nvPr/>
        </p:nvSpPr>
        <p:spPr>
          <a:xfrm>
            <a:off x="6553080" y="6430680"/>
            <a:ext cx="2133360" cy="364680"/>
          </a:xfrm>
          <a:prstGeom prst="rect">
            <a:avLst/>
          </a:prstGeom>
          <a:noFill/>
          <a:ln>
            <a:noFill/>
          </a:ln>
        </p:spPr>
        <p:txBody>
          <a:bodyPr anchor="ctr"/>
          <a:p>
            <a:pPr algn="r">
              <a:lnSpc>
                <a:spcPct val="100000"/>
              </a:lnSpc>
            </a:pPr>
            <a:fld id="{77A85732-A8E4-43F0-9CAE-7988AA42556B}" type="slidenum">
              <a:rPr b="0" lang="de-DE" sz="1200" spc="-1" strike="noStrike">
                <a:solidFill>
                  <a:srgbClr val="8b8b8b"/>
                </a:solidFill>
                <a:uFill>
                  <a:solidFill>
                    <a:srgbClr val="ffffff"/>
                  </a:solidFill>
                </a:uFill>
                <a:latin typeface="Calibri"/>
              </a:rPr>
              <a:t>&lt;Foliennummer&gt;</a:t>
            </a:fld>
            <a:endParaRPr b="0" lang="de-DE" sz="1400" spc="-1" strike="noStrike">
              <a:solidFill>
                <a:srgbClr val="000000"/>
              </a:solidFill>
              <a:uFill>
                <a:solidFill>
                  <a:srgbClr val="ffffff"/>
                </a:solidFill>
              </a:uFill>
              <a:latin typeface="Times New Roman"/>
            </a:endParaRPr>
          </a:p>
        </p:txBody>
      </p:sp>
      <p:sp>
        <p:nvSpPr>
          <p:cNvPr id="344" name="TextShape 3"/>
          <p:cNvSpPr txBox="1"/>
          <p:nvPr/>
        </p:nvSpPr>
        <p:spPr>
          <a:xfrm>
            <a:off x="352800" y="1729440"/>
            <a:ext cx="8401320" cy="4737600"/>
          </a:xfrm>
          <a:prstGeom prst="rect">
            <a:avLst/>
          </a:prstGeom>
          <a:noFill/>
          <a:ln>
            <a:noFill/>
          </a:ln>
        </p:spPr>
        <p:txBody>
          <a:bodyPr/>
          <a:p>
            <a:pPr>
              <a:lnSpc>
                <a:spcPct val="100000"/>
              </a:lnSpc>
            </a:pPr>
            <a:r>
              <a:rPr b="1" lang="en-US" sz="2000" spc="-1" strike="noStrike">
                <a:solidFill>
                  <a:srgbClr val="000000"/>
                </a:solidFill>
                <a:uFill>
                  <a:solidFill>
                    <a:srgbClr val="ffffff"/>
                  </a:solidFill>
                </a:uFill>
                <a:latin typeface="Calibri"/>
                <a:ea typeface="ＭＳ Ｐゴシック"/>
              </a:rPr>
              <a:t>Typische Vorteile (Auszug):</a:t>
            </a:r>
            <a:endParaRPr b="0" lang="en-US" sz="2800" spc="-1" strike="noStrike">
              <a:solidFill>
                <a:srgbClr val="000000"/>
              </a:solidFill>
              <a:uFill>
                <a:solidFill>
                  <a:srgbClr val="ffffff"/>
                </a:solidFill>
              </a:uFill>
              <a:latin typeface="Calibri"/>
            </a:endParaRPr>
          </a:p>
          <a:p>
            <a:pPr lvl="1" marL="743040" indent="-285480">
              <a:lnSpc>
                <a:spcPct val="100000"/>
              </a:lnSpc>
              <a:buClr>
                <a:srgbClr val="00b050"/>
              </a:buClr>
              <a:buFont typeface="Arial Black"/>
              <a:buChar char="+"/>
            </a:pPr>
            <a:r>
              <a:rPr b="0" lang="en-US" sz="1800" spc="-1" strike="noStrike">
                <a:solidFill>
                  <a:srgbClr val="000000"/>
                </a:solidFill>
                <a:uFill>
                  <a:solidFill>
                    <a:srgbClr val="ffffff"/>
                  </a:solidFill>
                </a:uFill>
                <a:latin typeface="Calibri"/>
                <a:ea typeface="ＭＳ Ｐゴシック"/>
              </a:rPr>
              <a:t>Wiederholbarkeit der gewünschten Ergebnisse</a:t>
            </a:r>
            <a:endParaRPr b="0" lang="en-US" sz="2000" spc="-1" strike="noStrike">
              <a:solidFill>
                <a:srgbClr val="000000"/>
              </a:solidFill>
              <a:uFill>
                <a:solidFill>
                  <a:srgbClr val="ffffff"/>
                </a:solidFill>
              </a:uFill>
              <a:latin typeface="Calibri"/>
            </a:endParaRPr>
          </a:p>
          <a:p>
            <a:pPr lvl="1" marL="743040" indent="-285480">
              <a:lnSpc>
                <a:spcPct val="100000"/>
              </a:lnSpc>
              <a:buClr>
                <a:srgbClr val="00b050"/>
              </a:buClr>
              <a:buFont typeface="Arial Black"/>
              <a:buChar char="+"/>
            </a:pPr>
            <a:r>
              <a:rPr b="0" lang="en-US" sz="1800" spc="-1" strike="noStrike">
                <a:solidFill>
                  <a:srgbClr val="000000"/>
                </a:solidFill>
                <a:uFill>
                  <a:solidFill>
                    <a:srgbClr val="ffffff"/>
                  </a:solidFill>
                </a:uFill>
                <a:latin typeface="Calibri"/>
                <a:ea typeface="ＭＳ Ｐゴシック"/>
              </a:rPr>
              <a:t>Höhere Effektivität und Effizienz</a:t>
            </a:r>
            <a:endParaRPr b="0" lang="en-US" sz="2000" spc="-1" strike="noStrike">
              <a:solidFill>
                <a:srgbClr val="000000"/>
              </a:solidFill>
              <a:uFill>
                <a:solidFill>
                  <a:srgbClr val="ffffff"/>
                </a:solidFill>
              </a:uFill>
              <a:latin typeface="Calibri"/>
            </a:endParaRPr>
          </a:p>
          <a:p>
            <a:pPr lvl="1" marL="743040" indent="-285480">
              <a:lnSpc>
                <a:spcPct val="100000"/>
              </a:lnSpc>
              <a:buClr>
                <a:srgbClr val="00b050"/>
              </a:buClr>
              <a:buFont typeface="Arial Black"/>
              <a:buChar char="+"/>
            </a:pPr>
            <a:r>
              <a:rPr b="0" lang="en-US" sz="1800" spc="-1" strike="noStrike">
                <a:solidFill>
                  <a:srgbClr val="000000"/>
                </a:solidFill>
                <a:uFill>
                  <a:solidFill>
                    <a:srgbClr val="ffffff"/>
                  </a:solidFill>
                </a:uFill>
                <a:latin typeface="Calibri"/>
                <a:ea typeface="ＭＳ Ｐゴシック"/>
              </a:rPr>
              <a:t>Kundenorientierung, Ausrichtung der IT an ihren Kunden</a:t>
            </a:r>
            <a:endParaRPr b="0" lang="en-US" sz="2000" spc="-1" strike="noStrike">
              <a:solidFill>
                <a:srgbClr val="000000"/>
              </a:solidFill>
              <a:uFill>
                <a:solidFill>
                  <a:srgbClr val="ffffff"/>
                </a:solidFill>
              </a:uFill>
              <a:latin typeface="Calibri"/>
            </a:endParaRPr>
          </a:p>
          <a:p>
            <a:pPr lvl="1" marL="743040" indent="-285480">
              <a:lnSpc>
                <a:spcPct val="100000"/>
              </a:lnSpc>
              <a:buClr>
                <a:srgbClr val="00b050"/>
              </a:buClr>
              <a:buFont typeface="Arial Black"/>
              <a:buChar char="+"/>
            </a:pPr>
            <a:r>
              <a:rPr b="0" lang="en-US" sz="1800" spc="-1" strike="noStrike">
                <a:solidFill>
                  <a:srgbClr val="000000"/>
                </a:solidFill>
                <a:uFill>
                  <a:solidFill>
                    <a:srgbClr val="ffffff"/>
                  </a:solidFill>
                </a:uFill>
                <a:latin typeface="Calibri"/>
                <a:ea typeface="ＭＳ Ｐゴシック"/>
              </a:rPr>
              <a:t>Verbesserter Ruf</a:t>
            </a:r>
            <a:endParaRPr b="0" lang="en-US" sz="2000" spc="-1" strike="noStrike">
              <a:solidFill>
                <a:srgbClr val="000000"/>
              </a:solidFill>
              <a:uFill>
                <a:solidFill>
                  <a:srgbClr val="ffffff"/>
                </a:solidFill>
              </a:uFill>
              <a:latin typeface="Calibri"/>
            </a:endParaRPr>
          </a:p>
          <a:p>
            <a:pPr>
              <a:lnSpc>
                <a:spcPct val="100000"/>
              </a:lnSpc>
            </a:pPr>
            <a:endParaRPr b="0" lang="en-US" sz="2800" spc="-1" strike="noStrike">
              <a:solidFill>
                <a:srgbClr val="000000"/>
              </a:solidFill>
              <a:uFill>
                <a:solidFill>
                  <a:srgbClr val="ffffff"/>
                </a:solidFill>
              </a:uFill>
              <a:latin typeface="Calibri"/>
            </a:endParaRPr>
          </a:p>
          <a:p>
            <a:pPr>
              <a:lnSpc>
                <a:spcPct val="100000"/>
              </a:lnSpc>
            </a:pPr>
            <a:r>
              <a:rPr b="1" lang="en-US" sz="2000" spc="-1" strike="noStrike">
                <a:solidFill>
                  <a:srgbClr val="000000"/>
                </a:solidFill>
                <a:uFill>
                  <a:solidFill>
                    <a:srgbClr val="ffffff"/>
                  </a:solidFill>
                </a:uFill>
                <a:latin typeface="Calibri"/>
                <a:ea typeface="ＭＳ Ｐゴシック"/>
              </a:rPr>
              <a:t>Mögliche Risiken (Auszug):</a:t>
            </a:r>
            <a:endParaRPr b="0" lang="en-US" sz="2800" spc="-1" strike="noStrike">
              <a:solidFill>
                <a:srgbClr val="000000"/>
              </a:solidFill>
              <a:uFill>
                <a:solidFill>
                  <a:srgbClr val="ffffff"/>
                </a:solidFill>
              </a:uFill>
              <a:latin typeface="Calibri"/>
            </a:endParaRPr>
          </a:p>
          <a:p>
            <a:pPr lvl="1" marL="743040" indent="-285480">
              <a:lnSpc>
                <a:spcPct val="100000"/>
              </a:lnSpc>
              <a:buClr>
                <a:srgbClr val="ff0000"/>
              </a:buClr>
              <a:buFont typeface="Arial Black"/>
              <a:buChar char="−"/>
            </a:pPr>
            <a:r>
              <a:rPr b="0" lang="en-US" sz="1800" spc="-1" strike="noStrike">
                <a:solidFill>
                  <a:srgbClr val="000000"/>
                </a:solidFill>
                <a:uFill>
                  <a:solidFill>
                    <a:srgbClr val="ffffff"/>
                  </a:solidFill>
                </a:uFill>
                <a:latin typeface="Calibri"/>
                <a:ea typeface="ＭＳ Ｐゴシック"/>
              </a:rPr>
              <a:t>Prozesse und Verfahren können zu bürokratisch werden, mehr Papierkram</a:t>
            </a:r>
            <a:endParaRPr b="0" lang="en-US" sz="2000" spc="-1" strike="noStrike">
              <a:solidFill>
                <a:srgbClr val="000000"/>
              </a:solidFill>
              <a:uFill>
                <a:solidFill>
                  <a:srgbClr val="ffffff"/>
                </a:solidFill>
              </a:uFill>
              <a:latin typeface="Calibri"/>
            </a:endParaRPr>
          </a:p>
          <a:p>
            <a:pPr lvl="1" marL="743040" indent="-285480">
              <a:lnSpc>
                <a:spcPct val="100000"/>
              </a:lnSpc>
              <a:buClr>
                <a:srgbClr val="ff0000"/>
              </a:buClr>
              <a:buFont typeface="Arial Black"/>
              <a:buChar char="−"/>
            </a:pPr>
            <a:r>
              <a:rPr b="0" lang="en-US" sz="1800" spc="-1" strike="noStrike">
                <a:solidFill>
                  <a:srgbClr val="000000"/>
                </a:solidFill>
                <a:uFill>
                  <a:solidFill>
                    <a:srgbClr val="ffffff"/>
                  </a:solidFill>
                </a:uFill>
                <a:latin typeface="Calibri"/>
                <a:ea typeface="ＭＳ Ｐゴシック"/>
              </a:rPr>
              <a:t>Niedrigere Effektivität und Effizienz, wenn…</a:t>
            </a:r>
            <a:endParaRPr b="0" lang="en-US" sz="2000" spc="-1" strike="noStrike">
              <a:solidFill>
                <a:srgbClr val="000000"/>
              </a:solidFill>
              <a:uFill>
                <a:solidFill>
                  <a:srgbClr val="ffffff"/>
                </a:solidFill>
              </a:uFill>
              <a:latin typeface="Calibri"/>
            </a:endParaRPr>
          </a:p>
          <a:p>
            <a:pPr lvl="2" marL="1143000" indent="-228240">
              <a:lnSpc>
                <a:spcPct val="100000"/>
              </a:lnSpc>
              <a:buClr>
                <a:srgbClr val="ff0000"/>
              </a:buClr>
              <a:buFont typeface="Arial Black"/>
              <a:buChar char="−"/>
            </a:pPr>
            <a:r>
              <a:rPr b="0" lang="en-US" sz="1800" spc="-1" strike="noStrike">
                <a:solidFill>
                  <a:srgbClr val="000000"/>
                </a:solidFill>
                <a:uFill>
                  <a:solidFill>
                    <a:srgbClr val="ffffff"/>
                  </a:solidFill>
                </a:uFill>
                <a:latin typeface="Calibri"/>
                <a:ea typeface="ＭＳ Ｐゴシック"/>
              </a:rPr>
              <a:t>sich Mitarbeiter nicht der Prozesse und Maßnahmen bewusst sind oder das System nicht akzeptieren</a:t>
            </a:r>
            <a:endParaRPr b="0" lang="en-US" sz="1800" spc="-1" strike="noStrike">
              <a:solidFill>
                <a:srgbClr val="000000"/>
              </a:solidFill>
              <a:uFill>
                <a:solidFill>
                  <a:srgbClr val="ffffff"/>
                </a:solidFill>
              </a:uFill>
              <a:latin typeface="Calibri"/>
            </a:endParaRPr>
          </a:p>
          <a:p>
            <a:pPr lvl="2" marL="1143000" indent="-228240">
              <a:lnSpc>
                <a:spcPct val="100000"/>
              </a:lnSpc>
              <a:buClr>
                <a:srgbClr val="ff0000"/>
              </a:buClr>
              <a:buFont typeface="Arial Black"/>
              <a:buChar char="−"/>
            </a:pPr>
            <a:r>
              <a:rPr b="0" lang="en-US" sz="1800" spc="-1" strike="noStrike">
                <a:solidFill>
                  <a:srgbClr val="000000"/>
                </a:solidFill>
                <a:uFill>
                  <a:solidFill>
                    <a:srgbClr val="ffffff"/>
                  </a:solidFill>
                </a:uFill>
                <a:latin typeface="Calibri"/>
                <a:ea typeface="ＭＳ Ｐゴシック"/>
              </a:rPr>
              <a:t>das Top-Management keine klare Bekenntnis und die damit verbundenen Aktionen zeigt</a:t>
            </a:r>
            <a:endParaRPr b="0" lang="en-US" sz="1800" spc="-1" strike="noStrike">
              <a:solidFill>
                <a:srgbClr val="000000"/>
              </a:solidFill>
              <a:uFill>
                <a:solidFill>
                  <a:srgbClr val="ffffff"/>
                </a:solidFill>
              </a:uFill>
              <a:latin typeface="Calibri"/>
            </a:endParaRPr>
          </a:p>
          <a:p>
            <a:pPr lvl="2" marL="1143000" indent="-228240">
              <a:lnSpc>
                <a:spcPct val="100000"/>
              </a:lnSpc>
              <a:buClr>
                <a:srgbClr val="ff0000"/>
              </a:buClr>
              <a:buFont typeface="Arial Black"/>
              <a:buChar char="−"/>
            </a:pPr>
            <a:r>
              <a:rPr b="0" lang="en-US" sz="1800" spc="-1" strike="noStrike">
                <a:solidFill>
                  <a:srgbClr val="000000"/>
                </a:solidFill>
                <a:uFill>
                  <a:solidFill>
                    <a:srgbClr val="ffffff"/>
                  </a:solidFill>
                </a:uFill>
                <a:latin typeface="Calibri"/>
                <a:ea typeface="ＭＳ Ｐゴシック"/>
              </a:rPr>
              <a:t>Prozesse umgangen werden</a:t>
            </a:r>
            <a:endParaRPr b="0" lang="en-US" sz="1800" spc="-1" strike="noStrike">
              <a:solidFill>
                <a:srgbClr val="000000"/>
              </a:solidFill>
              <a:uFill>
                <a:solidFill>
                  <a:srgbClr val="ffffff"/>
                </a:solidFill>
              </a:uFill>
              <a:latin typeface="Calibri"/>
            </a:endParaRPr>
          </a:p>
        </p:txBody>
      </p:sp>
    </p:spTree>
  </p:cSld>
</p:sld>
</file>

<file path=ppt/slides/slide2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45" name="TextShape 1"/>
          <p:cNvSpPr txBox="1"/>
          <p:nvPr/>
        </p:nvSpPr>
        <p:spPr>
          <a:xfrm>
            <a:off x="457200" y="274680"/>
            <a:ext cx="7353360" cy="1047600"/>
          </a:xfrm>
          <a:prstGeom prst="rect">
            <a:avLst/>
          </a:prstGeom>
          <a:noFill/>
          <a:ln>
            <a:noFill/>
          </a:ln>
        </p:spPr>
        <p:txBody>
          <a:bodyPr anchor="ctr"/>
          <a:p>
            <a:pPr>
              <a:lnSpc>
                <a:spcPct val="100000"/>
              </a:lnSpc>
            </a:pPr>
            <a:r>
              <a:rPr b="0" lang="en-US" sz="3200" spc="-1" strike="noStrike">
                <a:solidFill>
                  <a:srgbClr val="205595"/>
                </a:solidFill>
                <a:uFill>
                  <a:solidFill>
                    <a:srgbClr val="ffffff"/>
                  </a:solidFill>
                </a:uFill>
                <a:latin typeface="Calibri"/>
              </a:rPr>
              <a:t>Herausforderungen in föderierten IT Infrastrukturen</a:t>
            </a:r>
            <a:endParaRPr b="0" lang="en-US" sz="1800" spc="-1" strike="noStrike">
              <a:solidFill>
                <a:srgbClr val="000000"/>
              </a:solidFill>
              <a:uFill>
                <a:solidFill>
                  <a:srgbClr val="ffffff"/>
                </a:solidFill>
              </a:uFill>
              <a:latin typeface="Calibri"/>
            </a:endParaRPr>
          </a:p>
        </p:txBody>
      </p:sp>
      <p:sp>
        <p:nvSpPr>
          <p:cNvPr id="346" name="TextShape 2"/>
          <p:cNvSpPr txBox="1"/>
          <p:nvPr/>
        </p:nvSpPr>
        <p:spPr>
          <a:xfrm>
            <a:off x="457200" y="1696680"/>
            <a:ext cx="8229240" cy="4625640"/>
          </a:xfrm>
          <a:prstGeom prst="rect">
            <a:avLst/>
          </a:prstGeom>
          <a:noFill/>
          <a:ln>
            <a:noFill/>
          </a:ln>
        </p:spPr>
        <p:txBody>
          <a:bodyPr/>
          <a:p>
            <a:pPr marL="343080" indent="-342720">
              <a:lnSpc>
                <a:spcPct val="100000"/>
              </a:lnSpc>
              <a:buClr>
                <a:srgbClr val="000000"/>
              </a:buClr>
              <a:buFont typeface="Arial"/>
              <a:buChar char="•"/>
            </a:pPr>
            <a:r>
              <a:rPr b="0" lang="en-US" sz="2800" spc="-1" strike="noStrike">
                <a:solidFill>
                  <a:srgbClr val="000000"/>
                </a:solidFill>
                <a:uFill>
                  <a:solidFill>
                    <a:srgbClr val="ffffff"/>
                  </a:solidFill>
                </a:uFill>
                <a:latin typeface="Calibri"/>
              </a:rPr>
              <a:t>Traditionelle IT-Service-Management Praktiken…</a:t>
            </a:r>
            <a:endParaRPr b="0" lang="en-US" sz="2800" spc="-1" strike="noStrike">
              <a:solidFill>
                <a:srgbClr val="000000"/>
              </a:solidFill>
              <a:uFill>
                <a:solidFill>
                  <a:srgbClr val="ffffff"/>
                </a:solidFill>
              </a:uFill>
              <a:latin typeface="Calibri"/>
            </a:endParaRPr>
          </a:p>
          <a:p>
            <a:pPr lvl="1" marL="743040" indent="-285480">
              <a:lnSpc>
                <a:spcPct val="100000"/>
              </a:lnSpc>
              <a:buClr>
                <a:srgbClr val="000000"/>
              </a:buClr>
              <a:buFont typeface="Arial"/>
              <a:buChar char="–"/>
            </a:pPr>
            <a:r>
              <a:rPr b="0" lang="en-US" sz="2400" spc="-1" strike="noStrike">
                <a:solidFill>
                  <a:srgbClr val="000000"/>
                </a:solidFill>
                <a:uFill>
                  <a:solidFill>
                    <a:srgbClr val="ffffff"/>
                  </a:solidFill>
                </a:uFill>
                <a:latin typeface="Calibri"/>
              </a:rPr>
              <a:t>gehen von einer zentralen Kontrolle aller Service Management Prozesse durch einen Service-Provider aus</a:t>
            </a:r>
            <a:endParaRPr b="0" lang="en-US" sz="2000" spc="-1" strike="noStrike">
              <a:solidFill>
                <a:srgbClr val="000000"/>
              </a:solidFill>
              <a:uFill>
                <a:solidFill>
                  <a:srgbClr val="ffffff"/>
                </a:solidFill>
              </a:uFill>
              <a:latin typeface="Calibri"/>
            </a:endParaRPr>
          </a:p>
          <a:p>
            <a:pPr lvl="1" marL="743040" indent="-285480">
              <a:lnSpc>
                <a:spcPct val="100000"/>
              </a:lnSpc>
              <a:buClr>
                <a:srgbClr val="000000"/>
              </a:buClr>
              <a:buFont typeface="Arial"/>
              <a:buChar char="–"/>
            </a:pPr>
            <a:r>
              <a:rPr b="0" lang="en-US" sz="2400" spc="-1" strike="noStrike">
                <a:solidFill>
                  <a:srgbClr val="000000"/>
                </a:solidFill>
                <a:uFill>
                  <a:solidFill>
                    <a:srgbClr val="ffffff"/>
                  </a:solidFill>
                </a:uFill>
                <a:latin typeface="Calibri"/>
              </a:rPr>
              <a:t>adressieren kaum kooperative Ansätze zur Service Erbringung </a:t>
            </a:r>
            <a:endParaRPr b="0" lang="en-US" sz="2000" spc="-1" strike="noStrike">
              <a:solidFill>
                <a:srgbClr val="000000"/>
              </a:solidFill>
              <a:uFill>
                <a:solidFill>
                  <a:srgbClr val="ffffff"/>
                </a:solidFill>
              </a:uFill>
              <a:latin typeface="Calibri"/>
            </a:endParaRPr>
          </a:p>
          <a:p>
            <a:pPr marL="343080" indent="-342720">
              <a:lnSpc>
                <a:spcPct val="100000"/>
              </a:lnSpc>
              <a:buClr>
                <a:srgbClr val="000000"/>
              </a:buClr>
              <a:buFont typeface="Arial"/>
              <a:buChar char="•"/>
            </a:pPr>
            <a:r>
              <a:rPr b="0" lang="en-US" sz="2800" spc="-1" strike="noStrike">
                <a:solidFill>
                  <a:srgbClr val="000000"/>
                </a:solidFill>
                <a:uFill>
                  <a:solidFill>
                    <a:srgbClr val="ffffff"/>
                  </a:solidFill>
                </a:uFill>
                <a:latin typeface="Calibri"/>
              </a:rPr>
              <a:t>Als Ergebnis: Die Anwendung von IT-Service-Management in einer föderierten Umgebung kann schwieriger sein, und nicht alle Konzepte / Ideen funktionieren</a:t>
            </a:r>
            <a:endParaRPr b="0" lang="en-US" sz="2800" spc="-1" strike="noStrike">
              <a:solidFill>
                <a:srgbClr val="000000"/>
              </a:solidFill>
              <a:uFill>
                <a:solidFill>
                  <a:srgbClr val="ffffff"/>
                </a:solidFill>
              </a:uFill>
              <a:latin typeface="Calibri"/>
            </a:endParaRPr>
          </a:p>
          <a:p>
            <a:pPr marL="343080" indent="-342720">
              <a:lnSpc>
                <a:spcPct val="100000"/>
              </a:lnSpc>
              <a:buClr>
                <a:srgbClr val="000000"/>
              </a:buClr>
              <a:buFont typeface="Arial"/>
              <a:buChar char="•"/>
            </a:pPr>
            <a:r>
              <a:rPr b="0" lang="en-US" sz="2800" spc="-1" strike="noStrike">
                <a:solidFill>
                  <a:srgbClr val="000000"/>
                </a:solidFill>
                <a:uFill>
                  <a:solidFill>
                    <a:srgbClr val="ffffff"/>
                  </a:solidFill>
                </a:uFill>
                <a:latin typeface="Calibri"/>
              </a:rPr>
              <a:t>Wichtig in einer föderierten Umgebung: Verständnis für die Rollen der einzelnen Föderationsmitglieder sowie für das Geschäftsmodell der Föderation</a:t>
            </a:r>
            <a:endParaRPr b="0" lang="en-US" sz="2800" spc="-1" strike="noStrike">
              <a:solidFill>
                <a:srgbClr val="000000"/>
              </a:solidFill>
              <a:uFill>
                <a:solidFill>
                  <a:srgbClr val="ffffff"/>
                </a:solidFill>
              </a:uFill>
              <a:latin typeface="Calibri"/>
            </a:endParaRPr>
          </a:p>
        </p:txBody>
      </p:sp>
      <p:sp>
        <p:nvSpPr>
          <p:cNvPr id="347" name="TextShape 3"/>
          <p:cNvSpPr txBox="1"/>
          <p:nvPr/>
        </p:nvSpPr>
        <p:spPr>
          <a:xfrm>
            <a:off x="6553080" y="6430680"/>
            <a:ext cx="2133360" cy="364680"/>
          </a:xfrm>
          <a:prstGeom prst="rect">
            <a:avLst/>
          </a:prstGeom>
          <a:noFill/>
          <a:ln>
            <a:noFill/>
          </a:ln>
        </p:spPr>
        <p:txBody>
          <a:bodyPr anchor="ctr"/>
          <a:p>
            <a:pPr algn="r">
              <a:lnSpc>
                <a:spcPct val="100000"/>
              </a:lnSpc>
            </a:pPr>
            <a:fld id="{F801E73F-87C5-48AD-B221-97BAFCE13735}" type="slidenum">
              <a:rPr b="0" lang="de-DE" sz="1200" spc="-1" strike="noStrike">
                <a:solidFill>
                  <a:srgbClr val="8b8b8b"/>
                </a:solidFill>
                <a:uFill>
                  <a:solidFill>
                    <a:srgbClr val="ffffff"/>
                  </a:solidFill>
                </a:uFill>
                <a:latin typeface="Calibri"/>
              </a:rPr>
              <a:t>&lt;Foliennummer&gt;</a:t>
            </a:fld>
            <a:endParaRPr b="0" lang="de-DE" sz="1400" spc="-1" strike="noStrike">
              <a:solidFill>
                <a:srgbClr val="000000"/>
              </a:solidFill>
              <a:uFill>
                <a:solidFill>
                  <a:srgbClr val="ffffff"/>
                </a:solidFill>
              </a:uFill>
              <a:latin typeface="Times New Roman"/>
            </a:endParaRPr>
          </a:p>
        </p:txBody>
      </p:sp>
    </p:spTree>
  </p:cSld>
</p:sld>
</file>

<file path=ppt/slides/slide2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48" name="TextShape 1"/>
          <p:cNvSpPr txBox="1"/>
          <p:nvPr/>
        </p:nvSpPr>
        <p:spPr>
          <a:xfrm>
            <a:off x="457200" y="274680"/>
            <a:ext cx="7353360" cy="1047600"/>
          </a:xfrm>
          <a:prstGeom prst="rect">
            <a:avLst/>
          </a:prstGeom>
          <a:noFill/>
          <a:ln>
            <a:noFill/>
          </a:ln>
        </p:spPr>
        <p:txBody>
          <a:bodyPr anchor="ctr"/>
          <a:p>
            <a:pPr>
              <a:lnSpc>
                <a:spcPct val="100000"/>
              </a:lnSpc>
            </a:pPr>
            <a:r>
              <a:rPr b="0" lang="en-US" sz="3200" spc="-1" strike="noStrike">
                <a:solidFill>
                  <a:srgbClr val="205595"/>
                </a:solidFill>
                <a:uFill>
                  <a:solidFill>
                    <a:srgbClr val="ffffff"/>
                  </a:solidFill>
                </a:uFill>
                <a:latin typeface="Calibri"/>
              </a:rPr>
              <a:t>Beispiele für Typen von Föderationen</a:t>
            </a:r>
            <a:endParaRPr b="0" lang="en-US" sz="1800" spc="-1" strike="noStrike">
              <a:solidFill>
                <a:srgbClr val="000000"/>
              </a:solidFill>
              <a:uFill>
                <a:solidFill>
                  <a:srgbClr val="ffffff"/>
                </a:solidFill>
              </a:uFill>
              <a:latin typeface="Calibri"/>
            </a:endParaRPr>
          </a:p>
        </p:txBody>
      </p:sp>
      <p:sp>
        <p:nvSpPr>
          <p:cNvPr id="349" name="CustomShape 2"/>
          <p:cNvSpPr/>
          <p:nvPr/>
        </p:nvSpPr>
        <p:spPr>
          <a:xfrm>
            <a:off x="4606920" y="1788480"/>
            <a:ext cx="2462040" cy="941760"/>
          </a:xfrm>
          <a:prstGeom prst="roundRect">
            <a:avLst>
              <a:gd name="adj" fmla="val 16667"/>
            </a:avLst>
          </a:prstGeom>
          <a:gradFill>
            <a:gsLst>
              <a:gs pos="0">
                <a:schemeClr val="accent1">
                  <a:hueOff val="0"/>
                  <a:satOff val="0"/>
                  <a:lumOff val="0"/>
                  <a:alphaOff val="0"/>
                  <a:tint val="100000"/>
                  <a:shade val="100000"/>
                  <a:satMod val="130000"/>
                </a:schemeClr>
              </a:gs>
              <a:gs pos="100000">
                <a:schemeClr val="accent1">
                  <a:hueOff val="0"/>
                  <a:satOff val="0"/>
                  <a:lumOff val="0"/>
                  <a:alphaOff val="0"/>
                  <a:tint val="50000"/>
                  <a:shade val="100000"/>
                  <a:satMod val="350000"/>
                </a:schemeClr>
              </a:gs>
            </a:gsLst>
            <a:lin ang="16200000"/>
          </a:gradFill>
          <a:ln>
            <a:noFill/>
          </a:ln>
          <a:effectLst>
            <a:outerShdw blurRad="40000" dir="5400000" dist="23000" rotWithShape="0">
              <a:srgbClr val="000000">
                <a:alpha val="35000"/>
              </a:srgbClr>
            </a:outerShdw>
          </a:effectLst>
        </p:spPr>
        <p:style>
          <a:lnRef idx="0"/>
          <a:fillRef idx="0"/>
          <a:effectRef idx="2"/>
          <a:fontRef idx="minor"/>
        </p:style>
        <p:txBody>
          <a:bodyPr lIns="137520" tIns="91800" bIns="91440" anchor="ctr"/>
          <a:p>
            <a:pPr algn="ctr">
              <a:lnSpc>
                <a:spcPct val="90000"/>
              </a:lnSpc>
            </a:pPr>
            <a:r>
              <a:rPr b="0" lang="de-DE" sz="2400" spc="-1" strike="noStrike">
                <a:solidFill>
                  <a:srgbClr val="ffffff"/>
                </a:solidFill>
                <a:uFill>
                  <a:solidFill>
                    <a:srgbClr val="ffffff"/>
                  </a:solidFill>
                </a:uFill>
                <a:latin typeface="Calibri"/>
              </a:rPr>
              <a:t>Unsichtbare Koordination</a:t>
            </a:r>
            <a:endParaRPr b="0" lang="de-DE" sz="1800" spc="-1" strike="noStrike">
              <a:solidFill>
                <a:srgbClr val="000000"/>
              </a:solidFill>
              <a:uFill>
                <a:solidFill>
                  <a:srgbClr val="ffffff"/>
                </a:solidFill>
              </a:uFill>
              <a:latin typeface="Arial"/>
            </a:endParaRPr>
          </a:p>
        </p:txBody>
      </p:sp>
      <p:sp>
        <p:nvSpPr>
          <p:cNvPr id="350" name="CustomShape 3"/>
          <p:cNvSpPr/>
          <p:nvPr/>
        </p:nvSpPr>
        <p:spPr>
          <a:xfrm>
            <a:off x="4606920" y="2777760"/>
            <a:ext cx="2462040" cy="941760"/>
          </a:xfrm>
          <a:prstGeom prst="roundRect">
            <a:avLst>
              <a:gd name="adj" fmla="val 16667"/>
            </a:avLst>
          </a:prstGeom>
          <a:gradFill>
            <a:gsLst>
              <a:gs pos="0">
                <a:schemeClr val="accent1">
                  <a:hueOff val="0"/>
                  <a:satOff val="0"/>
                  <a:lumOff val="0"/>
                  <a:alphaOff val="0"/>
                  <a:tint val="100000"/>
                  <a:shade val="100000"/>
                  <a:satMod val="130000"/>
                </a:schemeClr>
              </a:gs>
              <a:gs pos="100000">
                <a:schemeClr val="accent1">
                  <a:hueOff val="0"/>
                  <a:satOff val="0"/>
                  <a:lumOff val="0"/>
                  <a:alphaOff val="0"/>
                  <a:tint val="50000"/>
                  <a:shade val="100000"/>
                  <a:satMod val="350000"/>
                </a:schemeClr>
              </a:gs>
            </a:gsLst>
            <a:lin ang="16200000"/>
          </a:gradFill>
          <a:ln>
            <a:noFill/>
          </a:ln>
          <a:effectLst>
            <a:outerShdw blurRad="40000" dir="5400000" dist="23000" rotWithShape="0">
              <a:srgbClr val="000000">
                <a:alpha val="35000"/>
              </a:srgbClr>
            </a:outerShdw>
          </a:effectLst>
        </p:spPr>
        <p:style>
          <a:lnRef idx="0"/>
          <a:fillRef idx="0"/>
          <a:effectRef idx="2"/>
          <a:fontRef idx="minor"/>
        </p:style>
        <p:txBody>
          <a:bodyPr lIns="137520" tIns="91800" bIns="91440" anchor="ctr"/>
          <a:p>
            <a:pPr algn="ctr">
              <a:lnSpc>
                <a:spcPct val="90000"/>
              </a:lnSpc>
            </a:pPr>
            <a:r>
              <a:rPr b="0" lang="de-DE" sz="2400" spc="-1" strike="noStrike">
                <a:solidFill>
                  <a:srgbClr val="ffffff"/>
                </a:solidFill>
                <a:uFill>
                  <a:solidFill>
                    <a:srgbClr val="ffffff"/>
                  </a:solidFill>
                </a:uFill>
                <a:latin typeface="Calibri"/>
              </a:rPr>
              <a:t>…</a:t>
            </a:r>
            <a:endParaRPr b="0" lang="de-DE" sz="1800" spc="-1" strike="noStrike">
              <a:solidFill>
                <a:srgbClr val="000000"/>
              </a:solidFill>
              <a:uFill>
                <a:solidFill>
                  <a:srgbClr val="ffffff"/>
                </a:solidFill>
              </a:uFill>
              <a:latin typeface="Arial"/>
            </a:endParaRPr>
          </a:p>
        </p:txBody>
      </p:sp>
      <p:sp>
        <p:nvSpPr>
          <p:cNvPr id="351" name="CustomShape 4"/>
          <p:cNvSpPr/>
          <p:nvPr/>
        </p:nvSpPr>
        <p:spPr>
          <a:xfrm>
            <a:off x="4606920" y="3766680"/>
            <a:ext cx="2462040" cy="941760"/>
          </a:xfrm>
          <a:prstGeom prst="roundRect">
            <a:avLst>
              <a:gd name="adj" fmla="val 16667"/>
            </a:avLst>
          </a:prstGeom>
          <a:gradFill>
            <a:gsLst>
              <a:gs pos="0">
                <a:schemeClr val="accent1">
                  <a:hueOff val="0"/>
                  <a:satOff val="0"/>
                  <a:lumOff val="0"/>
                  <a:alphaOff val="0"/>
                  <a:tint val="100000"/>
                  <a:shade val="100000"/>
                  <a:satMod val="130000"/>
                </a:schemeClr>
              </a:gs>
              <a:gs pos="100000">
                <a:schemeClr val="accent1">
                  <a:hueOff val="0"/>
                  <a:satOff val="0"/>
                  <a:lumOff val="0"/>
                  <a:alphaOff val="0"/>
                  <a:tint val="50000"/>
                  <a:shade val="100000"/>
                  <a:satMod val="350000"/>
                </a:schemeClr>
              </a:gs>
            </a:gsLst>
            <a:lin ang="16200000"/>
          </a:gradFill>
          <a:ln>
            <a:noFill/>
          </a:ln>
          <a:effectLst>
            <a:outerShdw blurRad="40000" dir="5400000" dist="23000" rotWithShape="0">
              <a:srgbClr val="000000">
                <a:alpha val="35000"/>
              </a:srgbClr>
            </a:outerShdw>
          </a:effectLst>
        </p:spPr>
        <p:style>
          <a:lnRef idx="0"/>
          <a:fillRef idx="0"/>
          <a:effectRef idx="2"/>
          <a:fontRef idx="minor"/>
        </p:style>
        <p:txBody>
          <a:bodyPr lIns="137520" tIns="91800" bIns="91440" anchor="ctr"/>
          <a:p>
            <a:pPr algn="ctr">
              <a:lnSpc>
                <a:spcPct val="90000"/>
              </a:lnSpc>
            </a:pPr>
            <a:r>
              <a:rPr b="0" lang="de-DE" sz="2400" spc="-1" strike="noStrike">
                <a:solidFill>
                  <a:srgbClr val="ffffff"/>
                </a:solidFill>
                <a:uFill>
                  <a:solidFill>
                    <a:srgbClr val="ffffff"/>
                  </a:solidFill>
                </a:uFill>
                <a:latin typeface="Calibri"/>
              </a:rPr>
              <a:t>Matchmaking</a:t>
            </a:r>
            <a:endParaRPr b="0" lang="de-DE" sz="1800" spc="-1" strike="noStrike">
              <a:solidFill>
                <a:srgbClr val="000000"/>
              </a:solidFill>
              <a:uFill>
                <a:solidFill>
                  <a:srgbClr val="ffffff"/>
                </a:solidFill>
              </a:uFill>
              <a:latin typeface="Arial"/>
            </a:endParaRPr>
          </a:p>
        </p:txBody>
      </p:sp>
      <p:sp>
        <p:nvSpPr>
          <p:cNvPr id="352" name="CustomShape 5"/>
          <p:cNvSpPr/>
          <p:nvPr/>
        </p:nvSpPr>
        <p:spPr>
          <a:xfrm>
            <a:off x="4606920" y="4755960"/>
            <a:ext cx="2462040" cy="941760"/>
          </a:xfrm>
          <a:prstGeom prst="roundRect">
            <a:avLst>
              <a:gd name="adj" fmla="val 16667"/>
            </a:avLst>
          </a:prstGeom>
          <a:gradFill>
            <a:gsLst>
              <a:gs pos="0">
                <a:schemeClr val="accent1">
                  <a:hueOff val="0"/>
                  <a:satOff val="0"/>
                  <a:lumOff val="0"/>
                  <a:alphaOff val="0"/>
                  <a:tint val="100000"/>
                  <a:shade val="100000"/>
                  <a:satMod val="130000"/>
                </a:schemeClr>
              </a:gs>
              <a:gs pos="100000">
                <a:schemeClr val="accent1">
                  <a:hueOff val="0"/>
                  <a:satOff val="0"/>
                  <a:lumOff val="0"/>
                  <a:alphaOff val="0"/>
                  <a:tint val="50000"/>
                  <a:shade val="100000"/>
                  <a:satMod val="350000"/>
                </a:schemeClr>
              </a:gs>
            </a:gsLst>
            <a:lin ang="16200000"/>
          </a:gradFill>
          <a:ln>
            <a:noFill/>
          </a:ln>
          <a:effectLst>
            <a:outerShdw blurRad="40000" dir="5400000" dist="23000" rotWithShape="0">
              <a:srgbClr val="000000">
                <a:alpha val="35000"/>
              </a:srgbClr>
            </a:outerShdw>
          </a:effectLst>
        </p:spPr>
        <p:style>
          <a:lnRef idx="0"/>
          <a:fillRef idx="0"/>
          <a:effectRef idx="2"/>
          <a:fontRef idx="minor"/>
        </p:style>
        <p:txBody>
          <a:bodyPr lIns="137520" tIns="91800" bIns="91440" anchor="ctr"/>
          <a:p>
            <a:pPr algn="ctr">
              <a:lnSpc>
                <a:spcPct val="90000"/>
              </a:lnSpc>
            </a:pPr>
            <a:r>
              <a:rPr b="0" lang="de-DE" sz="2400" spc="-1" strike="noStrike">
                <a:solidFill>
                  <a:srgbClr val="ffffff"/>
                </a:solidFill>
                <a:uFill>
                  <a:solidFill>
                    <a:srgbClr val="ffffff"/>
                  </a:solidFill>
                </a:uFill>
                <a:latin typeface="Calibri"/>
              </a:rPr>
              <a:t>…</a:t>
            </a:r>
            <a:endParaRPr b="0" lang="de-DE" sz="1800" spc="-1" strike="noStrike">
              <a:solidFill>
                <a:srgbClr val="000000"/>
              </a:solidFill>
              <a:uFill>
                <a:solidFill>
                  <a:srgbClr val="ffffff"/>
                </a:solidFill>
              </a:uFill>
              <a:latin typeface="Arial"/>
            </a:endParaRPr>
          </a:p>
        </p:txBody>
      </p:sp>
      <p:sp>
        <p:nvSpPr>
          <p:cNvPr id="353" name="CustomShape 6"/>
          <p:cNvSpPr/>
          <p:nvPr/>
        </p:nvSpPr>
        <p:spPr>
          <a:xfrm>
            <a:off x="4606920" y="5745240"/>
            <a:ext cx="2462040" cy="941760"/>
          </a:xfrm>
          <a:prstGeom prst="roundRect">
            <a:avLst>
              <a:gd name="adj" fmla="val 16667"/>
            </a:avLst>
          </a:prstGeom>
          <a:gradFill>
            <a:gsLst>
              <a:gs pos="0">
                <a:schemeClr val="accent1">
                  <a:hueOff val="0"/>
                  <a:satOff val="0"/>
                  <a:lumOff val="0"/>
                  <a:alphaOff val="0"/>
                  <a:tint val="100000"/>
                  <a:shade val="100000"/>
                  <a:satMod val="130000"/>
                </a:schemeClr>
              </a:gs>
              <a:gs pos="100000">
                <a:schemeClr val="accent1">
                  <a:hueOff val="0"/>
                  <a:satOff val="0"/>
                  <a:lumOff val="0"/>
                  <a:alphaOff val="0"/>
                  <a:tint val="50000"/>
                  <a:shade val="100000"/>
                  <a:satMod val="350000"/>
                </a:schemeClr>
              </a:gs>
            </a:gsLst>
            <a:lin ang="16200000"/>
          </a:gradFill>
          <a:ln>
            <a:noFill/>
          </a:ln>
          <a:effectLst>
            <a:outerShdw blurRad="40000" dir="5400000" dist="23000" rotWithShape="0">
              <a:srgbClr val="000000">
                <a:alpha val="35000"/>
              </a:srgbClr>
            </a:outerShdw>
          </a:effectLst>
        </p:spPr>
        <p:style>
          <a:lnRef idx="0"/>
          <a:fillRef idx="0"/>
          <a:effectRef idx="2"/>
          <a:fontRef idx="minor"/>
        </p:style>
        <p:txBody>
          <a:bodyPr lIns="137520" tIns="91800" bIns="91440" anchor="ctr"/>
          <a:p>
            <a:pPr algn="ctr">
              <a:lnSpc>
                <a:spcPct val="90000"/>
              </a:lnSpc>
            </a:pPr>
            <a:r>
              <a:rPr b="0" lang="de-DE" sz="2400" spc="-1" strike="noStrike">
                <a:solidFill>
                  <a:srgbClr val="ffffff"/>
                </a:solidFill>
                <a:uFill>
                  <a:solidFill>
                    <a:srgbClr val="ffffff"/>
                  </a:solidFill>
                </a:uFill>
                <a:latin typeface="Calibri"/>
              </a:rPr>
              <a:t>Vollständige Service-Integration</a:t>
            </a:r>
            <a:endParaRPr b="0" lang="de-DE" sz="1800" spc="-1" strike="noStrike">
              <a:solidFill>
                <a:srgbClr val="000000"/>
              </a:solidFill>
              <a:uFill>
                <a:solidFill>
                  <a:srgbClr val="ffffff"/>
                </a:solidFill>
              </a:uFill>
              <a:latin typeface="Arial"/>
            </a:endParaRPr>
          </a:p>
        </p:txBody>
      </p:sp>
      <p:sp>
        <p:nvSpPr>
          <p:cNvPr id="354" name="TextShape 7"/>
          <p:cNvSpPr txBox="1"/>
          <p:nvPr/>
        </p:nvSpPr>
        <p:spPr>
          <a:xfrm>
            <a:off x="6553080" y="6430680"/>
            <a:ext cx="2133360" cy="364680"/>
          </a:xfrm>
          <a:prstGeom prst="rect">
            <a:avLst/>
          </a:prstGeom>
          <a:noFill/>
          <a:ln>
            <a:noFill/>
          </a:ln>
        </p:spPr>
        <p:txBody>
          <a:bodyPr anchor="ctr"/>
          <a:p>
            <a:pPr algn="r">
              <a:lnSpc>
                <a:spcPct val="100000"/>
              </a:lnSpc>
            </a:pPr>
            <a:fld id="{2FDDBA6C-1AD8-4836-AD31-79EF91C43DF9}" type="slidenum">
              <a:rPr b="0" lang="de-DE" sz="1200" spc="-1" strike="noStrike">
                <a:solidFill>
                  <a:srgbClr val="8b8b8b"/>
                </a:solidFill>
                <a:uFill>
                  <a:solidFill>
                    <a:srgbClr val="ffffff"/>
                  </a:solidFill>
                </a:uFill>
                <a:latin typeface="Calibri"/>
              </a:rPr>
              <a:t>&lt;Foliennummer&gt;</a:t>
            </a:fld>
            <a:endParaRPr b="0" lang="de-DE" sz="1400" spc="-1" strike="noStrike">
              <a:solidFill>
                <a:srgbClr val="000000"/>
              </a:solidFill>
              <a:uFill>
                <a:solidFill>
                  <a:srgbClr val="ffffff"/>
                </a:solidFill>
              </a:uFill>
              <a:latin typeface="Times New Roman"/>
            </a:endParaRPr>
          </a:p>
        </p:txBody>
      </p:sp>
      <p:sp>
        <p:nvSpPr>
          <p:cNvPr id="355" name="CustomShape 8"/>
          <p:cNvSpPr/>
          <p:nvPr/>
        </p:nvSpPr>
        <p:spPr>
          <a:xfrm>
            <a:off x="1771560" y="3891960"/>
            <a:ext cx="1011960" cy="761760"/>
          </a:xfrm>
          <a:prstGeom prst="downArrow">
            <a:avLst>
              <a:gd name="adj1" fmla="val 50000"/>
              <a:gd name="adj2" fmla="val 50000"/>
            </a:avLst>
          </a:prstGeom>
          <a:ln>
            <a:round/>
          </a:ln>
        </p:spPr>
        <p:style>
          <a:lnRef idx="2">
            <a:schemeClr val="accent1">
              <a:shade val="50000"/>
            </a:schemeClr>
          </a:lnRef>
          <a:fillRef idx="1">
            <a:schemeClr val="accent1"/>
          </a:fillRef>
          <a:effectRef idx="0">
            <a:schemeClr val="accent1"/>
          </a:effectRef>
          <a:fontRef idx="minor"/>
        </p:style>
      </p:sp>
      <p:sp>
        <p:nvSpPr>
          <p:cNvPr id="356" name="CustomShape 9"/>
          <p:cNvSpPr/>
          <p:nvPr/>
        </p:nvSpPr>
        <p:spPr>
          <a:xfrm>
            <a:off x="164520" y="1791360"/>
            <a:ext cx="4226040" cy="1793880"/>
          </a:xfrm>
          <a:prstGeom prst="rect">
            <a:avLst/>
          </a:prstGeom>
          <a:noFill/>
          <a:ln>
            <a:noFill/>
          </a:ln>
        </p:spPr>
        <p:style>
          <a:lnRef idx="0"/>
          <a:fillRef idx="0"/>
          <a:effectRef idx="0"/>
          <a:fontRef idx="minor"/>
        </p:style>
        <p:txBody>
          <a:bodyPr lIns="90000" rIns="90000" tIns="45000" bIns="45000"/>
          <a:p>
            <a:pPr algn="ctr">
              <a:lnSpc>
                <a:spcPct val="100000"/>
              </a:lnSpc>
            </a:pPr>
            <a:r>
              <a:rPr b="1" lang="de-DE" sz="1600" spc="-1" strike="noStrike">
                <a:solidFill>
                  <a:srgbClr val="000000"/>
                </a:solidFill>
                <a:uFill>
                  <a:solidFill>
                    <a:srgbClr val="ffffff"/>
                  </a:solidFill>
                </a:uFill>
                <a:latin typeface="Calibri"/>
              </a:rPr>
              <a:t>In lockeren Föderationen:</a:t>
            </a:r>
            <a:endParaRPr b="0" lang="de-DE" sz="1800" spc="-1" strike="noStrike">
              <a:solidFill>
                <a:srgbClr val="000000"/>
              </a:solidFill>
              <a:uFill>
                <a:solidFill>
                  <a:srgbClr val="ffffff"/>
                </a:solidFill>
              </a:uFill>
              <a:latin typeface="Arial"/>
            </a:endParaRPr>
          </a:p>
          <a:p>
            <a:pPr algn="ctr">
              <a:lnSpc>
                <a:spcPct val="100000"/>
              </a:lnSpc>
            </a:pPr>
            <a:r>
              <a:rPr b="0" lang="de-DE" sz="1600" spc="-1" strike="noStrike">
                <a:solidFill>
                  <a:srgbClr val="000000"/>
                </a:solidFill>
                <a:uFill>
                  <a:solidFill>
                    <a:srgbClr val="ffffff"/>
                  </a:solidFill>
                </a:uFill>
                <a:latin typeface="Calibri"/>
              </a:rPr>
              <a:t>Föderationsmitglieder erbringen Services oder Servicekomponenten größtenteils selbst für ihre Kunden. Integration und Koordination durch einzelne Föderationsmitglieder oder Kunden.</a:t>
            </a:r>
            <a:endParaRPr b="0" lang="de-DE" sz="1800" spc="-1" strike="noStrike">
              <a:solidFill>
                <a:srgbClr val="000000"/>
              </a:solidFill>
              <a:uFill>
                <a:solidFill>
                  <a:srgbClr val="ffffff"/>
                </a:solidFill>
              </a:uFill>
              <a:latin typeface="Arial"/>
            </a:endParaRPr>
          </a:p>
          <a:p>
            <a:pPr algn="ctr">
              <a:lnSpc>
                <a:spcPct val="100000"/>
              </a:lnSpc>
            </a:pPr>
            <a:r>
              <a:rPr b="0" lang="de-DE" sz="1600" spc="-1" strike="noStrike">
                <a:solidFill>
                  <a:srgbClr val="000000"/>
                </a:solidFill>
                <a:uFill>
                  <a:solidFill>
                    <a:srgbClr val="ffffff"/>
                  </a:solidFill>
                </a:uFill>
                <a:latin typeface="Wingdings"/>
              </a:rPr>
              <a:t></a:t>
            </a:r>
            <a:r>
              <a:rPr b="0" lang="de-DE" sz="1600" spc="-1" strike="noStrike">
                <a:solidFill>
                  <a:srgbClr val="000000"/>
                </a:solidFill>
                <a:uFill>
                  <a:solidFill>
                    <a:srgbClr val="ffffff"/>
                  </a:solidFill>
                </a:uFill>
                <a:latin typeface="Calibri"/>
              </a:rPr>
              <a:t> </a:t>
            </a:r>
            <a:r>
              <a:rPr b="0" lang="de-DE" sz="1600" spc="-1" strike="noStrike">
                <a:solidFill>
                  <a:srgbClr val="000000"/>
                </a:solidFill>
                <a:uFill>
                  <a:solidFill>
                    <a:srgbClr val="ffffff"/>
                  </a:solidFill>
                </a:uFill>
                <a:latin typeface="Calibri"/>
              </a:rPr>
              <a:t>Wenige föderationsweite ITSM-Prozesse (wenn überhaupt)</a:t>
            </a:r>
            <a:endParaRPr b="0" lang="de-DE" sz="1800" spc="-1" strike="noStrike">
              <a:solidFill>
                <a:srgbClr val="000000"/>
              </a:solidFill>
              <a:uFill>
                <a:solidFill>
                  <a:srgbClr val="ffffff"/>
                </a:solidFill>
              </a:uFill>
              <a:latin typeface="Arial"/>
            </a:endParaRPr>
          </a:p>
        </p:txBody>
      </p:sp>
      <p:sp>
        <p:nvSpPr>
          <p:cNvPr id="357" name="CustomShape 10"/>
          <p:cNvSpPr/>
          <p:nvPr/>
        </p:nvSpPr>
        <p:spPr>
          <a:xfrm>
            <a:off x="164520" y="5432040"/>
            <a:ext cx="4226040" cy="1307160"/>
          </a:xfrm>
          <a:prstGeom prst="rect">
            <a:avLst/>
          </a:prstGeom>
          <a:noFill/>
          <a:ln>
            <a:noFill/>
          </a:ln>
        </p:spPr>
        <p:style>
          <a:lnRef idx="0"/>
          <a:fillRef idx="0"/>
          <a:effectRef idx="0"/>
          <a:fontRef idx="minor"/>
        </p:style>
        <p:txBody>
          <a:bodyPr lIns="90000" rIns="90000" tIns="45000" bIns="45000"/>
          <a:p>
            <a:pPr algn="ctr">
              <a:lnSpc>
                <a:spcPct val="100000"/>
              </a:lnSpc>
            </a:pPr>
            <a:r>
              <a:rPr b="1" lang="de-DE" sz="1600" spc="-1" strike="noStrike">
                <a:solidFill>
                  <a:srgbClr val="000000"/>
                </a:solidFill>
                <a:uFill>
                  <a:solidFill>
                    <a:srgbClr val="ffffff"/>
                  </a:solidFill>
                </a:uFill>
                <a:latin typeface="Calibri"/>
              </a:rPr>
              <a:t>In enger integrierten Föderationen:</a:t>
            </a:r>
            <a:endParaRPr b="0" lang="de-DE" sz="1800" spc="-1" strike="noStrike">
              <a:solidFill>
                <a:srgbClr val="000000"/>
              </a:solidFill>
              <a:uFill>
                <a:solidFill>
                  <a:srgbClr val="ffffff"/>
                </a:solidFill>
              </a:uFill>
              <a:latin typeface="Arial"/>
            </a:endParaRPr>
          </a:p>
          <a:p>
            <a:pPr algn="ctr">
              <a:lnSpc>
                <a:spcPct val="100000"/>
              </a:lnSpc>
            </a:pPr>
            <a:r>
              <a:rPr b="0" lang="de-DE" sz="1600" spc="-1" strike="noStrike">
                <a:solidFill>
                  <a:srgbClr val="000000"/>
                </a:solidFill>
                <a:uFill>
                  <a:solidFill>
                    <a:srgbClr val="ffffff"/>
                  </a:solidFill>
                </a:uFill>
                <a:latin typeface="Calibri"/>
              </a:rPr>
              <a:t>Serviceerbringung für Kunden erfordert gemeinsame, koordinierte Aktivitäten mehrerer Föderationsmitglieder</a:t>
            </a:r>
            <a:endParaRPr b="0" lang="de-DE" sz="1800" spc="-1" strike="noStrike">
              <a:solidFill>
                <a:srgbClr val="000000"/>
              </a:solidFill>
              <a:uFill>
                <a:solidFill>
                  <a:srgbClr val="ffffff"/>
                </a:solidFill>
              </a:uFill>
              <a:latin typeface="Arial"/>
            </a:endParaRPr>
          </a:p>
          <a:p>
            <a:pPr algn="ctr">
              <a:lnSpc>
                <a:spcPct val="100000"/>
              </a:lnSpc>
            </a:pPr>
            <a:r>
              <a:rPr b="0" lang="de-DE" sz="1600" spc="-1" strike="noStrike">
                <a:solidFill>
                  <a:srgbClr val="000000"/>
                </a:solidFill>
                <a:uFill>
                  <a:solidFill>
                    <a:srgbClr val="ffffff"/>
                  </a:solidFill>
                </a:uFill>
                <a:latin typeface="Wingdings"/>
              </a:rPr>
              <a:t></a:t>
            </a:r>
            <a:r>
              <a:rPr b="0" lang="de-DE" sz="1600" spc="-1" strike="noStrike">
                <a:solidFill>
                  <a:srgbClr val="000000"/>
                </a:solidFill>
                <a:uFill>
                  <a:solidFill>
                    <a:srgbClr val="ffffff"/>
                  </a:solidFill>
                </a:uFill>
                <a:latin typeface="Calibri"/>
              </a:rPr>
              <a:t> </a:t>
            </a:r>
            <a:r>
              <a:rPr b="0" lang="de-DE" sz="1600" spc="-1" strike="noStrike">
                <a:solidFill>
                  <a:srgbClr val="000000"/>
                </a:solidFill>
                <a:uFill>
                  <a:solidFill>
                    <a:srgbClr val="ffffff"/>
                  </a:solidFill>
                </a:uFill>
                <a:latin typeface="Calibri"/>
              </a:rPr>
              <a:t>Viele föderationsweite ITSM-Prozesse</a:t>
            </a:r>
            <a:endParaRPr b="0" lang="de-DE" sz="1800" spc="-1" strike="noStrike">
              <a:solidFill>
                <a:srgbClr val="000000"/>
              </a:solidFill>
              <a:uFill>
                <a:solidFill>
                  <a:srgbClr val="ffffff"/>
                </a:solidFill>
              </a:uFill>
              <a:latin typeface="Arial"/>
            </a:endParaRPr>
          </a:p>
        </p:txBody>
      </p:sp>
      <p:sp>
        <p:nvSpPr>
          <p:cNvPr id="358" name="CustomShape 11"/>
          <p:cNvSpPr/>
          <p:nvPr/>
        </p:nvSpPr>
        <p:spPr>
          <a:xfrm rot="16200000">
            <a:off x="-909000" y="4097880"/>
            <a:ext cx="2324880" cy="455760"/>
          </a:xfrm>
          <a:prstGeom prst="rect">
            <a:avLst/>
          </a:prstGeom>
          <a:noFill/>
          <a:ln>
            <a:noFill/>
          </a:ln>
        </p:spPr>
        <p:style>
          <a:lnRef idx="0"/>
          <a:fillRef idx="0"/>
          <a:effectRef idx="0"/>
          <a:fontRef idx="minor"/>
        </p:style>
        <p:txBody>
          <a:bodyPr wrap="none" lIns="90000" rIns="90000" tIns="45000" bIns="45000"/>
          <a:p>
            <a:pPr algn="ctr">
              <a:lnSpc>
                <a:spcPct val="100000"/>
              </a:lnSpc>
            </a:pPr>
            <a:r>
              <a:rPr b="0" lang="de-DE" sz="2400" spc="-1" strike="noStrike">
                <a:solidFill>
                  <a:srgbClr val="000000"/>
                </a:solidFill>
                <a:uFill>
                  <a:solidFill>
                    <a:srgbClr val="ffffff"/>
                  </a:solidFill>
                </a:uFill>
                <a:latin typeface="Calibri"/>
              </a:rPr>
              <a:t>ITSM-Perspektive</a:t>
            </a:r>
            <a:endParaRPr b="0" lang="de-DE" sz="1800" spc="-1" strike="noStrike">
              <a:solidFill>
                <a:srgbClr val="000000"/>
              </a:solidFill>
              <a:uFill>
                <a:solidFill>
                  <a:srgbClr val="ffffff"/>
                </a:solidFill>
              </a:uFill>
              <a:latin typeface="Arial"/>
            </a:endParaRPr>
          </a:p>
        </p:txBody>
      </p:sp>
      <p:sp>
        <p:nvSpPr>
          <p:cNvPr id="359" name="CustomShape 12"/>
          <p:cNvSpPr/>
          <p:nvPr/>
        </p:nvSpPr>
        <p:spPr>
          <a:xfrm>
            <a:off x="7183800" y="1824480"/>
            <a:ext cx="1665720" cy="913320"/>
          </a:xfrm>
          <a:prstGeom prst="rect">
            <a:avLst/>
          </a:prstGeom>
          <a:noFill/>
          <a:ln>
            <a:noFill/>
          </a:ln>
        </p:spPr>
        <p:style>
          <a:lnRef idx="0"/>
          <a:fillRef idx="0"/>
          <a:effectRef idx="0"/>
          <a:fontRef idx="minor"/>
        </p:style>
        <p:txBody>
          <a:bodyPr lIns="90000" rIns="90000" tIns="45000" bIns="45000"/>
          <a:p>
            <a:pPr>
              <a:lnSpc>
                <a:spcPct val="100000"/>
              </a:lnSpc>
            </a:pPr>
            <a:r>
              <a:rPr b="0" lang="de-DE" sz="1800" spc="-1" strike="noStrike">
                <a:solidFill>
                  <a:srgbClr val="000000"/>
                </a:solidFill>
                <a:uFill>
                  <a:solidFill>
                    <a:srgbClr val="ffffff"/>
                  </a:solidFill>
                </a:uFill>
                <a:latin typeface="Calibri"/>
              </a:rPr>
              <a:t>Hotel- und Gaststätten-verband</a:t>
            </a:r>
            <a:endParaRPr b="0" lang="de-DE" sz="1800" spc="-1" strike="noStrike">
              <a:solidFill>
                <a:srgbClr val="000000"/>
              </a:solidFill>
              <a:uFill>
                <a:solidFill>
                  <a:srgbClr val="ffffff"/>
                </a:solidFill>
              </a:uFill>
              <a:latin typeface="Arial"/>
            </a:endParaRPr>
          </a:p>
        </p:txBody>
      </p:sp>
      <p:sp>
        <p:nvSpPr>
          <p:cNvPr id="360" name="CustomShape 13"/>
          <p:cNvSpPr/>
          <p:nvPr/>
        </p:nvSpPr>
        <p:spPr>
          <a:xfrm>
            <a:off x="7209360" y="3908880"/>
            <a:ext cx="1636560" cy="639000"/>
          </a:xfrm>
          <a:prstGeom prst="rect">
            <a:avLst/>
          </a:prstGeom>
          <a:noFill/>
          <a:ln>
            <a:noFill/>
          </a:ln>
        </p:spPr>
        <p:style>
          <a:lnRef idx="0"/>
          <a:fillRef idx="0"/>
          <a:effectRef idx="0"/>
          <a:fontRef idx="minor"/>
        </p:style>
        <p:txBody>
          <a:bodyPr wrap="none" lIns="90000" rIns="90000" tIns="45000" bIns="45000"/>
          <a:p>
            <a:pPr>
              <a:lnSpc>
                <a:spcPct val="100000"/>
              </a:lnSpc>
            </a:pPr>
            <a:r>
              <a:rPr b="0" lang="de-DE" sz="1800" spc="-1" strike="noStrike">
                <a:solidFill>
                  <a:srgbClr val="000000"/>
                </a:solidFill>
                <a:uFill>
                  <a:solidFill>
                    <a:srgbClr val="ffffff"/>
                  </a:solidFill>
                </a:uFill>
                <a:latin typeface="Calibri"/>
              </a:rPr>
              <a:t>Reisebüro,</a:t>
            </a:r>
            <a:endParaRPr b="0" lang="de-DE" sz="1800" spc="-1" strike="noStrike">
              <a:solidFill>
                <a:srgbClr val="000000"/>
              </a:solidFill>
              <a:uFill>
                <a:solidFill>
                  <a:srgbClr val="ffffff"/>
                </a:solidFill>
              </a:uFill>
              <a:latin typeface="Arial"/>
            </a:endParaRPr>
          </a:p>
          <a:p>
            <a:pPr>
              <a:lnSpc>
                <a:spcPct val="100000"/>
              </a:lnSpc>
            </a:pPr>
            <a:r>
              <a:rPr b="0" lang="de-DE" sz="1800" spc="-1" strike="noStrike">
                <a:solidFill>
                  <a:srgbClr val="000000"/>
                </a:solidFill>
                <a:uFill>
                  <a:solidFill>
                    <a:srgbClr val="ffffff"/>
                  </a:solidFill>
                </a:uFill>
                <a:latin typeface="Calibri"/>
              </a:rPr>
              <a:t>Buchungsportal</a:t>
            </a:r>
            <a:endParaRPr b="0" lang="de-DE" sz="1800" spc="-1" strike="noStrike">
              <a:solidFill>
                <a:srgbClr val="000000"/>
              </a:solidFill>
              <a:uFill>
                <a:solidFill>
                  <a:srgbClr val="ffffff"/>
                </a:solidFill>
              </a:uFill>
              <a:latin typeface="Arial"/>
            </a:endParaRPr>
          </a:p>
        </p:txBody>
      </p:sp>
      <p:sp>
        <p:nvSpPr>
          <p:cNvPr id="361" name="CustomShape 14"/>
          <p:cNvSpPr/>
          <p:nvPr/>
        </p:nvSpPr>
        <p:spPr>
          <a:xfrm>
            <a:off x="7210080" y="4845240"/>
            <a:ext cx="1491840" cy="639000"/>
          </a:xfrm>
          <a:prstGeom prst="rect">
            <a:avLst/>
          </a:prstGeom>
          <a:noFill/>
          <a:ln>
            <a:noFill/>
          </a:ln>
        </p:spPr>
        <p:style>
          <a:lnRef idx="0"/>
          <a:fillRef idx="0"/>
          <a:effectRef idx="0"/>
          <a:fontRef idx="minor"/>
        </p:style>
        <p:txBody>
          <a:bodyPr wrap="none" lIns="90000" rIns="90000" tIns="45000" bIns="45000"/>
          <a:p>
            <a:pPr>
              <a:lnSpc>
                <a:spcPct val="100000"/>
              </a:lnSpc>
            </a:pPr>
            <a:r>
              <a:rPr b="0" lang="de-DE" sz="1800" spc="-1" strike="noStrike">
                <a:solidFill>
                  <a:srgbClr val="000000"/>
                </a:solidFill>
                <a:uFill>
                  <a:solidFill>
                    <a:srgbClr val="ffffff"/>
                  </a:solidFill>
                </a:uFill>
                <a:latin typeface="Calibri"/>
              </a:rPr>
              <a:t>Fluglinien mit </a:t>
            </a:r>
            <a:r>
              <a:rPr b="0" lang="de-DE" sz="1800" spc="-1" strike="noStrike">
                <a:solidFill>
                  <a:srgbClr val="000000"/>
                </a:solidFill>
                <a:uFill>
                  <a:solidFill>
                    <a:srgbClr val="ffffff"/>
                  </a:solidFill>
                </a:uFill>
                <a:latin typeface="Calibri"/>
              </a:rPr>
              <a:t>
</a:t>
            </a:r>
            <a:r>
              <a:rPr b="0" lang="de-DE" sz="1800" spc="-1" strike="noStrike">
                <a:solidFill>
                  <a:srgbClr val="000000"/>
                </a:solidFill>
                <a:uFill>
                  <a:solidFill>
                    <a:srgbClr val="ffffff"/>
                  </a:solidFill>
                </a:uFill>
                <a:latin typeface="Calibri"/>
              </a:rPr>
              <a:t>Code-Sharing</a:t>
            </a:r>
            <a:endParaRPr b="0" lang="de-DE" sz="1800" spc="-1" strike="noStrike">
              <a:solidFill>
                <a:srgbClr val="000000"/>
              </a:solidFill>
              <a:uFill>
                <a:solidFill>
                  <a:srgbClr val="ffffff"/>
                </a:solidFill>
              </a:uFill>
              <a:latin typeface="Arial"/>
            </a:endParaRPr>
          </a:p>
        </p:txBody>
      </p:sp>
      <p:sp>
        <p:nvSpPr>
          <p:cNvPr id="362" name="CustomShape 15"/>
          <p:cNvSpPr/>
          <p:nvPr/>
        </p:nvSpPr>
        <p:spPr>
          <a:xfrm>
            <a:off x="7191720" y="5862960"/>
            <a:ext cx="1951920" cy="639000"/>
          </a:xfrm>
          <a:prstGeom prst="rect">
            <a:avLst/>
          </a:prstGeom>
          <a:noFill/>
          <a:ln>
            <a:noFill/>
          </a:ln>
        </p:spPr>
        <p:style>
          <a:lnRef idx="0"/>
          <a:fillRef idx="0"/>
          <a:effectRef idx="0"/>
          <a:fontRef idx="minor"/>
        </p:style>
        <p:txBody>
          <a:bodyPr lIns="90000" rIns="90000" tIns="45000" bIns="45000"/>
          <a:p>
            <a:pPr>
              <a:lnSpc>
                <a:spcPct val="100000"/>
              </a:lnSpc>
            </a:pPr>
            <a:r>
              <a:rPr b="0" lang="de-DE" sz="1800" spc="-1" strike="noStrike">
                <a:solidFill>
                  <a:srgbClr val="000000"/>
                </a:solidFill>
                <a:uFill>
                  <a:solidFill>
                    <a:srgbClr val="ffffff"/>
                  </a:solidFill>
                </a:uFill>
                <a:latin typeface="Calibri"/>
              </a:rPr>
              <a:t>“</a:t>
            </a:r>
            <a:r>
              <a:rPr b="0" lang="de-DE" sz="1800" spc="-1" strike="noStrike">
                <a:solidFill>
                  <a:srgbClr val="000000"/>
                </a:solidFill>
                <a:uFill>
                  <a:solidFill>
                    <a:srgbClr val="ffffff"/>
                  </a:solidFill>
                </a:uFill>
                <a:latin typeface="Calibri"/>
              </a:rPr>
              <a:t>Virtuelle” </a:t>
            </a:r>
            <a:endParaRPr b="0" lang="de-DE" sz="1800" spc="-1" strike="noStrike">
              <a:solidFill>
                <a:srgbClr val="000000"/>
              </a:solidFill>
              <a:uFill>
                <a:solidFill>
                  <a:srgbClr val="ffffff"/>
                </a:solidFill>
              </a:uFill>
              <a:latin typeface="Arial"/>
            </a:endParaRPr>
          </a:p>
          <a:p>
            <a:pPr>
              <a:lnSpc>
                <a:spcPct val="100000"/>
              </a:lnSpc>
            </a:pPr>
            <a:r>
              <a:rPr b="0" lang="de-DE" sz="1800" spc="-1" strike="noStrike">
                <a:solidFill>
                  <a:srgbClr val="000000"/>
                </a:solidFill>
                <a:uFill>
                  <a:solidFill>
                    <a:srgbClr val="ffffff"/>
                  </a:solidFill>
                </a:uFill>
                <a:latin typeface="Calibri"/>
              </a:rPr>
              <a:t>Mobilfunkanbieter</a:t>
            </a:r>
            <a:endParaRPr b="0" lang="de-DE" sz="1800" spc="-1" strike="noStrike">
              <a:solidFill>
                <a:srgbClr val="000000"/>
              </a:solidFill>
              <a:uFill>
                <a:solidFill>
                  <a:srgbClr val="ffffff"/>
                </a:solidFill>
              </a:uFill>
              <a:latin typeface="Arial"/>
            </a:endParaRPr>
          </a:p>
        </p:txBody>
      </p:sp>
      <p:sp>
        <p:nvSpPr>
          <p:cNvPr id="363" name="CustomShape 16"/>
          <p:cNvSpPr/>
          <p:nvPr/>
        </p:nvSpPr>
        <p:spPr>
          <a:xfrm>
            <a:off x="7193520" y="2894760"/>
            <a:ext cx="1843920" cy="639000"/>
          </a:xfrm>
          <a:prstGeom prst="rect">
            <a:avLst/>
          </a:prstGeom>
          <a:noFill/>
          <a:ln>
            <a:noFill/>
          </a:ln>
        </p:spPr>
        <p:style>
          <a:lnRef idx="0"/>
          <a:fillRef idx="0"/>
          <a:effectRef idx="0"/>
          <a:fontRef idx="minor"/>
        </p:style>
        <p:txBody>
          <a:bodyPr wrap="none" lIns="90000" rIns="90000" tIns="45000" bIns="45000"/>
          <a:p>
            <a:pPr>
              <a:lnSpc>
                <a:spcPct val="100000"/>
              </a:lnSpc>
            </a:pPr>
            <a:r>
              <a:rPr b="0" lang="de-DE" sz="1800" spc="-1" strike="noStrike">
                <a:solidFill>
                  <a:srgbClr val="000000"/>
                </a:solidFill>
                <a:uFill>
                  <a:solidFill>
                    <a:srgbClr val="ffffff"/>
                  </a:solidFill>
                </a:uFill>
                <a:latin typeface="Calibri"/>
              </a:rPr>
              <a:t>Hotelführer,</a:t>
            </a:r>
            <a:endParaRPr b="0" lang="de-DE" sz="1800" spc="-1" strike="noStrike">
              <a:solidFill>
                <a:srgbClr val="000000"/>
              </a:solidFill>
              <a:uFill>
                <a:solidFill>
                  <a:srgbClr val="ffffff"/>
                </a:solidFill>
              </a:uFill>
              <a:latin typeface="Arial"/>
            </a:endParaRPr>
          </a:p>
          <a:p>
            <a:pPr>
              <a:lnSpc>
                <a:spcPct val="100000"/>
              </a:lnSpc>
            </a:pPr>
            <a:r>
              <a:rPr b="0" lang="de-DE" sz="1800" spc="-1" strike="noStrike">
                <a:solidFill>
                  <a:srgbClr val="000000"/>
                </a:solidFill>
                <a:uFill>
                  <a:solidFill>
                    <a:srgbClr val="ffffff"/>
                  </a:solidFill>
                </a:uFill>
                <a:latin typeface="Calibri"/>
              </a:rPr>
              <a:t>Bewertungsportal</a:t>
            </a:r>
            <a:endParaRPr b="0" lang="de-DE" sz="1800" spc="-1" strike="noStrike">
              <a:solidFill>
                <a:srgbClr val="000000"/>
              </a:solidFill>
              <a:uFill>
                <a:solidFill>
                  <a:srgbClr val="ffffff"/>
                </a:solidFill>
              </a:uFill>
              <a:latin typeface="Arial"/>
            </a:endParaRPr>
          </a:p>
        </p:txBody>
      </p:sp>
    </p:spTree>
  </p:cSld>
</p:sld>
</file>

<file path=ppt/slides/slide2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64" name="TextShape 1"/>
          <p:cNvSpPr txBox="1"/>
          <p:nvPr/>
        </p:nvSpPr>
        <p:spPr>
          <a:xfrm>
            <a:off x="457200" y="1696680"/>
            <a:ext cx="8229240" cy="4625640"/>
          </a:xfrm>
          <a:prstGeom prst="rect">
            <a:avLst/>
          </a:prstGeom>
          <a:noFill/>
          <a:ln>
            <a:noFill/>
          </a:ln>
        </p:spPr>
        <p:txBody>
          <a:bodyPr/>
          <a:p>
            <a:pPr marL="343080" indent="-342720">
              <a:lnSpc>
                <a:spcPct val="100000"/>
              </a:lnSpc>
              <a:buClr>
                <a:srgbClr val="000000"/>
              </a:buClr>
              <a:buFont typeface="Arial"/>
              <a:buChar char="•"/>
            </a:pPr>
            <a:r>
              <a:rPr b="0" lang="en-US" sz="2800" spc="-1" strike="noStrike">
                <a:solidFill>
                  <a:srgbClr val="000000"/>
                </a:solidFill>
                <a:uFill>
                  <a:solidFill>
                    <a:srgbClr val="ffffff"/>
                  </a:solidFill>
                </a:uFill>
                <a:latin typeface="Calibri"/>
              </a:rPr>
              <a:t>FitSM Foundation Zusammenfassung &amp; ITSM Basics</a:t>
            </a:r>
            <a:endParaRPr b="0" lang="en-US" sz="2800" spc="-1" strike="noStrike">
              <a:solidFill>
                <a:srgbClr val="000000"/>
              </a:solidFill>
              <a:uFill>
                <a:solidFill>
                  <a:srgbClr val="ffffff"/>
                </a:solidFill>
              </a:uFill>
              <a:latin typeface="Calibri"/>
            </a:endParaRPr>
          </a:p>
          <a:p>
            <a:pPr marL="343080" indent="-342720">
              <a:lnSpc>
                <a:spcPct val="100000"/>
              </a:lnSpc>
              <a:buClr>
                <a:srgbClr val="000000"/>
              </a:buClr>
              <a:buFont typeface="Wingdings" charset="2"/>
              <a:buChar char=""/>
            </a:pPr>
            <a:r>
              <a:rPr b="1" lang="en-US" sz="2800" spc="-1" strike="noStrike">
                <a:solidFill>
                  <a:srgbClr val="000000"/>
                </a:solidFill>
                <a:uFill>
                  <a:solidFill>
                    <a:srgbClr val="ffffff"/>
                  </a:solidFill>
                </a:uFill>
                <a:latin typeface="Calibri"/>
              </a:rPr>
              <a:t>Ausgewählte allgemeine Aspekte eines Service-Management-Systems (SMS)</a:t>
            </a:r>
            <a:endParaRPr b="0" lang="en-US" sz="2800" spc="-1" strike="noStrike">
              <a:solidFill>
                <a:srgbClr val="000000"/>
              </a:solidFill>
              <a:uFill>
                <a:solidFill>
                  <a:srgbClr val="ffffff"/>
                </a:solidFill>
              </a:uFill>
              <a:latin typeface="Calibri"/>
            </a:endParaRPr>
          </a:p>
          <a:p>
            <a:pPr marL="343080" indent="-342720">
              <a:lnSpc>
                <a:spcPct val="100000"/>
              </a:lnSpc>
              <a:buClr>
                <a:srgbClr val="000000"/>
              </a:buClr>
              <a:buFont typeface="Arial"/>
              <a:buChar char="•"/>
            </a:pPr>
            <a:r>
              <a:rPr b="0" lang="en-US" sz="2800" spc="-1" strike="noStrike">
                <a:solidFill>
                  <a:srgbClr val="000000"/>
                </a:solidFill>
                <a:uFill>
                  <a:solidFill>
                    <a:srgbClr val="ffffff"/>
                  </a:solidFill>
                </a:uFill>
                <a:latin typeface="Calibri"/>
              </a:rPr>
              <a:t>ITSM Prozesse zur Planung und Erbringung von Services</a:t>
            </a:r>
            <a:endParaRPr b="0" lang="en-US" sz="2800" spc="-1" strike="noStrike">
              <a:solidFill>
                <a:srgbClr val="000000"/>
              </a:solidFill>
              <a:uFill>
                <a:solidFill>
                  <a:srgbClr val="ffffff"/>
                </a:solidFill>
              </a:uFill>
              <a:latin typeface="Calibri"/>
            </a:endParaRPr>
          </a:p>
          <a:p>
            <a:pPr marL="343080" indent="-342720">
              <a:lnSpc>
                <a:spcPct val="100000"/>
              </a:lnSpc>
              <a:buClr>
                <a:srgbClr val="000000"/>
              </a:buClr>
              <a:buFont typeface="Arial"/>
              <a:buChar char="•"/>
            </a:pPr>
            <a:r>
              <a:rPr b="0" lang="en-US" sz="2800" spc="-1" strike="noStrike">
                <a:solidFill>
                  <a:srgbClr val="000000"/>
                </a:solidFill>
                <a:uFill>
                  <a:solidFill>
                    <a:srgbClr val="ffffff"/>
                  </a:solidFill>
                </a:uFill>
                <a:latin typeface="Calibri"/>
              </a:rPr>
              <a:t>ITSM Prozess-Schnittstellen und -abhängigkeiten</a:t>
            </a:r>
            <a:endParaRPr b="0" lang="en-US" sz="2800" spc="-1" strike="noStrike">
              <a:solidFill>
                <a:srgbClr val="000000"/>
              </a:solidFill>
              <a:uFill>
                <a:solidFill>
                  <a:srgbClr val="ffffff"/>
                </a:solidFill>
              </a:uFill>
              <a:latin typeface="Calibri"/>
            </a:endParaRPr>
          </a:p>
        </p:txBody>
      </p:sp>
      <p:sp>
        <p:nvSpPr>
          <p:cNvPr id="365" name="TextShape 2"/>
          <p:cNvSpPr txBox="1"/>
          <p:nvPr/>
        </p:nvSpPr>
        <p:spPr>
          <a:xfrm>
            <a:off x="457200" y="274680"/>
            <a:ext cx="7353360" cy="1047600"/>
          </a:xfrm>
          <a:prstGeom prst="rect">
            <a:avLst/>
          </a:prstGeom>
          <a:noFill/>
          <a:ln>
            <a:noFill/>
          </a:ln>
        </p:spPr>
        <p:txBody>
          <a:bodyPr anchor="ctr"/>
          <a:p>
            <a:pPr>
              <a:lnSpc>
                <a:spcPct val="100000"/>
              </a:lnSpc>
            </a:pPr>
            <a:r>
              <a:rPr b="0" lang="en-US" sz="3200" spc="-1" strike="noStrike">
                <a:solidFill>
                  <a:srgbClr val="205595"/>
                </a:solidFill>
                <a:uFill>
                  <a:solidFill>
                    <a:srgbClr val="ffffff"/>
                  </a:solidFill>
                </a:uFill>
                <a:latin typeface="Calibri"/>
              </a:rPr>
              <a:t>Agenda dieses Trainings</a:t>
            </a:r>
            <a:endParaRPr b="0" lang="en-US" sz="1800" spc="-1" strike="noStrike">
              <a:solidFill>
                <a:srgbClr val="000000"/>
              </a:solidFill>
              <a:uFill>
                <a:solidFill>
                  <a:srgbClr val="ffffff"/>
                </a:solidFill>
              </a:uFill>
              <a:latin typeface="Calibri"/>
            </a:endParaRPr>
          </a:p>
        </p:txBody>
      </p:sp>
      <p:sp>
        <p:nvSpPr>
          <p:cNvPr id="366" name="TextShape 3"/>
          <p:cNvSpPr txBox="1"/>
          <p:nvPr/>
        </p:nvSpPr>
        <p:spPr>
          <a:xfrm>
            <a:off x="6553080" y="6430680"/>
            <a:ext cx="2133360" cy="364680"/>
          </a:xfrm>
          <a:prstGeom prst="rect">
            <a:avLst/>
          </a:prstGeom>
          <a:noFill/>
          <a:ln>
            <a:noFill/>
          </a:ln>
        </p:spPr>
        <p:txBody>
          <a:bodyPr anchor="ctr"/>
          <a:p>
            <a:pPr algn="r">
              <a:lnSpc>
                <a:spcPct val="100000"/>
              </a:lnSpc>
            </a:pPr>
            <a:fld id="{9A55C5E3-BC26-4DB5-A9B6-E9D029A33240}" type="slidenum">
              <a:rPr b="0" lang="de-DE" sz="1200" spc="-1" strike="noStrike">
                <a:solidFill>
                  <a:srgbClr val="8b8b8b"/>
                </a:solidFill>
                <a:uFill>
                  <a:solidFill>
                    <a:srgbClr val="ffffff"/>
                  </a:solidFill>
                </a:uFill>
                <a:latin typeface="Calibri"/>
              </a:rPr>
              <a:t>&lt;Foliennummer&gt;</a:t>
            </a:fld>
            <a:endParaRPr b="0" lang="de-DE" sz="1400" spc="-1" strike="noStrike">
              <a:solidFill>
                <a:srgbClr val="000000"/>
              </a:solidFill>
              <a:uFill>
                <a:solidFill>
                  <a:srgbClr val="ffffff"/>
                </a:solidFill>
              </a:uFill>
              <a:latin typeface="Times New Roman"/>
            </a:endParaRPr>
          </a:p>
        </p:txBody>
      </p:sp>
    </p:spTree>
  </p:cSld>
</p:sld>
</file>

<file path=ppt/slides/slide2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67" name="TextShape 1"/>
          <p:cNvSpPr txBox="1"/>
          <p:nvPr/>
        </p:nvSpPr>
        <p:spPr>
          <a:xfrm>
            <a:off x="685800" y="2130480"/>
            <a:ext cx="7772040" cy="1469520"/>
          </a:xfrm>
          <a:prstGeom prst="rect">
            <a:avLst/>
          </a:prstGeom>
          <a:noFill/>
          <a:ln>
            <a:noFill/>
          </a:ln>
        </p:spPr>
        <p:txBody>
          <a:bodyPr anchor="ctr"/>
          <a:p>
            <a:pPr algn="ctr">
              <a:lnSpc>
                <a:spcPct val="100000"/>
              </a:lnSpc>
            </a:pPr>
            <a:r>
              <a:rPr b="1" lang="en-US" sz="3200" spc="-1" strike="noStrike">
                <a:solidFill>
                  <a:srgbClr val="205595"/>
                </a:solidFill>
                <a:uFill>
                  <a:solidFill>
                    <a:srgbClr val="ffffff"/>
                  </a:solidFill>
                </a:uFill>
                <a:latin typeface="Calibri"/>
              </a:rPr>
              <a:t>Ausgewählte allgemeine Aspekte eines Service-Management-Systems </a:t>
            </a:r>
            <a:endParaRPr b="0" lang="en-US" sz="1800" spc="-1" strike="noStrike">
              <a:solidFill>
                <a:srgbClr val="000000"/>
              </a:solidFill>
              <a:uFill>
                <a:solidFill>
                  <a:srgbClr val="ffffff"/>
                </a:solidFill>
              </a:uFill>
              <a:latin typeface="Calibri"/>
            </a:endParaRPr>
          </a:p>
        </p:txBody>
      </p:sp>
      <p:sp>
        <p:nvSpPr>
          <p:cNvPr id="368" name="TextShape 2"/>
          <p:cNvSpPr txBox="1"/>
          <p:nvPr/>
        </p:nvSpPr>
        <p:spPr>
          <a:xfrm>
            <a:off x="6553080" y="6430680"/>
            <a:ext cx="2133360" cy="364680"/>
          </a:xfrm>
          <a:prstGeom prst="rect">
            <a:avLst/>
          </a:prstGeom>
          <a:noFill/>
          <a:ln>
            <a:noFill/>
          </a:ln>
        </p:spPr>
        <p:txBody>
          <a:bodyPr anchor="ctr"/>
          <a:p>
            <a:pPr algn="r">
              <a:lnSpc>
                <a:spcPct val="100000"/>
              </a:lnSpc>
            </a:pPr>
            <a:fld id="{CA364168-FEE8-4EE1-9E5D-DFA511F7F2B0}" type="slidenum">
              <a:rPr b="0" lang="de-DE" sz="1200" spc="-1" strike="noStrike">
                <a:solidFill>
                  <a:srgbClr val="ffffff"/>
                </a:solidFill>
                <a:uFill>
                  <a:solidFill>
                    <a:srgbClr val="ffffff"/>
                  </a:solidFill>
                </a:uFill>
                <a:latin typeface="Calibri"/>
              </a:rPr>
              <a:t>&lt;Foliennummer&gt;</a:t>
            </a:fld>
            <a:endParaRPr b="0" lang="de-DE" sz="1400" spc="-1" strike="noStrike">
              <a:solidFill>
                <a:srgbClr val="000000"/>
              </a:solidFill>
              <a:uFill>
                <a:solidFill>
                  <a:srgbClr val="ffffff"/>
                </a:solidFill>
              </a:uFill>
              <a:latin typeface="Times New Roman"/>
            </a:endParaRPr>
          </a:p>
        </p:txBody>
      </p:sp>
      <p:sp>
        <p:nvSpPr>
          <p:cNvPr id="369" name="TextShape 3"/>
          <p:cNvSpPr txBox="1"/>
          <p:nvPr/>
        </p:nvSpPr>
        <p:spPr>
          <a:xfrm>
            <a:off x="1371600" y="3886200"/>
            <a:ext cx="6400440" cy="1752120"/>
          </a:xfrm>
          <a:prstGeom prst="rect">
            <a:avLst/>
          </a:prstGeom>
          <a:noFill/>
          <a:ln>
            <a:noFill/>
          </a:ln>
        </p:spPr>
        <p:txBody>
          <a:bodyPr/>
          <a:p>
            <a:pPr algn="ctr"/>
            <a:endParaRPr b="0" lang="de-DE" sz="3200" spc="-1" strike="noStrike">
              <a:solidFill>
                <a:srgbClr val="000000"/>
              </a:solidFill>
              <a:uFill>
                <a:solidFill>
                  <a:srgbClr val="ffffff"/>
                </a:solidFill>
              </a:uFill>
              <a:latin typeface="Arial"/>
            </a:endParaRPr>
          </a:p>
        </p:txBody>
      </p:sp>
    </p:spTree>
  </p:cSld>
</p:sld>
</file>

<file path=ppt/slides/slide2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70" name="TextShape 1"/>
          <p:cNvSpPr txBox="1"/>
          <p:nvPr/>
        </p:nvSpPr>
        <p:spPr>
          <a:xfrm>
            <a:off x="457200" y="274680"/>
            <a:ext cx="7353360" cy="1047600"/>
          </a:xfrm>
          <a:prstGeom prst="rect">
            <a:avLst/>
          </a:prstGeom>
          <a:noFill/>
          <a:ln>
            <a:noFill/>
          </a:ln>
        </p:spPr>
        <p:txBody>
          <a:bodyPr anchor="ctr"/>
          <a:p>
            <a:pPr>
              <a:lnSpc>
                <a:spcPct val="100000"/>
              </a:lnSpc>
            </a:pPr>
            <a:r>
              <a:rPr b="0" lang="en-US" sz="3200" spc="-1" strike="noStrike">
                <a:solidFill>
                  <a:srgbClr val="205595"/>
                </a:solidFill>
                <a:uFill>
                  <a:solidFill>
                    <a:srgbClr val="ffffff"/>
                  </a:solidFill>
                </a:uFill>
                <a:latin typeface="Calibri"/>
              </a:rPr>
              <a:t>Übersicht</a:t>
            </a:r>
            <a:endParaRPr b="0" lang="en-US" sz="1800" spc="-1" strike="noStrike">
              <a:solidFill>
                <a:srgbClr val="000000"/>
              </a:solidFill>
              <a:uFill>
                <a:solidFill>
                  <a:srgbClr val="ffffff"/>
                </a:solidFill>
              </a:uFill>
              <a:latin typeface="Calibri"/>
            </a:endParaRPr>
          </a:p>
        </p:txBody>
      </p:sp>
      <p:sp>
        <p:nvSpPr>
          <p:cNvPr id="371" name="TextShape 2"/>
          <p:cNvSpPr txBox="1"/>
          <p:nvPr/>
        </p:nvSpPr>
        <p:spPr>
          <a:xfrm>
            <a:off x="457200" y="1696680"/>
            <a:ext cx="8591040" cy="4625640"/>
          </a:xfrm>
          <a:prstGeom prst="rect">
            <a:avLst/>
          </a:prstGeom>
          <a:noFill/>
          <a:ln>
            <a:noFill/>
          </a:ln>
        </p:spPr>
        <p:txBody>
          <a:bodyPr/>
          <a:p>
            <a:pPr marL="343080" indent="-342720">
              <a:lnSpc>
                <a:spcPct val="100000"/>
              </a:lnSpc>
              <a:buClr>
                <a:srgbClr val="000000"/>
              </a:buClr>
              <a:buFont typeface="Arial"/>
              <a:buChar char="•"/>
            </a:pPr>
            <a:r>
              <a:rPr b="0" lang="en-US" sz="2800" spc="-1" strike="noStrike">
                <a:solidFill>
                  <a:srgbClr val="000000"/>
                </a:solidFill>
                <a:uFill>
                  <a:solidFill>
                    <a:srgbClr val="ffffff"/>
                  </a:solidFill>
                </a:uFill>
                <a:latin typeface="Calibri"/>
              </a:rPr>
              <a:t>Verantwortung des Top-Managements</a:t>
            </a:r>
            <a:endParaRPr b="0" lang="en-US" sz="2800" spc="-1" strike="noStrike">
              <a:solidFill>
                <a:srgbClr val="000000"/>
              </a:solidFill>
              <a:uFill>
                <a:solidFill>
                  <a:srgbClr val="ffffff"/>
                </a:solidFill>
              </a:uFill>
              <a:latin typeface="Calibri"/>
            </a:endParaRPr>
          </a:p>
          <a:p>
            <a:pPr lvl="1" marL="743040" indent="-285480">
              <a:lnSpc>
                <a:spcPct val="100000"/>
              </a:lnSpc>
              <a:buClr>
                <a:srgbClr val="000000"/>
              </a:buClr>
              <a:buFont typeface="Arial"/>
              <a:buChar char="–"/>
            </a:pPr>
            <a:r>
              <a:rPr b="0" lang="en-US" sz="2400" spc="-1" strike="noStrike">
                <a:solidFill>
                  <a:srgbClr val="000000"/>
                </a:solidFill>
                <a:uFill>
                  <a:solidFill>
                    <a:srgbClr val="ffffff"/>
                  </a:solidFill>
                </a:uFill>
                <a:latin typeface="Calibri"/>
              </a:rPr>
              <a:t>Engagement und Führung</a:t>
            </a:r>
            <a:endParaRPr b="0" lang="en-US" sz="2000" spc="-1" strike="noStrike">
              <a:solidFill>
                <a:srgbClr val="000000"/>
              </a:solidFill>
              <a:uFill>
                <a:solidFill>
                  <a:srgbClr val="ffffff"/>
                </a:solidFill>
              </a:uFill>
              <a:latin typeface="Calibri"/>
            </a:endParaRPr>
          </a:p>
          <a:p>
            <a:pPr lvl="1" marL="743040" indent="-285480">
              <a:lnSpc>
                <a:spcPct val="100000"/>
              </a:lnSpc>
              <a:buClr>
                <a:srgbClr val="000000"/>
              </a:buClr>
              <a:buFont typeface="Arial"/>
              <a:buChar char="–"/>
            </a:pPr>
            <a:r>
              <a:rPr b="0" lang="en-US" sz="2400" spc="-1" strike="noStrike">
                <a:solidFill>
                  <a:srgbClr val="000000"/>
                </a:solidFill>
                <a:uFill>
                  <a:solidFill>
                    <a:srgbClr val="ffffff"/>
                  </a:solidFill>
                </a:uFill>
                <a:latin typeface="Calibri"/>
              </a:rPr>
              <a:t>Governance und Richtlinien</a:t>
            </a:r>
            <a:endParaRPr b="0" lang="en-US" sz="2000" spc="-1" strike="noStrike">
              <a:solidFill>
                <a:srgbClr val="000000"/>
              </a:solidFill>
              <a:uFill>
                <a:solidFill>
                  <a:srgbClr val="ffffff"/>
                </a:solidFill>
              </a:uFill>
              <a:latin typeface="Calibri"/>
            </a:endParaRPr>
          </a:p>
          <a:p>
            <a:pPr marL="343080" indent="-342720">
              <a:lnSpc>
                <a:spcPct val="100000"/>
              </a:lnSpc>
              <a:buClr>
                <a:srgbClr val="000000"/>
              </a:buClr>
              <a:buFont typeface="Arial"/>
              <a:buChar char="•"/>
            </a:pPr>
            <a:r>
              <a:rPr b="0" lang="en-US" sz="2800" spc="-1" strike="noStrike">
                <a:solidFill>
                  <a:srgbClr val="000000"/>
                </a:solidFill>
                <a:uFill>
                  <a:solidFill>
                    <a:srgbClr val="ffffff"/>
                  </a:solidFill>
                </a:uFill>
                <a:latin typeface="Calibri"/>
              </a:rPr>
              <a:t>Dokumentation</a:t>
            </a:r>
            <a:endParaRPr b="0" lang="en-US" sz="2800" spc="-1" strike="noStrike">
              <a:solidFill>
                <a:srgbClr val="000000"/>
              </a:solidFill>
              <a:uFill>
                <a:solidFill>
                  <a:srgbClr val="ffffff"/>
                </a:solidFill>
              </a:uFill>
              <a:latin typeface="Calibri"/>
            </a:endParaRPr>
          </a:p>
          <a:p>
            <a:pPr lvl="1" marL="743040" indent="-285480">
              <a:lnSpc>
                <a:spcPct val="100000"/>
              </a:lnSpc>
              <a:buClr>
                <a:srgbClr val="000000"/>
              </a:buClr>
              <a:buFont typeface="Arial"/>
              <a:buChar char="–"/>
            </a:pPr>
            <a:r>
              <a:rPr b="0" lang="en-US" sz="2400" spc="-1" strike="noStrike">
                <a:solidFill>
                  <a:srgbClr val="000000"/>
                </a:solidFill>
                <a:uFill>
                  <a:solidFill>
                    <a:srgbClr val="ffffff"/>
                  </a:solidFill>
                </a:uFill>
                <a:latin typeface="Calibri"/>
              </a:rPr>
              <a:t>Documente und Aufzeichnungen</a:t>
            </a:r>
            <a:endParaRPr b="0" lang="en-US" sz="2000" spc="-1" strike="noStrike">
              <a:solidFill>
                <a:srgbClr val="000000"/>
              </a:solidFill>
              <a:uFill>
                <a:solidFill>
                  <a:srgbClr val="ffffff"/>
                </a:solidFill>
              </a:uFill>
              <a:latin typeface="Calibri"/>
            </a:endParaRPr>
          </a:p>
          <a:p>
            <a:pPr lvl="1" marL="743040" indent="-285480">
              <a:lnSpc>
                <a:spcPct val="100000"/>
              </a:lnSpc>
              <a:buClr>
                <a:srgbClr val="000000"/>
              </a:buClr>
              <a:buFont typeface="Arial"/>
              <a:buChar char="–"/>
            </a:pPr>
            <a:r>
              <a:rPr b="0" lang="en-US" sz="2400" spc="-1" strike="noStrike">
                <a:solidFill>
                  <a:srgbClr val="000000"/>
                </a:solidFill>
                <a:uFill>
                  <a:solidFill>
                    <a:srgbClr val="ffffff"/>
                  </a:solidFill>
                </a:uFill>
                <a:latin typeface="Calibri"/>
              </a:rPr>
              <a:t>Dokumentenlenkung</a:t>
            </a:r>
            <a:endParaRPr b="0" lang="en-US" sz="2000" spc="-1" strike="noStrike">
              <a:solidFill>
                <a:srgbClr val="000000"/>
              </a:solidFill>
              <a:uFill>
                <a:solidFill>
                  <a:srgbClr val="ffffff"/>
                </a:solidFill>
              </a:uFill>
              <a:latin typeface="Calibri"/>
            </a:endParaRPr>
          </a:p>
          <a:p>
            <a:pPr marL="343080" indent="-342720">
              <a:lnSpc>
                <a:spcPct val="100000"/>
              </a:lnSpc>
              <a:buClr>
                <a:srgbClr val="000000"/>
              </a:buClr>
              <a:buFont typeface="Arial"/>
              <a:buChar char="•"/>
            </a:pPr>
            <a:r>
              <a:rPr b="0" lang="en-US" sz="2800" spc="-1" strike="noStrike">
                <a:solidFill>
                  <a:srgbClr val="000000"/>
                </a:solidFill>
                <a:uFill>
                  <a:solidFill>
                    <a:srgbClr val="ffffff"/>
                  </a:solidFill>
                </a:uFill>
                <a:latin typeface="Calibri"/>
              </a:rPr>
              <a:t>Definition des Geltungsbereichs des SMS</a:t>
            </a:r>
            <a:endParaRPr b="0" lang="en-US" sz="2800" spc="-1" strike="noStrike">
              <a:solidFill>
                <a:srgbClr val="000000"/>
              </a:solidFill>
              <a:uFill>
                <a:solidFill>
                  <a:srgbClr val="ffffff"/>
                </a:solidFill>
              </a:uFill>
              <a:latin typeface="Calibri"/>
            </a:endParaRPr>
          </a:p>
          <a:p>
            <a:pPr marL="343080" indent="-342720">
              <a:lnSpc>
                <a:spcPct val="100000"/>
              </a:lnSpc>
              <a:buClr>
                <a:srgbClr val="000000"/>
              </a:buClr>
              <a:buFont typeface="Arial"/>
              <a:buChar char="•"/>
            </a:pPr>
            <a:r>
              <a:rPr b="0" lang="en-US" sz="2800" spc="-1" strike="noStrike">
                <a:solidFill>
                  <a:srgbClr val="000000"/>
                </a:solidFill>
                <a:uFill>
                  <a:solidFill>
                    <a:srgbClr val="ffffff"/>
                  </a:solidFill>
                </a:uFill>
                <a:latin typeface="Calibri"/>
              </a:rPr>
              <a:t>Anwendung des PDCA Kreislaufs auf das SMS</a:t>
            </a:r>
            <a:endParaRPr b="0" lang="en-US" sz="2800" spc="-1" strike="noStrike">
              <a:solidFill>
                <a:srgbClr val="000000"/>
              </a:solidFill>
              <a:uFill>
                <a:solidFill>
                  <a:srgbClr val="ffffff"/>
                </a:solidFill>
              </a:uFill>
              <a:latin typeface="Calibri"/>
            </a:endParaRPr>
          </a:p>
          <a:p>
            <a:pPr lvl="1" marL="743040" indent="-285480">
              <a:lnSpc>
                <a:spcPct val="100000"/>
              </a:lnSpc>
              <a:buClr>
                <a:srgbClr val="000000"/>
              </a:buClr>
              <a:buFont typeface="Arial"/>
              <a:buChar char="–"/>
            </a:pPr>
            <a:r>
              <a:rPr b="0" lang="en-US" sz="2400" spc="-1" strike="noStrike">
                <a:solidFill>
                  <a:srgbClr val="000000"/>
                </a:solidFill>
                <a:uFill>
                  <a:solidFill>
                    <a:srgbClr val="ffffff"/>
                  </a:solidFill>
                </a:uFill>
                <a:latin typeface="Calibri"/>
              </a:rPr>
              <a:t>Planung von Service Management (PLAN)</a:t>
            </a:r>
            <a:endParaRPr b="0" lang="en-US" sz="2000" spc="-1" strike="noStrike">
              <a:solidFill>
                <a:srgbClr val="000000"/>
              </a:solidFill>
              <a:uFill>
                <a:solidFill>
                  <a:srgbClr val="ffffff"/>
                </a:solidFill>
              </a:uFill>
              <a:latin typeface="Calibri"/>
            </a:endParaRPr>
          </a:p>
          <a:p>
            <a:pPr lvl="1" marL="743040" indent="-285480">
              <a:lnSpc>
                <a:spcPct val="100000"/>
              </a:lnSpc>
              <a:buClr>
                <a:srgbClr val="000000"/>
              </a:buClr>
              <a:buFont typeface="Arial"/>
              <a:buChar char="–"/>
            </a:pPr>
            <a:r>
              <a:rPr b="0" lang="en-US" sz="2400" spc="-1" strike="noStrike">
                <a:solidFill>
                  <a:srgbClr val="000000"/>
                </a:solidFill>
                <a:uFill>
                  <a:solidFill>
                    <a:srgbClr val="ffffff"/>
                  </a:solidFill>
                </a:uFill>
                <a:latin typeface="Calibri"/>
              </a:rPr>
              <a:t>Umsetzung von Service Management (DO)</a:t>
            </a:r>
            <a:endParaRPr b="0" lang="en-US" sz="2000" spc="-1" strike="noStrike">
              <a:solidFill>
                <a:srgbClr val="000000"/>
              </a:solidFill>
              <a:uFill>
                <a:solidFill>
                  <a:srgbClr val="ffffff"/>
                </a:solidFill>
              </a:uFill>
              <a:latin typeface="Calibri"/>
            </a:endParaRPr>
          </a:p>
          <a:p>
            <a:pPr lvl="1" marL="743040" indent="-285480">
              <a:lnSpc>
                <a:spcPct val="100000"/>
              </a:lnSpc>
              <a:buClr>
                <a:srgbClr val="000000"/>
              </a:buClr>
              <a:buFont typeface="Arial"/>
              <a:buChar char="–"/>
            </a:pPr>
            <a:r>
              <a:rPr b="0" lang="en-US" sz="2400" spc="-1" strike="noStrike">
                <a:solidFill>
                  <a:srgbClr val="000000"/>
                </a:solidFill>
                <a:uFill>
                  <a:solidFill>
                    <a:srgbClr val="ffffff"/>
                  </a:solidFill>
                </a:uFill>
                <a:latin typeface="Calibri"/>
              </a:rPr>
              <a:t>Überwachung und Überprüfung von Service Management (CHECK)</a:t>
            </a:r>
            <a:endParaRPr b="0" lang="en-US" sz="2000" spc="-1" strike="noStrike">
              <a:solidFill>
                <a:srgbClr val="000000"/>
              </a:solidFill>
              <a:uFill>
                <a:solidFill>
                  <a:srgbClr val="ffffff"/>
                </a:solidFill>
              </a:uFill>
              <a:latin typeface="Calibri"/>
            </a:endParaRPr>
          </a:p>
          <a:p>
            <a:pPr lvl="1" marL="743040" indent="-285480">
              <a:lnSpc>
                <a:spcPct val="100000"/>
              </a:lnSpc>
              <a:buClr>
                <a:srgbClr val="000000"/>
              </a:buClr>
              <a:buFont typeface="Arial"/>
              <a:buChar char="–"/>
            </a:pPr>
            <a:r>
              <a:rPr b="0" lang="en-US" sz="2400" spc="-1" strike="noStrike">
                <a:solidFill>
                  <a:srgbClr val="000000"/>
                </a:solidFill>
                <a:uFill>
                  <a:solidFill>
                    <a:srgbClr val="ffffff"/>
                  </a:solidFill>
                </a:uFill>
                <a:latin typeface="Calibri"/>
              </a:rPr>
              <a:t>Kontinuierliche Verbesserung des Service Management (ACT)</a:t>
            </a:r>
            <a:endParaRPr b="0" lang="en-US" sz="2000" spc="-1" strike="noStrike">
              <a:solidFill>
                <a:srgbClr val="000000"/>
              </a:solidFill>
              <a:uFill>
                <a:solidFill>
                  <a:srgbClr val="ffffff"/>
                </a:solidFill>
              </a:uFill>
              <a:latin typeface="Calibri"/>
            </a:endParaRPr>
          </a:p>
          <a:p>
            <a:pPr>
              <a:lnSpc>
                <a:spcPct val="100000"/>
              </a:lnSpc>
            </a:pPr>
            <a:endParaRPr b="0" lang="en-US" sz="2800" spc="-1" strike="noStrike">
              <a:solidFill>
                <a:srgbClr val="000000"/>
              </a:solidFill>
              <a:uFill>
                <a:solidFill>
                  <a:srgbClr val="ffffff"/>
                </a:solidFill>
              </a:uFill>
              <a:latin typeface="Calibri"/>
            </a:endParaRPr>
          </a:p>
        </p:txBody>
      </p:sp>
      <p:sp>
        <p:nvSpPr>
          <p:cNvPr id="372" name="TextShape 3"/>
          <p:cNvSpPr txBox="1"/>
          <p:nvPr/>
        </p:nvSpPr>
        <p:spPr>
          <a:xfrm>
            <a:off x="6553080" y="6430680"/>
            <a:ext cx="2133360" cy="364680"/>
          </a:xfrm>
          <a:prstGeom prst="rect">
            <a:avLst/>
          </a:prstGeom>
          <a:noFill/>
          <a:ln>
            <a:noFill/>
          </a:ln>
        </p:spPr>
        <p:txBody>
          <a:bodyPr anchor="ctr"/>
          <a:p>
            <a:pPr algn="r">
              <a:lnSpc>
                <a:spcPct val="100000"/>
              </a:lnSpc>
            </a:pPr>
            <a:fld id="{42089503-C80A-41FD-8BA1-38A4DBA9E36D}" type="slidenum">
              <a:rPr b="0" lang="de-DE" sz="1200" spc="-1" strike="noStrike">
                <a:solidFill>
                  <a:srgbClr val="8b8b8b"/>
                </a:solidFill>
                <a:uFill>
                  <a:solidFill>
                    <a:srgbClr val="ffffff"/>
                  </a:solidFill>
                </a:uFill>
                <a:latin typeface="Calibri"/>
              </a:rPr>
              <a:t>&lt;Foliennummer&gt;</a:t>
            </a:fld>
            <a:endParaRPr b="0" lang="de-DE" sz="1400" spc="-1" strike="noStrike">
              <a:solidFill>
                <a:srgbClr val="000000"/>
              </a:solidFill>
              <a:uFill>
                <a:solidFill>
                  <a:srgbClr val="ffffff"/>
                </a:solidFill>
              </a:uFill>
              <a:latin typeface="Times New Roman"/>
            </a:endParaRPr>
          </a:p>
        </p:txBody>
      </p:sp>
    </p:spTree>
  </p:cSld>
</p:sld>
</file>

<file path=ppt/slides/slide2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73" name="TextShape 1"/>
          <p:cNvSpPr txBox="1"/>
          <p:nvPr/>
        </p:nvSpPr>
        <p:spPr>
          <a:xfrm>
            <a:off x="685800" y="2130480"/>
            <a:ext cx="7772040" cy="1469520"/>
          </a:xfrm>
          <a:prstGeom prst="rect">
            <a:avLst/>
          </a:prstGeom>
          <a:noFill/>
          <a:ln>
            <a:noFill/>
          </a:ln>
        </p:spPr>
        <p:txBody>
          <a:bodyPr anchor="ctr"/>
          <a:p>
            <a:pPr algn="ctr">
              <a:lnSpc>
                <a:spcPct val="100000"/>
              </a:lnSpc>
            </a:pPr>
            <a:r>
              <a:rPr b="1" lang="en-US" sz="3200" spc="-1" strike="noStrike">
                <a:solidFill>
                  <a:srgbClr val="205595"/>
                </a:solidFill>
                <a:uFill>
                  <a:solidFill>
                    <a:srgbClr val="ffffff"/>
                  </a:solidFill>
                </a:uFill>
                <a:latin typeface="Calibri"/>
              </a:rPr>
              <a:t>Verantwortung des Top-Managements</a:t>
            </a:r>
            <a:endParaRPr b="0" lang="en-US" sz="1800" spc="-1" strike="noStrike">
              <a:solidFill>
                <a:srgbClr val="000000"/>
              </a:solidFill>
              <a:uFill>
                <a:solidFill>
                  <a:srgbClr val="ffffff"/>
                </a:solidFill>
              </a:uFill>
              <a:latin typeface="Calibri"/>
            </a:endParaRPr>
          </a:p>
        </p:txBody>
      </p:sp>
      <p:sp>
        <p:nvSpPr>
          <p:cNvPr id="374" name="TextShape 2"/>
          <p:cNvSpPr txBox="1"/>
          <p:nvPr/>
        </p:nvSpPr>
        <p:spPr>
          <a:xfrm>
            <a:off x="6553080" y="6430680"/>
            <a:ext cx="2133360" cy="364680"/>
          </a:xfrm>
          <a:prstGeom prst="rect">
            <a:avLst/>
          </a:prstGeom>
          <a:noFill/>
          <a:ln>
            <a:noFill/>
          </a:ln>
        </p:spPr>
        <p:txBody>
          <a:bodyPr anchor="ctr"/>
          <a:p>
            <a:pPr algn="r">
              <a:lnSpc>
                <a:spcPct val="100000"/>
              </a:lnSpc>
            </a:pPr>
            <a:fld id="{8B50BDEE-71B8-45F2-BE00-E55C60533F04}" type="slidenum">
              <a:rPr b="0" lang="de-DE" sz="1200" spc="-1" strike="noStrike">
                <a:solidFill>
                  <a:srgbClr val="ffffff"/>
                </a:solidFill>
                <a:uFill>
                  <a:solidFill>
                    <a:srgbClr val="ffffff"/>
                  </a:solidFill>
                </a:uFill>
                <a:latin typeface="Calibri"/>
              </a:rPr>
              <a:t>&lt;Foliennummer&gt;</a:t>
            </a:fld>
            <a:endParaRPr b="0" lang="de-DE" sz="1400" spc="-1" strike="noStrike">
              <a:solidFill>
                <a:srgbClr val="000000"/>
              </a:solidFill>
              <a:uFill>
                <a:solidFill>
                  <a:srgbClr val="ffffff"/>
                </a:solidFill>
              </a:uFill>
              <a:latin typeface="Times New Roman"/>
            </a:endParaRPr>
          </a:p>
        </p:txBody>
      </p:sp>
      <p:sp>
        <p:nvSpPr>
          <p:cNvPr id="375" name="TextShape 3"/>
          <p:cNvSpPr txBox="1"/>
          <p:nvPr/>
        </p:nvSpPr>
        <p:spPr>
          <a:xfrm>
            <a:off x="1371600" y="3886200"/>
            <a:ext cx="6400440" cy="1752120"/>
          </a:xfrm>
          <a:prstGeom prst="rect">
            <a:avLst/>
          </a:prstGeom>
          <a:noFill/>
          <a:ln>
            <a:noFill/>
          </a:ln>
        </p:spPr>
        <p:txBody>
          <a:bodyPr/>
          <a:p>
            <a:pPr algn="ctr"/>
            <a:endParaRPr b="0" lang="de-DE" sz="3200" spc="-1" strike="noStrike">
              <a:solidFill>
                <a:srgbClr val="000000"/>
              </a:solidFill>
              <a:uFill>
                <a:solidFill>
                  <a:srgbClr val="ffffff"/>
                </a:solidFill>
              </a:uFill>
              <a:latin typeface="Arial"/>
            </a:endParaRPr>
          </a:p>
        </p:txBody>
      </p:sp>
      <p:sp>
        <p:nvSpPr>
          <p:cNvPr id="376" name="CustomShape 4"/>
          <p:cNvSpPr/>
          <p:nvPr/>
        </p:nvSpPr>
        <p:spPr>
          <a:xfrm>
            <a:off x="1371600" y="3933720"/>
            <a:ext cx="6400440" cy="1704600"/>
          </a:xfrm>
          <a:prstGeom prst="snip1Rect">
            <a:avLst>
              <a:gd name="adj" fmla="val 16667"/>
            </a:avLst>
          </a:prstGeom>
          <a:solidFill>
            <a:schemeClr val="accent1">
              <a:lumMod val="60000"/>
              <a:lumOff val="40000"/>
              <a:alpha val="37000"/>
            </a:schemeClr>
          </a:solidFill>
          <a:ln>
            <a:round/>
          </a:ln>
        </p:spPr>
        <p:style>
          <a:lnRef idx="2">
            <a:schemeClr val="accent1">
              <a:shade val="50000"/>
            </a:schemeClr>
          </a:lnRef>
          <a:fillRef idx="1">
            <a:schemeClr val="accent1"/>
          </a:fillRef>
          <a:effectRef idx="0">
            <a:schemeClr val="accent1"/>
          </a:effectRef>
          <a:fontRef idx="minor"/>
        </p:style>
      </p:sp>
      <p:sp>
        <p:nvSpPr>
          <p:cNvPr id="377" name="CustomShape 5"/>
          <p:cNvSpPr/>
          <p:nvPr/>
        </p:nvSpPr>
        <p:spPr>
          <a:xfrm>
            <a:off x="1445760" y="4040640"/>
            <a:ext cx="1706040" cy="329040"/>
          </a:xfrm>
          <a:prstGeom prst="rect">
            <a:avLst/>
          </a:prstGeom>
          <a:ln>
            <a:round/>
          </a:ln>
        </p:spPr>
        <p:style>
          <a:lnRef idx="2">
            <a:schemeClr val="accent1">
              <a:shade val="50000"/>
            </a:schemeClr>
          </a:lnRef>
          <a:fillRef idx="1">
            <a:schemeClr val="accent1"/>
          </a:fillRef>
          <a:effectRef idx="0">
            <a:schemeClr val="accent1"/>
          </a:effectRef>
          <a:fontRef idx="minor"/>
        </p:style>
        <p:txBody>
          <a:bodyPr lIns="90000" rIns="90000" tIns="45000" bIns="45000" anchor="ctr"/>
          <a:p>
            <a:pPr algn="ctr">
              <a:lnSpc>
                <a:spcPct val="100000"/>
              </a:lnSpc>
            </a:pPr>
            <a:r>
              <a:rPr b="0" lang="de-DE" sz="1800" spc="-1" strike="noStrike">
                <a:solidFill>
                  <a:srgbClr val="ffffff"/>
                </a:solidFill>
                <a:uFill>
                  <a:solidFill>
                    <a:srgbClr val="ffffff"/>
                  </a:solidFill>
                </a:uFill>
                <a:latin typeface="Calibri"/>
              </a:rPr>
              <a:t>Warum?</a:t>
            </a:r>
            <a:endParaRPr b="0" lang="de-DE" sz="1800" spc="-1" strike="noStrike">
              <a:solidFill>
                <a:srgbClr val="000000"/>
              </a:solidFill>
              <a:uFill>
                <a:solidFill>
                  <a:srgbClr val="ffffff"/>
                </a:solidFill>
              </a:uFill>
              <a:latin typeface="Arial"/>
            </a:endParaRPr>
          </a:p>
        </p:txBody>
      </p:sp>
      <p:sp>
        <p:nvSpPr>
          <p:cNvPr id="378" name="CustomShape 6"/>
          <p:cNvSpPr/>
          <p:nvPr/>
        </p:nvSpPr>
        <p:spPr>
          <a:xfrm>
            <a:off x="1445760" y="4448520"/>
            <a:ext cx="6232680" cy="1187640"/>
          </a:xfrm>
          <a:prstGeom prst="rect">
            <a:avLst/>
          </a:prstGeom>
          <a:noFill/>
          <a:ln>
            <a:noFill/>
          </a:ln>
        </p:spPr>
        <p:style>
          <a:lnRef idx="0"/>
          <a:fillRef idx="0"/>
          <a:effectRef idx="0"/>
          <a:fontRef idx="minor"/>
        </p:style>
        <p:txBody>
          <a:bodyPr lIns="90000" rIns="90000" tIns="45000" bIns="45000"/>
          <a:p>
            <a:pPr>
              <a:lnSpc>
                <a:spcPct val="100000"/>
              </a:lnSpc>
            </a:pPr>
            <a:r>
              <a:rPr b="0" lang="de-DE" sz="1800" spc="-1" strike="noStrike">
                <a:solidFill>
                  <a:srgbClr val="000000"/>
                </a:solidFill>
                <a:uFill>
                  <a:solidFill>
                    <a:srgbClr val="ffffff"/>
                  </a:solidFill>
                </a:uFill>
                <a:latin typeface="Calibri"/>
              </a:rPr>
              <a:t>Um sicherzustellen, dass das Top-Management der beteiligten Organsation(en) in die Service-Erbringung involviert ist, sich klar zu einem service- und prozessorientierten Ansatz bekennt und seine Führungsaufgaben erfüllt</a:t>
            </a:r>
            <a:endParaRPr b="0" lang="de-DE" sz="1800" spc="-1" strike="noStrike">
              <a:solidFill>
                <a:srgbClr val="000000"/>
              </a:solidFill>
              <a:uFill>
                <a:solidFill>
                  <a:srgbClr val="ffffff"/>
                </a:solidFill>
              </a:uFill>
              <a:latin typeface="Arial"/>
            </a:endParaRPr>
          </a:p>
        </p:txBody>
      </p:sp>
    </p:spTree>
  </p:cSld>
</p:sld>
</file>

<file path=ppt/slides/slide2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79" name="TextShape 1"/>
          <p:cNvSpPr txBox="1"/>
          <p:nvPr/>
        </p:nvSpPr>
        <p:spPr>
          <a:xfrm>
            <a:off x="457200" y="274680"/>
            <a:ext cx="7353360" cy="1047600"/>
          </a:xfrm>
          <a:prstGeom prst="rect">
            <a:avLst/>
          </a:prstGeom>
          <a:noFill/>
          <a:ln>
            <a:noFill/>
          </a:ln>
        </p:spPr>
        <p:txBody>
          <a:bodyPr anchor="ctr"/>
          <a:p>
            <a:pPr>
              <a:lnSpc>
                <a:spcPct val="100000"/>
              </a:lnSpc>
            </a:pPr>
            <a:r>
              <a:rPr b="0" lang="en-US" sz="3200" spc="-1" strike="noStrike">
                <a:solidFill>
                  <a:srgbClr val="205595"/>
                </a:solidFill>
                <a:uFill>
                  <a:solidFill>
                    <a:srgbClr val="ffffff"/>
                  </a:solidFill>
                </a:uFill>
                <a:latin typeface="Calibri"/>
              </a:rPr>
              <a:t>Verantwortung des Top-Managements:</a:t>
            </a:r>
            <a:r>
              <a:rPr b="0" lang="en-US" sz="3200" spc="-1" strike="noStrike">
                <a:solidFill>
                  <a:srgbClr val="205595"/>
                </a:solidFill>
                <a:uFill>
                  <a:solidFill>
                    <a:srgbClr val="ffffff"/>
                  </a:solidFill>
                </a:uFill>
                <a:latin typeface="Calibri"/>
              </a:rPr>
              <a:t>
</a:t>
            </a:r>
            <a:r>
              <a:rPr b="0" lang="en-US" sz="3200" spc="-1" strike="noStrike">
                <a:solidFill>
                  <a:srgbClr val="205595"/>
                </a:solidFill>
                <a:uFill>
                  <a:solidFill>
                    <a:srgbClr val="ffffff"/>
                  </a:solidFill>
                </a:uFill>
                <a:latin typeface="Calibri"/>
              </a:rPr>
              <a:t>Wichtige Begriffe &amp; Konzepte</a:t>
            </a:r>
            <a:endParaRPr b="0" lang="en-US" sz="1800" spc="-1" strike="noStrike">
              <a:solidFill>
                <a:srgbClr val="000000"/>
              </a:solidFill>
              <a:uFill>
                <a:solidFill>
                  <a:srgbClr val="ffffff"/>
                </a:solidFill>
              </a:uFill>
              <a:latin typeface="Calibri"/>
            </a:endParaRPr>
          </a:p>
        </p:txBody>
      </p:sp>
      <p:sp>
        <p:nvSpPr>
          <p:cNvPr id="380" name="TextShape 2"/>
          <p:cNvSpPr txBox="1"/>
          <p:nvPr/>
        </p:nvSpPr>
        <p:spPr>
          <a:xfrm>
            <a:off x="457200" y="1696680"/>
            <a:ext cx="8229240" cy="4625640"/>
          </a:xfrm>
          <a:prstGeom prst="rect">
            <a:avLst/>
          </a:prstGeom>
          <a:noFill/>
          <a:ln>
            <a:noFill/>
          </a:ln>
        </p:spPr>
        <p:txBody>
          <a:bodyPr/>
          <a:p>
            <a:endParaRPr b="0" lang="en-US" sz="2800" spc="-1" strike="noStrike">
              <a:solidFill>
                <a:srgbClr val="000000"/>
              </a:solidFill>
              <a:uFill>
                <a:solidFill>
                  <a:srgbClr val="ffffff"/>
                </a:solidFill>
              </a:uFill>
              <a:latin typeface="Calibri"/>
            </a:endParaRPr>
          </a:p>
        </p:txBody>
      </p:sp>
      <p:sp>
        <p:nvSpPr>
          <p:cNvPr id="381" name="TextShape 3"/>
          <p:cNvSpPr txBox="1"/>
          <p:nvPr/>
        </p:nvSpPr>
        <p:spPr>
          <a:xfrm>
            <a:off x="6553080" y="6430680"/>
            <a:ext cx="2133360" cy="364680"/>
          </a:xfrm>
          <a:prstGeom prst="rect">
            <a:avLst/>
          </a:prstGeom>
          <a:noFill/>
          <a:ln>
            <a:noFill/>
          </a:ln>
        </p:spPr>
        <p:txBody>
          <a:bodyPr anchor="ctr"/>
          <a:p>
            <a:pPr algn="r">
              <a:lnSpc>
                <a:spcPct val="100000"/>
              </a:lnSpc>
            </a:pPr>
            <a:fld id="{4CFBB8AA-622A-452E-8A5B-B3E8063E0724}" type="slidenum">
              <a:rPr b="0" lang="de-DE" sz="1200" spc="-1" strike="noStrike">
                <a:solidFill>
                  <a:srgbClr val="8b8b8b"/>
                </a:solidFill>
                <a:uFill>
                  <a:solidFill>
                    <a:srgbClr val="ffffff"/>
                  </a:solidFill>
                </a:uFill>
                <a:latin typeface="Calibri"/>
              </a:rPr>
              <a:t>&lt;Foliennummer&gt;</a:t>
            </a:fld>
            <a:endParaRPr b="0" lang="de-DE" sz="1400" spc="-1" strike="noStrike">
              <a:solidFill>
                <a:srgbClr val="000000"/>
              </a:solidFill>
              <a:uFill>
                <a:solidFill>
                  <a:srgbClr val="ffffff"/>
                </a:solidFill>
              </a:uFill>
              <a:latin typeface="Times New Roman"/>
            </a:endParaRPr>
          </a:p>
        </p:txBody>
      </p:sp>
      <p:graphicFrame>
        <p:nvGraphicFramePr>
          <p:cNvPr id="382" name="Table 4"/>
          <p:cNvGraphicFramePr/>
          <p:nvPr/>
        </p:nvGraphicFramePr>
        <p:xfrm>
          <a:off x="457200" y="1696680"/>
          <a:ext cx="8229240" cy="1274760"/>
        </p:xfrm>
        <a:graphic>
          <a:graphicData uri="http://schemas.openxmlformats.org/drawingml/2006/table">
            <a:tbl>
              <a:tblPr/>
              <a:tblGrid>
                <a:gridCol w="8229600"/>
              </a:tblGrid>
              <a:tr h="184680">
                <a:tc>
                  <a:txBody>
                    <a:bodyPr lIns="68400" rIns="68400" tIns="0" bIns="0"/>
                    <a:p>
                      <a:pPr>
                        <a:lnSpc>
                          <a:spcPct val="100000"/>
                        </a:lnSpc>
                      </a:pPr>
                      <a:r>
                        <a:rPr b="1" lang="de-DE" sz="1400" spc="-1" strike="noStrike">
                          <a:solidFill>
                            <a:srgbClr val="ffffff"/>
                          </a:solidFill>
                          <a:uFill>
                            <a:solidFill>
                              <a:srgbClr val="ffffff"/>
                            </a:solidFill>
                          </a:uFill>
                          <a:latin typeface="Calibri"/>
                        </a:rPr>
                        <a:t>Definition nach FitSM-0:</a:t>
                      </a:r>
                      <a:endParaRPr b="0" lang="de-DE" sz="1800" spc="-1" strike="noStrike">
                        <a:solidFill>
                          <a:srgbClr val="000000"/>
                        </a:solidFill>
                        <a:uFill>
                          <a:solidFill>
                            <a:srgbClr val="ffffff"/>
                          </a:solidFill>
                        </a:uFill>
                        <a:latin typeface="Arial"/>
                      </a:endParaRPr>
                    </a:p>
                  </a:txBody>
                  <a:tcPr marL="68400" marR="68400">
                    <a:lnL w="12240">
                      <a:solidFill>
                        <a:srgbClr val="4f81bd"/>
                      </a:solidFill>
                    </a:lnL>
                    <a:lnR w="12240">
                      <a:solidFill>
                        <a:srgbClr val="4f81bd"/>
                      </a:solidFill>
                    </a:lnR>
                    <a:lnT w="12240">
                      <a:solidFill>
                        <a:srgbClr val="4f81bd"/>
                      </a:solidFill>
                    </a:lnT>
                    <a:lnB w="12240">
                      <a:solidFill>
                        <a:srgbClr val="4f81bd"/>
                      </a:solidFill>
                    </a:lnB>
                    <a:solidFill>
                      <a:srgbClr val="4f81bd"/>
                    </a:solidFill>
                  </a:tcPr>
                </a:tc>
              </a:tr>
              <a:tr h="1090080">
                <a:tc>
                  <a:txBody>
                    <a:bodyPr lIns="68400" rIns="68400" tIns="0" bIns="0"/>
                    <a:p>
                      <a:pPr>
                        <a:lnSpc>
                          <a:spcPct val="100000"/>
                        </a:lnSpc>
                      </a:pPr>
                      <a:r>
                        <a:rPr b="0" lang="de-DE" sz="2000" spc="-1" strike="noStrike">
                          <a:solidFill>
                            <a:srgbClr val="000000"/>
                          </a:solidFill>
                          <a:uFill>
                            <a:solidFill>
                              <a:srgbClr val="ffffff"/>
                            </a:solidFill>
                          </a:uFill>
                          <a:latin typeface="Calibri"/>
                        </a:rPr>
                        <a:t>Top-Management:</a:t>
                      </a:r>
                      <a:endParaRPr b="0" lang="de-DE" sz="1800" spc="-1" strike="noStrike">
                        <a:solidFill>
                          <a:srgbClr val="000000"/>
                        </a:solidFill>
                        <a:uFill>
                          <a:solidFill>
                            <a:srgbClr val="ffffff"/>
                          </a:solidFill>
                        </a:uFill>
                        <a:latin typeface="Arial"/>
                      </a:endParaRPr>
                    </a:p>
                    <a:p>
                      <a:pPr marL="457200">
                        <a:lnSpc>
                          <a:spcPct val="100000"/>
                        </a:lnSpc>
                      </a:pPr>
                      <a:r>
                        <a:rPr b="0" lang="de-DE" sz="1800" spc="-1" strike="noStrike">
                          <a:solidFill>
                            <a:srgbClr val="000000"/>
                          </a:solidFill>
                          <a:uFill>
                            <a:solidFill>
                              <a:srgbClr val="ffffff"/>
                            </a:solidFill>
                          </a:uFill>
                          <a:latin typeface="Calibri"/>
                        </a:rPr>
                        <a:t>Oberstes Management in einer Organisation, welches über die Autorität verfügt, verbindliche </a:t>
                      </a:r>
                      <a:r>
                        <a:rPr b="0" i="1" lang="de-DE" sz="1800" spc="-1" strike="noStrike">
                          <a:solidFill>
                            <a:srgbClr val="000000"/>
                          </a:solidFill>
                          <a:uFill>
                            <a:solidFill>
                              <a:srgbClr val="ffffff"/>
                            </a:solidFill>
                          </a:uFill>
                          <a:latin typeface="Calibri"/>
                        </a:rPr>
                        <a:t>Richtlinien</a:t>
                      </a:r>
                      <a:r>
                        <a:rPr b="0" lang="de-DE" sz="1800" spc="-1" strike="noStrike">
                          <a:solidFill>
                            <a:srgbClr val="000000"/>
                          </a:solidFill>
                          <a:uFill>
                            <a:solidFill>
                              <a:srgbClr val="ffffff"/>
                            </a:solidFill>
                          </a:uFill>
                          <a:latin typeface="Calibri"/>
                        </a:rPr>
                        <a:t> festzulegen und übergreifende Kontrolle über die Organisation auszuüben</a:t>
                      </a:r>
                      <a:endParaRPr b="0" lang="de-DE" sz="1800" spc="-1" strike="noStrike">
                        <a:solidFill>
                          <a:srgbClr val="000000"/>
                        </a:solidFill>
                        <a:uFill>
                          <a:solidFill>
                            <a:srgbClr val="ffffff"/>
                          </a:solidFill>
                        </a:uFill>
                        <a:latin typeface="Arial"/>
                      </a:endParaRPr>
                    </a:p>
                  </a:txBody>
                  <a:tcPr marL="68400" marR="68400">
                    <a:lnL w="12240">
                      <a:solidFill>
                        <a:srgbClr val="4f81bd"/>
                      </a:solidFill>
                    </a:lnL>
                    <a:lnR w="12240">
                      <a:solidFill>
                        <a:srgbClr val="4f81bd"/>
                      </a:solidFill>
                    </a:lnR>
                    <a:lnT w="12240">
                      <a:solidFill>
                        <a:srgbClr val="4f81bd"/>
                      </a:solidFill>
                    </a:lnT>
                    <a:lnB w="12240">
                      <a:solidFill>
                        <a:srgbClr val="4f81bd"/>
                      </a:solidFill>
                    </a:lnB>
                    <a:solidFill>
                      <a:srgbClr val="ffffff"/>
                    </a:solidFill>
                  </a:tcPr>
                </a:tc>
              </a:tr>
            </a:tbl>
          </a:graphicData>
        </a:graphic>
      </p:graphicFrame>
      <p:graphicFrame>
        <p:nvGraphicFramePr>
          <p:cNvPr id="383" name="Table 5"/>
          <p:cNvGraphicFramePr/>
          <p:nvPr/>
        </p:nvGraphicFramePr>
        <p:xfrm>
          <a:off x="457200" y="3212640"/>
          <a:ext cx="8229240" cy="971280"/>
        </p:xfrm>
        <a:graphic>
          <a:graphicData uri="http://schemas.openxmlformats.org/drawingml/2006/table">
            <a:tbl>
              <a:tblPr/>
              <a:tblGrid>
                <a:gridCol w="8229600"/>
              </a:tblGrid>
              <a:tr h="177120">
                <a:tc>
                  <a:txBody>
                    <a:bodyPr lIns="68400" rIns="68400" tIns="0" bIns="0"/>
                    <a:p>
                      <a:pPr>
                        <a:lnSpc>
                          <a:spcPct val="100000"/>
                        </a:lnSpc>
                      </a:pPr>
                      <a:r>
                        <a:rPr b="1" lang="de-DE" sz="1400" spc="-1" strike="noStrike">
                          <a:solidFill>
                            <a:srgbClr val="ffffff"/>
                          </a:solidFill>
                          <a:uFill>
                            <a:solidFill>
                              <a:srgbClr val="ffffff"/>
                            </a:solidFill>
                          </a:uFill>
                          <a:latin typeface="Calibri"/>
                        </a:rPr>
                        <a:t>Definition nach FitSM-0:</a:t>
                      </a:r>
                      <a:endParaRPr b="0" lang="de-DE" sz="1800" spc="-1" strike="noStrike">
                        <a:solidFill>
                          <a:srgbClr val="000000"/>
                        </a:solidFill>
                        <a:uFill>
                          <a:solidFill>
                            <a:srgbClr val="ffffff"/>
                          </a:solidFill>
                        </a:uFill>
                        <a:latin typeface="Arial"/>
                      </a:endParaRPr>
                    </a:p>
                  </a:txBody>
                  <a:tcPr marL="68400" marR="68400">
                    <a:lnL w="12240">
                      <a:solidFill>
                        <a:srgbClr val="4f81bd"/>
                      </a:solidFill>
                    </a:lnL>
                    <a:lnR w="12240">
                      <a:solidFill>
                        <a:srgbClr val="4f81bd"/>
                      </a:solidFill>
                    </a:lnR>
                    <a:lnT w="12240">
                      <a:solidFill>
                        <a:srgbClr val="4f81bd"/>
                      </a:solidFill>
                    </a:lnT>
                    <a:lnB w="12240">
                      <a:solidFill>
                        <a:srgbClr val="4f81bd"/>
                      </a:solidFill>
                    </a:lnB>
                    <a:solidFill>
                      <a:srgbClr val="4f81bd"/>
                    </a:solidFill>
                  </a:tcPr>
                </a:tc>
              </a:tr>
              <a:tr h="794160">
                <a:tc>
                  <a:txBody>
                    <a:bodyPr lIns="68400" rIns="68400" tIns="0" bIns="0"/>
                    <a:p>
                      <a:pPr>
                        <a:lnSpc>
                          <a:spcPct val="100000"/>
                        </a:lnSpc>
                      </a:pPr>
                      <a:r>
                        <a:rPr b="0" lang="de-DE" sz="2000" spc="-1" strike="noStrike">
                          <a:solidFill>
                            <a:srgbClr val="000000"/>
                          </a:solidFill>
                          <a:uFill>
                            <a:solidFill>
                              <a:srgbClr val="ffffff"/>
                            </a:solidFill>
                          </a:uFill>
                          <a:latin typeface="Calibri"/>
                        </a:rPr>
                        <a:t>Service-Provider:</a:t>
                      </a:r>
                      <a:endParaRPr b="0" lang="de-DE" sz="1800" spc="-1" strike="noStrike">
                        <a:solidFill>
                          <a:srgbClr val="000000"/>
                        </a:solidFill>
                        <a:uFill>
                          <a:solidFill>
                            <a:srgbClr val="ffffff"/>
                          </a:solidFill>
                        </a:uFill>
                        <a:latin typeface="Arial"/>
                      </a:endParaRPr>
                    </a:p>
                    <a:p>
                      <a:pPr marL="457200">
                        <a:lnSpc>
                          <a:spcPct val="100000"/>
                        </a:lnSpc>
                      </a:pPr>
                      <a:r>
                        <a:rPr b="0" lang="de-DE" sz="1800" spc="-1" strike="noStrike">
                          <a:solidFill>
                            <a:srgbClr val="000000"/>
                          </a:solidFill>
                          <a:uFill>
                            <a:solidFill>
                              <a:srgbClr val="ffffff"/>
                            </a:solidFill>
                          </a:uFill>
                          <a:latin typeface="Calibri"/>
                        </a:rPr>
                        <a:t>Organisation oder </a:t>
                      </a:r>
                      <a:r>
                        <a:rPr b="0" i="1" lang="de-DE" sz="1800" spc="-1" strike="noStrike">
                          <a:solidFill>
                            <a:srgbClr val="000000"/>
                          </a:solidFill>
                          <a:uFill>
                            <a:solidFill>
                              <a:srgbClr val="ffffff"/>
                            </a:solidFill>
                          </a:uFill>
                          <a:latin typeface="Calibri"/>
                        </a:rPr>
                        <a:t>Föderation</a:t>
                      </a:r>
                      <a:r>
                        <a:rPr b="0" lang="de-DE" sz="1800" spc="-1" strike="noStrike">
                          <a:solidFill>
                            <a:srgbClr val="000000"/>
                          </a:solidFill>
                          <a:uFill>
                            <a:solidFill>
                              <a:srgbClr val="ffffff"/>
                            </a:solidFill>
                          </a:uFill>
                          <a:latin typeface="Calibri"/>
                        </a:rPr>
                        <a:t> (oder Teil einer Organisation oder </a:t>
                      </a:r>
                      <a:r>
                        <a:rPr b="0" i="1" lang="de-DE" sz="1800" spc="-1" strike="noStrike">
                          <a:solidFill>
                            <a:srgbClr val="000000"/>
                          </a:solidFill>
                          <a:uFill>
                            <a:solidFill>
                              <a:srgbClr val="ffffff"/>
                            </a:solidFill>
                          </a:uFill>
                          <a:latin typeface="Calibri"/>
                        </a:rPr>
                        <a:t>Föderation</a:t>
                      </a:r>
                      <a:r>
                        <a:rPr b="0" lang="de-DE" sz="1800" spc="-1" strike="noStrike">
                          <a:solidFill>
                            <a:srgbClr val="000000"/>
                          </a:solidFill>
                          <a:uFill>
                            <a:solidFill>
                              <a:srgbClr val="ffffff"/>
                            </a:solidFill>
                          </a:uFill>
                          <a:latin typeface="Calibri"/>
                        </a:rPr>
                        <a:t>), die einen oder mehrere </a:t>
                      </a:r>
                      <a:r>
                        <a:rPr b="0" i="1" lang="de-DE" sz="1800" spc="-1" strike="noStrike">
                          <a:solidFill>
                            <a:srgbClr val="000000"/>
                          </a:solidFill>
                          <a:uFill>
                            <a:solidFill>
                              <a:srgbClr val="ffffff"/>
                            </a:solidFill>
                          </a:uFill>
                          <a:latin typeface="Calibri"/>
                        </a:rPr>
                        <a:t>Services</a:t>
                      </a:r>
                      <a:r>
                        <a:rPr b="0" lang="de-DE" sz="1800" spc="-1" strike="noStrike">
                          <a:solidFill>
                            <a:srgbClr val="000000"/>
                          </a:solidFill>
                          <a:uFill>
                            <a:solidFill>
                              <a:srgbClr val="ffffff"/>
                            </a:solidFill>
                          </a:uFill>
                          <a:latin typeface="Calibri"/>
                        </a:rPr>
                        <a:t> für </a:t>
                      </a:r>
                      <a:r>
                        <a:rPr b="0" i="1" lang="de-DE" sz="1800" spc="-1" strike="noStrike">
                          <a:solidFill>
                            <a:srgbClr val="000000"/>
                          </a:solidFill>
                          <a:uFill>
                            <a:solidFill>
                              <a:srgbClr val="ffffff"/>
                            </a:solidFill>
                          </a:uFill>
                          <a:latin typeface="Calibri"/>
                        </a:rPr>
                        <a:t>Kunden</a:t>
                      </a:r>
                      <a:r>
                        <a:rPr b="0" lang="de-DE" sz="1800" spc="-1" strike="noStrike">
                          <a:solidFill>
                            <a:srgbClr val="000000"/>
                          </a:solidFill>
                          <a:uFill>
                            <a:solidFill>
                              <a:srgbClr val="ffffff"/>
                            </a:solidFill>
                          </a:uFill>
                          <a:latin typeface="Calibri"/>
                        </a:rPr>
                        <a:t> verwaltet und bereitstellt</a:t>
                      </a:r>
                      <a:endParaRPr b="0" lang="de-DE" sz="1800" spc="-1" strike="noStrike">
                        <a:solidFill>
                          <a:srgbClr val="000000"/>
                        </a:solidFill>
                        <a:uFill>
                          <a:solidFill>
                            <a:srgbClr val="ffffff"/>
                          </a:solidFill>
                        </a:uFill>
                        <a:latin typeface="Arial"/>
                      </a:endParaRPr>
                    </a:p>
                  </a:txBody>
                  <a:tcPr marL="68400" marR="68400">
                    <a:lnL w="12240">
                      <a:solidFill>
                        <a:srgbClr val="4f81bd"/>
                      </a:solidFill>
                    </a:lnL>
                    <a:lnR w="12240">
                      <a:solidFill>
                        <a:srgbClr val="4f81bd"/>
                      </a:solidFill>
                    </a:lnR>
                    <a:lnT w="12240">
                      <a:solidFill>
                        <a:srgbClr val="4f81bd"/>
                      </a:solidFill>
                    </a:lnT>
                    <a:lnB w="12240">
                      <a:solidFill>
                        <a:srgbClr val="4f81bd"/>
                      </a:solidFill>
                    </a:lnB>
                    <a:solidFill>
                      <a:srgbClr val="ffffff"/>
                    </a:solidFill>
                  </a:tcPr>
                </a:tc>
              </a:tr>
            </a:tbl>
          </a:graphicData>
        </a:graphic>
      </p:graphicFrame>
    </p:spTree>
  </p:cSld>
</p:sld>
</file>

<file path=ppt/slides/slide2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84" name="TextShape 1"/>
          <p:cNvSpPr txBox="1"/>
          <p:nvPr/>
        </p:nvSpPr>
        <p:spPr>
          <a:xfrm>
            <a:off x="457200" y="274680"/>
            <a:ext cx="7353360" cy="1047600"/>
          </a:xfrm>
          <a:prstGeom prst="rect">
            <a:avLst/>
          </a:prstGeom>
          <a:noFill/>
          <a:ln>
            <a:noFill/>
          </a:ln>
        </p:spPr>
        <p:txBody>
          <a:bodyPr anchor="ctr"/>
          <a:p>
            <a:pPr>
              <a:lnSpc>
                <a:spcPct val="100000"/>
              </a:lnSpc>
            </a:pPr>
            <a:r>
              <a:rPr b="0" lang="en-US" sz="3200" spc="-1" strike="noStrike">
                <a:solidFill>
                  <a:srgbClr val="205595"/>
                </a:solidFill>
                <a:uFill>
                  <a:solidFill>
                    <a:srgbClr val="ffffff"/>
                  </a:solidFill>
                </a:uFill>
                <a:latin typeface="Calibri"/>
              </a:rPr>
              <a:t>Verantwortung des Top-Managements: Anforderungen nach FitSM-1</a:t>
            </a:r>
            <a:endParaRPr b="0" lang="en-US" sz="1800" spc="-1" strike="noStrike">
              <a:solidFill>
                <a:srgbClr val="000000"/>
              </a:solidFill>
              <a:uFill>
                <a:solidFill>
                  <a:srgbClr val="ffffff"/>
                </a:solidFill>
              </a:uFill>
              <a:latin typeface="Calibri"/>
            </a:endParaRPr>
          </a:p>
        </p:txBody>
      </p:sp>
      <p:sp>
        <p:nvSpPr>
          <p:cNvPr id="385" name="TextShape 2"/>
          <p:cNvSpPr txBox="1"/>
          <p:nvPr/>
        </p:nvSpPr>
        <p:spPr>
          <a:xfrm>
            <a:off x="6553080" y="6430680"/>
            <a:ext cx="2133360" cy="364680"/>
          </a:xfrm>
          <a:prstGeom prst="rect">
            <a:avLst/>
          </a:prstGeom>
          <a:noFill/>
          <a:ln>
            <a:noFill/>
          </a:ln>
        </p:spPr>
        <p:txBody>
          <a:bodyPr anchor="ctr"/>
          <a:p>
            <a:pPr algn="r">
              <a:lnSpc>
                <a:spcPct val="100000"/>
              </a:lnSpc>
            </a:pPr>
            <a:fld id="{7B522DD1-05A4-4D4D-B807-4989B438940B}" type="slidenum">
              <a:rPr b="0" lang="de-DE" sz="1200" spc="-1" strike="noStrike">
                <a:solidFill>
                  <a:srgbClr val="8b8b8b"/>
                </a:solidFill>
                <a:uFill>
                  <a:solidFill>
                    <a:srgbClr val="ffffff"/>
                  </a:solidFill>
                </a:uFill>
                <a:latin typeface="Calibri"/>
              </a:rPr>
              <a:t>&lt;Foliennummer&gt;</a:t>
            </a:fld>
            <a:endParaRPr b="0" lang="de-DE" sz="1400" spc="-1" strike="noStrike">
              <a:solidFill>
                <a:srgbClr val="000000"/>
              </a:solidFill>
              <a:uFill>
                <a:solidFill>
                  <a:srgbClr val="ffffff"/>
                </a:solidFill>
              </a:uFill>
              <a:latin typeface="Times New Roman"/>
            </a:endParaRPr>
          </a:p>
        </p:txBody>
      </p:sp>
      <p:graphicFrame>
        <p:nvGraphicFramePr>
          <p:cNvPr id="386" name="Table 3"/>
          <p:cNvGraphicFramePr/>
          <p:nvPr/>
        </p:nvGraphicFramePr>
        <p:xfrm>
          <a:off x="457200" y="1776960"/>
          <a:ext cx="8229240" cy="2089800"/>
        </p:xfrm>
        <a:graphic>
          <a:graphicData uri="http://schemas.openxmlformats.org/drawingml/2006/table">
            <a:tbl>
              <a:tblPr/>
              <a:tblGrid>
                <a:gridCol w="8229600"/>
              </a:tblGrid>
              <a:tr h="201600">
                <a:tc>
                  <a:txBody>
                    <a:bodyPr lIns="68400" rIns="68400" tIns="0" bIns="0"/>
                    <a:p>
                      <a:pPr>
                        <a:lnSpc>
                          <a:spcPct val="100000"/>
                        </a:lnSpc>
                      </a:pPr>
                      <a:r>
                        <a:rPr b="0" lang="de-DE" sz="1600" spc="-1" strike="noStrike">
                          <a:solidFill>
                            <a:srgbClr val="ffffff"/>
                          </a:solidFill>
                          <a:uFill>
                            <a:solidFill>
                              <a:srgbClr val="ffffff"/>
                            </a:solidFill>
                          </a:uFill>
                          <a:latin typeface="Calibri"/>
                          <a:ea typeface="MS Gothic"/>
                        </a:rPr>
                        <a:t>GR1 Engagement &amp; Verantwortung des Top-Managements</a:t>
                      </a:r>
                      <a:endParaRPr b="0" lang="de-DE" sz="1800" spc="-1" strike="noStrike">
                        <a:solidFill>
                          <a:srgbClr val="000000"/>
                        </a:solidFill>
                        <a:uFill>
                          <a:solidFill>
                            <a:srgbClr val="ffffff"/>
                          </a:solidFill>
                        </a:uFill>
                        <a:latin typeface="Arial"/>
                      </a:endParaRPr>
                    </a:p>
                  </a:txBody>
                  <a:tcPr marL="68400" marR="68400">
                    <a:lnL w="12240">
                      <a:solidFill>
                        <a:srgbClr val="000000"/>
                      </a:solidFill>
                    </a:lnL>
                    <a:lnR w="12240">
                      <a:solidFill>
                        <a:srgbClr val="000000"/>
                      </a:solidFill>
                    </a:lnR>
                    <a:lnT w="12240">
                      <a:solidFill>
                        <a:srgbClr val="000000"/>
                      </a:solidFill>
                    </a:lnT>
                    <a:lnB w="12240">
                      <a:solidFill>
                        <a:srgbClr val="000000"/>
                      </a:solidFill>
                    </a:lnB>
                    <a:solidFill>
                      <a:srgbClr val="0b578c"/>
                    </a:solidFill>
                  </a:tcPr>
                </a:tc>
              </a:tr>
              <a:tr h="227520">
                <a:tc>
                  <a:txBody>
                    <a:bodyPr lIns="68400" rIns="68400" tIns="0" bIns="0"/>
                    <a:p>
                      <a:pPr>
                        <a:lnSpc>
                          <a:spcPct val="100000"/>
                        </a:lnSpc>
                      </a:pPr>
                      <a:r>
                        <a:rPr b="0" lang="de-DE" sz="1800" spc="-1" strike="noStrike" cap="all">
                          <a:solidFill>
                            <a:srgbClr val="ffffff"/>
                          </a:solidFill>
                          <a:uFill>
                            <a:solidFill>
                              <a:srgbClr val="ffffff"/>
                            </a:solidFill>
                          </a:uFill>
                          <a:latin typeface="Calibri"/>
                          <a:ea typeface="MS Mincho"/>
                        </a:rPr>
                        <a:t>Anforderungen</a:t>
                      </a:r>
                      <a:endParaRPr b="0" lang="de-DE" sz="1800" spc="-1" strike="noStrike">
                        <a:solidFill>
                          <a:srgbClr val="000000"/>
                        </a:solidFill>
                        <a:uFill>
                          <a:solidFill>
                            <a:srgbClr val="ffffff"/>
                          </a:solidFill>
                        </a:uFill>
                        <a:latin typeface="Arial"/>
                      </a:endParaRPr>
                    </a:p>
                  </a:txBody>
                  <a:tcPr marL="68400" marR="68400">
                    <a:lnL w="12240">
                      <a:solidFill>
                        <a:srgbClr val="000000"/>
                      </a:solidFill>
                    </a:lnL>
                    <a:lnR w="12240">
                      <a:solidFill>
                        <a:srgbClr val="000000"/>
                      </a:solidFill>
                    </a:lnR>
                    <a:lnT w="12240">
                      <a:solidFill>
                        <a:srgbClr val="000000"/>
                      </a:solidFill>
                    </a:lnT>
                    <a:lnB w="12240">
                      <a:solidFill>
                        <a:srgbClr val="000000"/>
                      </a:solidFill>
                    </a:lnB>
                    <a:solidFill>
                      <a:srgbClr val="8dcaf6"/>
                    </a:solidFill>
                  </a:tcPr>
                </a:tc>
              </a:tr>
              <a:tr h="3437280">
                <a:tc>
                  <a:txBody>
                    <a:bodyPr lIns="68400" rIns="68400" tIns="0" bIns="0"/>
                    <a:p>
                      <a:pPr marL="343080" indent="-342720">
                        <a:lnSpc>
                          <a:spcPct val="115000"/>
                        </a:lnSpc>
                        <a:buClr>
                          <a:srgbClr val="000000"/>
                        </a:buClr>
                        <a:buFont typeface="Symbol"/>
                        <a:buChar char=""/>
                      </a:pPr>
                      <a:r>
                        <a:rPr b="0" lang="de-DE" sz="1600" spc="-1" strike="noStrike">
                          <a:solidFill>
                            <a:srgbClr val="000000"/>
                          </a:solidFill>
                          <a:uFill>
                            <a:solidFill>
                              <a:srgbClr val="ffffff"/>
                            </a:solidFill>
                          </a:uFill>
                          <a:latin typeface="Calibri"/>
                          <a:ea typeface="MS Mincho"/>
                        </a:rPr>
                        <a:t>GR1.1 Das Top-Management der in die Service-Erbringung involvierten Organisation(en) muss nachweisen, dass es sich im Zusammenhang mit der Planung, Implementierung, Anwendung, Überwachung, Bewertung und Verbesserung des Service-Management-Systems (SMS) und der Services engagiert. Es muss:</a:t>
                      </a:r>
                      <a:endParaRPr b="0" lang="de-DE" sz="1800" spc="-1" strike="noStrike">
                        <a:solidFill>
                          <a:srgbClr val="000000"/>
                        </a:solidFill>
                        <a:uFill>
                          <a:solidFill>
                            <a:srgbClr val="ffffff"/>
                          </a:solidFill>
                        </a:uFill>
                        <a:latin typeface="Arial"/>
                      </a:endParaRPr>
                    </a:p>
                    <a:p>
                      <a:pPr lvl="1" marL="743040" indent="-285480">
                        <a:lnSpc>
                          <a:spcPct val="115000"/>
                        </a:lnSpc>
                        <a:buClr>
                          <a:srgbClr val="000000"/>
                        </a:buClr>
                        <a:buFont typeface="Courier New"/>
                        <a:buChar char="o"/>
                      </a:pPr>
                      <a:r>
                        <a:rPr b="0" lang="de-DE" sz="1600" spc="-1" strike="noStrike">
                          <a:solidFill>
                            <a:srgbClr val="000000"/>
                          </a:solidFill>
                          <a:uFill>
                            <a:solidFill>
                              <a:srgbClr val="ffffff"/>
                            </a:solidFill>
                          </a:uFill>
                          <a:latin typeface="Calibri"/>
                          <a:ea typeface="MS Mincho"/>
                        </a:rPr>
                        <a:t>Einer Person die Verantwortung für das gesamte SMS übertragen; dies schließt die Übertragung ausreichender Kompetenzen ein, um diese Rolle auszuüben.</a:t>
                      </a:r>
                      <a:endParaRPr b="0" lang="de-DE" sz="1800" spc="-1" strike="noStrike">
                        <a:solidFill>
                          <a:srgbClr val="000000"/>
                        </a:solidFill>
                        <a:uFill>
                          <a:solidFill>
                            <a:srgbClr val="ffffff"/>
                          </a:solidFill>
                        </a:uFill>
                        <a:latin typeface="Arial"/>
                      </a:endParaRPr>
                    </a:p>
                    <a:p>
                      <a:pPr lvl="1" marL="743040" indent="-285480">
                        <a:lnSpc>
                          <a:spcPct val="115000"/>
                        </a:lnSpc>
                        <a:buClr>
                          <a:srgbClr val="000000"/>
                        </a:buClr>
                        <a:buFont typeface="Courier New"/>
                        <a:buChar char="o"/>
                      </a:pPr>
                      <a:r>
                        <a:rPr b="0" lang="de-DE" sz="1600" spc="-1" strike="noStrike">
                          <a:solidFill>
                            <a:srgbClr val="000000"/>
                          </a:solidFill>
                          <a:uFill>
                            <a:solidFill>
                              <a:srgbClr val="ffffff"/>
                            </a:solidFill>
                          </a:uFill>
                          <a:latin typeface="Calibri"/>
                          <a:ea typeface="MS Mincho"/>
                        </a:rPr>
                        <a:t>Ziele definieren und kommunizieren</a:t>
                      </a:r>
                      <a:endParaRPr b="0" lang="de-DE" sz="1800" spc="-1" strike="noStrike">
                        <a:solidFill>
                          <a:srgbClr val="000000"/>
                        </a:solidFill>
                        <a:uFill>
                          <a:solidFill>
                            <a:srgbClr val="ffffff"/>
                          </a:solidFill>
                        </a:uFill>
                        <a:latin typeface="Arial"/>
                      </a:endParaRPr>
                    </a:p>
                    <a:p>
                      <a:pPr lvl="1" marL="743040" indent="-285480">
                        <a:lnSpc>
                          <a:spcPct val="115000"/>
                        </a:lnSpc>
                        <a:buClr>
                          <a:srgbClr val="000000"/>
                        </a:buClr>
                        <a:buFont typeface="Courier New"/>
                        <a:buChar char="o"/>
                      </a:pPr>
                      <a:r>
                        <a:rPr b="0" lang="de-DE" sz="1600" spc="-1" strike="noStrike">
                          <a:solidFill>
                            <a:srgbClr val="000000"/>
                          </a:solidFill>
                          <a:uFill>
                            <a:solidFill>
                              <a:srgbClr val="ffffff"/>
                            </a:solidFill>
                          </a:uFill>
                          <a:latin typeface="Calibri"/>
                          <a:ea typeface="MS Mincho"/>
                        </a:rPr>
                        <a:t>Eine übergeordnete Service-Management-Richtlinie definieren</a:t>
                      </a:r>
                      <a:endParaRPr b="0" lang="de-DE" sz="1800" spc="-1" strike="noStrike">
                        <a:solidFill>
                          <a:srgbClr val="000000"/>
                        </a:solidFill>
                        <a:uFill>
                          <a:solidFill>
                            <a:srgbClr val="ffffff"/>
                          </a:solidFill>
                        </a:uFill>
                        <a:latin typeface="Arial"/>
                      </a:endParaRPr>
                    </a:p>
                    <a:p>
                      <a:pPr lvl="1" marL="743040" indent="-285480">
                        <a:lnSpc>
                          <a:spcPct val="115000"/>
                        </a:lnSpc>
                        <a:buClr>
                          <a:srgbClr val="000000"/>
                        </a:buClr>
                        <a:buFont typeface="Courier New"/>
                        <a:buChar char="o"/>
                      </a:pPr>
                      <a:r>
                        <a:rPr b="0" lang="de-DE" sz="1600" spc="-1" strike="noStrike">
                          <a:solidFill>
                            <a:srgbClr val="000000"/>
                          </a:solidFill>
                          <a:uFill>
                            <a:solidFill>
                              <a:srgbClr val="ffffff"/>
                            </a:solidFill>
                          </a:uFill>
                          <a:latin typeface="Calibri"/>
                          <a:ea typeface="MS Mincho"/>
                        </a:rPr>
                        <a:t>In geplanten Abständen Management-Reviews durchführen</a:t>
                      </a:r>
                      <a:endParaRPr b="0" lang="de-DE" sz="1800" spc="-1" strike="noStrike">
                        <a:solidFill>
                          <a:srgbClr val="000000"/>
                        </a:solidFill>
                        <a:uFill>
                          <a:solidFill>
                            <a:srgbClr val="ffffff"/>
                          </a:solidFill>
                        </a:uFill>
                        <a:latin typeface="Arial"/>
                      </a:endParaRPr>
                    </a:p>
                    <a:p>
                      <a:pPr marL="343080" indent="-342720">
                        <a:lnSpc>
                          <a:spcPct val="115000"/>
                        </a:lnSpc>
                        <a:buClr>
                          <a:srgbClr val="000000"/>
                        </a:buClr>
                        <a:buFont typeface="Symbol"/>
                        <a:buChar char=""/>
                      </a:pPr>
                      <a:r>
                        <a:rPr b="0" lang="de-DE" sz="1600" spc="-1" strike="noStrike">
                          <a:solidFill>
                            <a:srgbClr val="000000"/>
                          </a:solidFill>
                          <a:uFill>
                            <a:solidFill>
                              <a:srgbClr val="ffffff"/>
                            </a:solidFill>
                          </a:uFill>
                          <a:latin typeface="Calibri"/>
                          <a:ea typeface="MS Mincho"/>
                        </a:rPr>
                        <a:t>GR1.2 Die Service-Management-Richtlinie muss mindestens folgendes umfassen:</a:t>
                      </a:r>
                      <a:endParaRPr b="0" lang="de-DE" sz="1800" spc="-1" strike="noStrike">
                        <a:solidFill>
                          <a:srgbClr val="000000"/>
                        </a:solidFill>
                        <a:uFill>
                          <a:solidFill>
                            <a:srgbClr val="ffffff"/>
                          </a:solidFill>
                        </a:uFill>
                        <a:latin typeface="Arial"/>
                      </a:endParaRPr>
                    </a:p>
                    <a:p>
                      <a:pPr lvl="1" marL="743040" indent="-285480">
                        <a:lnSpc>
                          <a:spcPct val="115000"/>
                        </a:lnSpc>
                        <a:buClr>
                          <a:srgbClr val="000000"/>
                        </a:buClr>
                        <a:buFont typeface="Courier New"/>
                        <a:buChar char="o"/>
                      </a:pPr>
                      <a:r>
                        <a:rPr b="0" lang="de-DE" sz="1600" spc="-1" strike="noStrike">
                          <a:solidFill>
                            <a:srgbClr val="000000"/>
                          </a:solidFill>
                          <a:uFill>
                            <a:solidFill>
                              <a:srgbClr val="ffffff"/>
                            </a:solidFill>
                          </a:uFill>
                          <a:latin typeface="Calibri"/>
                          <a:ea typeface="MS Mincho"/>
                        </a:rPr>
                        <a:t>Ein Bekenntnis zur Erfüllung von Kundenanforderungen an Services</a:t>
                      </a:r>
                      <a:endParaRPr b="0" lang="de-DE" sz="1800" spc="-1" strike="noStrike">
                        <a:solidFill>
                          <a:srgbClr val="000000"/>
                        </a:solidFill>
                        <a:uFill>
                          <a:solidFill>
                            <a:srgbClr val="ffffff"/>
                          </a:solidFill>
                        </a:uFill>
                        <a:latin typeface="Arial"/>
                      </a:endParaRPr>
                    </a:p>
                    <a:p>
                      <a:pPr lvl="1" marL="743040" indent="-285480">
                        <a:lnSpc>
                          <a:spcPct val="115000"/>
                        </a:lnSpc>
                        <a:buClr>
                          <a:srgbClr val="000000"/>
                        </a:buClr>
                        <a:buFont typeface="Courier New"/>
                        <a:buChar char="o"/>
                      </a:pPr>
                      <a:r>
                        <a:rPr b="0" lang="de-DE" sz="1600" spc="-1" strike="noStrike">
                          <a:solidFill>
                            <a:srgbClr val="000000"/>
                          </a:solidFill>
                          <a:uFill>
                            <a:solidFill>
                              <a:srgbClr val="ffffff"/>
                            </a:solidFill>
                          </a:uFill>
                          <a:latin typeface="Calibri"/>
                          <a:ea typeface="MS Mincho"/>
                        </a:rPr>
                        <a:t>Ein Bekenntnis zu einem serviceorientierten Ansatz</a:t>
                      </a:r>
                      <a:endParaRPr b="0" lang="de-DE" sz="1800" spc="-1" strike="noStrike">
                        <a:solidFill>
                          <a:srgbClr val="000000"/>
                        </a:solidFill>
                        <a:uFill>
                          <a:solidFill>
                            <a:srgbClr val="ffffff"/>
                          </a:solidFill>
                        </a:uFill>
                        <a:latin typeface="Arial"/>
                      </a:endParaRPr>
                    </a:p>
                    <a:p>
                      <a:pPr lvl="1" marL="743040" indent="-285480">
                        <a:lnSpc>
                          <a:spcPct val="115000"/>
                        </a:lnSpc>
                        <a:buClr>
                          <a:srgbClr val="000000"/>
                        </a:buClr>
                        <a:buFont typeface="Courier New"/>
                        <a:buChar char="o"/>
                      </a:pPr>
                      <a:r>
                        <a:rPr b="0" lang="de-DE" sz="1600" spc="-1" strike="noStrike">
                          <a:solidFill>
                            <a:srgbClr val="000000"/>
                          </a:solidFill>
                          <a:uFill>
                            <a:solidFill>
                              <a:srgbClr val="ffffff"/>
                            </a:solidFill>
                          </a:uFill>
                          <a:latin typeface="Calibri"/>
                          <a:ea typeface="MS Mincho"/>
                        </a:rPr>
                        <a:t>Ein Bekenntnis zu einem prozessorientierten Ansatz</a:t>
                      </a:r>
                      <a:endParaRPr b="0" lang="de-DE" sz="1800" spc="-1" strike="noStrike">
                        <a:solidFill>
                          <a:srgbClr val="000000"/>
                        </a:solidFill>
                        <a:uFill>
                          <a:solidFill>
                            <a:srgbClr val="ffffff"/>
                          </a:solidFill>
                        </a:uFill>
                        <a:latin typeface="Arial"/>
                      </a:endParaRPr>
                    </a:p>
                    <a:p>
                      <a:pPr lvl="1" marL="743040" indent="-285480">
                        <a:lnSpc>
                          <a:spcPct val="115000"/>
                        </a:lnSpc>
                        <a:buClr>
                          <a:srgbClr val="000000"/>
                        </a:buClr>
                        <a:buFont typeface="Courier New"/>
                        <a:buChar char="o"/>
                      </a:pPr>
                      <a:r>
                        <a:rPr b="0" lang="de-DE" sz="1600" spc="-1" strike="noStrike">
                          <a:solidFill>
                            <a:srgbClr val="000000"/>
                          </a:solidFill>
                          <a:uFill>
                            <a:solidFill>
                              <a:srgbClr val="ffffff"/>
                            </a:solidFill>
                          </a:uFill>
                          <a:latin typeface="Calibri"/>
                          <a:ea typeface="MS Mincho"/>
                        </a:rPr>
                        <a:t>Ein Bekenntnis zur kontinuierlichen Verbesserung</a:t>
                      </a:r>
                      <a:endParaRPr b="0" lang="de-DE" sz="1800" spc="-1" strike="noStrike">
                        <a:solidFill>
                          <a:srgbClr val="000000"/>
                        </a:solidFill>
                        <a:uFill>
                          <a:solidFill>
                            <a:srgbClr val="ffffff"/>
                          </a:solidFill>
                        </a:uFill>
                        <a:latin typeface="Arial"/>
                      </a:endParaRPr>
                    </a:p>
                    <a:p>
                      <a:pPr lvl="1" marL="743040" indent="-285480">
                        <a:lnSpc>
                          <a:spcPct val="115000"/>
                        </a:lnSpc>
                        <a:buClr>
                          <a:srgbClr val="000000"/>
                        </a:buClr>
                        <a:buFont typeface="Courier New"/>
                        <a:buChar char="o"/>
                      </a:pPr>
                      <a:r>
                        <a:rPr b="0" lang="de-DE" sz="1600" spc="-1" strike="noStrike">
                          <a:solidFill>
                            <a:srgbClr val="000000"/>
                          </a:solidFill>
                          <a:uFill>
                            <a:solidFill>
                              <a:srgbClr val="ffffff"/>
                            </a:solidFill>
                          </a:uFill>
                          <a:latin typeface="Calibri"/>
                          <a:ea typeface="MS Mincho"/>
                        </a:rPr>
                        <a:t>Übergeordnete Service-Management-Ziele</a:t>
                      </a:r>
                      <a:endParaRPr b="0" lang="de-DE" sz="1800" spc="-1" strike="noStrike">
                        <a:solidFill>
                          <a:srgbClr val="000000"/>
                        </a:solidFill>
                        <a:uFill>
                          <a:solidFill>
                            <a:srgbClr val="ffffff"/>
                          </a:solidFill>
                        </a:uFill>
                        <a:latin typeface="Arial"/>
                      </a:endParaRPr>
                    </a:p>
                  </a:txBody>
                  <a:tcPr marL="68400" marR="68400">
                    <a:lnL w="12240">
                      <a:solidFill>
                        <a:srgbClr val="000000"/>
                      </a:solidFill>
                    </a:lnL>
                    <a:lnR w="12240">
                      <a:solidFill>
                        <a:srgbClr val="000000"/>
                      </a:solidFill>
                    </a:lnR>
                    <a:lnT w="12240">
                      <a:solidFill>
                        <a:srgbClr val="000000"/>
                      </a:solidFill>
                    </a:lnT>
                    <a:lnB w="12240">
                      <a:solidFill>
                        <a:srgbClr val="000000"/>
                      </a:solidFill>
                    </a:lnB>
                    <a:noFill/>
                  </a:tcPr>
                </a:tc>
              </a:tr>
            </a:tbl>
          </a:graphicData>
        </a:graphic>
      </p:graphicFrame>
    </p:spTree>
  </p:cSld>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1" name="TextShape 1"/>
          <p:cNvSpPr txBox="1"/>
          <p:nvPr/>
        </p:nvSpPr>
        <p:spPr>
          <a:xfrm>
            <a:off x="457200" y="274680"/>
            <a:ext cx="7353360" cy="1047600"/>
          </a:xfrm>
          <a:prstGeom prst="rect">
            <a:avLst/>
          </a:prstGeom>
          <a:noFill/>
          <a:ln>
            <a:noFill/>
          </a:ln>
        </p:spPr>
        <p:txBody>
          <a:bodyPr anchor="ctr"/>
          <a:p>
            <a:pPr>
              <a:lnSpc>
                <a:spcPct val="100000"/>
              </a:lnSpc>
            </a:pPr>
            <a:r>
              <a:rPr b="0" lang="en-US" sz="3200" spc="-1" strike="noStrike">
                <a:solidFill>
                  <a:srgbClr val="205595"/>
                </a:solidFill>
                <a:uFill>
                  <a:solidFill>
                    <a:srgbClr val="ffffff"/>
                  </a:solidFill>
                </a:uFill>
                <a:latin typeface="Calibri"/>
              </a:rPr>
              <a:t>FitSM Advanced Level Prüfung</a:t>
            </a:r>
            <a:endParaRPr b="0" lang="en-US" sz="1800" spc="-1" strike="noStrike">
              <a:solidFill>
                <a:srgbClr val="000000"/>
              </a:solidFill>
              <a:uFill>
                <a:solidFill>
                  <a:srgbClr val="ffffff"/>
                </a:solidFill>
              </a:uFill>
              <a:latin typeface="Calibri"/>
            </a:endParaRPr>
          </a:p>
        </p:txBody>
      </p:sp>
      <p:sp>
        <p:nvSpPr>
          <p:cNvPr id="152" name="TextShape 2"/>
          <p:cNvSpPr txBox="1"/>
          <p:nvPr/>
        </p:nvSpPr>
        <p:spPr>
          <a:xfrm>
            <a:off x="457200" y="1696680"/>
            <a:ext cx="8229240" cy="4625640"/>
          </a:xfrm>
          <a:prstGeom prst="rect">
            <a:avLst/>
          </a:prstGeom>
          <a:noFill/>
          <a:ln>
            <a:noFill/>
          </a:ln>
        </p:spPr>
        <p:txBody>
          <a:bodyPr/>
          <a:p>
            <a:pPr marL="343080" indent="-342720">
              <a:lnSpc>
                <a:spcPct val="100000"/>
              </a:lnSpc>
              <a:buClr>
                <a:srgbClr val="000000"/>
              </a:buClr>
              <a:buFont typeface="Arial"/>
              <a:buChar char="•"/>
            </a:pPr>
            <a:r>
              <a:rPr b="0" lang="en-US" sz="2800" spc="-1" strike="noStrike">
                <a:solidFill>
                  <a:srgbClr val="000000"/>
                </a:solidFill>
                <a:uFill>
                  <a:solidFill>
                    <a:srgbClr val="ffffff"/>
                  </a:solidFill>
                </a:uFill>
                <a:latin typeface="Calibri"/>
              </a:rPr>
              <a:t>Am Ende dieses Trainings</a:t>
            </a:r>
            <a:endParaRPr b="0" lang="en-US" sz="2800" spc="-1" strike="noStrike">
              <a:solidFill>
                <a:srgbClr val="000000"/>
              </a:solidFill>
              <a:uFill>
                <a:solidFill>
                  <a:srgbClr val="ffffff"/>
                </a:solidFill>
              </a:uFill>
              <a:latin typeface="Calibri"/>
            </a:endParaRPr>
          </a:p>
          <a:p>
            <a:pPr marL="343080" indent="-342720">
              <a:lnSpc>
                <a:spcPct val="100000"/>
              </a:lnSpc>
              <a:buClr>
                <a:srgbClr val="000000"/>
              </a:buClr>
              <a:buFont typeface="Arial"/>
              <a:buChar char="•"/>
            </a:pPr>
            <a:r>
              <a:rPr b="0" lang="en-US" sz="2800" spc="-1" strike="noStrike">
                <a:solidFill>
                  <a:srgbClr val="000000"/>
                </a:solidFill>
                <a:uFill>
                  <a:solidFill>
                    <a:srgbClr val="ffffff"/>
                  </a:solidFill>
                </a:uFill>
                <a:latin typeface="Calibri"/>
              </a:rPr>
              <a:t>Closed book, d.h. keine Hilfsmittel zugelassen</a:t>
            </a:r>
            <a:endParaRPr b="0" lang="en-US" sz="2800" spc="-1" strike="noStrike">
              <a:solidFill>
                <a:srgbClr val="000000"/>
              </a:solidFill>
              <a:uFill>
                <a:solidFill>
                  <a:srgbClr val="ffffff"/>
                </a:solidFill>
              </a:uFill>
              <a:latin typeface="Calibri"/>
            </a:endParaRPr>
          </a:p>
          <a:p>
            <a:pPr marL="343080" indent="-342720">
              <a:lnSpc>
                <a:spcPct val="100000"/>
              </a:lnSpc>
              <a:buClr>
                <a:srgbClr val="000000"/>
              </a:buClr>
              <a:buFont typeface="Arial"/>
              <a:buChar char="•"/>
            </a:pPr>
            <a:r>
              <a:rPr b="0" lang="en-US" sz="2800" spc="-1" strike="noStrike">
                <a:solidFill>
                  <a:srgbClr val="000000"/>
                </a:solidFill>
                <a:uFill>
                  <a:solidFill>
                    <a:srgbClr val="ffffff"/>
                  </a:solidFill>
                </a:uFill>
                <a:latin typeface="Calibri"/>
              </a:rPr>
              <a:t>Dauer: 60 Minuten </a:t>
            </a:r>
            <a:endParaRPr b="0" lang="en-US" sz="2800" spc="-1" strike="noStrike">
              <a:solidFill>
                <a:srgbClr val="000000"/>
              </a:solidFill>
              <a:uFill>
                <a:solidFill>
                  <a:srgbClr val="ffffff"/>
                </a:solidFill>
              </a:uFill>
              <a:latin typeface="Calibri"/>
            </a:endParaRPr>
          </a:p>
          <a:p>
            <a:pPr marL="343080" indent="-342720">
              <a:lnSpc>
                <a:spcPct val="100000"/>
              </a:lnSpc>
              <a:buClr>
                <a:srgbClr val="000000"/>
              </a:buClr>
              <a:buFont typeface="Arial"/>
              <a:buChar char="•"/>
            </a:pPr>
            <a:r>
              <a:rPr b="0" lang="en-US" sz="2800" spc="-1" strike="noStrike">
                <a:solidFill>
                  <a:srgbClr val="000000"/>
                </a:solidFill>
                <a:uFill>
                  <a:solidFill>
                    <a:srgbClr val="ffffff"/>
                  </a:solidFill>
                </a:uFill>
                <a:latin typeface="Calibri"/>
              </a:rPr>
              <a:t>30 Multiple-Choice-Fragen:</a:t>
            </a:r>
            <a:endParaRPr b="0" lang="en-US" sz="2800" spc="-1" strike="noStrike">
              <a:solidFill>
                <a:srgbClr val="000000"/>
              </a:solidFill>
              <a:uFill>
                <a:solidFill>
                  <a:srgbClr val="ffffff"/>
                </a:solidFill>
              </a:uFill>
              <a:latin typeface="Calibri"/>
            </a:endParaRPr>
          </a:p>
          <a:p>
            <a:pPr lvl="1" marL="743040" indent="-285480">
              <a:lnSpc>
                <a:spcPct val="100000"/>
              </a:lnSpc>
              <a:buClr>
                <a:srgbClr val="000000"/>
              </a:buClr>
              <a:buFont typeface="Arial"/>
              <a:buChar char="–"/>
            </a:pPr>
            <a:r>
              <a:rPr b="0" lang="en-US" sz="2400" spc="-1" strike="noStrike">
                <a:solidFill>
                  <a:srgbClr val="000000"/>
                </a:solidFill>
                <a:uFill>
                  <a:solidFill>
                    <a:srgbClr val="ffffff"/>
                  </a:solidFill>
                </a:uFill>
                <a:latin typeface="Calibri"/>
              </a:rPr>
              <a:t>Vier Antwortmöglichkeiten pro Frage: A, B, C oder D</a:t>
            </a:r>
            <a:endParaRPr b="0" lang="en-US" sz="2000" spc="-1" strike="noStrike">
              <a:solidFill>
                <a:srgbClr val="000000"/>
              </a:solidFill>
              <a:uFill>
                <a:solidFill>
                  <a:srgbClr val="ffffff"/>
                </a:solidFill>
              </a:uFill>
              <a:latin typeface="Calibri"/>
            </a:endParaRPr>
          </a:p>
          <a:p>
            <a:pPr lvl="1" marL="743040" indent="-285480">
              <a:lnSpc>
                <a:spcPct val="100000"/>
              </a:lnSpc>
              <a:buClr>
                <a:srgbClr val="000000"/>
              </a:buClr>
              <a:buFont typeface="Arial"/>
              <a:buChar char="–"/>
            </a:pPr>
            <a:r>
              <a:rPr b="0" lang="en-US" sz="2400" spc="-1" strike="noStrike">
                <a:solidFill>
                  <a:srgbClr val="000000"/>
                </a:solidFill>
                <a:uFill>
                  <a:solidFill>
                    <a:srgbClr val="ffffff"/>
                  </a:solidFill>
                </a:uFill>
                <a:latin typeface="Calibri"/>
              </a:rPr>
              <a:t>Genau eine korrekte Antwort pro Frage</a:t>
            </a:r>
            <a:endParaRPr b="0" lang="en-US" sz="2000" spc="-1" strike="noStrike">
              <a:solidFill>
                <a:srgbClr val="000000"/>
              </a:solidFill>
              <a:uFill>
                <a:solidFill>
                  <a:srgbClr val="ffffff"/>
                </a:solidFill>
              </a:uFill>
              <a:latin typeface="Calibri"/>
            </a:endParaRPr>
          </a:p>
          <a:p>
            <a:pPr marL="343080" indent="-342720">
              <a:lnSpc>
                <a:spcPct val="100000"/>
              </a:lnSpc>
              <a:buClr>
                <a:srgbClr val="000000"/>
              </a:buClr>
              <a:buFont typeface="Arial"/>
              <a:buChar char="•"/>
            </a:pPr>
            <a:r>
              <a:rPr b="0" lang="en-US" sz="2800" spc="-1" strike="noStrike">
                <a:solidFill>
                  <a:srgbClr val="000000"/>
                </a:solidFill>
                <a:uFill>
                  <a:solidFill>
                    <a:srgbClr val="ffffff"/>
                  </a:solidFill>
                </a:uFill>
                <a:latin typeface="Calibri"/>
              </a:rPr>
              <a:t>Mindestens 70% korrekte Antworten (21 aus 30) werden benötigt, um die Prüfung zu bestehen</a:t>
            </a:r>
            <a:endParaRPr b="0" lang="en-US" sz="2800" spc="-1" strike="noStrike">
              <a:solidFill>
                <a:srgbClr val="000000"/>
              </a:solidFill>
              <a:uFill>
                <a:solidFill>
                  <a:srgbClr val="ffffff"/>
                </a:solidFill>
              </a:uFill>
              <a:latin typeface="Calibri"/>
            </a:endParaRPr>
          </a:p>
        </p:txBody>
      </p:sp>
      <p:sp>
        <p:nvSpPr>
          <p:cNvPr id="153" name="TextShape 3"/>
          <p:cNvSpPr txBox="1"/>
          <p:nvPr/>
        </p:nvSpPr>
        <p:spPr>
          <a:xfrm>
            <a:off x="6553080" y="6430680"/>
            <a:ext cx="2133360" cy="364680"/>
          </a:xfrm>
          <a:prstGeom prst="rect">
            <a:avLst/>
          </a:prstGeom>
          <a:noFill/>
          <a:ln>
            <a:noFill/>
          </a:ln>
        </p:spPr>
        <p:txBody>
          <a:bodyPr anchor="ctr"/>
          <a:p>
            <a:pPr algn="r">
              <a:lnSpc>
                <a:spcPct val="100000"/>
              </a:lnSpc>
            </a:pPr>
            <a:fld id="{01C0942E-800E-410B-BF34-A26CE2AE458A}" type="slidenum">
              <a:rPr b="0" lang="de-DE" sz="1200" spc="-1" strike="noStrike">
                <a:solidFill>
                  <a:srgbClr val="8b8b8b"/>
                </a:solidFill>
                <a:uFill>
                  <a:solidFill>
                    <a:srgbClr val="ffffff"/>
                  </a:solidFill>
                </a:uFill>
                <a:latin typeface="Calibri"/>
              </a:rPr>
              <a:t>&lt;Foliennummer&gt;</a:t>
            </a:fld>
            <a:endParaRPr b="0" lang="de-DE" sz="1400" spc="-1" strike="noStrike">
              <a:solidFill>
                <a:srgbClr val="000000"/>
              </a:solidFill>
              <a:uFill>
                <a:solidFill>
                  <a:srgbClr val="ffffff"/>
                </a:solidFill>
              </a:uFill>
              <a:latin typeface="Times New Roman"/>
            </a:endParaRPr>
          </a:p>
        </p:txBody>
      </p:sp>
    </p:spTree>
  </p:cSld>
  <p:timing>
    <p:tnLst>
      <p:par>
        <p:cTn id="5" dur="indefinite" restart="never" nodeType="tmRoot">
          <p:childTnLst>
            <p:seq>
              <p:cTn id="6" nodeType="mainSeq"/>
              <p:prevCondLst>
                <p:cond delay="0" evt="onPrev">
                  <p:tgtEl>
                    <p:sldTgt/>
                  </p:tgtEl>
                </p:cond>
              </p:prevCondLst>
              <p:nextCondLst>
                <p:cond delay="0" evt="onNext">
                  <p:tgtEl>
                    <p:sldTgt/>
                  </p:tgtEl>
                </p:cond>
              </p:nextCondLst>
            </p:seq>
          </p:childTnLst>
        </p:cTn>
      </p:par>
    </p:tnLst>
  </p:timing>
</p:sld>
</file>

<file path=ppt/slides/slide3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87" name="TextShape 1"/>
          <p:cNvSpPr txBox="1"/>
          <p:nvPr/>
        </p:nvSpPr>
        <p:spPr>
          <a:xfrm>
            <a:off x="685800" y="2130480"/>
            <a:ext cx="7772040" cy="1469520"/>
          </a:xfrm>
          <a:prstGeom prst="rect">
            <a:avLst/>
          </a:prstGeom>
          <a:noFill/>
          <a:ln>
            <a:noFill/>
          </a:ln>
        </p:spPr>
        <p:txBody>
          <a:bodyPr anchor="ctr"/>
          <a:p>
            <a:pPr algn="ctr">
              <a:lnSpc>
                <a:spcPct val="100000"/>
              </a:lnSpc>
            </a:pPr>
            <a:r>
              <a:rPr b="1" lang="en-US" sz="3200" spc="-1" strike="noStrike">
                <a:solidFill>
                  <a:srgbClr val="205595"/>
                </a:solidFill>
                <a:uFill>
                  <a:solidFill>
                    <a:srgbClr val="ffffff"/>
                  </a:solidFill>
                </a:uFill>
                <a:latin typeface="Calibri"/>
              </a:rPr>
              <a:t>Dokumentation</a:t>
            </a:r>
            <a:endParaRPr b="0" lang="en-US" sz="1800" spc="-1" strike="noStrike">
              <a:solidFill>
                <a:srgbClr val="000000"/>
              </a:solidFill>
              <a:uFill>
                <a:solidFill>
                  <a:srgbClr val="ffffff"/>
                </a:solidFill>
              </a:uFill>
              <a:latin typeface="Calibri"/>
            </a:endParaRPr>
          </a:p>
        </p:txBody>
      </p:sp>
      <p:sp>
        <p:nvSpPr>
          <p:cNvPr id="388" name="TextShape 2"/>
          <p:cNvSpPr txBox="1"/>
          <p:nvPr/>
        </p:nvSpPr>
        <p:spPr>
          <a:xfrm>
            <a:off x="6553080" y="6430680"/>
            <a:ext cx="2133360" cy="364680"/>
          </a:xfrm>
          <a:prstGeom prst="rect">
            <a:avLst/>
          </a:prstGeom>
          <a:noFill/>
          <a:ln>
            <a:noFill/>
          </a:ln>
        </p:spPr>
        <p:txBody>
          <a:bodyPr anchor="ctr"/>
          <a:p>
            <a:pPr algn="r">
              <a:lnSpc>
                <a:spcPct val="100000"/>
              </a:lnSpc>
            </a:pPr>
            <a:fld id="{B97AD4CD-7A36-4FDB-8F9C-574DA124E272}" type="slidenum">
              <a:rPr b="0" lang="de-DE" sz="1200" spc="-1" strike="noStrike">
                <a:solidFill>
                  <a:srgbClr val="ffffff"/>
                </a:solidFill>
                <a:uFill>
                  <a:solidFill>
                    <a:srgbClr val="ffffff"/>
                  </a:solidFill>
                </a:uFill>
                <a:latin typeface="Calibri"/>
              </a:rPr>
              <a:t>&lt;Foliennummer&gt;</a:t>
            </a:fld>
            <a:endParaRPr b="0" lang="de-DE" sz="1400" spc="-1" strike="noStrike">
              <a:solidFill>
                <a:srgbClr val="000000"/>
              </a:solidFill>
              <a:uFill>
                <a:solidFill>
                  <a:srgbClr val="ffffff"/>
                </a:solidFill>
              </a:uFill>
              <a:latin typeface="Times New Roman"/>
            </a:endParaRPr>
          </a:p>
        </p:txBody>
      </p:sp>
      <p:sp>
        <p:nvSpPr>
          <p:cNvPr id="389" name="TextShape 3"/>
          <p:cNvSpPr txBox="1"/>
          <p:nvPr/>
        </p:nvSpPr>
        <p:spPr>
          <a:xfrm>
            <a:off x="1371600" y="3886200"/>
            <a:ext cx="6400440" cy="1752120"/>
          </a:xfrm>
          <a:prstGeom prst="rect">
            <a:avLst/>
          </a:prstGeom>
          <a:noFill/>
          <a:ln>
            <a:noFill/>
          </a:ln>
        </p:spPr>
        <p:txBody>
          <a:bodyPr/>
          <a:p>
            <a:pPr algn="ctr"/>
            <a:endParaRPr b="0" lang="de-DE" sz="3200" spc="-1" strike="noStrike">
              <a:solidFill>
                <a:srgbClr val="000000"/>
              </a:solidFill>
              <a:uFill>
                <a:solidFill>
                  <a:srgbClr val="ffffff"/>
                </a:solidFill>
              </a:uFill>
              <a:latin typeface="Arial"/>
            </a:endParaRPr>
          </a:p>
        </p:txBody>
      </p:sp>
      <p:sp>
        <p:nvSpPr>
          <p:cNvPr id="390" name="CustomShape 4"/>
          <p:cNvSpPr/>
          <p:nvPr/>
        </p:nvSpPr>
        <p:spPr>
          <a:xfrm>
            <a:off x="1371600" y="3933720"/>
            <a:ext cx="6400440" cy="1704600"/>
          </a:xfrm>
          <a:prstGeom prst="snip1Rect">
            <a:avLst>
              <a:gd name="adj" fmla="val 16667"/>
            </a:avLst>
          </a:prstGeom>
          <a:solidFill>
            <a:schemeClr val="accent1">
              <a:lumMod val="60000"/>
              <a:lumOff val="40000"/>
              <a:alpha val="37000"/>
            </a:schemeClr>
          </a:solidFill>
          <a:ln>
            <a:round/>
          </a:ln>
        </p:spPr>
        <p:style>
          <a:lnRef idx="2">
            <a:schemeClr val="accent1">
              <a:shade val="50000"/>
            </a:schemeClr>
          </a:lnRef>
          <a:fillRef idx="1">
            <a:schemeClr val="accent1"/>
          </a:fillRef>
          <a:effectRef idx="0">
            <a:schemeClr val="accent1"/>
          </a:effectRef>
          <a:fontRef idx="minor"/>
        </p:style>
      </p:sp>
      <p:sp>
        <p:nvSpPr>
          <p:cNvPr id="391" name="CustomShape 5"/>
          <p:cNvSpPr/>
          <p:nvPr/>
        </p:nvSpPr>
        <p:spPr>
          <a:xfrm>
            <a:off x="1445760" y="4040640"/>
            <a:ext cx="1706040" cy="329040"/>
          </a:xfrm>
          <a:prstGeom prst="rect">
            <a:avLst/>
          </a:prstGeom>
          <a:ln>
            <a:round/>
          </a:ln>
        </p:spPr>
        <p:style>
          <a:lnRef idx="2">
            <a:schemeClr val="accent1">
              <a:shade val="50000"/>
            </a:schemeClr>
          </a:lnRef>
          <a:fillRef idx="1">
            <a:schemeClr val="accent1"/>
          </a:fillRef>
          <a:effectRef idx="0">
            <a:schemeClr val="accent1"/>
          </a:effectRef>
          <a:fontRef idx="minor"/>
        </p:style>
        <p:txBody>
          <a:bodyPr lIns="90000" rIns="90000" tIns="45000" bIns="45000" anchor="ctr"/>
          <a:p>
            <a:pPr algn="ctr">
              <a:lnSpc>
                <a:spcPct val="100000"/>
              </a:lnSpc>
            </a:pPr>
            <a:r>
              <a:rPr b="0" lang="de-DE" sz="1800" spc="-1" strike="noStrike">
                <a:solidFill>
                  <a:srgbClr val="ffffff"/>
                </a:solidFill>
                <a:uFill>
                  <a:solidFill>
                    <a:srgbClr val="ffffff"/>
                  </a:solidFill>
                </a:uFill>
                <a:latin typeface="Calibri"/>
              </a:rPr>
              <a:t>Warum?</a:t>
            </a:r>
            <a:endParaRPr b="0" lang="de-DE" sz="1800" spc="-1" strike="noStrike">
              <a:solidFill>
                <a:srgbClr val="000000"/>
              </a:solidFill>
              <a:uFill>
                <a:solidFill>
                  <a:srgbClr val="ffffff"/>
                </a:solidFill>
              </a:uFill>
              <a:latin typeface="Arial"/>
            </a:endParaRPr>
          </a:p>
        </p:txBody>
      </p:sp>
      <p:sp>
        <p:nvSpPr>
          <p:cNvPr id="392" name="CustomShape 6"/>
          <p:cNvSpPr/>
          <p:nvPr/>
        </p:nvSpPr>
        <p:spPr>
          <a:xfrm>
            <a:off x="1445760" y="4448520"/>
            <a:ext cx="6232680" cy="1187640"/>
          </a:xfrm>
          <a:prstGeom prst="rect">
            <a:avLst/>
          </a:prstGeom>
          <a:noFill/>
          <a:ln>
            <a:noFill/>
          </a:ln>
        </p:spPr>
        <p:style>
          <a:lnRef idx="0"/>
          <a:fillRef idx="0"/>
          <a:effectRef idx="0"/>
          <a:fontRef idx="minor"/>
        </p:style>
        <p:txBody>
          <a:bodyPr lIns="90000" rIns="90000" tIns="45000" bIns="45000"/>
          <a:p>
            <a:pPr>
              <a:lnSpc>
                <a:spcPct val="100000"/>
              </a:lnSpc>
            </a:pPr>
            <a:r>
              <a:rPr b="0" lang="de-DE" sz="1800" spc="-1" strike="noStrike">
                <a:solidFill>
                  <a:srgbClr val="000000"/>
                </a:solidFill>
                <a:uFill>
                  <a:solidFill>
                    <a:srgbClr val="ffffff"/>
                  </a:solidFill>
                </a:uFill>
                <a:latin typeface="Calibri"/>
              </a:rPr>
              <a:t>Um sicherzustellen, dass Richtlinien, Prozesse und Verfahren sowie deren Ergebnisse ausreichend dokumentiert sind, um die Effizienz und Nachvollziehbarkeit des IT-Service-Managements zu unterstützen und zu verbessern</a:t>
            </a:r>
            <a:endParaRPr b="0" lang="de-DE" sz="1800" spc="-1" strike="noStrike">
              <a:solidFill>
                <a:srgbClr val="000000"/>
              </a:solidFill>
              <a:uFill>
                <a:solidFill>
                  <a:srgbClr val="ffffff"/>
                </a:solidFill>
              </a:uFill>
              <a:latin typeface="Arial"/>
            </a:endParaRPr>
          </a:p>
        </p:txBody>
      </p:sp>
    </p:spTree>
  </p:cSld>
</p:sld>
</file>

<file path=ppt/slides/slide3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93" name="TextShape 1"/>
          <p:cNvSpPr txBox="1"/>
          <p:nvPr/>
        </p:nvSpPr>
        <p:spPr>
          <a:xfrm>
            <a:off x="457200" y="274680"/>
            <a:ext cx="7353360" cy="1047600"/>
          </a:xfrm>
          <a:prstGeom prst="rect">
            <a:avLst/>
          </a:prstGeom>
          <a:noFill/>
          <a:ln>
            <a:noFill/>
          </a:ln>
        </p:spPr>
        <p:txBody>
          <a:bodyPr anchor="ctr"/>
          <a:p>
            <a:pPr>
              <a:lnSpc>
                <a:spcPct val="100000"/>
              </a:lnSpc>
            </a:pPr>
            <a:r>
              <a:rPr b="0" lang="en-US" sz="3200" spc="-1" strike="noStrike">
                <a:solidFill>
                  <a:srgbClr val="205595"/>
                </a:solidFill>
                <a:uFill>
                  <a:solidFill>
                    <a:srgbClr val="ffffff"/>
                  </a:solidFill>
                </a:uFill>
                <a:latin typeface="Calibri"/>
              </a:rPr>
              <a:t>Dokumentation:</a:t>
            </a:r>
            <a:r>
              <a:rPr b="0" lang="en-US" sz="3200" spc="-1" strike="noStrike">
                <a:solidFill>
                  <a:srgbClr val="205595"/>
                </a:solidFill>
                <a:uFill>
                  <a:solidFill>
                    <a:srgbClr val="ffffff"/>
                  </a:solidFill>
                </a:uFill>
                <a:latin typeface="Calibri"/>
              </a:rPr>
              <a:t>
</a:t>
            </a:r>
            <a:r>
              <a:rPr b="0" lang="en-US" sz="3200" spc="-1" strike="noStrike">
                <a:solidFill>
                  <a:srgbClr val="205595"/>
                </a:solidFill>
                <a:uFill>
                  <a:solidFill>
                    <a:srgbClr val="ffffff"/>
                  </a:solidFill>
                </a:uFill>
                <a:latin typeface="Calibri"/>
              </a:rPr>
              <a:t>Anforderungen nach FitSM-1</a:t>
            </a:r>
            <a:endParaRPr b="0" lang="en-US" sz="1800" spc="-1" strike="noStrike">
              <a:solidFill>
                <a:srgbClr val="000000"/>
              </a:solidFill>
              <a:uFill>
                <a:solidFill>
                  <a:srgbClr val="ffffff"/>
                </a:solidFill>
              </a:uFill>
              <a:latin typeface="Calibri"/>
            </a:endParaRPr>
          </a:p>
        </p:txBody>
      </p:sp>
      <p:sp>
        <p:nvSpPr>
          <p:cNvPr id="394" name="TextShape 2"/>
          <p:cNvSpPr txBox="1"/>
          <p:nvPr/>
        </p:nvSpPr>
        <p:spPr>
          <a:xfrm>
            <a:off x="6553080" y="6430680"/>
            <a:ext cx="2133360" cy="364680"/>
          </a:xfrm>
          <a:prstGeom prst="rect">
            <a:avLst/>
          </a:prstGeom>
          <a:noFill/>
          <a:ln>
            <a:noFill/>
          </a:ln>
        </p:spPr>
        <p:txBody>
          <a:bodyPr anchor="ctr"/>
          <a:p>
            <a:pPr algn="r">
              <a:lnSpc>
                <a:spcPct val="100000"/>
              </a:lnSpc>
            </a:pPr>
            <a:fld id="{44D0E245-6ACF-4489-B3F6-5566A00873D3}" type="slidenum">
              <a:rPr b="0" lang="de-DE" sz="1200" spc="-1" strike="noStrike">
                <a:solidFill>
                  <a:srgbClr val="8b8b8b"/>
                </a:solidFill>
                <a:uFill>
                  <a:solidFill>
                    <a:srgbClr val="ffffff"/>
                  </a:solidFill>
                </a:uFill>
                <a:latin typeface="Calibri"/>
              </a:rPr>
              <a:t>&lt;Foliennummer&gt;</a:t>
            </a:fld>
            <a:endParaRPr b="0" lang="de-DE" sz="1400" spc="-1" strike="noStrike">
              <a:solidFill>
                <a:srgbClr val="000000"/>
              </a:solidFill>
              <a:uFill>
                <a:solidFill>
                  <a:srgbClr val="ffffff"/>
                </a:solidFill>
              </a:uFill>
              <a:latin typeface="Times New Roman"/>
            </a:endParaRPr>
          </a:p>
        </p:txBody>
      </p:sp>
      <p:graphicFrame>
        <p:nvGraphicFramePr>
          <p:cNvPr id="395" name="Table 3"/>
          <p:cNvGraphicFramePr/>
          <p:nvPr/>
        </p:nvGraphicFramePr>
        <p:xfrm>
          <a:off x="457200" y="1774080"/>
          <a:ext cx="8229240" cy="2740320"/>
        </p:xfrm>
        <a:graphic>
          <a:graphicData uri="http://schemas.openxmlformats.org/drawingml/2006/table">
            <a:tbl>
              <a:tblPr/>
              <a:tblGrid>
                <a:gridCol w="8229600"/>
              </a:tblGrid>
              <a:tr h="201600">
                <a:tc>
                  <a:txBody>
                    <a:bodyPr lIns="68400" rIns="68400" tIns="0" bIns="0"/>
                    <a:p>
                      <a:pPr>
                        <a:lnSpc>
                          <a:spcPct val="100000"/>
                        </a:lnSpc>
                      </a:pPr>
                      <a:r>
                        <a:rPr b="0" lang="de-DE" sz="1600" spc="-1" strike="noStrike">
                          <a:solidFill>
                            <a:srgbClr val="ffffff"/>
                          </a:solidFill>
                          <a:uFill>
                            <a:solidFill>
                              <a:srgbClr val="ffffff"/>
                            </a:solidFill>
                          </a:uFill>
                          <a:latin typeface="Calibri"/>
                          <a:ea typeface="MS Gothic"/>
                        </a:rPr>
                        <a:t>GR2 Dokumentation</a:t>
                      </a:r>
                      <a:endParaRPr b="0" lang="de-DE" sz="1800" spc="-1" strike="noStrike">
                        <a:solidFill>
                          <a:srgbClr val="000000"/>
                        </a:solidFill>
                        <a:uFill>
                          <a:solidFill>
                            <a:srgbClr val="ffffff"/>
                          </a:solidFill>
                        </a:uFill>
                        <a:latin typeface="Arial"/>
                      </a:endParaRPr>
                    </a:p>
                  </a:txBody>
                  <a:tcPr marL="68400" marR="68400">
                    <a:lnL w="12240">
                      <a:solidFill>
                        <a:srgbClr val="000000"/>
                      </a:solidFill>
                    </a:lnL>
                    <a:lnR w="12240">
                      <a:solidFill>
                        <a:srgbClr val="000000"/>
                      </a:solidFill>
                    </a:lnR>
                    <a:lnT w="12240">
                      <a:solidFill>
                        <a:srgbClr val="000000"/>
                      </a:solidFill>
                    </a:lnT>
                    <a:lnB w="12240">
                      <a:solidFill>
                        <a:srgbClr val="000000"/>
                      </a:solidFill>
                    </a:lnB>
                    <a:solidFill>
                      <a:srgbClr val="0b578c"/>
                    </a:solidFill>
                  </a:tcPr>
                </a:tc>
              </a:tr>
              <a:tr h="227520">
                <a:tc>
                  <a:txBody>
                    <a:bodyPr lIns="68400" rIns="68400" tIns="0" bIns="0"/>
                    <a:p>
                      <a:pPr>
                        <a:lnSpc>
                          <a:spcPct val="100000"/>
                        </a:lnSpc>
                      </a:pPr>
                      <a:r>
                        <a:rPr b="0" lang="de-DE" sz="1800" spc="-1" strike="noStrike" cap="all">
                          <a:solidFill>
                            <a:srgbClr val="ffffff"/>
                          </a:solidFill>
                          <a:uFill>
                            <a:solidFill>
                              <a:srgbClr val="ffffff"/>
                            </a:solidFill>
                          </a:uFill>
                          <a:latin typeface="Calibri"/>
                          <a:ea typeface="MS Mincho"/>
                        </a:rPr>
                        <a:t>Anforderungen</a:t>
                      </a:r>
                      <a:endParaRPr b="0" lang="de-DE" sz="1800" spc="-1" strike="noStrike">
                        <a:solidFill>
                          <a:srgbClr val="000000"/>
                        </a:solidFill>
                        <a:uFill>
                          <a:solidFill>
                            <a:srgbClr val="ffffff"/>
                          </a:solidFill>
                        </a:uFill>
                        <a:latin typeface="Arial"/>
                      </a:endParaRPr>
                    </a:p>
                  </a:txBody>
                  <a:tcPr marL="68400" marR="68400">
                    <a:lnL w="12240">
                      <a:solidFill>
                        <a:srgbClr val="000000"/>
                      </a:solidFill>
                    </a:lnL>
                    <a:lnR w="12240">
                      <a:solidFill>
                        <a:srgbClr val="000000"/>
                      </a:solidFill>
                    </a:lnR>
                    <a:lnT w="12240">
                      <a:solidFill>
                        <a:srgbClr val="000000"/>
                      </a:solidFill>
                    </a:lnT>
                    <a:lnB w="12240">
                      <a:solidFill>
                        <a:srgbClr val="000000"/>
                      </a:solidFill>
                    </a:lnB>
                    <a:solidFill>
                      <a:srgbClr val="8dcaf6"/>
                    </a:solidFill>
                  </a:tcPr>
                </a:tc>
              </a:tr>
              <a:tr h="3337200">
                <a:tc>
                  <a:txBody>
                    <a:bodyPr lIns="68400" rIns="68400" tIns="0" bIns="0"/>
                    <a:p>
                      <a:pPr marL="343080" indent="-342720">
                        <a:lnSpc>
                          <a:spcPct val="120000"/>
                        </a:lnSpc>
                        <a:buClr>
                          <a:srgbClr val="000000"/>
                        </a:buClr>
                        <a:buFont typeface="Symbol"/>
                        <a:buChar char=""/>
                      </a:pPr>
                      <a:r>
                        <a:rPr b="0" lang="de-DE" sz="1600" spc="-1" strike="noStrike">
                          <a:solidFill>
                            <a:srgbClr val="000000"/>
                          </a:solidFill>
                          <a:uFill>
                            <a:solidFill>
                              <a:srgbClr val="ffffff"/>
                            </a:solidFill>
                          </a:uFill>
                          <a:latin typeface="Calibri"/>
                          <a:ea typeface="MS Mincho"/>
                        </a:rPr>
                        <a:t>GR2.1 Zur Unterstützung einer effektiven Planung müssen die grundlegenden Bestandteile des SMS dokumentiert werden. Diese Dokumentation muss folgendes beinhalten:</a:t>
                      </a:r>
                      <a:endParaRPr b="0" lang="de-DE" sz="1800" spc="-1" strike="noStrike">
                        <a:solidFill>
                          <a:srgbClr val="000000"/>
                        </a:solidFill>
                        <a:uFill>
                          <a:solidFill>
                            <a:srgbClr val="ffffff"/>
                          </a:solidFill>
                        </a:uFill>
                        <a:latin typeface="Arial"/>
                      </a:endParaRPr>
                    </a:p>
                    <a:p>
                      <a:pPr lvl="1" marL="743040" indent="-285480">
                        <a:lnSpc>
                          <a:spcPct val="120000"/>
                        </a:lnSpc>
                        <a:buClr>
                          <a:srgbClr val="000000"/>
                        </a:buClr>
                        <a:buFont typeface="Courier New"/>
                        <a:buChar char="o"/>
                      </a:pPr>
                      <a:r>
                        <a:rPr b="0" lang="de-DE" sz="1600" spc="-1" strike="noStrike">
                          <a:solidFill>
                            <a:srgbClr val="000000"/>
                          </a:solidFill>
                          <a:uFill>
                            <a:solidFill>
                              <a:srgbClr val="ffffff"/>
                            </a:solidFill>
                          </a:uFill>
                          <a:latin typeface="Calibri"/>
                          <a:ea typeface="MS Mincho"/>
                        </a:rPr>
                        <a:t>Erklärung zum Geltungsbereich des Service-Managements (siehe GR3)</a:t>
                      </a:r>
                      <a:endParaRPr b="0" lang="de-DE" sz="1800" spc="-1" strike="noStrike">
                        <a:solidFill>
                          <a:srgbClr val="000000"/>
                        </a:solidFill>
                        <a:uFill>
                          <a:solidFill>
                            <a:srgbClr val="ffffff"/>
                          </a:solidFill>
                        </a:uFill>
                        <a:latin typeface="Arial"/>
                      </a:endParaRPr>
                    </a:p>
                    <a:p>
                      <a:pPr lvl="1" marL="743040" indent="-285480">
                        <a:lnSpc>
                          <a:spcPct val="120000"/>
                        </a:lnSpc>
                        <a:buClr>
                          <a:srgbClr val="000000"/>
                        </a:buClr>
                        <a:buFont typeface="Courier New"/>
                        <a:buChar char="o"/>
                      </a:pPr>
                      <a:r>
                        <a:rPr b="0" lang="de-DE" sz="1600" spc="-1" strike="noStrike">
                          <a:solidFill>
                            <a:srgbClr val="000000"/>
                          </a:solidFill>
                          <a:uFill>
                            <a:solidFill>
                              <a:srgbClr val="ffffff"/>
                            </a:solidFill>
                          </a:uFill>
                          <a:latin typeface="Calibri"/>
                          <a:ea typeface="MS Mincho"/>
                        </a:rPr>
                        <a:t>Service-Management-Richtlinie (siehe GR1)</a:t>
                      </a:r>
                      <a:endParaRPr b="0" lang="de-DE" sz="1800" spc="-1" strike="noStrike">
                        <a:solidFill>
                          <a:srgbClr val="000000"/>
                        </a:solidFill>
                        <a:uFill>
                          <a:solidFill>
                            <a:srgbClr val="ffffff"/>
                          </a:solidFill>
                        </a:uFill>
                        <a:latin typeface="Arial"/>
                      </a:endParaRPr>
                    </a:p>
                    <a:p>
                      <a:pPr lvl="1" marL="743040" indent="-285480">
                        <a:lnSpc>
                          <a:spcPct val="120000"/>
                        </a:lnSpc>
                        <a:buClr>
                          <a:srgbClr val="000000"/>
                        </a:buClr>
                        <a:buFont typeface="Courier New"/>
                        <a:buChar char="o"/>
                      </a:pPr>
                      <a:r>
                        <a:rPr b="0" lang="de-DE" sz="1600" spc="-1" strike="noStrike">
                          <a:solidFill>
                            <a:srgbClr val="000000"/>
                          </a:solidFill>
                          <a:uFill>
                            <a:solidFill>
                              <a:srgbClr val="ffffff"/>
                            </a:solidFill>
                          </a:uFill>
                          <a:latin typeface="Calibri"/>
                          <a:ea typeface="MS Mincho"/>
                        </a:rPr>
                        <a:t>Service-Management Planung und damit verbundene Pläne (siehe GR4)</a:t>
                      </a:r>
                      <a:endParaRPr b="0" lang="de-DE" sz="1800" spc="-1" strike="noStrike">
                        <a:solidFill>
                          <a:srgbClr val="000000"/>
                        </a:solidFill>
                        <a:uFill>
                          <a:solidFill>
                            <a:srgbClr val="ffffff"/>
                          </a:solidFill>
                        </a:uFill>
                        <a:latin typeface="Arial"/>
                      </a:endParaRPr>
                    </a:p>
                    <a:p>
                      <a:pPr marL="343080" indent="-342720">
                        <a:lnSpc>
                          <a:spcPct val="120000"/>
                        </a:lnSpc>
                        <a:buClr>
                          <a:srgbClr val="000000"/>
                        </a:buClr>
                        <a:buFont typeface="Symbol"/>
                        <a:buChar char=""/>
                      </a:pPr>
                      <a:r>
                        <a:rPr b="0" lang="de-DE" sz="1600" spc="-1" strike="noStrike">
                          <a:solidFill>
                            <a:srgbClr val="000000"/>
                          </a:solidFill>
                          <a:uFill>
                            <a:solidFill>
                              <a:srgbClr val="ffffff"/>
                            </a:solidFill>
                          </a:uFill>
                          <a:latin typeface="Calibri"/>
                          <a:ea typeface="MS Mincho"/>
                        </a:rPr>
                        <a:t>GR2.2 Dokumentierte Definitionen aller Service-Management-Prozesse (siehe PR1-PR14) müssen erstellt und gepflegt werden. Jede dieser Definitionen muss mindestens folgende Elemente beinhalten oder referenzieren:</a:t>
                      </a:r>
                      <a:endParaRPr b="0" lang="de-DE" sz="1800" spc="-1" strike="noStrike">
                        <a:solidFill>
                          <a:srgbClr val="000000"/>
                        </a:solidFill>
                        <a:uFill>
                          <a:solidFill>
                            <a:srgbClr val="ffffff"/>
                          </a:solidFill>
                        </a:uFill>
                        <a:latin typeface="Arial"/>
                      </a:endParaRPr>
                    </a:p>
                    <a:p>
                      <a:pPr lvl="1" marL="743040" indent="-285480">
                        <a:lnSpc>
                          <a:spcPct val="120000"/>
                        </a:lnSpc>
                        <a:buClr>
                          <a:srgbClr val="000000"/>
                        </a:buClr>
                        <a:buFont typeface="Courier New"/>
                        <a:buChar char="o"/>
                      </a:pPr>
                      <a:r>
                        <a:rPr b="0" lang="de-DE" sz="1600" spc="-1" strike="noStrike">
                          <a:solidFill>
                            <a:srgbClr val="000000"/>
                          </a:solidFill>
                          <a:uFill>
                            <a:solidFill>
                              <a:srgbClr val="ffffff"/>
                            </a:solidFill>
                          </a:uFill>
                          <a:latin typeface="Calibri"/>
                          <a:ea typeface="MS Mincho"/>
                        </a:rPr>
                        <a:t>Beschreibung der Prozessziele</a:t>
                      </a:r>
                      <a:endParaRPr b="0" lang="de-DE" sz="1800" spc="-1" strike="noStrike">
                        <a:solidFill>
                          <a:srgbClr val="000000"/>
                        </a:solidFill>
                        <a:uFill>
                          <a:solidFill>
                            <a:srgbClr val="ffffff"/>
                          </a:solidFill>
                        </a:uFill>
                        <a:latin typeface="Arial"/>
                      </a:endParaRPr>
                    </a:p>
                    <a:p>
                      <a:pPr lvl="1" marL="743040" indent="-285480">
                        <a:lnSpc>
                          <a:spcPct val="120000"/>
                        </a:lnSpc>
                        <a:buClr>
                          <a:srgbClr val="000000"/>
                        </a:buClr>
                        <a:buFont typeface="Courier New"/>
                        <a:buChar char="o"/>
                      </a:pPr>
                      <a:r>
                        <a:rPr b="0" lang="de-DE" sz="1600" spc="-1" strike="noStrike">
                          <a:solidFill>
                            <a:srgbClr val="000000"/>
                          </a:solidFill>
                          <a:uFill>
                            <a:solidFill>
                              <a:srgbClr val="ffffff"/>
                            </a:solidFill>
                          </a:uFill>
                          <a:latin typeface="Calibri"/>
                          <a:ea typeface="MS Mincho"/>
                        </a:rPr>
                        <a:t>Beschreibung von Inputs, Aktivitäten und Outputs des Prozesses</a:t>
                      </a:r>
                      <a:endParaRPr b="0" lang="de-DE" sz="1800" spc="-1" strike="noStrike">
                        <a:solidFill>
                          <a:srgbClr val="000000"/>
                        </a:solidFill>
                        <a:uFill>
                          <a:solidFill>
                            <a:srgbClr val="ffffff"/>
                          </a:solidFill>
                        </a:uFill>
                        <a:latin typeface="Arial"/>
                      </a:endParaRPr>
                    </a:p>
                    <a:p>
                      <a:pPr lvl="1" marL="743040" indent="-285480">
                        <a:lnSpc>
                          <a:spcPct val="120000"/>
                        </a:lnSpc>
                        <a:buClr>
                          <a:srgbClr val="000000"/>
                        </a:buClr>
                        <a:buFont typeface="Courier New"/>
                        <a:buChar char="o"/>
                      </a:pPr>
                      <a:r>
                        <a:rPr b="0" lang="de-DE" sz="1600" spc="-1" strike="noStrike">
                          <a:solidFill>
                            <a:srgbClr val="000000"/>
                          </a:solidFill>
                          <a:uFill>
                            <a:solidFill>
                              <a:srgbClr val="ffffff"/>
                            </a:solidFill>
                          </a:uFill>
                          <a:latin typeface="Calibri"/>
                          <a:ea typeface="MS Mincho"/>
                        </a:rPr>
                        <a:t>Beschreibung prozessspezifischer Rollen und Verantwortlichkeiten</a:t>
                      </a:r>
                      <a:endParaRPr b="0" lang="de-DE" sz="1800" spc="-1" strike="noStrike">
                        <a:solidFill>
                          <a:srgbClr val="000000"/>
                        </a:solidFill>
                        <a:uFill>
                          <a:solidFill>
                            <a:srgbClr val="ffffff"/>
                          </a:solidFill>
                        </a:uFill>
                        <a:latin typeface="Arial"/>
                      </a:endParaRPr>
                    </a:p>
                    <a:p>
                      <a:pPr lvl="1" marL="743040" indent="-285480">
                        <a:lnSpc>
                          <a:spcPct val="120000"/>
                        </a:lnSpc>
                        <a:buClr>
                          <a:srgbClr val="000000"/>
                        </a:buClr>
                        <a:buFont typeface="Courier New"/>
                        <a:buChar char="o"/>
                      </a:pPr>
                      <a:r>
                        <a:rPr b="0" lang="de-DE" sz="1600" spc="-1" strike="noStrike">
                          <a:solidFill>
                            <a:srgbClr val="000000"/>
                          </a:solidFill>
                          <a:uFill>
                            <a:solidFill>
                              <a:srgbClr val="ffffff"/>
                            </a:solidFill>
                          </a:uFill>
                          <a:latin typeface="Calibri"/>
                          <a:ea typeface="MS Mincho"/>
                        </a:rPr>
                        <a:t>Beschreibung der Schnittstellen zu anderen Prozessen</a:t>
                      </a:r>
                      <a:endParaRPr b="0" lang="de-DE" sz="1800" spc="-1" strike="noStrike">
                        <a:solidFill>
                          <a:srgbClr val="000000"/>
                        </a:solidFill>
                        <a:uFill>
                          <a:solidFill>
                            <a:srgbClr val="ffffff"/>
                          </a:solidFill>
                        </a:uFill>
                        <a:latin typeface="Arial"/>
                      </a:endParaRPr>
                    </a:p>
                    <a:p>
                      <a:pPr lvl="1" marL="743040" indent="-285480">
                        <a:lnSpc>
                          <a:spcPct val="120000"/>
                        </a:lnSpc>
                        <a:buClr>
                          <a:srgbClr val="000000"/>
                        </a:buClr>
                        <a:buFont typeface="Courier New"/>
                        <a:buChar char="o"/>
                      </a:pPr>
                      <a:r>
                        <a:rPr b="0" lang="de-DE" sz="1600" spc="-1" strike="noStrike">
                          <a:solidFill>
                            <a:srgbClr val="000000"/>
                          </a:solidFill>
                          <a:uFill>
                            <a:solidFill>
                              <a:srgbClr val="ffffff"/>
                            </a:solidFill>
                          </a:uFill>
                          <a:latin typeface="Calibri"/>
                          <a:ea typeface="MS Mincho"/>
                        </a:rPr>
                        <a:t>Prozessspezifische Richtlinien, soweit relevant</a:t>
                      </a:r>
                      <a:endParaRPr b="0" lang="de-DE" sz="1800" spc="-1" strike="noStrike">
                        <a:solidFill>
                          <a:srgbClr val="000000"/>
                        </a:solidFill>
                        <a:uFill>
                          <a:solidFill>
                            <a:srgbClr val="ffffff"/>
                          </a:solidFill>
                        </a:uFill>
                        <a:latin typeface="Arial"/>
                      </a:endParaRPr>
                    </a:p>
                    <a:p>
                      <a:pPr lvl="1" marL="743040" indent="-285480">
                        <a:lnSpc>
                          <a:spcPct val="120000"/>
                        </a:lnSpc>
                        <a:buClr>
                          <a:srgbClr val="000000"/>
                        </a:buClr>
                        <a:buFont typeface="Courier New"/>
                        <a:buChar char="o"/>
                      </a:pPr>
                      <a:r>
                        <a:rPr b="0" lang="de-DE" sz="1600" spc="-1" strike="noStrike">
                          <a:solidFill>
                            <a:srgbClr val="000000"/>
                          </a:solidFill>
                          <a:uFill>
                            <a:solidFill>
                              <a:srgbClr val="ffffff"/>
                            </a:solidFill>
                          </a:uFill>
                          <a:latin typeface="Calibri"/>
                          <a:ea typeface="MS Mincho"/>
                        </a:rPr>
                        <a:t>Prozess- und aktivitätsspezifische Verfahren, soweit relevant</a:t>
                      </a:r>
                      <a:endParaRPr b="0" lang="de-DE" sz="1800" spc="-1" strike="noStrike">
                        <a:solidFill>
                          <a:srgbClr val="000000"/>
                        </a:solidFill>
                        <a:uFill>
                          <a:solidFill>
                            <a:srgbClr val="ffffff"/>
                          </a:solidFill>
                        </a:uFill>
                        <a:latin typeface="Arial"/>
                      </a:endParaRPr>
                    </a:p>
                  </a:txBody>
                  <a:tcPr marL="68400" marR="68400">
                    <a:lnL w="12240">
                      <a:solidFill>
                        <a:srgbClr val="000000"/>
                      </a:solidFill>
                    </a:lnL>
                    <a:lnR w="12240">
                      <a:solidFill>
                        <a:srgbClr val="000000"/>
                      </a:solidFill>
                    </a:lnR>
                    <a:lnT w="12240">
                      <a:solidFill>
                        <a:srgbClr val="000000"/>
                      </a:solidFill>
                    </a:lnT>
                    <a:lnB w="12240">
                      <a:solidFill>
                        <a:srgbClr val="000000"/>
                      </a:solidFill>
                    </a:lnB>
                    <a:noFill/>
                  </a:tcPr>
                </a:tc>
              </a:tr>
            </a:tbl>
          </a:graphicData>
        </a:graphic>
      </p:graphicFrame>
    </p:spTree>
  </p:cSld>
</p:sld>
</file>

<file path=ppt/slides/slide3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96" name="TextShape 1"/>
          <p:cNvSpPr txBox="1"/>
          <p:nvPr/>
        </p:nvSpPr>
        <p:spPr>
          <a:xfrm>
            <a:off x="457200" y="274680"/>
            <a:ext cx="7353360" cy="1047600"/>
          </a:xfrm>
          <a:prstGeom prst="rect">
            <a:avLst/>
          </a:prstGeom>
          <a:noFill/>
          <a:ln>
            <a:noFill/>
          </a:ln>
        </p:spPr>
        <p:txBody>
          <a:bodyPr anchor="ctr"/>
          <a:p>
            <a:pPr>
              <a:lnSpc>
                <a:spcPct val="100000"/>
              </a:lnSpc>
            </a:pPr>
            <a:r>
              <a:rPr b="0" lang="en-US" sz="3200" spc="-1" strike="noStrike">
                <a:solidFill>
                  <a:srgbClr val="205595"/>
                </a:solidFill>
                <a:uFill>
                  <a:solidFill>
                    <a:srgbClr val="ffffff"/>
                  </a:solidFill>
                </a:uFill>
                <a:latin typeface="Calibri"/>
              </a:rPr>
              <a:t>Dokumentation:</a:t>
            </a:r>
            <a:r>
              <a:rPr b="0" lang="en-US" sz="3200" spc="-1" strike="noStrike">
                <a:solidFill>
                  <a:srgbClr val="205595"/>
                </a:solidFill>
                <a:uFill>
                  <a:solidFill>
                    <a:srgbClr val="ffffff"/>
                  </a:solidFill>
                </a:uFill>
                <a:latin typeface="Calibri"/>
              </a:rPr>
              <a:t>
</a:t>
            </a:r>
            <a:r>
              <a:rPr b="0" lang="en-US" sz="3200" spc="-1" strike="noStrike">
                <a:solidFill>
                  <a:srgbClr val="205595"/>
                </a:solidFill>
                <a:uFill>
                  <a:solidFill>
                    <a:srgbClr val="ffffff"/>
                  </a:solidFill>
                </a:uFill>
                <a:latin typeface="Calibri"/>
              </a:rPr>
              <a:t>Anforderungen nach FitSM-1</a:t>
            </a:r>
            <a:endParaRPr b="0" lang="en-US" sz="1800" spc="-1" strike="noStrike">
              <a:solidFill>
                <a:srgbClr val="000000"/>
              </a:solidFill>
              <a:uFill>
                <a:solidFill>
                  <a:srgbClr val="ffffff"/>
                </a:solidFill>
              </a:uFill>
              <a:latin typeface="Calibri"/>
            </a:endParaRPr>
          </a:p>
        </p:txBody>
      </p:sp>
      <p:sp>
        <p:nvSpPr>
          <p:cNvPr id="397" name="TextShape 2"/>
          <p:cNvSpPr txBox="1"/>
          <p:nvPr/>
        </p:nvSpPr>
        <p:spPr>
          <a:xfrm>
            <a:off x="6553080" y="6430680"/>
            <a:ext cx="2133360" cy="364680"/>
          </a:xfrm>
          <a:prstGeom prst="rect">
            <a:avLst/>
          </a:prstGeom>
          <a:noFill/>
          <a:ln>
            <a:noFill/>
          </a:ln>
        </p:spPr>
        <p:txBody>
          <a:bodyPr anchor="ctr"/>
          <a:p>
            <a:pPr algn="r">
              <a:lnSpc>
                <a:spcPct val="100000"/>
              </a:lnSpc>
            </a:pPr>
            <a:fld id="{B59A05C3-82E5-4FFB-996D-F2D199EFB2A5}" type="slidenum">
              <a:rPr b="0" lang="de-DE" sz="1200" spc="-1" strike="noStrike">
                <a:solidFill>
                  <a:srgbClr val="8b8b8b"/>
                </a:solidFill>
                <a:uFill>
                  <a:solidFill>
                    <a:srgbClr val="ffffff"/>
                  </a:solidFill>
                </a:uFill>
                <a:latin typeface="Calibri"/>
              </a:rPr>
              <a:t>&lt;Foliennummer&gt;</a:t>
            </a:fld>
            <a:endParaRPr b="0" lang="de-DE" sz="1400" spc="-1" strike="noStrike">
              <a:solidFill>
                <a:srgbClr val="000000"/>
              </a:solidFill>
              <a:uFill>
                <a:solidFill>
                  <a:srgbClr val="ffffff"/>
                </a:solidFill>
              </a:uFill>
              <a:latin typeface="Times New Roman"/>
            </a:endParaRPr>
          </a:p>
        </p:txBody>
      </p:sp>
      <p:graphicFrame>
        <p:nvGraphicFramePr>
          <p:cNvPr id="398" name="Table 3"/>
          <p:cNvGraphicFramePr/>
          <p:nvPr/>
        </p:nvGraphicFramePr>
        <p:xfrm>
          <a:off x="457200" y="1774080"/>
          <a:ext cx="8229240" cy="2292840"/>
        </p:xfrm>
        <a:graphic>
          <a:graphicData uri="http://schemas.openxmlformats.org/drawingml/2006/table">
            <a:tbl>
              <a:tblPr/>
              <a:tblGrid>
                <a:gridCol w="8229600"/>
              </a:tblGrid>
              <a:tr h="201600">
                <a:tc>
                  <a:txBody>
                    <a:bodyPr lIns="68400" rIns="68400" tIns="0" bIns="0"/>
                    <a:p>
                      <a:pPr>
                        <a:lnSpc>
                          <a:spcPct val="100000"/>
                        </a:lnSpc>
                      </a:pPr>
                      <a:r>
                        <a:rPr b="0" lang="de-DE" sz="1600" spc="-1" strike="noStrike">
                          <a:solidFill>
                            <a:srgbClr val="ffffff"/>
                          </a:solidFill>
                          <a:uFill>
                            <a:solidFill>
                              <a:srgbClr val="ffffff"/>
                            </a:solidFill>
                          </a:uFill>
                          <a:latin typeface="Calibri"/>
                          <a:ea typeface="MS Gothic"/>
                        </a:rPr>
                        <a:t>GR2 Dokumentation</a:t>
                      </a:r>
                      <a:endParaRPr b="0" lang="de-DE" sz="1800" spc="-1" strike="noStrike">
                        <a:solidFill>
                          <a:srgbClr val="000000"/>
                        </a:solidFill>
                        <a:uFill>
                          <a:solidFill>
                            <a:srgbClr val="ffffff"/>
                          </a:solidFill>
                        </a:uFill>
                        <a:latin typeface="Arial"/>
                      </a:endParaRPr>
                    </a:p>
                  </a:txBody>
                  <a:tcPr marL="68400" marR="68400">
                    <a:lnL w="12240">
                      <a:solidFill>
                        <a:srgbClr val="000000"/>
                      </a:solidFill>
                    </a:lnL>
                    <a:lnR w="12240">
                      <a:solidFill>
                        <a:srgbClr val="000000"/>
                      </a:solidFill>
                    </a:lnR>
                    <a:lnT w="12240">
                      <a:solidFill>
                        <a:srgbClr val="000000"/>
                      </a:solidFill>
                    </a:lnT>
                    <a:lnB w="12240">
                      <a:solidFill>
                        <a:srgbClr val="000000"/>
                      </a:solidFill>
                    </a:lnB>
                    <a:solidFill>
                      <a:srgbClr val="0b578c"/>
                    </a:solidFill>
                  </a:tcPr>
                </a:tc>
              </a:tr>
              <a:tr h="227520">
                <a:tc>
                  <a:txBody>
                    <a:bodyPr lIns="68400" rIns="68400" tIns="0" bIns="0"/>
                    <a:p>
                      <a:pPr>
                        <a:lnSpc>
                          <a:spcPct val="100000"/>
                        </a:lnSpc>
                      </a:pPr>
                      <a:r>
                        <a:rPr b="0" lang="de-DE" sz="1800" spc="-1" strike="noStrike" cap="all">
                          <a:solidFill>
                            <a:srgbClr val="ffffff"/>
                          </a:solidFill>
                          <a:uFill>
                            <a:solidFill>
                              <a:srgbClr val="ffffff"/>
                            </a:solidFill>
                          </a:uFill>
                          <a:latin typeface="Calibri"/>
                          <a:ea typeface="MS Mincho"/>
                        </a:rPr>
                        <a:t>Anforderungen</a:t>
                      </a:r>
                      <a:endParaRPr b="0" lang="de-DE" sz="1800" spc="-1" strike="noStrike">
                        <a:solidFill>
                          <a:srgbClr val="000000"/>
                        </a:solidFill>
                        <a:uFill>
                          <a:solidFill>
                            <a:srgbClr val="ffffff"/>
                          </a:solidFill>
                        </a:uFill>
                        <a:latin typeface="Arial"/>
                      </a:endParaRPr>
                    </a:p>
                  </a:txBody>
                  <a:tcPr marL="68400" marR="68400">
                    <a:lnL w="12240">
                      <a:solidFill>
                        <a:srgbClr val="000000"/>
                      </a:solidFill>
                    </a:lnL>
                    <a:lnR w="12240">
                      <a:solidFill>
                        <a:srgbClr val="000000"/>
                      </a:solidFill>
                    </a:lnR>
                    <a:lnT w="12240">
                      <a:solidFill>
                        <a:srgbClr val="000000"/>
                      </a:solidFill>
                    </a:lnT>
                    <a:lnB w="12240">
                      <a:solidFill>
                        <a:srgbClr val="000000"/>
                      </a:solidFill>
                    </a:lnB>
                    <a:solidFill>
                      <a:srgbClr val="8dcaf6"/>
                    </a:solidFill>
                  </a:tcPr>
                </a:tc>
              </a:tr>
              <a:tr h="2131200">
                <a:tc>
                  <a:txBody>
                    <a:bodyPr lIns="68400" rIns="68400" tIns="0" bIns="0"/>
                    <a:p>
                      <a:pPr marL="343080" indent="-342720">
                        <a:lnSpc>
                          <a:spcPct val="120000"/>
                        </a:lnSpc>
                        <a:buClr>
                          <a:srgbClr val="000000"/>
                        </a:buClr>
                        <a:buFont typeface="Symbol"/>
                        <a:buChar char=""/>
                      </a:pPr>
                      <a:r>
                        <a:rPr b="0" lang="de-DE" sz="1600" spc="-1" strike="noStrike">
                          <a:solidFill>
                            <a:srgbClr val="000000"/>
                          </a:solidFill>
                          <a:uFill>
                            <a:solidFill>
                              <a:srgbClr val="ffffff"/>
                            </a:solidFill>
                          </a:uFill>
                          <a:latin typeface="Calibri"/>
                          <a:ea typeface="MS Mincho"/>
                        </a:rPr>
                        <a:t>GR2.3 Die Outputs aller Service-Management-Prozesse (siehe PR1-PR14) müssen dokumentiert und die Ausführung wesentlicher Aktivitäten der Prozesse aufgezeichnet werden.</a:t>
                      </a:r>
                      <a:endParaRPr b="0" lang="de-DE" sz="1800" spc="-1" strike="noStrike">
                        <a:solidFill>
                          <a:srgbClr val="000000"/>
                        </a:solidFill>
                        <a:uFill>
                          <a:solidFill>
                            <a:srgbClr val="ffffff"/>
                          </a:solidFill>
                        </a:uFill>
                        <a:latin typeface="Arial"/>
                      </a:endParaRPr>
                    </a:p>
                    <a:p>
                      <a:pPr marL="343080" indent="-342720">
                        <a:lnSpc>
                          <a:spcPct val="120000"/>
                        </a:lnSpc>
                        <a:buClr>
                          <a:srgbClr val="000000"/>
                        </a:buClr>
                        <a:buFont typeface="Symbol"/>
                        <a:buChar char=""/>
                      </a:pPr>
                      <a:r>
                        <a:rPr b="0" lang="de-DE" sz="1600" spc="-1" strike="noStrike">
                          <a:solidFill>
                            <a:srgbClr val="000000"/>
                          </a:solidFill>
                          <a:uFill>
                            <a:solidFill>
                              <a:srgbClr val="ffffff"/>
                            </a:solidFill>
                          </a:uFill>
                          <a:latin typeface="Calibri"/>
                          <a:ea typeface="MS Mincho"/>
                        </a:rPr>
                        <a:t>GR2.4 Dokumentation muss unter Berücksichtigung der folgenden Aktivitäten, soweit anwendbar, gelenkt werden:</a:t>
                      </a:r>
                      <a:endParaRPr b="0" lang="de-DE" sz="1800" spc="-1" strike="noStrike">
                        <a:solidFill>
                          <a:srgbClr val="000000"/>
                        </a:solidFill>
                        <a:uFill>
                          <a:solidFill>
                            <a:srgbClr val="ffffff"/>
                          </a:solidFill>
                        </a:uFill>
                        <a:latin typeface="Arial"/>
                      </a:endParaRPr>
                    </a:p>
                    <a:p>
                      <a:pPr lvl="1" marL="743040" indent="-285480">
                        <a:lnSpc>
                          <a:spcPct val="120000"/>
                        </a:lnSpc>
                        <a:buClr>
                          <a:srgbClr val="000000"/>
                        </a:buClr>
                        <a:buFont typeface="Courier New"/>
                        <a:buChar char="o"/>
                      </a:pPr>
                      <a:r>
                        <a:rPr b="0" lang="de-DE" sz="1600" spc="-1" strike="noStrike">
                          <a:solidFill>
                            <a:srgbClr val="000000"/>
                          </a:solidFill>
                          <a:uFill>
                            <a:solidFill>
                              <a:srgbClr val="ffffff"/>
                            </a:solidFill>
                          </a:uFill>
                          <a:latin typeface="Calibri"/>
                          <a:ea typeface="MS Mincho"/>
                        </a:rPr>
                        <a:t>Erstellung und Genehmigung</a:t>
                      </a:r>
                      <a:endParaRPr b="0" lang="de-DE" sz="1800" spc="-1" strike="noStrike">
                        <a:solidFill>
                          <a:srgbClr val="000000"/>
                        </a:solidFill>
                        <a:uFill>
                          <a:solidFill>
                            <a:srgbClr val="ffffff"/>
                          </a:solidFill>
                        </a:uFill>
                        <a:latin typeface="Arial"/>
                      </a:endParaRPr>
                    </a:p>
                    <a:p>
                      <a:pPr lvl="1" marL="743040" indent="-285480">
                        <a:lnSpc>
                          <a:spcPct val="120000"/>
                        </a:lnSpc>
                        <a:buClr>
                          <a:srgbClr val="000000"/>
                        </a:buClr>
                        <a:buFont typeface="Courier New"/>
                        <a:buChar char="o"/>
                      </a:pPr>
                      <a:r>
                        <a:rPr b="0" lang="de-DE" sz="1600" spc="-1" strike="noStrike">
                          <a:solidFill>
                            <a:srgbClr val="000000"/>
                          </a:solidFill>
                          <a:uFill>
                            <a:solidFill>
                              <a:srgbClr val="ffffff"/>
                            </a:solidFill>
                          </a:uFill>
                          <a:latin typeface="Calibri"/>
                          <a:ea typeface="MS Mincho"/>
                        </a:rPr>
                        <a:t>Kommunikation und Verteilung</a:t>
                      </a:r>
                      <a:endParaRPr b="0" lang="de-DE" sz="1800" spc="-1" strike="noStrike">
                        <a:solidFill>
                          <a:srgbClr val="000000"/>
                        </a:solidFill>
                        <a:uFill>
                          <a:solidFill>
                            <a:srgbClr val="ffffff"/>
                          </a:solidFill>
                        </a:uFill>
                        <a:latin typeface="Arial"/>
                      </a:endParaRPr>
                    </a:p>
                    <a:p>
                      <a:pPr lvl="1" marL="743040" indent="-285480">
                        <a:lnSpc>
                          <a:spcPct val="120000"/>
                        </a:lnSpc>
                        <a:buClr>
                          <a:srgbClr val="000000"/>
                        </a:buClr>
                        <a:buFont typeface="Courier New"/>
                        <a:buChar char="o"/>
                      </a:pPr>
                      <a:r>
                        <a:rPr b="0" lang="de-DE" sz="1600" spc="-1" strike="noStrike">
                          <a:solidFill>
                            <a:srgbClr val="000000"/>
                          </a:solidFill>
                          <a:uFill>
                            <a:solidFill>
                              <a:srgbClr val="ffffff"/>
                            </a:solidFill>
                          </a:uFill>
                          <a:latin typeface="Calibri"/>
                          <a:ea typeface="MS Mincho"/>
                        </a:rPr>
                        <a:t>Überprüfung</a:t>
                      </a:r>
                      <a:endParaRPr b="0" lang="de-DE" sz="1800" spc="-1" strike="noStrike">
                        <a:solidFill>
                          <a:srgbClr val="000000"/>
                        </a:solidFill>
                        <a:uFill>
                          <a:solidFill>
                            <a:srgbClr val="ffffff"/>
                          </a:solidFill>
                        </a:uFill>
                        <a:latin typeface="Arial"/>
                      </a:endParaRPr>
                    </a:p>
                    <a:p>
                      <a:pPr lvl="1" marL="743040" indent="-285480">
                        <a:lnSpc>
                          <a:spcPct val="120000"/>
                        </a:lnSpc>
                        <a:buClr>
                          <a:srgbClr val="000000"/>
                        </a:buClr>
                        <a:buFont typeface="Courier New"/>
                        <a:buChar char="o"/>
                      </a:pPr>
                      <a:r>
                        <a:rPr b="0" lang="de-DE" sz="1600" spc="-1" strike="noStrike">
                          <a:solidFill>
                            <a:srgbClr val="000000"/>
                          </a:solidFill>
                          <a:uFill>
                            <a:solidFill>
                              <a:srgbClr val="ffffff"/>
                            </a:solidFill>
                          </a:uFill>
                          <a:latin typeface="Calibri"/>
                          <a:ea typeface="MS Mincho"/>
                        </a:rPr>
                        <a:t>Versionierung und Nachverfolgung von Änderungen</a:t>
                      </a:r>
                      <a:endParaRPr b="0" lang="de-DE" sz="1800" spc="-1" strike="noStrike">
                        <a:solidFill>
                          <a:srgbClr val="000000"/>
                        </a:solidFill>
                        <a:uFill>
                          <a:solidFill>
                            <a:srgbClr val="ffffff"/>
                          </a:solidFill>
                        </a:uFill>
                        <a:latin typeface="Arial"/>
                      </a:endParaRPr>
                    </a:p>
                  </a:txBody>
                  <a:tcPr marL="68400" marR="68400">
                    <a:lnL w="12240">
                      <a:solidFill>
                        <a:srgbClr val="000000"/>
                      </a:solidFill>
                    </a:lnL>
                    <a:lnR w="12240">
                      <a:solidFill>
                        <a:srgbClr val="000000"/>
                      </a:solidFill>
                    </a:lnR>
                    <a:lnT w="12240">
                      <a:solidFill>
                        <a:srgbClr val="000000"/>
                      </a:solidFill>
                    </a:lnT>
                    <a:lnB w="12240">
                      <a:solidFill>
                        <a:srgbClr val="000000"/>
                      </a:solidFill>
                    </a:lnB>
                    <a:noFill/>
                  </a:tcPr>
                </a:tc>
              </a:tr>
            </a:tbl>
          </a:graphicData>
        </a:graphic>
      </p:graphicFrame>
    </p:spTree>
  </p:cSld>
</p:sld>
</file>

<file path=ppt/slides/slide3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99" name="TextShape 1"/>
          <p:cNvSpPr txBox="1"/>
          <p:nvPr/>
        </p:nvSpPr>
        <p:spPr>
          <a:xfrm>
            <a:off x="457200" y="274680"/>
            <a:ext cx="7353360" cy="1047600"/>
          </a:xfrm>
          <a:prstGeom prst="rect">
            <a:avLst/>
          </a:prstGeom>
          <a:noFill/>
          <a:ln>
            <a:noFill/>
          </a:ln>
        </p:spPr>
        <p:txBody>
          <a:bodyPr anchor="ctr"/>
          <a:p>
            <a:pPr>
              <a:lnSpc>
                <a:spcPct val="100000"/>
              </a:lnSpc>
            </a:pPr>
            <a:r>
              <a:rPr b="0" lang="en-US" sz="3200" spc="-1" strike="noStrike">
                <a:solidFill>
                  <a:srgbClr val="205595"/>
                </a:solidFill>
                <a:uFill>
                  <a:solidFill>
                    <a:srgbClr val="ffffff"/>
                  </a:solidFill>
                </a:uFill>
                <a:latin typeface="Calibri"/>
              </a:rPr>
              <a:t>Dokumentation:</a:t>
            </a:r>
            <a:r>
              <a:rPr b="0" lang="en-US" sz="3200" spc="-1" strike="noStrike">
                <a:solidFill>
                  <a:srgbClr val="205595"/>
                </a:solidFill>
                <a:uFill>
                  <a:solidFill>
                    <a:srgbClr val="ffffff"/>
                  </a:solidFill>
                </a:uFill>
                <a:latin typeface="Calibri"/>
              </a:rPr>
              <a:t>
</a:t>
            </a:r>
            <a:r>
              <a:rPr b="0" lang="en-US" sz="3200" spc="-1" strike="noStrike">
                <a:solidFill>
                  <a:srgbClr val="205595"/>
                </a:solidFill>
                <a:uFill>
                  <a:solidFill>
                    <a:srgbClr val="ffffff"/>
                  </a:solidFill>
                </a:uFill>
                <a:latin typeface="Calibri"/>
              </a:rPr>
              <a:t>Wichtige Begriffe &amp; Konzepte</a:t>
            </a:r>
            <a:endParaRPr b="0" lang="en-US" sz="1800" spc="-1" strike="noStrike">
              <a:solidFill>
                <a:srgbClr val="000000"/>
              </a:solidFill>
              <a:uFill>
                <a:solidFill>
                  <a:srgbClr val="ffffff"/>
                </a:solidFill>
              </a:uFill>
              <a:latin typeface="Calibri"/>
            </a:endParaRPr>
          </a:p>
        </p:txBody>
      </p:sp>
      <p:sp>
        <p:nvSpPr>
          <p:cNvPr id="400" name="TextShape 2"/>
          <p:cNvSpPr txBox="1"/>
          <p:nvPr/>
        </p:nvSpPr>
        <p:spPr>
          <a:xfrm>
            <a:off x="457200" y="1696680"/>
            <a:ext cx="8229240" cy="4625640"/>
          </a:xfrm>
          <a:prstGeom prst="rect">
            <a:avLst/>
          </a:prstGeom>
          <a:noFill/>
          <a:ln>
            <a:noFill/>
          </a:ln>
        </p:spPr>
        <p:txBody>
          <a:bodyPr/>
          <a:p>
            <a:endParaRPr b="0" lang="en-US" sz="2800" spc="-1" strike="noStrike">
              <a:solidFill>
                <a:srgbClr val="000000"/>
              </a:solidFill>
              <a:uFill>
                <a:solidFill>
                  <a:srgbClr val="ffffff"/>
                </a:solidFill>
              </a:uFill>
              <a:latin typeface="Calibri"/>
            </a:endParaRPr>
          </a:p>
        </p:txBody>
      </p:sp>
      <p:sp>
        <p:nvSpPr>
          <p:cNvPr id="401" name="TextShape 3"/>
          <p:cNvSpPr txBox="1"/>
          <p:nvPr/>
        </p:nvSpPr>
        <p:spPr>
          <a:xfrm>
            <a:off x="6553080" y="6430680"/>
            <a:ext cx="2133360" cy="364680"/>
          </a:xfrm>
          <a:prstGeom prst="rect">
            <a:avLst/>
          </a:prstGeom>
          <a:noFill/>
          <a:ln>
            <a:noFill/>
          </a:ln>
        </p:spPr>
        <p:txBody>
          <a:bodyPr anchor="ctr"/>
          <a:p>
            <a:pPr algn="r">
              <a:lnSpc>
                <a:spcPct val="100000"/>
              </a:lnSpc>
            </a:pPr>
            <a:fld id="{F0AAA268-AA7F-4A8A-8091-98597CB8EEE1}" type="slidenum">
              <a:rPr b="0" lang="de-DE" sz="1200" spc="-1" strike="noStrike">
                <a:solidFill>
                  <a:srgbClr val="8b8b8b"/>
                </a:solidFill>
                <a:uFill>
                  <a:solidFill>
                    <a:srgbClr val="ffffff"/>
                  </a:solidFill>
                </a:uFill>
                <a:latin typeface="Calibri"/>
              </a:rPr>
              <a:t>&lt;Foliennummer&gt;</a:t>
            </a:fld>
            <a:endParaRPr b="0" lang="de-DE" sz="1400" spc="-1" strike="noStrike">
              <a:solidFill>
                <a:srgbClr val="000000"/>
              </a:solidFill>
              <a:uFill>
                <a:solidFill>
                  <a:srgbClr val="ffffff"/>
                </a:solidFill>
              </a:uFill>
              <a:latin typeface="Times New Roman"/>
            </a:endParaRPr>
          </a:p>
        </p:txBody>
      </p:sp>
      <p:graphicFrame>
        <p:nvGraphicFramePr>
          <p:cNvPr id="402" name="Table 4"/>
          <p:cNvGraphicFramePr/>
          <p:nvPr/>
        </p:nvGraphicFramePr>
        <p:xfrm>
          <a:off x="457200" y="1696680"/>
          <a:ext cx="8229240" cy="1760760"/>
        </p:xfrm>
        <a:graphic>
          <a:graphicData uri="http://schemas.openxmlformats.org/drawingml/2006/table">
            <a:tbl>
              <a:tblPr/>
              <a:tblGrid>
                <a:gridCol w="8229600"/>
              </a:tblGrid>
              <a:tr h="255240">
                <a:tc>
                  <a:txBody>
                    <a:bodyPr lIns="68400" rIns="68400" tIns="0" bIns="0"/>
                    <a:p>
                      <a:pPr>
                        <a:lnSpc>
                          <a:spcPct val="100000"/>
                        </a:lnSpc>
                      </a:pPr>
                      <a:r>
                        <a:rPr b="1" lang="de-DE" sz="1400" spc="-1" strike="noStrike">
                          <a:solidFill>
                            <a:srgbClr val="ffffff"/>
                          </a:solidFill>
                          <a:uFill>
                            <a:solidFill>
                              <a:srgbClr val="ffffff"/>
                            </a:solidFill>
                          </a:uFill>
                          <a:latin typeface="Calibri"/>
                        </a:rPr>
                        <a:t>Definition nach FitSM-0:</a:t>
                      </a:r>
                      <a:endParaRPr b="0" lang="de-DE" sz="1800" spc="-1" strike="noStrike">
                        <a:solidFill>
                          <a:srgbClr val="000000"/>
                        </a:solidFill>
                        <a:uFill>
                          <a:solidFill>
                            <a:srgbClr val="ffffff"/>
                          </a:solidFill>
                        </a:uFill>
                        <a:latin typeface="Arial"/>
                      </a:endParaRPr>
                    </a:p>
                  </a:txBody>
                  <a:tcPr marL="68400" marR="68400">
                    <a:lnL w="12240">
                      <a:solidFill>
                        <a:srgbClr val="4f81bd"/>
                      </a:solidFill>
                    </a:lnL>
                    <a:lnR w="12240">
                      <a:solidFill>
                        <a:srgbClr val="4f81bd"/>
                      </a:solidFill>
                    </a:lnR>
                    <a:lnT w="12240">
                      <a:solidFill>
                        <a:srgbClr val="4f81bd"/>
                      </a:solidFill>
                    </a:lnT>
                    <a:lnB w="12240">
                      <a:solidFill>
                        <a:srgbClr val="4f81bd"/>
                      </a:solidFill>
                    </a:lnB>
                    <a:solidFill>
                      <a:srgbClr val="4f81bd"/>
                    </a:solidFill>
                  </a:tcPr>
                </a:tc>
              </a:tr>
              <a:tr h="1505520">
                <a:tc>
                  <a:txBody>
                    <a:bodyPr lIns="68400" rIns="68400" tIns="0" bIns="0"/>
                    <a:p>
                      <a:pPr>
                        <a:lnSpc>
                          <a:spcPct val="100000"/>
                        </a:lnSpc>
                      </a:pPr>
                      <a:r>
                        <a:rPr b="0" lang="de-DE" sz="2000" spc="-1" strike="noStrike">
                          <a:solidFill>
                            <a:srgbClr val="000000"/>
                          </a:solidFill>
                          <a:uFill>
                            <a:solidFill>
                              <a:srgbClr val="ffffff"/>
                            </a:solidFill>
                          </a:uFill>
                          <a:latin typeface="Calibri"/>
                        </a:rPr>
                        <a:t>Dokument:</a:t>
                      </a:r>
                      <a:endParaRPr b="0" lang="de-DE" sz="1800" spc="-1" strike="noStrike">
                        <a:solidFill>
                          <a:srgbClr val="000000"/>
                        </a:solidFill>
                        <a:uFill>
                          <a:solidFill>
                            <a:srgbClr val="ffffff"/>
                          </a:solidFill>
                        </a:uFill>
                        <a:latin typeface="Arial"/>
                      </a:endParaRPr>
                    </a:p>
                    <a:p>
                      <a:pPr marL="457200">
                        <a:lnSpc>
                          <a:spcPct val="100000"/>
                        </a:lnSpc>
                      </a:pPr>
                      <a:r>
                        <a:rPr b="0" lang="de-DE" sz="1800" spc="-1" strike="noStrike">
                          <a:solidFill>
                            <a:srgbClr val="000000"/>
                          </a:solidFill>
                          <a:uFill>
                            <a:solidFill>
                              <a:srgbClr val="ffffff"/>
                            </a:solidFill>
                          </a:uFill>
                          <a:latin typeface="Calibri"/>
                        </a:rPr>
                        <a:t>Informationen und ihr Trägermedium</a:t>
                      </a:r>
                      <a:endParaRPr b="0" lang="de-DE" sz="1800" spc="-1" strike="noStrike">
                        <a:solidFill>
                          <a:srgbClr val="000000"/>
                        </a:solidFill>
                        <a:uFill>
                          <a:solidFill>
                            <a:srgbClr val="ffffff"/>
                          </a:solidFill>
                        </a:uFill>
                        <a:latin typeface="Arial"/>
                      </a:endParaRPr>
                    </a:p>
                    <a:p>
                      <a:pPr marL="457200">
                        <a:lnSpc>
                          <a:spcPct val="100000"/>
                        </a:lnSpc>
                      </a:pPr>
                      <a:endParaRPr b="0" lang="de-DE" sz="1800" spc="-1" strike="noStrike">
                        <a:solidFill>
                          <a:srgbClr val="000000"/>
                        </a:solidFill>
                        <a:uFill>
                          <a:solidFill>
                            <a:srgbClr val="ffffff"/>
                          </a:solidFill>
                        </a:uFill>
                        <a:latin typeface="Arial"/>
                      </a:endParaRPr>
                    </a:p>
                    <a:p>
                      <a:pPr marL="457200">
                        <a:lnSpc>
                          <a:spcPct val="100000"/>
                        </a:lnSpc>
                      </a:pPr>
                      <a:r>
                        <a:rPr b="0" i="1" lang="de-DE" sz="1800" spc="-1" strike="noStrike">
                          <a:solidFill>
                            <a:srgbClr val="000000"/>
                          </a:solidFill>
                          <a:uFill>
                            <a:solidFill>
                              <a:srgbClr val="ffffff"/>
                            </a:solidFill>
                          </a:uFill>
                          <a:latin typeface="Calibri"/>
                        </a:rPr>
                        <a:t>Anmerkung: Beispiele von Dokumenten sind Richtlinien, Pläne, Prozessbeschreibungen, Verfahren, Service Level Agreements (SLAs), Verträge oder Aufzeichnungen über durchgeführte Aktivitäten.</a:t>
                      </a:r>
                      <a:endParaRPr b="0" lang="de-DE" sz="1800" spc="-1" strike="noStrike">
                        <a:solidFill>
                          <a:srgbClr val="000000"/>
                        </a:solidFill>
                        <a:uFill>
                          <a:solidFill>
                            <a:srgbClr val="ffffff"/>
                          </a:solidFill>
                        </a:uFill>
                        <a:latin typeface="Arial"/>
                      </a:endParaRPr>
                    </a:p>
                  </a:txBody>
                  <a:tcPr marL="68400" marR="68400">
                    <a:lnL w="12240">
                      <a:solidFill>
                        <a:srgbClr val="4f81bd"/>
                      </a:solidFill>
                    </a:lnL>
                    <a:lnR w="12240">
                      <a:solidFill>
                        <a:srgbClr val="4f81bd"/>
                      </a:solidFill>
                    </a:lnR>
                    <a:lnT w="12240">
                      <a:solidFill>
                        <a:srgbClr val="4f81bd"/>
                      </a:solidFill>
                    </a:lnT>
                    <a:lnB w="12240">
                      <a:solidFill>
                        <a:srgbClr val="4f81bd"/>
                      </a:solidFill>
                    </a:lnB>
                    <a:solidFill>
                      <a:srgbClr val="ffffff"/>
                    </a:solidFill>
                  </a:tcPr>
                </a:tc>
              </a:tr>
            </a:tbl>
          </a:graphicData>
        </a:graphic>
      </p:graphicFrame>
      <p:graphicFrame>
        <p:nvGraphicFramePr>
          <p:cNvPr id="403" name="Table 5"/>
          <p:cNvGraphicFramePr/>
          <p:nvPr/>
        </p:nvGraphicFramePr>
        <p:xfrm>
          <a:off x="457200" y="3754440"/>
          <a:ext cx="8229240" cy="971280"/>
        </p:xfrm>
        <a:graphic>
          <a:graphicData uri="http://schemas.openxmlformats.org/drawingml/2006/table">
            <a:tbl>
              <a:tblPr/>
              <a:tblGrid>
                <a:gridCol w="8229600"/>
              </a:tblGrid>
              <a:tr h="177120">
                <a:tc>
                  <a:txBody>
                    <a:bodyPr lIns="68400" rIns="68400" tIns="0" bIns="0"/>
                    <a:p>
                      <a:pPr>
                        <a:lnSpc>
                          <a:spcPct val="100000"/>
                        </a:lnSpc>
                      </a:pPr>
                      <a:r>
                        <a:rPr b="1" lang="de-DE" sz="1400" spc="-1" strike="noStrike">
                          <a:solidFill>
                            <a:srgbClr val="ffffff"/>
                          </a:solidFill>
                          <a:uFill>
                            <a:solidFill>
                              <a:srgbClr val="ffffff"/>
                            </a:solidFill>
                          </a:uFill>
                          <a:latin typeface="Calibri"/>
                        </a:rPr>
                        <a:t>Definition nach FitSM-0:</a:t>
                      </a:r>
                      <a:endParaRPr b="0" lang="de-DE" sz="1800" spc="-1" strike="noStrike">
                        <a:solidFill>
                          <a:srgbClr val="000000"/>
                        </a:solidFill>
                        <a:uFill>
                          <a:solidFill>
                            <a:srgbClr val="ffffff"/>
                          </a:solidFill>
                        </a:uFill>
                        <a:latin typeface="Arial"/>
                      </a:endParaRPr>
                    </a:p>
                  </a:txBody>
                  <a:tcPr marL="68400" marR="68400">
                    <a:lnL w="12240">
                      <a:solidFill>
                        <a:srgbClr val="4f81bd"/>
                      </a:solidFill>
                    </a:lnL>
                    <a:lnR w="12240">
                      <a:solidFill>
                        <a:srgbClr val="4f81bd"/>
                      </a:solidFill>
                    </a:lnR>
                    <a:lnT w="12240">
                      <a:solidFill>
                        <a:srgbClr val="4f81bd"/>
                      </a:solidFill>
                    </a:lnT>
                    <a:lnB w="12240">
                      <a:solidFill>
                        <a:srgbClr val="4f81bd"/>
                      </a:solidFill>
                    </a:lnB>
                    <a:solidFill>
                      <a:srgbClr val="4f81bd"/>
                    </a:solidFill>
                  </a:tcPr>
                </a:tc>
              </a:tr>
              <a:tr h="794160">
                <a:tc>
                  <a:txBody>
                    <a:bodyPr lIns="68400" rIns="68400" tIns="0" bIns="0"/>
                    <a:p>
                      <a:pPr>
                        <a:lnSpc>
                          <a:spcPct val="100000"/>
                        </a:lnSpc>
                      </a:pPr>
                      <a:r>
                        <a:rPr b="0" lang="de-DE" sz="2000" spc="-1" strike="noStrike">
                          <a:solidFill>
                            <a:srgbClr val="000000"/>
                          </a:solidFill>
                          <a:uFill>
                            <a:solidFill>
                              <a:srgbClr val="ffffff"/>
                            </a:solidFill>
                          </a:uFill>
                          <a:latin typeface="Calibri"/>
                        </a:rPr>
                        <a:t>Aufzeichnung:</a:t>
                      </a:r>
                      <a:endParaRPr b="0" lang="de-DE" sz="1800" spc="-1" strike="noStrike">
                        <a:solidFill>
                          <a:srgbClr val="000000"/>
                        </a:solidFill>
                        <a:uFill>
                          <a:solidFill>
                            <a:srgbClr val="ffffff"/>
                          </a:solidFill>
                        </a:uFill>
                        <a:latin typeface="Arial"/>
                      </a:endParaRPr>
                    </a:p>
                    <a:p>
                      <a:pPr marL="457200">
                        <a:lnSpc>
                          <a:spcPct val="100000"/>
                        </a:lnSpc>
                      </a:pPr>
                      <a:r>
                        <a:rPr b="0" lang="de-DE" sz="1800" spc="-1" strike="noStrike">
                          <a:solidFill>
                            <a:srgbClr val="000000"/>
                          </a:solidFill>
                          <a:uFill>
                            <a:solidFill>
                              <a:srgbClr val="ffffff"/>
                            </a:solidFill>
                          </a:uFill>
                          <a:latin typeface="Calibri"/>
                        </a:rPr>
                        <a:t>Dokumentation zu einem Ereignis oder über die Ergebnisse der Ausführung eines </a:t>
                      </a:r>
                      <a:r>
                        <a:rPr b="0" i="1" lang="de-DE" sz="1800" spc="-1" strike="noStrike">
                          <a:solidFill>
                            <a:srgbClr val="000000"/>
                          </a:solidFill>
                          <a:uFill>
                            <a:solidFill>
                              <a:srgbClr val="ffffff"/>
                            </a:solidFill>
                          </a:uFill>
                          <a:latin typeface="Calibri"/>
                        </a:rPr>
                        <a:t>Prozesses</a:t>
                      </a:r>
                      <a:r>
                        <a:rPr b="0" lang="de-DE" sz="1800" spc="-1" strike="noStrike">
                          <a:solidFill>
                            <a:srgbClr val="000000"/>
                          </a:solidFill>
                          <a:uFill>
                            <a:solidFill>
                              <a:srgbClr val="ffffff"/>
                            </a:solidFill>
                          </a:uFill>
                          <a:latin typeface="Calibri"/>
                        </a:rPr>
                        <a:t> oder einer </a:t>
                      </a:r>
                      <a:r>
                        <a:rPr b="0" i="1" lang="de-DE" sz="1800" spc="-1" strike="noStrike">
                          <a:solidFill>
                            <a:srgbClr val="000000"/>
                          </a:solidFill>
                          <a:uFill>
                            <a:solidFill>
                              <a:srgbClr val="ffffff"/>
                            </a:solidFill>
                          </a:uFill>
                          <a:latin typeface="Calibri"/>
                        </a:rPr>
                        <a:t>Aktivität</a:t>
                      </a:r>
                      <a:endParaRPr b="0" lang="de-DE" sz="1800" spc="-1" strike="noStrike">
                        <a:solidFill>
                          <a:srgbClr val="000000"/>
                        </a:solidFill>
                        <a:uFill>
                          <a:solidFill>
                            <a:srgbClr val="ffffff"/>
                          </a:solidFill>
                        </a:uFill>
                        <a:latin typeface="Arial"/>
                      </a:endParaRPr>
                    </a:p>
                  </a:txBody>
                  <a:tcPr marL="68400" marR="68400">
                    <a:lnL w="12240">
                      <a:solidFill>
                        <a:srgbClr val="4f81bd"/>
                      </a:solidFill>
                    </a:lnL>
                    <a:lnR w="12240">
                      <a:solidFill>
                        <a:srgbClr val="4f81bd"/>
                      </a:solidFill>
                    </a:lnR>
                    <a:lnT w="12240">
                      <a:solidFill>
                        <a:srgbClr val="4f81bd"/>
                      </a:solidFill>
                    </a:lnT>
                    <a:lnB w="12240">
                      <a:solidFill>
                        <a:srgbClr val="4f81bd"/>
                      </a:solidFill>
                    </a:lnB>
                    <a:solidFill>
                      <a:srgbClr val="ffffff"/>
                    </a:solidFill>
                  </a:tcPr>
                </a:tc>
              </a:tr>
            </a:tbl>
          </a:graphicData>
        </a:graphic>
      </p:graphicFrame>
    </p:spTree>
  </p:cSld>
</p:sld>
</file>

<file path=ppt/slides/slide3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04" name="TextShape 1"/>
          <p:cNvSpPr txBox="1"/>
          <p:nvPr/>
        </p:nvSpPr>
        <p:spPr>
          <a:xfrm>
            <a:off x="457200" y="274680"/>
            <a:ext cx="7353360" cy="1047600"/>
          </a:xfrm>
          <a:prstGeom prst="rect">
            <a:avLst/>
          </a:prstGeom>
          <a:noFill/>
          <a:ln>
            <a:noFill/>
          </a:ln>
        </p:spPr>
        <p:txBody>
          <a:bodyPr anchor="ctr"/>
          <a:p>
            <a:pPr>
              <a:lnSpc>
                <a:spcPct val="100000"/>
              </a:lnSpc>
            </a:pPr>
            <a:r>
              <a:rPr b="0" lang="en-US" sz="3200" spc="-1" strike="noStrike">
                <a:solidFill>
                  <a:srgbClr val="205595"/>
                </a:solidFill>
                <a:uFill>
                  <a:solidFill>
                    <a:srgbClr val="ffffff"/>
                  </a:solidFill>
                </a:uFill>
                <a:latin typeface="Calibri"/>
              </a:rPr>
              <a:t>Dokumentation:</a:t>
            </a:r>
            <a:r>
              <a:rPr b="0" lang="en-US" sz="3200" spc="-1" strike="noStrike">
                <a:solidFill>
                  <a:srgbClr val="205595"/>
                </a:solidFill>
                <a:uFill>
                  <a:solidFill>
                    <a:srgbClr val="ffffff"/>
                  </a:solidFill>
                </a:uFill>
                <a:latin typeface="Calibri"/>
              </a:rPr>
              <a:t>
</a:t>
            </a:r>
            <a:r>
              <a:rPr b="0" lang="en-US" sz="3200" spc="-1" strike="noStrike">
                <a:solidFill>
                  <a:srgbClr val="205595"/>
                </a:solidFill>
                <a:uFill>
                  <a:solidFill>
                    <a:srgbClr val="ffffff"/>
                  </a:solidFill>
                </a:uFill>
                <a:latin typeface="Calibri"/>
              </a:rPr>
              <a:t>Beispiele</a:t>
            </a:r>
            <a:endParaRPr b="0" lang="en-US" sz="1800" spc="-1" strike="noStrike">
              <a:solidFill>
                <a:srgbClr val="000000"/>
              </a:solidFill>
              <a:uFill>
                <a:solidFill>
                  <a:srgbClr val="ffffff"/>
                </a:solidFill>
              </a:uFill>
              <a:latin typeface="Calibri"/>
            </a:endParaRPr>
          </a:p>
        </p:txBody>
      </p:sp>
      <p:sp>
        <p:nvSpPr>
          <p:cNvPr id="405" name="TextShape 2"/>
          <p:cNvSpPr txBox="1"/>
          <p:nvPr/>
        </p:nvSpPr>
        <p:spPr>
          <a:xfrm>
            <a:off x="457200" y="1696680"/>
            <a:ext cx="8229240" cy="4625640"/>
          </a:xfrm>
          <a:prstGeom prst="rect">
            <a:avLst/>
          </a:prstGeom>
          <a:noFill/>
          <a:ln>
            <a:noFill/>
          </a:ln>
        </p:spPr>
        <p:txBody>
          <a:bodyPr/>
          <a:p>
            <a:pPr marL="343080" indent="-342720">
              <a:lnSpc>
                <a:spcPct val="100000"/>
              </a:lnSpc>
              <a:buClr>
                <a:srgbClr val="000000"/>
              </a:buClr>
              <a:buFont typeface="Arial"/>
              <a:buChar char="•"/>
            </a:pPr>
            <a:r>
              <a:rPr b="0" lang="en-US" sz="2800" spc="-1" strike="noStrike">
                <a:solidFill>
                  <a:srgbClr val="000000"/>
                </a:solidFill>
                <a:uFill>
                  <a:solidFill>
                    <a:srgbClr val="ffffff"/>
                  </a:solidFill>
                </a:uFill>
                <a:latin typeface="Calibri"/>
              </a:rPr>
              <a:t>Beispiele von Dokumenten, die </a:t>
            </a:r>
            <a:r>
              <a:rPr b="1" lang="en-US" sz="2800" spc="-1" strike="noStrike">
                <a:solidFill>
                  <a:srgbClr val="000000"/>
                </a:solidFill>
                <a:uFill>
                  <a:solidFill>
                    <a:srgbClr val="ffffff"/>
                  </a:solidFill>
                </a:uFill>
                <a:latin typeface="Calibri"/>
              </a:rPr>
              <a:t>keine</a:t>
            </a:r>
            <a:r>
              <a:rPr b="0" lang="en-US" sz="2800" spc="-1" strike="noStrike">
                <a:solidFill>
                  <a:srgbClr val="000000"/>
                </a:solidFill>
                <a:uFill>
                  <a:solidFill>
                    <a:srgbClr val="ffffff"/>
                  </a:solidFill>
                </a:uFill>
                <a:latin typeface="Calibri"/>
              </a:rPr>
              <a:t> Aufzeichnung sind:</a:t>
            </a:r>
            <a:endParaRPr b="0" lang="en-US" sz="2800" spc="-1" strike="noStrike">
              <a:solidFill>
                <a:srgbClr val="000000"/>
              </a:solidFill>
              <a:uFill>
                <a:solidFill>
                  <a:srgbClr val="ffffff"/>
                </a:solidFill>
              </a:uFill>
              <a:latin typeface="Calibri"/>
            </a:endParaRPr>
          </a:p>
          <a:p>
            <a:pPr lvl="1" marL="743040" indent="-285480">
              <a:lnSpc>
                <a:spcPct val="100000"/>
              </a:lnSpc>
              <a:buClr>
                <a:srgbClr val="000000"/>
              </a:buClr>
              <a:buFont typeface="Arial"/>
              <a:buChar char="–"/>
            </a:pPr>
            <a:r>
              <a:rPr b="0" lang="en-US" sz="2400" spc="-1" strike="noStrike">
                <a:solidFill>
                  <a:srgbClr val="000000"/>
                </a:solidFill>
                <a:uFill>
                  <a:solidFill>
                    <a:srgbClr val="ffffff"/>
                  </a:solidFill>
                </a:uFill>
                <a:latin typeface="Calibri"/>
              </a:rPr>
              <a:t>Richtlinie</a:t>
            </a:r>
            <a:endParaRPr b="0" lang="en-US" sz="2000" spc="-1" strike="noStrike">
              <a:solidFill>
                <a:srgbClr val="000000"/>
              </a:solidFill>
              <a:uFill>
                <a:solidFill>
                  <a:srgbClr val="ffffff"/>
                </a:solidFill>
              </a:uFill>
              <a:latin typeface="Calibri"/>
            </a:endParaRPr>
          </a:p>
          <a:p>
            <a:pPr lvl="1" marL="743040" indent="-285480">
              <a:lnSpc>
                <a:spcPct val="100000"/>
              </a:lnSpc>
              <a:buClr>
                <a:srgbClr val="000000"/>
              </a:buClr>
              <a:buFont typeface="Arial"/>
              <a:buChar char="–"/>
            </a:pPr>
            <a:r>
              <a:rPr b="0" lang="en-US" sz="2400" spc="-1" strike="noStrike">
                <a:solidFill>
                  <a:srgbClr val="000000"/>
                </a:solidFill>
                <a:uFill>
                  <a:solidFill>
                    <a:srgbClr val="ffffff"/>
                  </a:solidFill>
                </a:uFill>
                <a:latin typeface="Calibri"/>
              </a:rPr>
              <a:t>Plan</a:t>
            </a:r>
            <a:endParaRPr b="0" lang="en-US" sz="2000" spc="-1" strike="noStrike">
              <a:solidFill>
                <a:srgbClr val="000000"/>
              </a:solidFill>
              <a:uFill>
                <a:solidFill>
                  <a:srgbClr val="ffffff"/>
                </a:solidFill>
              </a:uFill>
              <a:latin typeface="Calibri"/>
            </a:endParaRPr>
          </a:p>
          <a:p>
            <a:pPr lvl="1" marL="743040" indent="-285480">
              <a:lnSpc>
                <a:spcPct val="100000"/>
              </a:lnSpc>
              <a:buClr>
                <a:srgbClr val="000000"/>
              </a:buClr>
              <a:buFont typeface="Arial"/>
              <a:buChar char="–"/>
            </a:pPr>
            <a:r>
              <a:rPr b="0" lang="en-US" sz="2400" spc="-1" strike="noStrike">
                <a:solidFill>
                  <a:srgbClr val="000000"/>
                </a:solidFill>
                <a:uFill>
                  <a:solidFill>
                    <a:srgbClr val="ffffff"/>
                  </a:solidFill>
                </a:uFill>
                <a:latin typeface="Calibri"/>
              </a:rPr>
              <a:t>Prozessbeschreibung</a:t>
            </a:r>
            <a:endParaRPr b="0" lang="en-US" sz="2000" spc="-1" strike="noStrike">
              <a:solidFill>
                <a:srgbClr val="000000"/>
              </a:solidFill>
              <a:uFill>
                <a:solidFill>
                  <a:srgbClr val="ffffff"/>
                </a:solidFill>
              </a:uFill>
              <a:latin typeface="Calibri"/>
            </a:endParaRPr>
          </a:p>
          <a:p>
            <a:pPr lvl="1" marL="743040" indent="-285480">
              <a:lnSpc>
                <a:spcPct val="100000"/>
              </a:lnSpc>
              <a:buClr>
                <a:srgbClr val="000000"/>
              </a:buClr>
              <a:buFont typeface="Arial"/>
              <a:buChar char="–"/>
            </a:pPr>
            <a:r>
              <a:rPr b="0" lang="en-US" sz="2400" spc="-1" strike="noStrike">
                <a:solidFill>
                  <a:srgbClr val="000000"/>
                </a:solidFill>
                <a:uFill>
                  <a:solidFill>
                    <a:srgbClr val="ffffff"/>
                  </a:solidFill>
                </a:uFill>
                <a:latin typeface="Calibri"/>
              </a:rPr>
              <a:t>Verfahrensbeschreibung</a:t>
            </a:r>
            <a:endParaRPr b="0" lang="en-US" sz="2000" spc="-1" strike="noStrike">
              <a:solidFill>
                <a:srgbClr val="000000"/>
              </a:solidFill>
              <a:uFill>
                <a:solidFill>
                  <a:srgbClr val="ffffff"/>
                </a:solidFill>
              </a:uFill>
              <a:latin typeface="Calibri"/>
            </a:endParaRPr>
          </a:p>
          <a:p>
            <a:pPr lvl="1" marL="743040" indent="-285480">
              <a:lnSpc>
                <a:spcPct val="100000"/>
              </a:lnSpc>
              <a:buClr>
                <a:srgbClr val="000000"/>
              </a:buClr>
              <a:buFont typeface="Arial"/>
              <a:buChar char="–"/>
            </a:pPr>
            <a:r>
              <a:rPr b="0" lang="en-US" sz="2400" spc="-1" strike="noStrike">
                <a:solidFill>
                  <a:srgbClr val="000000"/>
                </a:solidFill>
                <a:uFill>
                  <a:solidFill>
                    <a:srgbClr val="ffffff"/>
                  </a:solidFill>
                </a:uFill>
                <a:latin typeface="Calibri"/>
              </a:rPr>
              <a:t>Vereinbarung</a:t>
            </a:r>
            <a:endParaRPr b="0" lang="en-US" sz="2000" spc="-1" strike="noStrike">
              <a:solidFill>
                <a:srgbClr val="000000"/>
              </a:solidFill>
              <a:uFill>
                <a:solidFill>
                  <a:srgbClr val="ffffff"/>
                </a:solidFill>
              </a:uFill>
              <a:latin typeface="Calibri"/>
            </a:endParaRPr>
          </a:p>
          <a:p>
            <a:pPr lvl="1" marL="743040" indent="-285480">
              <a:lnSpc>
                <a:spcPct val="100000"/>
              </a:lnSpc>
              <a:buClr>
                <a:srgbClr val="000000"/>
              </a:buClr>
              <a:buFont typeface="Arial"/>
              <a:buChar char="–"/>
            </a:pPr>
            <a:r>
              <a:rPr b="0" lang="en-US" sz="2400" spc="-1" strike="noStrike">
                <a:solidFill>
                  <a:srgbClr val="000000"/>
                </a:solidFill>
                <a:uFill>
                  <a:solidFill>
                    <a:srgbClr val="ffffff"/>
                  </a:solidFill>
                </a:uFill>
                <a:latin typeface="Calibri"/>
              </a:rPr>
              <a:t>Vertrag</a:t>
            </a:r>
            <a:endParaRPr b="0" lang="en-US" sz="2000" spc="-1" strike="noStrike">
              <a:solidFill>
                <a:srgbClr val="000000"/>
              </a:solidFill>
              <a:uFill>
                <a:solidFill>
                  <a:srgbClr val="ffffff"/>
                </a:solidFill>
              </a:uFill>
              <a:latin typeface="Calibri"/>
            </a:endParaRPr>
          </a:p>
          <a:p>
            <a:pPr marL="343080" indent="-342720">
              <a:lnSpc>
                <a:spcPct val="100000"/>
              </a:lnSpc>
              <a:buClr>
                <a:srgbClr val="000000"/>
              </a:buClr>
              <a:buFont typeface="Arial"/>
              <a:buChar char="•"/>
            </a:pPr>
            <a:r>
              <a:rPr b="0" lang="en-US" sz="2800" spc="-1" strike="noStrike">
                <a:solidFill>
                  <a:srgbClr val="000000"/>
                </a:solidFill>
                <a:uFill>
                  <a:solidFill>
                    <a:srgbClr val="ffffff"/>
                  </a:solidFill>
                </a:uFill>
                <a:latin typeface="Calibri"/>
              </a:rPr>
              <a:t>Beispiele von Dokumenten, die Aufzeichnungen sind :</a:t>
            </a:r>
            <a:endParaRPr b="0" lang="en-US" sz="2800" spc="-1" strike="noStrike">
              <a:solidFill>
                <a:srgbClr val="000000"/>
              </a:solidFill>
              <a:uFill>
                <a:solidFill>
                  <a:srgbClr val="ffffff"/>
                </a:solidFill>
              </a:uFill>
              <a:latin typeface="Calibri"/>
            </a:endParaRPr>
          </a:p>
          <a:p>
            <a:pPr lvl="1" marL="743040" indent="-285480">
              <a:lnSpc>
                <a:spcPct val="100000"/>
              </a:lnSpc>
              <a:buClr>
                <a:srgbClr val="000000"/>
              </a:buClr>
              <a:buFont typeface="Arial"/>
              <a:buChar char="–"/>
            </a:pPr>
            <a:r>
              <a:rPr b="0" lang="en-US" sz="2400" spc="-1" strike="noStrike">
                <a:solidFill>
                  <a:srgbClr val="000000"/>
                </a:solidFill>
                <a:uFill>
                  <a:solidFill>
                    <a:srgbClr val="ffffff"/>
                  </a:solidFill>
                </a:uFill>
                <a:latin typeface="Calibri"/>
              </a:rPr>
              <a:t>Ticket (z.B. Incident / Service Request / Change Ticket)</a:t>
            </a:r>
            <a:endParaRPr b="0" lang="en-US" sz="2000" spc="-1" strike="noStrike">
              <a:solidFill>
                <a:srgbClr val="000000"/>
              </a:solidFill>
              <a:uFill>
                <a:solidFill>
                  <a:srgbClr val="ffffff"/>
                </a:solidFill>
              </a:uFill>
              <a:latin typeface="Calibri"/>
            </a:endParaRPr>
          </a:p>
          <a:p>
            <a:pPr lvl="1" marL="743040" indent="-285480">
              <a:lnSpc>
                <a:spcPct val="100000"/>
              </a:lnSpc>
              <a:buClr>
                <a:srgbClr val="000000"/>
              </a:buClr>
              <a:buFont typeface="Arial"/>
              <a:buChar char="–"/>
            </a:pPr>
            <a:r>
              <a:rPr b="0" lang="en-US" sz="2400" spc="-1" strike="noStrike">
                <a:solidFill>
                  <a:srgbClr val="000000"/>
                </a:solidFill>
                <a:uFill>
                  <a:solidFill>
                    <a:srgbClr val="ffffff"/>
                  </a:solidFill>
                </a:uFill>
                <a:latin typeface="Calibri"/>
              </a:rPr>
              <a:t>Trainingsaufzeichnung</a:t>
            </a:r>
            <a:endParaRPr b="0" lang="en-US" sz="2000" spc="-1" strike="noStrike">
              <a:solidFill>
                <a:srgbClr val="000000"/>
              </a:solidFill>
              <a:uFill>
                <a:solidFill>
                  <a:srgbClr val="ffffff"/>
                </a:solidFill>
              </a:uFill>
              <a:latin typeface="Calibri"/>
            </a:endParaRPr>
          </a:p>
          <a:p>
            <a:pPr lvl="1" marL="743040" indent="-285480">
              <a:lnSpc>
                <a:spcPct val="100000"/>
              </a:lnSpc>
              <a:buClr>
                <a:srgbClr val="000000"/>
              </a:buClr>
              <a:buFont typeface="Arial"/>
              <a:buChar char="–"/>
            </a:pPr>
            <a:r>
              <a:rPr b="0" lang="en-US" sz="2400" spc="-1" strike="noStrike">
                <a:solidFill>
                  <a:srgbClr val="000000"/>
                </a:solidFill>
                <a:uFill>
                  <a:solidFill>
                    <a:srgbClr val="ffffff"/>
                  </a:solidFill>
                </a:uFill>
                <a:latin typeface="Calibri"/>
              </a:rPr>
              <a:t>Auditbericht</a:t>
            </a:r>
            <a:endParaRPr b="0" lang="en-US" sz="2000" spc="-1" strike="noStrike">
              <a:solidFill>
                <a:srgbClr val="000000"/>
              </a:solidFill>
              <a:uFill>
                <a:solidFill>
                  <a:srgbClr val="ffffff"/>
                </a:solidFill>
              </a:uFill>
              <a:latin typeface="Calibri"/>
            </a:endParaRPr>
          </a:p>
          <a:p>
            <a:pPr lvl="1" marL="743040" indent="-285480">
              <a:lnSpc>
                <a:spcPct val="100000"/>
              </a:lnSpc>
              <a:buClr>
                <a:srgbClr val="000000"/>
              </a:buClr>
              <a:buFont typeface="Arial"/>
              <a:buChar char="–"/>
            </a:pPr>
            <a:r>
              <a:rPr b="0" lang="en-US" sz="2400" spc="-1" strike="noStrike">
                <a:solidFill>
                  <a:srgbClr val="000000"/>
                </a:solidFill>
                <a:uFill>
                  <a:solidFill>
                    <a:srgbClr val="ffffff"/>
                  </a:solidFill>
                </a:uFill>
                <a:latin typeface="Calibri"/>
              </a:rPr>
              <a:t>Besprechungsprotokolle</a:t>
            </a:r>
            <a:endParaRPr b="0" lang="en-US" sz="2000" spc="-1" strike="noStrike">
              <a:solidFill>
                <a:srgbClr val="000000"/>
              </a:solidFill>
              <a:uFill>
                <a:solidFill>
                  <a:srgbClr val="ffffff"/>
                </a:solidFill>
              </a:uFill>
              <a:latin typeface="Calibri"/>
            </a:endParaRPr>
          </a:p>
          <a:p>
            <a:pPr lvl="1" marL="743040" indent="-285480">
              <a:lnSpc>
                <a:spcPct val="100000"/>
              </a:lnSpc>
              <a:buClr>
                <a:srgbClr val="000000"/>
              </a:buClr>
              <a:buFont typeface="Arial"/>
              <a:buChar char="–"/>
            </a:pPr>
            <a:r>
              <a:rPr b="0" lang="en-US" sz="2400" spc="-1" strike="noStrike">
                <a:solidFill>
                  <a:srgbClr val="000000"/>
                </a:solidFill>
                <a:uFill>
                  <a:solidFill>
                    <a:srgbClr val="ffffff"/>
                  </a:solidFill>
                </a:uFill>
                <a:latin typeface="Calibri"/>
              </a:rPr>
              <a:t>Besucherliste / Gästebuch</a:t>
            </a:r>
            <a:endParaRPr b="0" lang="en-US" sz="2000" spc="-1" strike="noStrike">
              <a:solidFill>
                <a:srgbClr val="000000"/>
              </a:solidFill>
              <a:uFill>
                <a:solidFill>
                  <a:srgbClr val="ffffff"/>
                </a:solidFill>
              </a:uFill>
              <a:latin typeface="Calibri"/>
            </a:endParaRPr>
          </a:p>
        </p:txBody>
      </p:sp>
      <p:sp>
        <p:nvSpPr>
          <p:cNvPr id="406" name="TextShape 3"/>
          <p:cNvSpPr txBox="1"/>
          <p:nvPr/>
        </p:nvSpPr>
        <p:spPr>
          <a:xfrm>
            <a:off x="6553080" y="6430680"/>
            <a:ext cx="2133360" cy="364680"/>
          </a:xfrm>
          <a:prstGeom prst="rect">
            <a:avLst/>
          </a:prstGeom>
          <a:noFill/>
          <a:ln>
            <a:noFill/>
          </a:ln>
        </p:spPr>
        <p:txBody>
          <a:bodyPr anchor="ctr"/>
          <a:p>
            <a:pPr algn="r">
              <a:lnSpc>
                <a:spcPct val="100000"/>
              </a:lnSpc>
            </a:pPr>
            <a:fld id="{4852E82E-8F64-4E2D-813A-9E4B7D3A3A3B}" type="slidenum">
              <a:rPr b="0" lang="de-DE" sz="1200" spc="-1" strike="noStrike">
                <a:solidFill>
                  <a:srgbClr val="8b8b8b"/>
                </a:solidFill>
                <a:uFill>
                  <a:solidFill>
                    <a:srgbClr val="ffffff"/>
                  </a:solidFill>
                </a:uFill>
                <a:latin typeface="Calibri"/>
              </a:rPr>
              <a:t>&lt;Foliennummer&gt;</a:t>
            </a:fld>
            <a:endParaRPr b="0" lang="de-DE" sz="1400" spc="-1" strike="noStrike">
              <a:solidFill>
                <a:srgbClr val="000000"/>
              </a:solidFill>
              <a:uFill>
                <a:solidFill>
                  <a:srgbClr val="ffffff"/>
                </a:solidFill>
              </a:uFill>
              <a:latin typeface="Times New Roman"/>
            </a:endParaRPr>
          </a:p>
        </p:txBody>
      </p:sp>
    </p:spTree>
  </p:cSld>
</p:sld>
</file>

<file path=ppt/slides/slide3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07" name="TextShape 1"/>
          <p:cNvSpPr txBox="1"/>
          <p:nvPr/>
        </p:nvSpPr>
        <p:spPr>
          <a:xfrm>
            <a:off x="685800" y="2130480"/>
            <a:ext cx="7772040" cy="1469520"/>
          </a:xfrm>
          <a:prstGeom prst="rect">
            <a:avLst/>
          </a:prstGeom>
          <a:noFill/>
          <a:ln>
            <a:noFill/>
          </a:ln>
        </p:spPr>
        <p:txBody>
          <a:bodyPr anchor="ctr"/>
          <a:p>
            <a:pPr algn="ctr">
              <a:lnSpc>
                <a:spcPct val="100000"/>
              </a:lnSpc>
            </a:pPr>
            <a:r>
              <a:rPr b="0" lang="en-US" sz="3200" spc="-1" strike="noStrike">
                <a:solidFill>
                  <a:srgbClr val="205595"/>
                </a:solidFill>
                <a:uFill>
                  <a:solidFill>
                    <a:srgbClr val="ffffff"/>
                  </a:solidFill>
                </a:uFill>
                <a:latin typeface="Calibri"/>
              </a:rPr>
              <a:t>Definition des Geltungsbereichs des SMS</a:t>
            </a:r>
            <a:endParaRPr b="0" lang="en-US" sz="1800" spc="-1" strike="noStrike">
              <a:solidFill>
                <a:srgbClr val="000000"/>
              </a:solidFill>
              <a:uFill>
                <a:solidFill>
                  <a:srgbClr val="ffffff"/>
                </a:solidFill>
              </a:uFill>
              <a:latin typeface="Calibri"/>
            </a:endParaRPr>
          </a:p>
        </p:txBody>
      </p:sp>
      <p:sp>
        <p:nvSpPr>
          <p:cNvPr id="408" name="TextShape 2"/>
          <p:cNvSpPr txBox="1"/>
          <p:nvPr/>
        </p:nvSpPr>
        <p:spPr>
          <a:xfrm>
            <a:off x="6553080" y="6430680"/>
            <a:ext cx="2133360" cy="364680"/>
          </a:xfrm>
          <a:prstGeom prst="rect">
            <a:avLst/>
          </a:prstGeom>
          <a:noFill/>
          <a:ln>
            <a:noFill/>
          </a:ln>
        </p:spPr>
        <p:txBody>
          <a:bodyPr anchor="ctr"/>
          <a:p>
            <a:pPr algn="r">
              <a:lnSpc>
                <a:spcPct val="100000"/>
              </a:lnSpc>
            </a:pPr>
            <a:fld id="{4FA5A93D-D8A2-4850-A62C-732B17AD429F}" type="slidenum">
              <a:rPr b="0" lang="de-DE" sz="1200" spc="-1" strike="noStrike">
                <a:solidFill>
                  <a:srgbClr val="ffffff"/>
                </a:solidFill>
                <a:uFill>
                  <a:solidFill>
                    <a:srgbClr val="ffffff"/>
                  </a:solidFill>
                </a:uFill>
                <a:latin typeface="Calibri"/>
              </a:rPr>
              <a:t>&lt;Foliennummer&gt;</a:t>
            </a:fld>
            <a:endParaRPr b="0" lang="de-DE" sz="1400" spc="-1" strike="noStrike">
              <a:solidFill>
                <a:srgbClr val="000000"/>
              </a:solidFill>
              <a:uFill>
                <a:solidFill>
                  <a:srgbClr val="ffffff"/>
                </a:solidFill>
              </a:uFill>
              <a:latin typeface="Times New Roman"/>
            </a:endParaRPr>
          </a:p>
        </p:txBody>
      </p:sp>
      <p:sp>
        <p:nvSpPr>
          <p:cNvPr id="409" name="TextShape 3"/>
          <p:cNvSpPr txBox="1"/>
          <p:nvPr/>
        </p:nvSpPr>
        <p:spPr>
          <a:xfrm>
            <a:off x="1371600" y="3886200"/>
            <a:ext cx="6400440" cy="1752120"/>
          </a:xfrm>
          <a:prstGeom prst="rect">
            <a:avLst/>
          </a:prstGeom>
          <a:noFill/>
          <a:ln>
            <a:noFill/>
          </a:ln>
        </p:spPr>
        <p:txBody>
          <a:bodyPr/>
          <a:p>
            <a:pPr algn="ctr"/>
            <a:endParaRPr b="0" lang="de-DE" sz="3200" spc="-1" strike="noStrike">
              <a:solidFill>
                <a:srgbClr val="000000"/>
              </a:solidFill>
              <a:uFill>
                <a:solidFill>
                  <a:srgbClr val="ffffff"/>
                </a:solidFill>
              </a:uFill>
              <a:latin typeface="Arial"/>
            </a:endParaRPr>
          </a:p>
        </p:txBody>
      </p:sp>
      <p:sp>
        <p:nvSpPr>
          <p:cNvPr id="410" name="CustomShape 4"/>
          <p:cNvSpPr/>
          <p:nvPr/>
        </p:nvSpPr>
        <p:spPr>
          <a:xfrm>
            <a:off x="1371600" y="3933720"/>
            <a:ext cx="6400440" cy="1704600"/>
          </a:xfrm>
          <a:prstGeom prst="snip1Rect">
            <a:avLst>
              <a:gd name="adj" fmla="val 16667"/>
            </a:avLst>
          </a:prstGeom>
          <a:solidFill>
            <a:schemeClr val="accent1">
              <a:lumMod val="60000"/>
              <a:lumOff val="40000"/>
              <a:alpha val="37000"/>
            </a:schemeClr>
          </a:solidFill>
          <a:ln>
            <a:round/>
          </a:ln>
        </p:spPr>
        <p:style>
          <a:lnRef idx="2">
            <a:schemeClr val="accent1">
              <a:shade val="50000"/>
            </a:schemeClr>
          </a:lnRef>
          <a:fillRef idx="1">
            <a:schemeClr val="accent1"/>
          </a:fillRef>
          <a:effectRef idx="0">
            <a:schemeClr val="accent1"/>
          </a:effectRef>
          <a:fontRef idx="minor"/>
        </p:style>
      </p:sp>
      <p:sp>
        <p:nvSpPr>
          <p:cNvPr id="411" name="CustomShape 5"/>
          <p:cNvSpPr/>
          <p:nvPr/>
        </p:nvSpPr>
        <p:spPr>
          <a:xfrm>
            <a:off x="1445760" y="4040640"/>
            <a:ext cx="1706040" cy="329040"/>
          </a:xfrm>
          <a:prstGeom prst="rect">
            <a:avLst/>
          </a:prstGeom>
          <a:ln>
            <a:round/>
          </a:ln>
        </p:spPr>
        <p:style>
          <a:lnRef idx="2">
            <a:schemeClr val="accent1">
              <a:shade val="50000"/>
            </a:schemeClr>
          </a:lnRef>
          <a:fillRef idx="1">
            <a:schemeClr val="accent1"/>
          </a:fillRef>
          <a:effectRef idx="0">
            <a:schemeClr val="accent1"/>
          </a:effectRef>
          <a:fontRef idx="minor"/>
        </p:style>
        <p:txBody>
          <a:bodyPr lIns="90000" rIns="90000" tIns="45000" bIns="45000" anchor="ctr"/>
          <a:p>
            <a:pPr algn="ctr">
              <a:lnSpc>
                <a:spcPct val="100000"/>
              </a:lnSpc>
            </a:pPr>
            <a:r>
              <a:rPr b="0" lang="de-DE" sz="1800" spc="-1" strike="noStrike">
                <a:solidFill>
                  <a:srgbClr val="ffffff"/>
                </a:solidFill>
                <a:uFill>
                  <a:solidFill>
                    <a:srgbClr val="ffffff"/>
                  </a:solidFill>
                </a:uFill>
                <a:latin typeface="Calibri"/>
              </a:rPr>
              <a:t>Warum?</a:t>
            </a:r>
            <a:endParaRPr b="0" lang="de-DE" sz="1800" spc="-1" strike="noStrike">
              <a:solidFill>
                <a:srgbClr val="000000"/>
              </a:solidFill>
              <a:uFill>
                <a:solidFill>
                  <a:srgbClr val="ffffff"/>
                </a:solidFill>
              </a:uFill>
              <a:latin typeface="Arial"/>
            </a:endParaRPr>
          </a:p>
        </p:txBody>
      </p:sp>
      <p:sp>
        <p:nvSpPr>
          <p:cNvPr id="412" name="CustomShape 6"/>
          <p:cNvSpPr/>
          <p:nvPr/>
        </p:nvSpPr>
        <p:spPr>
          <a:xfrm>
            <a:off x="1445760" y="4448520"/>
            <a:ext cx="6232680" cy="1187640"/>
          </a:xfrm>
          <a:prstGeom prst="rect">
            <a:avLst/>
          </a:prstGeom>
          <a:noFill/>
          <a:ln>
            <a:noFill/>
          </a:ln>
        </p:spPr>
        <p:style>
          <a:lnRef idx="0"/>
          <a:fillRef idx="0"/>
          <a:effectRef idx="0"/>
          <a:fontRef idx="minor"/>
        </p:style>
        <p:txBody>
          <a:bodyPr lIns="90000" rIns="90000" tIns="45000" bIns="45000"/>
          <a:p>
            <a:pPr>
              <a:lnSpc>
                <a:spcPct val="100000"/>
              </a:lnSpc>
            </a:pPr>
            <a:r>
              <a:rPr b="0" lang="de-DE" sz="1800" spc="-1" strike="noStrike">
                <a:solidFill>
                  <a:srgbClr val="000000"/>
                </a:solidFill>
                <a:uFill>
                  <a:solidFill>
                    <a:srgbClr val="ffffff"/>
                  </a:solidFill>
                </a:uFill>
                <a:latin typeface="Calibri"/>
              </a:rPr>
              <a:t>Um Ausmaß und Grenzen des SMS zu vereinbaren und zu dokumentieren und damit eindeutig zu definieren, für welche Services, Organisation(en) und Ort(e) das SMS gilt</a:t>
            </a:r>
            <a:endParaRPr b="0" lang="de-DE" sz="1800" spc="-1" strike="noStrike">
              <a:solidFill>
                <a:srgbClr val="000000"/>
              </a:solidFill>
              <a:uFill>
                <a:solidFill>
                  <a:srgbClr val="ffffff"/>
                </a:solidFill>
              </a:uFill>
              <a:latin typeface="Arial"/>
            </a:endParaRPr>
          </a:p>
          <a:p>
            <a:pPr>
              <a:lnSpc>
                <a:spcPct val="100000"/>
              </a:lnSpc>
            </a:pPr>
            <a:endParaRPr b="0" lang="de-DE" sz="1800" spc="-1" strike="noStrike">
              <a:solidFill>
                <a:srgbClr val="000000"/>
              </a:solidFill>
              <a:uFill>
                <a:solidFill>
                  <a:srgbClr val="ffffff"/>
                </a:solidFill>
              </a:uFill>
              <a:latin typeface="Arial"/>
            </a:endParaRPr>
          </a:p>
        </p:txBody>
      </p:sp>
    </p:spTree>
  </p:cSld>
</p:sld>
</file>

<file path=ppt/slides/slide3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13" name="TextShape 1"/>
          <p:cNvSpPr txBox="1"/>
          <p:nvPr/>
        </p:nvSpPr>
        <p:spPr>
          <a:xfrm>
            <a:off x="457200" y="274680"/>
            <a:ext cx="7353360" cy="1047600"/>
          </a:xfrm>
          <a:prstGeom prst="rect">
            <a:avLst/>
          </a:prstGeom>
          <a:noFill/>
          <a:ln>
            <a:noFill/>
          </a:ln>
        </p:spPr>
        <p:txBody>
          <a:bodyPr anchor="ctr"/>
          <a:p>
            <a:pPr>
              <a:lnSpc>
                <a:spcPct val="100000"/>
              </a:lnSpc>
            </a:pPr>
            <a:r>
              <a:rPr b="0" lang="en-US" sz="3200" spc="-1" strike="noStrike">
                <a:solidFill>
                  <a:srgbClr val="205595"/>
                </a:solidFill>
                <a:uFill>
                  <a:solidFill>
                    <a:srgbClr val="ffffff"/>
                  </a:solidFill>
                </a:uFill>
                <a:latin typeface="Calibri"/>
              </a:rPr>
              <a:t>Definition des Geltungsbereichs des SMS: Anforderungen nach FitSM-1</a:t>
            </a:r>
            <a:endParaRPr b="0" lang="en-US" sz="1800" spc="-1" strike="noStrike">
              <a:solidFill>
                <a:srgbClr val="000000"/>
              </a:solidFill>
              <a:uFill>
                <a:solidFill>
                  <a:srgbClr val="ffffff"/>
                </a:solidFill>
              </a:uFill>
              <a:latin typeface="Calibri"/>
            </a:endParaRPr>
          </a:p>
        </p:txBody>
      </p:sp>
      <p:sp>
        <p:nvSpPr>
          <p:cNvPr id="414" name="TextShape 2"/>
          <p:cNvSpPr txBox="1"/>
          <p:nvPr/>
        </p:nvSpPr>
        <p:spPr>
          <a:xfrm>
            <a:off x="457200" y="1696680"/>
            <a:ext cx="8229240" cy="4625640"/>
          </a:xfrm>
          <a:prstGeom prst="rect">
            <a:avLst/>
          </a:prstGeom>
          <a:noFill/>
          <a:ln>
            <a:noFill/>
          </a:ln>
        </p:spPr>
        <p:txBody>
          <a:bodyPr/>
          <a:p>
            <a:pPr>
              <a:lnSpc>
                <a:spcPct val="100000"/>
              </a:lnSpc>
            </a:pPr>
            <a:endParaRPr b="0" lang="en-US" sz="2800" spc="-1" strike="noStrike">
              <a:solidFill>
                <a:srgbClr val="000000"/>
              </a:solidFill>
              <a:uFill>
                <a:solidFill>
                  <a:srgbClr val="ffffff"/>
                </a:solidFill>
              </a:uFill>
              <a:latin typeface="Calibri"/>
            </a:endParaRPr>
          </a:p>
          <a:p>
            <a:pPr>
              <a:lnSpc>
                <a:spcPct val="100000"/>
              </a:lnSpc>
            </a:pPr>
            <a:endParaRPr b="0" lang="en-US" sz="2800" spc="-1" strike="noStrike">
              <a:solidFill>
                <a:srgbClr val="000000"/>
              </a:solidFill>
              <a:uFill>
                <a:solidFill>
                  <a:srgbClr val="ffffff"/>
                </a:solidFill>
              </a:uFill>
              <a:latin typeface="Calibri"/>
            </a:endParaRPr>
          </a:p>
          <a:p>
            <a:pPr>
              <a:lnSpc>
                <a:spcPct val="100000"/>
              </a:lnSpc>
            </a:pPr>
            <a:endParaRPr b="0" lang="en-US" sz="2800" spc="-1" strike="noStrike">
              <a:solidFill>
                <a:srgbClr val="000000"/>
              </a:solidFill>
              <a:uFill>
                <a:solidFill>
                  <a:srgbClr val="ffffff"/>
                </a:solidFill>
              </a:uFill>
              <a:latin typeface="Calibri"/>
            </a:endParaRPr>
          </a:p>
          <a:p>
            <a:pPr marL="343080" indent="-342720">
              <a:lnSpc>
                <a:spcPct val="100000"/>
              </a:lnSpc>
              <a:buClr>
                <a:srgbClr val="000000"/>
              </a:buClr>
              <a:buFont typeface="Arial"/>
              <a:buChar char="•"/>
            </a:pPr>
            <a:r>
              <a:rPr b="0" lang="en-US" sz="2800" spc="-1" strike="noStrike">
                <a:solidFill>
                  <a:srgbClr val="000000"/>
                </a:solidFill>
                <a:uFill>
                  <a:solidFill>
                    <a:srgbClr val="ffffff"/>
                  </a:solidFill>
                </a:uFill>
                <a:latin typeface="Calibri"/>
              </a:rPr>
              <a:t>Der Geltungsbereich des SMS kann beschränkt werden auf …</a:t>
            </a:r>
            <a:endParaRPr b="0" lang="en-US" sz="2800" spc="-1" strike="noStrike">
              <a:solidFill>
                <a:srgbClr val="000000"/>
              </a:solidFill>
              <a:uFill>
                <a:solidFill>
                  <a:srgbClr val="ffffff"/>
                </a:solidFill>
              </a:uFill>
              <a:latin typeface="Calibri"/>
            </a:endParaRPr>
          </a:p>
          <a:p>
            <a:pPr lvl="1" marL="743040" indent="-285480">
              <a:lnSpc>
                <a:spcPct val="100000"/>
              </a:lnSpc>
              <a:buClr>
                <a:srgbClr val="000000"/>
              </a:buClr>
              <a:buFont typeface="Arial"/>
              <a:buChar char="–"/>
            </a:pPr>
            <a:r>
              <a:rPr b="0" lang="en-US" sz="2400" spc="-1" strike="noStrike">
                <a:solidFill>
                  <a:srgbClr val="000000"/>
                </a:solidFill>
                <a:uFill>
                  <a:solidFill>
                    <a:srgbClr val="ffffff"/>
                  </a:solidFill>
                </a:uFill>
                <a:latin typeface="Calibri"/>
              </a:rPr>
              <a:t>Services oder Servicekataloge</a:t>
            </a:r>
            <a:endParaRPr b="0" lang="en-US" sz="2000" spc="-1" strike="noStrike">
              <a:solidFill>
                <a:srgbClr val="000000"/>
              </a:solidFill>
              <a:uFill>
                <a:solidFill>
                  <a:srgbClr val="ffffff"/>
                </a:solidFill>
              </a:uFill>
              <a:latin typeface="Calibri"/>
            </a:endParaRPr>
          </a:p>
          <a:p>
            <a:pPr lvl="1" marL="743040" indent="-285480">
              <a:lnSpc>
                <a:spcPct val="100000"/>
              </a:lnSpc>
              <a:buClr>
                <a:srgbClr val="000000"/>
              </a:buClr>
              <a:buFont typeface="Arial"/>
              <a:buChar char="–"/>
            </a:pPr>
            <a:r>
              <a:rPr b="0" lang="en-US" sz="2400" spc="-1" strike="noStrike">
                <a:solidFill>
                  <a:srgbClr val="000000"/>
                </a:solidFill>
                <a:uFill>
                  <a:solidFill>
                    <a:srgbClr val="ffffff"/>
                  </a:solidFill>
                </a:uFill>
                <a:latin typeface="Calibri"/>
              </a:rPr>
              <a:t>Technolgien</a:t>
            </a:r>
            <a:endParaRPr b="0" lang="en-US" sz="2000" spc="-1" strike="noStrike">
              <a:solidFill>
                <a:srgbClr val="000000"/>
              </a:solidFill>
              <a:uFill>
                <a:solidFill>
                  <a:srgbClr val="ffffff"/>
                </a:solidFill>
              </a:uFill>
              <a:latin typeface="Calibri"/>
            </a:endParaRPr>
          </a:p>
          <a:p>
            <a:pPr lvl="1" marL="743040" indent="-285480">
              <a:lnSpc>
                <a:spcPct val="100000"/>
              </a:lnSpc>
              <a:buClr>
                <a:srgbClr val="000000"/>
              </a:buClr>
              <a:buFont typeface="Arial"/>
              <a:buChar char="–"/>
            </a:pPr>
            <a:r>
              <a:rPr b="0" lang="en-US" sz="2400" spc="-1" strike="noStrike">
                <a:solidFill>
                  <a:srgbClr val="000000"/>
                </a:solidFill>
                <a:uFill>
                  <a:solidFill>
                    <a:srgbClr val="ffffff"/>
                  </a:solidFill>
                </a:uFill>
                <a:latin typeface="Calibri"/>
              </a:rPr>
              <a:t>(geografische) Orte</a:t>
            </a:r>
            <a:endParaRPr b="0" lang="en-US" sz="2000" spc="-1" strike="noStrike">
              <a:solidFill>
                <a:srgbClr val="000000"/>
              </a:solidFill>
              <a:uFill>
                <a:solidFill>
                  <a:srgbClr val="ffffff"/>
                </a:solidFill>
              </a:uFill>
              <a:latin typeface="Calibri"/>
            </a:endParaRPr>
          </a:p>
          <a:p>
            <a:pPr lvl="1" marL="743040" indent="-285480">
              <a:lnSpc>
                <a:spcPct val="100000"/>
              </a:lnSpc>
              <a:buClr>
                <a:srgbClr val="000000"/>
              </a:buClr>
              <a:buFont typeface="Arial"/>
              <a:buChar char="–"/>
            </a:pPr>
            <a:r>
              <a:rPr b="0" lang="en-US" sz="2400" spc="-1" strike="noStrike">
                <a:solidFill>
                  <a:srgbClr val="000000"/>
                </a:solidFill>
                <a:uFill>
                  <a:solidFill>
                    <a:srgbClr val="ffffff"/>
                  </a:solidFill>
                </a:uFill>
                <a:latin typeface="Calibri"/>
              </a:rPr>
              <a:t>Organisationen oder Teile von Organisationen</a:t>
            </a:r>
            <a:endParaRPr b="0" lang="en-US" sz="2000" spc="-1" strike="noStrike">
              <a:solidFill>
                <a:srgbClr val="000000"/>
              </a:solidFill>
              <a:uFill>
                <a:solidFill>
                  <a:srgbClr val="ffffff"/>
                </a:solidFill>
              </a:uFill>
              <a:latin typeface="Calibri"/>
            </a:endParaRPr>
          </a:p>
          <a:p>
            <a:pPr lvl="1" marL="743040" indent="-285480">
              <a:lnSpc>
                <a:spcPct val="100000"/>
              </a:lnSpc>
              <a:buClr>
                <a:srgbClr val="000000"/>
              </a:buClr>
              <a:buFont typeface="Arial"/>
              <a:buChar char="–"/>
            </a:pPr>
            <a:r>
              <a:rPr b="0" lang="en-US" sz="2400" spc="-1" strike="noStrike">
                <a:solidFill>
                  <a:srgbClr val="000000"/>
                </a:solidFill>
                <a:uFill>
                  <a:solidFill>
                    <a:srgbClr val="ffffff"/>
                  </a:solidFill>
                </a:uFill>
                <a:latin typeface="Calibri"/>
              </a:rPr>
              <a:t>Teile einer Föderation (in föderierten Umgebungen)</a:t>
            </a:r>
            <a:endParaRPr b="0" lang="en-US" sz="2000" spc="-1" strike="noStrike">
              <a:solidFill>
                <a:srgbClr val="000000"/>
              </a:solidFill>
              <a:uFill>
                <a:solidFill>
                  <a:srgbClr val="ffffff"/>
                </a:solidFill>
              </a:uFill>
              <a:latin typeface="Calibri"/>
            </a:endParaRPr>
          </a:p>
          <a:p>
            <a:pPr lvl="1" marL="743040" indent="-285480">
              <a:lnSpc>
                <a:spcPct val="100000"/>
              </a:lnSpc>
              <a:buClr>
                <a:srgbClr val="000000"/>
              </a:buClr>
              <a:buFont typeface="Arial"/>
              <a:buChar char="–"/>
            </a:pPr>
            <a:r>
              <a:rPr b="0" lang="en-US" sz="2400" spc="-1" strike="noStrike">
                <a:solidFill>
                  <a:srgbClr val="000000"/>
                </a:solidFill>
                <a:uFill>
                  <a:solidFill>
                    <a:srgbClr val="ffffff"/>
                  </a:solidFill>
                </a:uFill>
                <a:latin typeface="Calibri"/>
              </a:rPr>
              <a:t>Bereitstellung eines Service für spezifische Kunden / Nutzer</a:t>
            </a:r>
            <a:endParaRPr b="0" lang="en-US" sz="2000" spc="-1" strike="noStrike">
              <a:solidFill>
                <a:srgbClr val="000000"/>
              </a:solidFill>
              <a:uFill>
                <a:solidFill>
                  <a:srgbClr val="ffffff"/>
                </a:solidFill>
              </a:uFill>
              <a:latin typeface="Calibri"/>
            </a:endParaRPr>
          </a:p>
        </p:txBody>
      </p:sp>
      <p:sp>
        <p:nvSpPr>
          <p:cNvPr id="415" name="TextShape 3"/>
          <p:cNvSpPr txBox="1"/>
          <p:nvPr/>
        </p:nvSpPr>
        <p:spPr>
          <a:xfrm>
            <a:off x="6553080" y="6430680"/>
            <a:ext cx="2133360" cy="364680"/>
          </a:xfrm>
          <a:prstGeom prst="rect">
            <a:avLst/>
          </a:prstGeom>
          <a:noFill/>
          <a:ln>
            <a:noFill/>
          </a:ln>
        </p:spPr>
        <p:txBody>
          <a:bodyPr anchor="ctr"/>
          <a:p>
            <a:pPr algn="r">
              <a:lnSpc>
                <a:spcPct val="100000"/>
              </a:lnSpc>
            </a:pPr>
            <a:fld id="{0235FF91-2CD7-4446-8378-DF6580B576BF}" type="slidenum">
              <a:rPr b="0" lang="de-DE" sz="1200" spc="-1" strike="noStrike">
                <a:solidFill>
                  <a:srgbClr val="8b8b8b"/>
                </a:solidFill>
                <a:uFill>
                  <a:solidFill>
                    <a:srgbClr val="ffffff"/>
                  </a:solidFill>
                </a:uFill>
                <a:latin typeface="Calibri"/>
              </a:rPr>
              <a:t>&lt;Foliennummer&gt;</a:t>
            </a:fld>
            <a:endParaRPr b="0" lang="de-DE" sz="1400" spc="-1" strike="noStrike">
              <a:solidFill>
                <a:srgbClr val="000000"/>
              </a:solidFill>
              <a:uFill>
                <a:solidFill>
                  <a:srgbClr val="ffffff"/>
                </a:solidFill>
              </a:uFill>
              <a:latin typeface="Times New Roman"/>
            </a:endParaRPr>
          </a:p>
        </p:txBody>
      </p:sp>
      <p:graphicFrame>
        <p:nvGraphicFramePr>
          <p:cNvPr id="416" name="Table 4"/>
          <p:cNvGraphicFramePr/>
          <p:nvPr/>
        </p:nvGraphicFramePr>
        <p:xfrm>
          <a:off x="457200" y="1774080"/>
          <a:ext cx="8229240" cy="788040"/>
        </p:xfrm>
        <a:graphic>
          <a:graphicData uri="http://schemas.openxmlformats.org/drawingml/2006/table">
            <a:tbl>
              <a:tblPr/>
              <a:tblGrid>
                <a:gridCol w="8229600"/>
              </a:tblGrid>
              <a:tr h="201600">
                <a:tc>
                  <a:txBody>
                    <a:bodyPr lIns="68400" rIns="68400" tIns="0" bIns="0"/>
                    <a:p>
                      <a:pPr>
                        <a:lnSpc>
                          <a:spcPct val="100000"/>
                        </a:lnSpc>
                      </a:pPr>
                      <a:r>
                        <a:rPr b="0" lang="de-DE" sz="1600" spc="-1" strike="noStrike">
                          <a:solidFill>
                            <a:srgbClr val="ffffff"/>
                          </a:solidFill>
                          <a:uFill>
                            <a:solidFill>
                              <a:srgbClr val="ffffff"/>
                            </a:solidFill>
                          </a:uFill>
                          <a:latin typeface="Calibri"/>
                          <a:ea typeface="MS Gothic"/>
                        </a:rPr>
                        <a:t>GR3 Definition des Geltungsbereichs des Service-Managements</a:t>
                      </a:r>
                      <a:endParaRPr b="0" lang="de-DE" sz="1800" spc="-1" strike="noStrike">
                        <a:solidFill>
                          <a:srgbClr val="000000"/>
                        </a:solidFill>
                        <a:uFill>
                          <a:solidFill>
                            <a:srgbClr val="ffffff"/>
                          </a:solidFill>
                        </a:uFill>
                        <a:latin typeface="Arial"/>
                      </a:endParaRPr>
                    </a:p>
                  </a:txBody>
                  <a:tcPr marL="68400" marR="68400">
                    <a:lnL w="12240">
                      <a:solidFill>
                        <a:srgbClr val="000000"/>
                      </a:solidFill>
                    </a:lnL>
                    <a:lnR w="12240">
                      <a:solidFill>
                        <a:srgbClr val="000000"/>
                      </a:solidFill>
                    </a:lnR>
                    <a:lnT w="12240">
                      <a:solidFill>
                        <a:srgbClr val="000000"/>
                      </a:solidFill>
                    </a:lnT>
                    <a:lnB w="12240">
                      <a:solidFill>
                        <a:srgbClr val="000000"/>
                      </a:solidFill>
                    </a:lnB>
                    <a:solidFill>
                      <a:srgbClr val="0b578c"/>
                    </a:solidFill>
                  </a:tcPr>
                </a:tc>
              </a:tr>
              <a:tr h="227520">
                <a:tc>
                  <a:txBody>
                    <a:bodyPr lIns="68400" rIns="68400" tIns="0" bIns="0"/>
                    <a:p>
                      <a:pPr>
                        <a:lnSpc>
                          <a:spcPct val="100000"/>
                        </a:lnSpc>
                      </a:pPr>
                      <a:r>
                        <a:rPr b="0" lang="de-DE" sz="1800" spc="-1" strike="noStrike" cap="all">
                          <a:solidFill>
                            <a:srgbClr val="ffffff"/>
                          </a:solidFill>
                          <a:uFill>
                            <a:solidFill>
                              <a:srgbClr val="ffffff"/>
                            </a:solidFill>
                          </a:uFill>
                          <a:latin typeface="Calibri"/>
                          <a:ea typeface="MS Mincho"/>
                        </a:rPr>
                        <a:t>Anforderungen</a:t>
                      </a:r>
                      <a:endParaRPr b="0" lang="de-DE" sz="1800" spc="-1" strike="noStrike">
                        <a:solidFill>
                          <a:srgbClr val="000000"/>
                        </a:solidFill>
                        <a:uFill>
                          <a:solidFill>
                            <a:srgbClr val="ffffff"/>
                          </a:solidFill>
                        </a:uFill>
                        <a:latin typeface="Arial"/>
                      </a:endParaRPr>
                    </a:p>
                  </a:txBody>
                  <a:tcPr marL="68400" marR="68400">
                    <a:lnL w="12240">
                      <a:solidFill>
                        <a:srgbClr val="000000"/>
                      </a:solidFill>
                    </a:lnL>
                    <a:lnR w="12240">
                      <a:solidFill>
                        <a:srgbClr val="000000"/>
                      </a:solidFill>
                    </a:lnR>
                    <a:lnT w="12240">
                      <a:solidFill>
                        <a:srgbClr val="000000"/>
                      </a:solidFill>
                    </a:lnT>
                    <a:lnB w="12240">
                      <a:solidFill>
                        <a:srgbClr val="000000"/>
                      </a:solidFill>
                    </a:lnB>
                    <a:solidFill>
                      <a:srgbClr val="8dcaf6"/>
                    </a:solidFill>
                  </a:tcPr>
                </a:tc>
              </a:tr>
              <a:tr h="432720">
                <a:tc>
                  <a:txBody>
                    <a:bodyPr lIns="68400" rIns="68400" tIns="0" bIns="0"/>
                    <a:p>
                      <a:pPr marL="343080" indent="-342720">
                        <a:lnSpc>
                          <a:spcPct val="115000"/>
                        </a:lnSpc>
                        <a:buClr>
                          <a:srgbClr val="000000"/>
                        </a:buClr>
                        <a:buFont typeface="Symbol"/>
                        <a:buChar char=""/>
                      </a:pPr>
                      <a:r>
                        <a:rPr b="0" lang="de-DE" sz="1600" spc="-1" strike="noStrike">
                          <a:solidFill>
                            <a:srgbClr val="000000"/>
                          </a:solidFill>
                          <a:uFill>
                            <a:solidFill>
                              <a:srgbClr val="ffffff"/>
                            </a:solidFill>
                          </a:uFill>
                          <a:latin typeface="Calibri"/>
                          <a:ea typeface="MS Mincho"/>
                        </a:rPr>
                        <a:t>GR3.1 Der Geltungsbereich des SMS muss definiert und eine entsprechende Erklärung zum Geltungsbereich erstellt werden.</a:t>
                      </a:r>
                      <a:endParaRPr b="0" lang="de-DE" sz="1800" spc="-1" strike="noStrike">
                        <a:solidFill>
                          <a:srgbClr val="000000"/>
                        </a:solidFill>
                        <a:uFill>
                          <a:solidFill>
                            <a:srgbClr val="ffffff"/>
                          </a:solidFill>
                        </a:uFill>
                        <a:latin typeface="Arial"/>
                      </a:endParaRPr>
                    </a:p>
                  </a:txBody>
                  <a:tcPr marL="68400" marR="68400">
                    <a:lnL w="12240">
                      <a:solidFill>
                        <a:srgbClr val="000000"/>
                      </a:solidFill>
                    </a:lnL>
                    <a:lnR w="12240">
                      <a:solidFill>
                        <a:srgbClr val="000000"/>
                      </a:solidFill>
                    </a:lnR>
                    <a:lnT w="12240">
                      <a:solidFill>
                        <a:srgbClr val="000000"/>
                      </a:solidFill>
                    </a:lnT>
                    <a:lnB w="12240">
                      <a:solidFill>
                        <a:srgbClr val="000000"/>
                      </a:solidFill>
                    </a:lnB>
                    <a:noFill/>
                  </a:tcPr>
                </a:tc>
              </a:tr>
            </a:tbl>
          </a:graphicData>
        </a:graphic>
      </p:graphicFrame>
    </p:spTree>
  </p:cSld>
</p:sld>
</file>

<file path=ppt/slides/slide3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17" name="TextShape 1"/>
          <p:cNvSpPr txBox="1"/>
          <p:nvPr/>
        </p:nvSpPr>
        <p:spPr>
          <a:xfrm>
            <a:off x="457200" y="274680"/>
            <a:ext cx="7353360" cy="1047600"/>
          </a:xfrm>
          <a:prstGeom prst="rect">
            <a:avLst/>
          </a:prstGeom>
          <a:noFill/>
          <a:ln>
            <a:noFill/>
          </a:ln>
        </p:spPr>
        <p:txBody>
          <a:bodyPr anchor="ctr"/>
          <a:p>
            <a:pPr>
              <a:lnSpc>
                <a:spcPct val="100000"/>
              </a:lnSpc>
            </a:pPr>
            <a:r>
              <a:rPr b="0" lang="en-US" sz="3200" spc="-1" strike="noStrike">
                <a:solidFill>
                  <a:srgbClr val="205595"/>
                </a:solidFill>
                <a:uFill>
                  <a:solidFill>
                    <a:srgbClr val="ffffff"/>
                  </a:solidFill>
                </a:uFill>
                <a:latin typeface="Calibri"/>
              </a:rPr>
              <a:t>Definition des Geltungsbereichs des SMS: Beispiele für Geltungsbereiche</a:t>
            </a:r>
            <a:endParaRPr b="0" lang="en-US" sz="1800" spc="-1" strike="noStrike">
              <a:solidFill>
                <a:srgbClr val="000000"/>
              </a:solidFill>
              <a:uFill>
                <a:solidFill>
                  <a:srgbClr val="ffffff"/>
                </a:solidFill>
              </a:uFill>
              <a:latin typeface="Calibri"/>
            </a:endParaRPr>
          </a:p>
        </p:txBody>
      </p:sp>
      <p:sp>
        <p:nvSpPr>
          <p:cNvPr id="418" name="TextShape 2"/>
          <p:cNvSpPr txBox="1"/>
          <p:nvPr/>
        </p:nvSpPr>
        <p:spPr>
          <a:xfrm>
            <a:off x="457200" y="1696680"/>
            <a:ext cx="8229240" cy="4625640"/>
          </a:xfrm>
          <a:prstGeom prst="rect">
            <a:avLst/>
          </a:prstGeom>
          <a:noFill/>
          <a:ln>
            <a:noFill/>
          </a:ln>
        </p:spPr>
        <p:txBody>
          <a:bodyPr/>
          <a:p>
            <a:pPr marL="343080" indent="-342720">
              <a:lnSpc>
                <a:spcPct val="100000"/>
              </a:lnSpc>
              <a:buClr>
                <a:srgbClr val="000000"/>
              </a:buClr>
              <a:buFont typeface="Arial"/>
              <a:buChar char="•"/>
            </a:pPr>
            <a:r>
              <a:rPr b="0" lang="en-US" sz="2800" spc="-1" strike="noStrike">
                <a:solidFill>
                  <a:srgbClr val="000000"/>
                </a:solidFill>
                <a:uFill>
                  <a:solidFill>
                    <a:srgbClr val="ffffff"/>
                  </a:solidFill>
                </a:uFill>
                <a:latin typeface="Calibri"/>
              </a:rPr>
              <a:t>Generischer Geltungsbereich (scope statement):</a:t>
            </a:r>
            <a:endParaRPr b="0" lang="en-US" sz="2800" spc="-1" strike="noStrike">
              <a:solidFill>
                <a:srgbClr val="000000"/>
              </a:solidFill>
              <a:uFill>
                <a:solidFill>
                  <a:srgbClr val="ffffff"/>
                </a:solidFill>
              </a:uFill>
              <a:latin typeface="Calibri"/>
            </a:endParaRPr>
          </a:p>
          <a:p>
            <a:r>
              <a:rPr b="0" i="1" lang="en-US" sz="2400" spc="-1" strike="noStrike">
                <a:solidFill>
                  <a:srgbClr val="000000"/>
                </a:solidFill>
                <a:uFill>
                  <a:solidFill>
                    <a:srgbClr val="ffffff"/>
                  </a:solidFill>
                </a:uFill>
                <a:latin typeface="Calibri"/>
              </a:rPr>
              <a:t>Das SMS von [Name des Service-Providers oder der Föderation], welches [Technolgie] [Service(s)] von [Standort(e) des Service-Providers] an [Kunde(n)] am [Standort(e) des Kunden] erbringt</a:t>
            </a:r>
            <a:endParaRPr b="0" lang="en-US" sz="2800" spc="-1" strike="noStrike">
              <a:solidFill>
                <a:srgbClr val="000000"/>
              </a:solidFill>
              <a:uFill>
                <a:solidFill>
                  <a:srgbClr val="ffffff"/>
                </a:solidFill>
              </a:uFill>
              <a:latin typeface="Calibri"/>
            </a:endParaRPr>
          </a:p>
          <a:p>
            <a:pPr>
              <a:lnSpc>
                <a:spcPct val="100000"/>
              </a:lnSpc>
            </a:pPr>
            <a:endParaRPr b="0" lang="en-US" sz="2800" spc="-1" strike="noStrike">
              <a:solidFill>
                <a:srgbClr val="000000"/>
              </a:solidFill>
              <a:uFill>
                <a:solidFill>
                  <a:srgbClr val="ffffff"/>
                </a:solidFill>
              </a:uFill>
              <a:latin typeface="Calibri"/>
            </a:endParaRPr>
          </a:p>
          <a:p>
            <a:pPr marL="343080" indent="-342720">
              <a:lnSpc>
                <a:spcPct val="100000"/>
              </a:lnSpc>
              <a:buClr>
                <a:srgbClr val="000000"/>
              </a:buClr>
              <a:buFont typeface="Arial"/>
              <a:buChar char="•"/>
            </a:pPr>
            <a:r>
              <a:rPr b="0" lang="en-US" sz="2800" spc="-1" strike="noStrike">
                <a:solidFill>
                  <a:srgbClr val="000000"/>
                </a:solidFill>
                <a:uFill>
                  <a:solidFill>
                    <a:srgbClr val="ffffff"/>
                  </a:solidFill>
                </a:uFill>
                <a:latin typeface="Calibri"/>
              </a:rPr>
              <a:t>Beispiel:</a:t>
            </a:r>
            <a:endParaRPr b="0" lang="en-US" sz="2800" spc="-1" strike="noStrike">
              <a:solidFill>
                <a:srgbClr val="000000"/>
              </a:solidFill>
              <a:uFill>
                <a:solidFill>
                  <a:srgbClr val="ffffff"/>
                </a:solidFill>
              </a:uFill>
              <a:latin typeface="Calibri"/>
            </a:endParaRPr>
          </a:p>
          <a:p>
            <a:r>
              <a:rPr b="0" i="1" lang="en-US" sz="2400" spc="-1" strike="noStrike">
                <a:solidFill>
                  <a:srgbClr val="000000"/>
                </a:solidFill>
                <a:uFill>
                  <a:solidFill>
                    <a:srgbClr val="ffffff"/>
                  </a:solidFill>
                </a:uFill>
                <a:latin typeface="Calibri"/>
              </a:rPr>
              <a:t>Das SMS der ACME IT Servicrabteilung, das Microsoft Windows basierte Desktop- und Kommunikationsservices von deren Rechenzentrum in Amsterdam allen ACME Niederlassungen in den Niederlanden erbringt</a:t>
            </a:r>
            <a:endParaRPr b="0" lang="en-US" sz="2800" spc="-1" strike="noStrike">
              <a:solidFill>
                <a:srgbClr val="000000"/>
              </a:solidFill>
              <a:uFill>
                <a:solidFill>
                  <a:srgbClr val="ffffff"/>
                </a:solidFill>
              </a:uFill>
              <a:latin typeface="Calibri"/>
            </a:endParaRPr>
          </a:p>
          <a:p>
            <a:endParaRPr b="0" lang="en-US" sz="2800" spc="-1" strike="noStrike">
              <a:solidFill>
                <a:srgbClr val="000000"/>
              </a:solidFill>
              <a:uFill>
                <a:solidFill>
                  <a:srgbClr val="ffffff"/>
                </a:solidFill>
              </a:uFill>
              <a:latin typeface="Calibri"/>
            </a:endParaRPr>
          </a:p>
        </p:txBody>
      </p:sp>
      <p:sp>
        <p:nvSpPr>
          <p:cNvPr id="419" name="TextShape 3"/>
          <p:cNvSpPr txBox="1"/>
          <p:nvPr/>
        </p:nvSpPr>
        <p:spPr>
          <a:xfrm>
            <a:off x="6553080" y="6430680"/>
            <a:ext cx="2133360" cy="364680"/>
          </a:xfrm>
          <a:prstGeom prst="rect">
            <a:avLst/>
          </a:prstGeom>
          <a:noFill/>
          <a:ln>
            <a:noFill/>
          </a:ln>
        </p:spPr>
        <p:txBody>
          <a:bodyPr anchor="ctr"/>
          <a:p>
            <a:pPr algn="r">
              <a:lnSpc>
                <a:spcPct val="100000"/>
              </a:lnSpc>
            </a:pPr>
            <a:fld id="{ED862C32-26E9-462E-8C44-0AEB57D74E16}" type="slidenum">
              <a:rPr b="0" lang="de-DE" sz="1200" spc="-1" strike="noStrike">
                <a:solidFill>
                  <a:srgbClr val="8b8b8b"/>
                </a:solidFill>
                <a:uFill>
                  <a:solidFill>
                    <a:srgbClr val="ffffff"/>
                  </a:solidFill>
                </a:uFill>
                <a:latin typeface="Calibri"/>
              </a:rPr>
              <a:t>&lt;Foliennummer&gt;</a:t>
            </a:fld>
            <a:endParaRPr b="0" lang="de-DE" sz="1400" spc="-1" strike="noStrike">
              <a:solidFill>
                <a:srgbClr val="000000"/>
              </a:solidFill>
              <a:uFill>
                <a:solidFill>
                  <a:srgbClr val="ffffff"/>
                </a:solidFill>
              </a:uFill>
              <a:latin typeface="Times New Roman"/>
            </a:endParaRPr>
          </a:p>
        </p:txBody>
      </p:sp>
    </p:spTree>
  </p:cSld>
</p:sld>
</file>

<file path=ppt/slides/slide3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20" name="TextShape 1"/>
          <p:cNvSpPr txBox="1"/>
          <p:nvPr/>
        </p:nvSpPr>
        <p:spPr>
          <a:xfrm>
            <a:off x="685800" y="2130480"/>
            <a:ext cx="7772040" cy="1469520"/>
          </a:xfrm>
          <a:prstGeom prst="rect">
            <a:avLst/>
          </a:prstGeom>
          <a:noFill/>
          <a:ln>
            <a:noFill/>
          </a:ln>
        </p:spPr>
        <p:txBody>
          <a:bodyPr anchor="ctr"/>
          <a:p>
            <a:pPr algn="ctr">
              <a:lnSpc>
                <a:spcPct val="100000"/>
              </a:lnSpc>
            </a:pPr>
            <a:r>
              <a:rPr b="1" lang="en-US" sz="3200" spc="-1" strike="noStrike">
                <a:solidFill>
                  <a:srgbClr val="205595"/>
                </a:solidFill>
                <a:uFill>
                  <a:solidFill>
                    <a:srgbClr val="ffffff"/>
                  </a:solidFill>
                </a:uFill>
                <a:latin typeface="Calibri"/>
              </a:rPr>
              <a:t>Anwendung des PDCA Kreislaufs auf das SMS</a:t>
            </a:r>
            <a:endParaRPr b="0" lang="en-US" sz="1800" spc="-1" strike="noStrike">
              <a:solidFill>
                <a:srgbClr val="000000"/>
              </a:solidFill>
              <a:uFill>
                <a:solidFill>
                  <a:srgbClr val="ffffff"/>
                </a:solidFill>
              </a:uFill>
              <a:latin typeface="Calibri"/>
            </a:endParaRPr>
          </a:p>
        </p:txBody>
      </p:sp>
      <p:sp>
        <p:nvSpPr>
          <p:cNvPr id="421" name="TextShape 2"/>
          <p:cNvSpPr txBox="1"/>
          <p:nvPr/>
        </p:nvSpPr>
        <p:spPr>
          <a:xfrm>
            <a:off x="6553080" y="6430680"/>
            <a:ext cx="2133360" cy="364680"/>
          </a:xfrm>
          <a:prstGeom prst="rect">
            <a:avLst/>
          </a:prstGeom>
          <a:noFill/>
          <a:ln>
            <a:noFill/>
          </a:ln>
        </p:spPr>
        <p:txBody>
          <a:bodyPr anchor="ctr"/>
          <a:p>
            <a:pPr algn="r">
              <a:lnSpc>
                <a:spcPct val="100000"/>
              </a:lnSpc>
            </a:pPr>
            <a:fld id="{22C57ABF-9D78-4ABC-AE23-371158EC2920}" type="slidenum">
              <a:rPr b="0" lang="de-DE" sz="1200" spc="-1" strike="noStrike">
                <a:solidFill>
                  <a:srgbClr val="ffffff"/>
                </a:solidFill>
                <a:uFill>
                  <a:solidFill>
                    <a:srgbClr val="ffffff"/>
                  </a:solidFill>
                </a:uFill>
                <a:latin typeface="Calibri"/>
              </a:rPr>
              <a:t>&lt;Foliennummer&gt;</a:t>
            </a:fld>
            <a:endParaRPr b="0" lang="de-DE" sz="1400" spc="-1" strike="noStrike">
              <a:solidFill>
                <a:srgbClr val="000000"/>
              </a:solidFill>
              <a:uFill>
                <a:solidFill>
                  <a:srgbClr val="ffffff"/>
                </a:solidFill>
              </a:uFill>
              <a:latin typeface="Times New Roman"/>
            </a:endParaRPr>
          </a:p>
        </p:txBody>
      </p:sp>
      <p:sp>
        <p:nvSpPr>
          <p:cNvPr id="422" name="TextShape 3"/>
          <p:cNvSpPr txBox="1"/>
          <p:nvPr/>
        </p:nvSpPr>
        <p:spPr>
          <a:xfrm>
            <a:off x="1371600" y="3886200"/>
            <a:ext cx="6400440" cy="1752120"/>
          </a:xfrm>
          <a:prstGeom prst="rect">
            <a:avLst/>
          </a:prstGeom>
          <a:noFill/>
          <a:ln>
            <a:noFill/>
          </a:ln>
        </p:spPr>
        <p:txBody>
          <a:bodyPr/>
          <a:p>
            <a:pPr algn="ctr"/>
            <a:endParaRPr b="0" lang="de-DE" sz="3200" spc="-1" strike="noStrike">
              <a:solidFill>
                <a:srgbClr val="000000"/>
              </a:solidFill>
              <a:uFill>
                <a:solidFill>
                  <a:srgbClr val="ffffff"/>
                </a:solidFill>
              </a:uFill>
              <a:latin typeface="Arial"/>
            </a:endParaRPr>
          </a:p>
        </p:txBody>
      </p:sp>
      <p:sp>
        <p:nvSpPr>
          <p:cNvPr id="423" name="CustomShape 4"/>
          <p:cNvSpPr/>
          <p:nvPr/>
        </p:nvSpPr>
        <p:spPr>
          <a:xfrm>
            <a:off x="1371600" y="3933720"/>
            <a:ext cx="6400440" cy="1704600"/>
          </a:xfrm>
          <a:prstGeom prst="snip1Rect">
            <a:avLst>
              <a:gd name="adj" fmla="val 16667"/>
            </a:avLst>
          </a:prstGeom>
          <a:solidFill>
            <a:schemeClr val="accent1">
              <a:lumMod val="60000"/>
              <a:lumOff val="40000"/>
              <a:alpha val="37000"/>
            </a:schemeClr>
          </a:solidFill>
          <a:ln>
            <a:round/>
          </a:ln>
        </p:spPr>
        <p:style>
          <a:lnRef idx="2">
            <a:schemeClr val="accent1">
              <a:shade val="50000"/>
            </a:schemeClr>
          </a:lnRef>
          <a:fillRef idx="1">
            <a:schemeClr val="accent1"/>
          </a:fillRef>
          <a:effectRef idx="0">
            <a:schemeClr val="accent1"/>
          </a:effectRef>
          <a:fontRef idx="minor"/>
        </p:style>
      </p:sp>
      <p:sp>
        <p:nvSpPr>
          <p:cNvPr id="424" name="CustomShape 5"/>
          <p:cNvSpPr/>
          <p:nvPr/>
        </p:nvSpPr>
        <p:spPr>
          <a:xfrm>
            <a:off x="1445760" y="4040640"/>
            <a:ext cx="1706040" cy="329040"/>
          </a:xfrm>
          <a:prstGeom prst="rect">
            <a:avLst/>
          </a:prstGeom>
          <a:ln>
            <a:round/>
          </a:ln>
        </p:spPr>
        <p:style>
          <a:lnRef idx="2">
            <a:schemeClr val="accent1">
              <a:shade val="50000"/>
            </a:schemeClr>
          </a:lnRef>
          <a:fillRef idx="1">
            <a:schemeClr val="accent1"/>
          </a:fillRef>
          <a:effectRef idx="0">
            <a:schemeClr val="accent1"/>
          </a:effectRef>
          <a:fontRef idx="minor"/>
        </p:style>
        <p:txBody>
          <a:bodyPr lIns="90000" rIns="90000" tIns="45000" bIns="45000" anchor="ctr"/>
          <a:p>
            <a:pPr algn="ctr">
              <a:lnSpc>
                <a:spcPct val="100000"/>
              </a:lnSpc>
            </a:pPr>
            <a:r>
              <a:rPr b="0" lang="de-DE" sz="1800" spc="-1" strike="noStrike">
                <a:solidFill>
                  <a:srgbClr val="ffffff"/>
                </a:solidFill>
                <a:uFill>
                  <a:solidFill>
                    <a:srgbClr val="ffffff"/>
                  </a:solidFill>
                </a:uFill>
                <a:latin typeface="Calibri"/>
              </a:rPr>
              <a:t>Warum?</a:t>
            </a:r>
            <a:endParaRPr b="0" lang="de-DE" sz="1800" spc="-1" strike="noStrike">
              <a:solidFill>
                <a:srgbClr val="000000"/>
              </a:solidFill>
              <a:uFill>
                <a:solidFill>
                  <a:srgbClr val="ffffff"/>
                </a:solidFill>
              </a:uFill>
              <a:latin typeface="Arial"/>
            </a:endParaRPr>
          </a:p>
        </p:txBody>
      </p:sp>
      <p:sp>
        <p:nvSpPr>
          <p:cNvPr id="425" name="CustomShape 6"/>
          <p:cNvSpPr/>
          <p:nvPr/>
        </p:nvSpPr>
        <p:spPr>
          <a:xfrm>
            <a:off x="1445760" y="4448520"/>
            <a:ext cx="6232680" cy="639000"/>
          </a:xfrm>
          <a:prstGeom prst="rect">
            <a:avLst/>
          </a:prstGeom>
          <a:noFill/>
          <a:ln>
            <a:noFill/>
          </a:ln>
        </p:spPr>
        <p:style>
          <a:lnRef idx="0"/>
          <a:fillRef idx="0"/>
          <a:effectRef idx="0"/>
          <a:fontRef idx="minor"/>
        </p:style>
        <p:txBody>
          <a:bodyPr lIns="90000" rIns="90000" tIns="45000" bIns="45000"/>
          <a:p>
            <a:pPr>
              <a:lnSpc>
                <a:spcPct val="100000"/>
              </a:lnSpc>
            </a:pPr>
            <a:r>
              <a:rPr b="0" lang="de-DE" sz="1800" spc="-1" strike="noStrike">
                <a:solidFill>
                  <a:srgbClr val="000000"/>
                </a:solidFill>
                <a:uFill>
                  <a:solidFill>
                    <a:srgbClr val="ffffff"/>
                  </a:solidFill>
                </a:uFill>
                <a:latin typeface="Calibri"/>
              </a:rPr>
              <a:t>Um sicherzustellen, dass das SMS als Ganzes fest geplant ist, umgesetzt, überwacht und kontinuierlich verbessert wird</a:t>
            </a:r>
            <a:endParaRPr b="0" lang="de-DE" sz="1800" spc="-1" strike="noStrike">
              <a:solidFill>
                <a:srgbClr val="000000"/>
              </a:solidFill>
              <a:uFill>
                <a:solidFill>
                  <a:srgbClr val="ffffff"/>
                </a:solidFill>
              </a:uFill>
              <a:latin typeface="Arial"/>
            </a:endParaRPr>
          </a:p>
        </p:txBody>
      </p:sp>
    </p:spTree>
  </p:cSld>
</p:sld>
</file>

<file path=ppt/slides/slide3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26" name="TextShape 1"/>
          <p:cNvSpPr txBox="1"/>
          <p:nvPr/>
        </p:nvSpPr>
        <p:spPr>
          <a:xfrm>
            <a:off x="457200" y="274680"/>
            <a:ext cx="7353360" cy="1047600"/>
          </a:xfrm>
          <a:prstGeom prst="rect">
            <a:avLst/>
          </a:prstGeom>
          <a:noFill/>
          <a:ln>
            <a:noFill/>
          </a:ln>
        </p:spPr>
        <p:txBody>
          <a:bodyPr anchor="ctr"/>
          <a:p>
            <a:pPr>
              <a:lnSpc>
                <a:spcPct val="100000"/>
              </a:lnSpc>
            </a:pPr>
            <a:r>
              <a:rPr b="0" lang="en-US" sz="3200" spc="-1" strike="noStrike">
                <a:solidFill>
                  <a:srgbClr val="205595"/>
                </a:solidFill>
                <a:uFill>
                  <a:solidFill>
                    <a:srgbClr val="ffffff"/>
                  </a:solidFill>
                </a:uFill>
                <a:latin typeface="Calibri"/>
              </a:rPr>
              <a:t>Plan-Do-Check-Act-Zyklus (PDCA)</a:t>
            </a:r>
            <a:endParaRPr b="0" lang="en-US" sz="1800" spc="-1" strike="noStrike">
              <a:solidFill>
                <a:srgbClr val="000000"/>
              </a:solidFill>
              <a:uFill>
                <a:solidFill>
                  <a:srgbClr val="ffffff"/>
                </a:solidFill>
              </a:uFill>
              <a:latin typeface="Calibri"/>
            </a:endParaRPr>
          </a:p>
        </p:txBody>
      </p:sp>
      <p:sp>
        <p:nvSpPr>
          <p:cNvPr id="427" name="TextShape 2"/>
          <p:cNvSpPr txBox="1"/>
          <p:nvPr/>
        </p:nvSpPr>
        <p:spPr>
          <a:xfrm>
            <a:off x="6553080" y="6430680"/>
            <a:ext cx="2133360" cy="364680"/>
          </a:xfrm>
          <a:prstGeom prst="rect">
            <a:avLst/>
          </a:prstGeom>
          <a:noFill/>
          <a:ln>
            <a:noFill/>
          </a:ln>
        </p:spPr>
        <p:txBody>
          <a:bodyPr anchor="ctr"/>
          <a:p>
            <a:pPr algn="r">
              <a:lnSpc>
                <a:spcPct val="100000"/>
              </a:lnSpc>
            </a:pPr>
            <a:fld id="{68C5F6A5-F295-499E-BBAB-6985E52AA3B1}" type="slidenum">
              <a:rPr b="0" lang="de-DE" sz="1200" spc="-1" strike="noStrike">
                <a:solidFill>
                  <a:srgbClr val="8b8b8b"/>
                </a:solidFill>
                <a:uFill>
                  <a:solidFill>
                    <a:srgbClr val="ffffff"/>
                  </a:solidFill>
                </a:uFill>
                <a:latin typeface="Calibri"/>
              </a:rPr>
              <a:t>&lt;Foliennummer&gt;</a:t>
            </a:fld>
            <a:endParaRPr b="0" lang="de-DE" sz="1400" spc="-1" strike="noStrike">
              <a:solidFill>
                <a:srgbClr val="000000"/>
              </a:solidFill>
              <a:uFill>
                <a:solidFill>
                  <a:srgbClr val="ffffff"/>
                </a:solidFill>
              </a:uFill>
              <a:latin typeface="Times New Roman"/>
            </a:endParaRPr>
          </a:p>
        </p:txBody>
      </p:sp>
      <p:sp>
        <p:nvSpPr>
          <p:cNvPr id="428" name="CustomShape 3"/>
          <p:cNvSpPr/>
          <p:nvPr/>
        </p:nvSpPr>
        <p:spPr>
          <a:xfrm>
            <a:off x="2646360" y="2102040"/>
            <a:ext cx="1767600" cy="1749960"/>
          </a:xfrm>
          <a:prstGeom prst="ellipse">
            <a:avLst/>
          </a:prstGeom>
          <a:ln>
            <a:round/>
          </a:ln>
        </p:spPr>
        <p:style>
          <a:lnRef idx="2">
            <a:schemeClr val="accent1">
              <a:shade val="50000"/>
            </a:schemeClr>
          </a:lnRef>
          <a:fillRef idx="1">
            <a:schemeClr val="accent1"/>
          </a:fillRef>
          <a:effectRef idx="0">
            <a:schemeClr val="accent1"/>
          </a:effectRef>
          <a:fontRef idx="minor"/>
        </p:style>
      </p:sp>
      <p:sp>
        <p:nvSpPr>
          <p:cNvPr id="429" name="Line 4"/>
          <p:cNvSpPr/>
          <p:nvPr/>
        </p:nvSpPr>
        <p:spPr>
          <a:xfrm flipV="1">
            <a:off x="743040" y="3324960"/>
            <a:ext cx="5696280" cy="1065960"/>
          </a:xfrm>
          <a:prstGeom prst="line">
            <a:avLst/>
          </a:prstGeom>
          <a:ln w="12600">
            <a:solidFill>
              <a:schemeClr val="tx1"/>
            </a:solidFill>
            <a:round/>
          </a:ln>
        </p:spPr>
        <p:style>
          <a:lnRef idx="0"/>
          <a:fillRef idx="0"/>
          <a:effectRef idx="0"/>
          <a:fontRef idx="minor"/>
        </p:style>
      </p:sp>
      <p:sp>
        <p:nvSpPr>
          <p:cNvPr id="430" name="CustomShape 5"/>
          <p:cNvSpPr/>
          <p:nvPr/>
        </p:nvSpPr>
        <p:spPr>
          <a:xfrm rot="20880000">
            <a:off x="2465640" y="3542760"/>
            <a:ext cx="1005480" cy="424800"/>
          </a:xfrm>
          <a:prstGeom prst="rtTriangle">
            <a:avLst/>
          </a:prstGeom>
          <a:solidFill>
            <a:srgbClr val="000000"/>
          </a:solidFill>
          <a:ln w="12600">
            <a:solidFill>
              <a:schemeClr val="tx1"/>
            </a:solidFill>
            <a:miter/>
          </a:ln>
        </p:spPr>
        <p:style>
          <a:lnRef idx="0"/>
          <a:fillRef idx="0"/>
          <a:effectRef idx="0"/>
          <a:fontRef idx="minor"/>
        </p:style>
      </p:sp>
      <p:sp>
        <p:nvSpPr>
          <p:cNvPr id="431" name="Line 6"/>
          <p:cNvSpPr/>
          <p:nvPr/>
        </p:nvSpPr>
        <p:spPr>
          <a:xfrm flipH="1" flipV="1">
            <a:off x="3003480" y="2286000"/>
            <a:ext cx="1097280" cy="1391760"/>
          </a:xfrm>
          <a:prstGeom prst="line">
            <a:avLst/>
          </a:prstGeom>
          <a:ln w="12600">
            <a:solidFill>
              <a:schemeClr val="tx1"/>
            </a:solidFill>
            <a:round/>
          </a:ln>
        </p:spPr>
        <p:style>
          <a:lnRef idx="0"/>
          <a:fillRef idx="0"/>
          <a:effectRef idx="0"/>
          <a:fontRef idx="minor"/>
        </p:style>
      </p:sp>
      <p:sp>
        <p:nvSpPr>
          <p:cNvPr id="432" name="Line 7"/>
          <p:cNvSpPr/>
          <p:nvPr/>
        </p:nvSpPr>
        <p:spPr>
          <a:xfrm flipH="1">
            <a:off x="2826000" y="2444400"/>
            <a:ext cx="1417680" cy="1079280"/>
          </a:xfrm>
          <a:prstGeom prst="line">
            <a:avLst/>
          </a:prstGeom>
          <a:ln w="12600">
            <a:solidFill>
              <a:schemeClr val="tx1"/>
            </a:solidFill>
            <a:round/>
          </a:ln>
        </p:spPr>
        <p:style>
          <a:lnRef idx="0"/>
          <a:fillRef idx="0"/>
          <a:effectRef idx="0"/>
          <a:fontRef idx="minor"/>
        </p:style>
      </p:sp>
      <p:sp>
        <p:nvSpPr>
          <p:cNvPr id="433" name="CustomShape 8"/>
          <p:cNvSpPr/>
          <p:nvPr/>
        </p:nvSpPr>
        <p:spPr>
          <a:xfrm rot="11220000">
            <a:off x="3175920" y="3387600"/>
            <a:ext cx="614880" cy="365760"/>
          </a:xfrm>
          <a:prstGeom prst="rect">
            <a:avLst/>
          </a:prstGeom>
          <a:noFill/>
          <a:ln w="12600">
            <a:noFill/>
          </a:ln>
        </p:spPr>
        <p:style>
          <a:lnRef idx="0"/>
          <a:fillRef idx="0"/>
          <a:effectRef idx="0"/>
          <a:fontRef idx="minor"/>
        </p:style>
        <p:txBody>
          <a:bodyPr wrap="none" lIns="0" rIns="40680" tIns="0" bIns="0" anchorCtr="1"/>
          <a:p>
            <a:pPr marL="40320">
              <a:lnSpc>
                <a:spcPct val="100000"/>
              </a:lnSpc>
            </a:pPr>
            <a:r>
              <a:rPr b="0" lang="de-DE" sz="2400" spc="-1" strike="noStrike">
                <a:solidFill>
                  <a:srgbClr val="ffffff"/>
                </a:solidFill>
                <a:uFill>
                  <a:solidFill>
                    <a:srgbClr val="ffffff"/>
                  </a:solidFill>
                </a:uFill>
                <a:latin typeface="Calibri"/>
              </a:rPr>
              <a:t>Plan</a:t>
            </a:r>
            <a:endParaRPr b="0" lang="de-DE" sz="1800" spc="-1" strike="noStrike">
              <a:solidFill>
                <a:srgbClr val="000000"/>
              </a:solidFill>
              <a:uFill>
                <a:solidFill>
                  <a:srgbClr val="ffffff"/>
                </a:solidFill>
              </a:uFill>
              <a:latin typeface="Arial"/>
            </a:endParaRPr>
          </a:p>
        </p:txBody>
      </p:sp>
      <p:sp>
        <p:nvSpPr>
          <p:cNvPr id="434" name="CustomShape 9"/>
          <p:cNvSpPr/>
          <p:nvPr/>
        </p:nvSpPr>
        <p:spPr>
          <a:xfrm rot="16686000">
            <a:off x="2736360" y="2724480"/>
            <a:ext cx="490320" cy="365760"/>
          </a:xfrm>
          <a:prstGeom prst="rect">
            <a:avLst/>
          </a:prstGeom>
          <a:noFill/>
          <a:ln w="12600">
            <a:noFill/>
          </a:ln>
        </p:spPr>
        <p:style>
          <a:lnRef idx="0"/>
          <a:fillRef idx="0"/>
          <a:effectRef idx="0"/>
          <a:fontRef idx="minor"/>
        </p:style>
        <p:txBody>
          <a:bodyPr wrap="none" lIns="0" rIns="40680" tIns="0" bIns="0" anchorCtr="1"/>
          <a:p>
            <a:pPr marL="40320">
              <a:lnSpc>
                <a:spcPct val="100000"/>
              </a:lnSpc>
            </a:pPr>
            <a:r>
              <a:rPr b="0" lang="de-DE" sz="2400" spc="-1" strike="noStrike">
                <a:solidFill>
                  <a:srgbClr val="ffffff"/>
                </a:solidFill>
                <a:uFill>
                  <a:solidFill>
                    <a:srgbClr val="ffffff"/>
                  </a:solidFill>
                </a:uFill>
                <a:latin typeface="Calibri"/>
              </a:rPr>
              <a:t>Act</a:t>
            </a:r>
            <a:endParaRPr b="0" lang="de-DE" sz="1800" spc="-1" strike="noStrike">
              <a:solidFill>
                <a:srgbClr val="000000"/>
              </a:solidFill>
              <a:uFill>
                <a:solidFill>
                  <a:srgbClr val="ffffff"/>
                </a:solidFill>
              </a:uFill>
              <a:latin typeface="Arial"/>
            </a:endParaRPr>
          </a:p>
        </p:txBody>
      </p:sp>
      <p:sp>
        <p:nvSpPr>
          <p:cNvPr id="435" name="CustomShape 10"/>
          <p:cNvSpPr/>
          <p:nvPr/>
        </p:nvSpPr>
        <p:spPr>
          <a:xfrm rot="6010800">
            <a:off x="3886920" y="2905560"/>
            <a:ext cx="428760" cy="366120"/>
          </a:xfrm>
          <a:prstGeom prst="rect">
            <a:avLst/>
          </a:prstGeom>
          <a:noFill/>
          <a:ln w="12600">
            <a:noFill/>
          </a:ln>
        </p:spPr>
        <p:style>
          <a:lnRef idx="0"/>
          <a:fillRef idx="0"/>
          <a:effectRef idx="0"/>
          <a:fontRef idx="minor"/>
        </p:style>
        <p:txBody>
          <a:bodyPr wrap="none" lIns="0" rIns="40680" tIns="0" bIns="0" anchorCtr="1"/>
          <a:p>
            <a:pPr marL="40320">
              <a:lnSpc>
                <a:spcPct val="100000"/>
              </a:lnSpc>
            </a:pPr>
            <a:r>
              <a:rPr b="0" lang="de-DE" sz="2400" spc="-1" strike="noStrike">
                <a:solidFill>
                  <a:srgbClr val="ffffff"/>
                </a:solidFill>
                <a:uFill>
                  <a:solidFill>
                    <a:srgbClr val="ffffff"/>
                  </a:solidFill>
                </a:uFill>
                <a:latin typeface="Calibri"/>
              </a:rPr>
              <a:t>Do</a:t>
            </a:r>
            <a:endParaRPr b="0" lang="de-DE" sz="1800" spc="-1" strike="noStrike">
              <a:solidFill>
                <a:srgbClr val="000000"/>
              </a:solidFill>
              <a:uFill>
                <a:solidFill>
                  <a:srgbClr val="ffffff"/>
                </a:solidFill>
              </a:uFill>
              <a:latin typeface="Arial"/>
            </a:endParaRPr>
          </a:p>
        </p:txBody>
      </p:sp>
      <p:sp>
        <p:nvSpPr>
          <p:cNvPr id="436" name="Line 11"/>
          <p:cNvSpPr/>
          <p:nvPr/>
        </p:nvSpPr>
        <p:spPr>
          <a:xfrm>
            <a:off x="735480" y="4396680"/>
            <a:ext cx="7409160" cy="1080"/>
          </a:xfrm>
          <a:prstGeom prst="line">
            <a:avLst/>
          </a:prstGeom>
          <a:ln w="12600">
            <a:solidFill>
              <a:schemeClr val="tx1"/>
            </a:solidFill>
            <a:round/>
            <a:tailEnd len="med" type="triangle" w="med"/>
          </a:ln>
        </p:spPr>
        <p:style>
          <a:lnRef idx="0"/>
          <a:fillRef idx="0"/>
          <a:effectRef idx="0"/>
          <a:fontRef idx="minor"/>
        </p:style>
      </p:sp>
      <p:sp>
        <p:nvSpPr>
          <p:cNvPr id="437" name="CustomShape 12"/>
          <p:cNvSpPr/>
          <p:nvPr/>
        </p:nvSpPr>
        <p:spPr>
          <a:xfrm rot="16200000">
            <a:off x="153720" y="3147120"/>
            <a:ext cx="878400" cy="274320"/>
          </a:xfrm>
          <a:prstGeom prst="rect">
            <a:avLst/>
          </a:prstGeom>
          <a:noFill/>
          <a:ln w="12600">
            <a:noFill/>
          </a:ln>
        </p:spPr>
        <p:style>
          <a:lnRef idx="0"/>
          <a:fillRef idx="0"/>
          <a:effectRef idx="0"/>
          <a:fontRef idx="minor"/>
        </p:style>
        <p:txBody>
          <a:bodyPr wrap="none" lIns="0" rIns="0" tIns="0" bIns="0"/>
          <a:p>
            <a:pPr>
              <a:lnSpc>
                <a:spcPct val="100000"/>
              </a:lnSpc>
            </a:pPr>
            <a:r>
              <a:rPr b="0" lang="de-DE" sz="1800" spc="-1" strike="noStrike">
                <a:solidFill>
                  <a:srgbClr val="000000"/>
                </a:solidFill>
                <a:uFill>
                  <a:solidFill>
                    <a:srgbClr val="ffffff"/>
                  </a:solidFill>
                </a:uFill>
                <a:latin typeface="Calibri"/>
              </a:rPr>
              <a:t>Reifegrad</a:t>
            </a:r>
            <a:endParaRPr b="0" lang="de-DE" sz="1800" spc="-1" strike="noStrike">
              <a:solidFill>
                <a:srgbClr val="000000"/>
              </a:solidFill>
              <a:uFill>
                <a:solidFill>
                  <a:srgbClr val="ffffff"/>
                </a:solidFill>
              </a:uFill>
              <a:latin typeface="Arial"/>
            </a:endParaRPr>
          </a:p>
        </p:txBody>
      </p:sp>
      <p:sp>
        <p:nvSpPr>
          <p:cNvPr id="438" name="CustomShape 13"/>
          <p:cNvSpPr/>
          <p:nvPr/>
        </p:nvSpPr>
        <p:spPr>
          <a:xfrm>
            <a:off x="5093280" y="2673360"/>
            <a:ext cx="660600" cy="428400"/>
          </a:xfrm>
          <a:prstGeom prst="rightArrow">
            <a:avLst>
              <a:gd name="adj1" fmla="val 57648"/>
              <a:gd name="adj2" fmla="val 69168"/>
            </a:avLst>
          </a:prstGeom>
          <a:ln>
            <a:round/>
          </a:ln>
        </p:spPr>
        <p:style>
          <a:lnRef idx="2">
            <a:schemeClr val="accent1"/>
          </a:lnRef>
          <a:fillRef idx="1">
            <a:schemeClr val="lt1"/>
          </a:fillRef>
          <a:effectRef idx="0">
            <a:schemeClr val="accent1"/>
          </a:effectRef>
          <a:fontRef idx="minor"/>
        </p:style>
      </p:sp>
      <p:sp>
        <p:nvSpPr>
          <p:cNvPr id="439" name="Line 14"/>
          <p:cNvSpPr/>
          <p:nvPr/>
        </p:nvSpPr>
        <p:spPr>
          <a:xfrm flipV="1">
            <a:off x="735480" y="2096280"/>
            <a:ext cx="1080" cy="2302560"/>
          </a:xfrm>
          <a:prstGeom prst="line">
            <a:avLst/>
          </a:prstGeom>
          <a:ln w="12600">
            <a:solidFill>
              <a:schemeClr val="tx1"/>
            </a:solidFill>
            <a:round/>
            <a:tailEnd len="med" type="triangle" w="med"/>
          </a:ln>
        </p:spPr>
        <p:style>
          <a:lnRef idx="0"/>
          <a:fillRef idx="0"/>
          <a:effectRef idx="0"/>
          <a:fontRef idx="minor"/>
        </p:style>
      </p:sp>
      <p:sp>
        <p:nvSpPr>
          <p:cNvPr id="440" name="CustomShape 15"/>
          <p:cNvSpPr/>
          <p:nvPr/>
        </p:nvSpPr>
        <p:spPr>
          <a:xfrm rot="445800">
            <a:off x="3222360" y="2227320"/>
            <a:ext cx="825840" cy="366480"/>
          </a:xfrm>
          <a:prstGeom prst="rect">
            <a:avLst/>
          </a:prstGeom>
          <a:noFill/>
          <a:ln w="12600">
            <a:noFill/>
          </a:ln>
        </p:spPr>
        <p:style>
          <a:lnRef idx="0"/>
          <a:fillRef idx="0"/>
          <a:effectRef idx="0"/>
          <a:fontRef idx="minor"/>
        </p:style>
        <p:txBody>
          <a:bodyPr wrap="none" lIns="0" rIns="40680" tIns="0" bIns="0" anchorCtr="1"/>
          <a:p>
            <a:pPr marL="40320">
              <a:lnSpc>
                <a:spcPct val="100000"/>
              </a:lnSpc>
            </a:pPr>
            <a:r>
              <a:rPr b="0" lang="de-DE" sz="2400" spc="-1" strike="noStrike">
                <a:solidFill>
                  <a:srgbClr val="ffffff"/>
                </a:solidFill>
                <a:uFill>
                  <a:solidFill>
                    <a:srgbClr val="ffffff"/>
                  </a:solidFill>
                </a:uFill>
                <a:latin typeface="Calibri"/>
              </a:rPr>
              <a:t>Check</a:t>
            </a:r>
            <a:endParaRPr b="0" lang="de-DE" sz="1800" spc="-1" strike="noStrike">
              <a:solidFill>
                <a:srgbClr val="000000"/>
              </a:solidFill>
              <a:uFill>
                <a:solidFill>
                  <a:srgbClr val="ffffff"/>
                </a:solidFill>
              </a:uFill>
              <a:latin typeface="Arial"/>
            </a:endParaRPr>
          </a:p>
        </p:txBody>
      </p:sp>
      <p:sp>
        <p:nvSpPr>
          <p:cNvPr id="441" name="CustomShape 16"/>
          <p:cNvSpPr/>
          <p:nvPr/>
        </p:nvSpPr>
        <p:spPr>
          <a:xfrm>
            <a:off x="4260240" y="4472640"/>
            <a:ext cx="347040" cy="274680"/>
          </a:xfrm>
          <a:prstGeom prst="rect">
            <a:avLst/>
          </a:prstGeom>
          <a:noFill/>
          <a:ln w="12600">
            <a:noFill/>
          </a:ln>
        </p:spPr>
        <p:style>
          <a:lnRef idx="0"/>
          <a:fillRef idx="0"/>
          <a:effectRef idx="0"/>
          <a:fontRef idx="minor"/>
        </p:style>
        <p:txBody>
          <a:bodyPr wrap="none" lIns="0" rIns="0" tIns="0" bIns="0"/>
          <a:p>
            <a:pPr>
              <a:lnSpc>
                <a:spcPct val="100000"/>
              </a:lnSpc>
            </a:pPr>
            <a:r>
              <a:rPr b="0" lang="de-DE" sz="1800" spc="-1" strike="noStrike">
                <a:solidFill>
                  <a:srgbClr val="000000"/>
                </a:solidFill>
                <a:uFill>
                  <a:solidFill>
                    <a:srgbClr val="ffffff"/>
                  </a:solidFill>
                </a:uFill>
                <a:latin typeface="Calibri"/>
              </a:rPr>
              <a:t>Zeit</a:t>
            </a:r>
            <a:endParaRPr b="0" lang="de-DE" sz="1800" spc="-1" strike="noStrike">
              <a:solidFill>
                <a:srgbClr val="000000"/>
              </a:solidFill>
              <a:uFill>
                <a:solidFill>
                  <a:srgbClr val="ffffff"/>
                </a:solidFill>
              </a:uFill>
              <a:latin typeface="Arial"/>
            </a:endParaRPr>
          </a:p>
        </p:txBody>
      </p:sp>
      <p:sp>
        <p:nvSpPr>
          <p:cNvPr id="442" name="TextShape 17"/>
          <p:cNvSpPr txBox="1"/>
          <p:nvPr/>
        </p:nvSpPr>
        <p:spPr>
          <a:xfrm>
            <a:off x="455760" y="4828680"/>
            <a:ext cx="8401320" cy="1391400"/>
          </a:xfrm>
          <a:prstGeom prst="rect">
            <a:avLst/>
          </a:prstGeom>
          <a:noFill/>
          <a:ln>
            <a:noFill/>
          </a:ln>
        </p:spPr>
        <p:txBody>
          <a:bodyPr rIns="117000"/>
          <a:p>
            <a:pPr marL="268920" indent="-240840">
              <a:lnSpc>
                <a:spcPct val="90000"/>
              </a:lnSpc>
              <a:buClr>
                <a:srgbClr val="000000"/>
              </a:buClr>
              <a:buFont typeface="Arial"/>
              <a:buChar char="•"/>
            </a:pPr>
            <a:r>
              <a:rPr b="0" lang="en-US" sz="2000" spc="-1" strike="noStrike">
                <a:solidFill>
                  <a:srgbClr val="000000"/>
                </a:solidFill>
                <a:uFill>
                  <a:solidFill>
                    <a:srgbClr val="ffffff"/>
                  </a:solidFill>
                </a:uFill>
                <a:latin typeface="Calibri"/>
                <a:ea typeface="ＭＳ Ｐゴシック"/>
              </a:rPr>
              <a:t>Ansatz aus dem Qualitätsmanagement nach W. E. Deming</a:t>
            </a:r>
            <a:endParaRPr b="0" lang="en-US" sz="2800" spc="-1" strike="noStrike">
              <a:solidFill>
                <a:srgbClr val="000000"/>
              </a:solidFill>
              <a:uFill>
                <a:solidFill>
                  <a:srgbClr val="ffffff"/>
                </a:solidFill>
              </a:uFill>
              <a:latin typeface="Calibri"/>
            </a:endParaRPr>
          </a:p>
          <a:p>
            <a:pPr marL="268920" indent="-240840">
              <a:lnSpc>
                <a:spcPct val="90000"/>
              </a:lnSpc>
              <a:buClr>
                <a:srgbClr val="000000"/>
              </a:buClr>
              <a:buFont typeface="Arial"/>
              <a:buChar char="•"/>
            </a:pPr>
            <a:r>
              <a:rPr b="0" lang="en-US" sz="2000" spc="-1" strike="noStrike">
                <a:solidFill>
                  <a:srgbClr val="000000"/>
                </a:solidFill>
                <a:uFill>
                  <a:solidFill>
                    <a:srgbClr val="ffffff"/>
                  </a:solidFill>
                </a:uFill>
                <a:latin typeface="Calibri"/>
                <a:ea typeface="ＭＳ Ｐゴシック"/>
              </a:rPr>
              <a:t>Grundsatz: Kontinuierliche Verbesserung</a:t>
            </a:r>
            <a:endParaRPr b="0" lang="en-US" sz="2800" spc="-1" strike="noStrike">
              <a:solidFill>
                <a:srgbClr val="000000"/>
              </a:solidFill>
              <a:uFill>
                <a:solidFill>
                  <a:srgbClr val="ffffff"/>
                </a:solidFill>
              </a:uFill>
              <a:latin typeface="Calibri"/>
            </a:endParaRPr>
          </a:p>
          <a:p>
            <a:pPr marL="268920" indent="-240840">
              <a:lnSpc>
                <a:spcPct val="90000"/>
              </a:lnSpc>
              <a:buClr>
                <a:srgbClr val="000000"/>
              </a:buClr>
              <a:buFont typeface="Arial"/>
              <a:buChar char="•"/>
            </a:pPr>
            <a:r>
              <a:rPr b="0" lang="en-US" sz="2000" spc="-1" strike="noStrike">
                <a:solidFill>
                  <a:srgbClr val="000000"/>
                </a:solidFill>
                <a:uFill>
                  <a:solidFill>
                    <a:srgbClr val="ffffff"/>
                  </a:solidFill>
                </a:uFill>
                <a:latin typeface="Calibri"/>
                <a:ea typeface="ＭＳ Ｐゴシック"/>
              </a:rPr>
              <a:t>Plan-Do-Check-Act kann auf das gesamte Service Management System angewandt werden</a:t>
            </a:r>
            <a:endParaRPr b="0" lang="en-US" sz="2800" spc="-1" strike="noStrike">
              <a:solidFill>
                <a:srgbClr val="000000"/>
              </a:solidFill>
              <a:uFill>
                <a:solidFill>
                  <a:srgbClr val="ffffff"/>
                </a:solidFill>
              </a:uFill>
              <a:latin typeface="Calibri"/>
            </a:endParaRPr>
          </a:p>
        </p:txBody>
      </p:sp>
    </p:spTree>
  </p:cSld>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4" name="TextShape 1"/>
          <p:cNvSpPr txBox="1"/>
          <p:nvPr/>
        </p:nvSpPr>
        <p:spPr>
          <a:xfrm>
            <a:off x="457200" y="274680"/>
            <a:ext cx="7353360" cy="1047600"/>
          </a:xfrm>
          <a:prstGeom prst="rect">
            <a:avLst/>
          </a:prstGeom>
          <a:noFill/>
          <a:ln>
            <a:noFill/>
          </a:ln>
        </p:spPr>
        <p:txBody>
          <a:bodyPr anchor="ctr"/>
          <a:p>
            <a:pPr>
              <a:lnSpc>
                <a:spcPct val="100000"/>
              </a:lnSpc>
            </a:pPr>
            <a:r>
              <a:rPr b="0" lang="en-US" sz="3200" spc="-1" strike="noStrike">
                <a:solidFill>
                  <a:srgbClr val="205595"/>
                </a:solidFill>
                <a:uFill>
                  <a:solidFill>
                    <a:srgbClr val="ffffff"/>
                  </a:solidFill>
                </a:uFill>
                <a:latin typeface="Calibri"/>
              </a:rPr>
              <a:t>FitSM Qualifizierungsprogramm</a:t>
            </a:r>
            <a:endParaRPr b="0" lang="en-US" sz="1800" spc="-1" strike="noStrike">
              <a:solidFill>
                <a:srgbClr val="000000"/>
              </a:solidFill>
              <a:uFill>
                <a:solidFill>
                  <a:srgbClr val="ffffff"/>
                </a:solidFill>
              </a:uFill>
              <a:latin typeface="Calibri"/>
            </a:endParaRPr>
          </a:p>
        </p:txBody>
      </p:sp>
      <p:sp>
        <p:nvSpPr>
          <p:cNvPr id="155" name="TextShape 2"/>
          <p:cNvSpPr txBox="1"/>
          <p:nvPr/>
        </p:nvSpPr>
        <p:spPr>
          <a:xfrm>
            <a:off x="6553080" y="6430680"/>
            <a:ext cx="2133360" cy="364680"/>
          </a:xfrm>
          <a:prstGeom prst="rect">
            <a:avLst/>
          </a:prstGeom>
          <a:noFill/>
          <a:ln>
            <a:noFill/>
          </a:ln>
        </p:spPr>
        <p:txBody>
          <a:bodyPr anchor="ctr"/>
          <a:p>
            <a:pPr algn="r">
              <a:lnSpc>
                <a:spcPct val="100000"/>
              </a:lnSpc>
            </a:pPr>
            <a:fld id="{32F4928B-56FD-4419-ADB1-5C3196C15069}" type="slidenum">
              <a:rPr b="0" lang="de-DE" sz="1200" spc="-1" strike="noStrike">
                <a:solidFill>
                  <a:srgbClr val="8b8b8b"/>
                </a:solidFill>
                <a:uFill>
                  <a:solidFill>
                    <a:srgbClr val="ffffff"/>
                  </a:solidFill>
                </a:uFill>
                <a:latin typeface="Calibri"/>
              </a:rPr>
              <a:t>&lt;Foliennummer&gt;</a:t>
            </a:fld>
            <a:endParaRPr b="0" lang="de-DE" sz="1400" spc="-1" strike="noStrike">
              <a:solidFill>
                <a:srgbClr val="000000"/>
              </a:solidFill>
              <a:uFill>
                <a:solidFill>
                  <a:srgbClr val="ffffff"/>
                </a:solidFill>
              </a:uFill>
              <a:latin typeface="Times New Roman"/>
            </a:endParaRPr>
          </a:p>
        </p:txBody>
      </p:sp>
      <p:graphicFrame>
        <p:nvGraphicFramePr>
          <p:cNvPr id="156" name="Table 3"/>
          <p:cNvGraphicFramePr/>
          <p:nvPr/>
        </p:nvGraphicFramePr>
        <p:xfrm>
          <a:off x="457200" y="5067720"/>
          <a:ext cx="8229240" cy="1319040"/>
        </p:xfrm>
        <a:graphic>
          <a:graphicData uri="http://schemas.openxmlformats.org/drawingml/2006/table">
            <a:tbl>
              <a:tblPr/>
              <a:tblGrid>
                <a:gridCol w="8229600"/>
              </a:tblGrid>
              <a:tr h="278640">
                <a:tc>
                  <a:txBody>
                    <a:bodyPr lIns="68400" rIns="68400" tIns="0" bIns="0"/>
                    <a:p>
                      <a:pPr algn="ctr">
                        <a:lnSpc>
                          <a:spcPct val="100000"/>
                        </a:lnSpc>
                      </a:pPr>
                      <a:r>
                        <a:rPr b="1" lang="de-DE" sz="1400" spc="-1" strike="noStrike">
                          <a:solidFill>
                            <a:srgbClr val="ffffff"/>
                          </a:solidFill>
                          <a:uFill>
                            <a:solidFill>
                              <a:srgbClr val="ffffff"/>
                            </a:solidFill>
                          </a:uFill>
                          <a:latin typeface="Calibri"/>
                        </a:rPr>
                        <a:t>Foundation Level</a:t>
                      </a:r>
                      <a:endParaRPr b="0" lang="de-DE" sz="1800" spc="-1" strike="noStrike">
                        <a:solidFill>
                          <a:srgbClr val="000000"/>
                        </a:solidFill>
                        <a:uFill>
                          <a:solidFill>
                            <a:srgbClr val="ffffff"/>
                          </a:solidFill>
                        </a:uFill>
                        <a:latin typeface="Arial"/>
                      </a:endParaRPr>
                    </a:p>
                  </a:txBody>
                  <a:tcPr marL="68400" marR="68400">
                    <a:lnL w="12240">
                      <a:solidFill>
                        <a:srgbClr val="4f81bd"/>
                      </a:solidFill>
                    </a:lnL>
                    <a:lnR w="12240">
                      <a:solidFill>
                        <a:srgbClr val="4f81bd"/>
                      </a:solidFill>
                    </a:lnR>
                    <a:lnT w="12240">
                      <a:solidFill>
                        <a:srgbClr val="4f81bd"/>
                      </a:solidFill>
                    </a:lnT>
                    <a:lnB w="12240">
                      <a:solidFill>
                        <a:srgbClr val="4f81bd"/>
                      </a:solidFill>
                    </a:lnB>
                    <a:solidFill>
                      <a:srgbClr val="4f81bd"/>
                    </a:solidFill>
                  </a:tcPr>
                </a:tc>
              </a:tr>
              <a:tr h="1040400">
                <a:tc>
                  <a:tcPr marL="68400" marR="68400">
                    <a:lnL w="12240">
                      <a:solidFill>
                        <a:srgbClr val="4f81bd"/>
                      </a:solidFill>
                    </a:lnL>
                    <a:lnR w="12240">
                      <a:solidFill>
                        <a:srgbClr val="4f81bd"/>
                      </a:solidFill>
                    </a:lnR>
                    <a:lnT w="12240">
                      <a:solidFill>
                        <a:srgbClr val="4f81bd"/>
                      </a:solidFill>
                    </a:lnT>
                    <a:lnB w="12240">
                      <a:solidFill>
                        <a:srgbClr val="4f81bd"/>
                      </a:solidFill>
                    </a:lnB>
                    <a:solidFill>
                      <a:srgbClr val="ffffff"/>
                    </a:solidFill>
                  </a:tcPr>
                </a:tc>
              </a:tr>
            </a:tbl>
          </a:graphicData>
        </a:graphic>
      </p:graphicFrame>
      <p:sp>
        <p:nvSpPr>
          <p:cNvPr id="157" name="CustomShape 4"/>
          <p:cNvSpPr/>
          <p:nvPr/>
        </p:nvSpPr>
        <p:spPr>
          <a:xfrm>
            <a:off x="2190600" y="5513760"/>
            <a:ext cx="4762800" cy="6822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p>
            <a:pPr algn="ctr">
              <a:lnSpc>
                <a:spcPct val="100000"/>
              </a:lnSpc>
            </a:pPr>
            <a:r>
              <a:rPr b="1" lang="de-DE" sz="1800" spc="-1" strike="noStrike">
                <a:solidFill>
                  <a:srgbClr val="ffffff"/>
                </a:solidFill>
                <a:uFill>
                  <a:solidFill>
                    <a:srgbClr val="ffffff"/>
                  </a:solidFill>
                </a:uFill>
                <a:latin typeface="Calibri"/>
              </a:rPr>
              <a:t>Foundation training in IT-Service-Management</a:t>
            </a:r>
            <a:endParaRPr b="0" lang="de-DE" sz="1800" spc="-1" strike="noStrike">
              <a:solidFill>
                <a:srgbClr val="000000"/>
              </a:solidFill>
              <a:uFill>
                <a:solidFill>
                  <a:srgbClr val="ffffff"/>
                </a:solidFill>
              </a:uFill>
              <a:latin typeface="Arial"/>
            </a:endParaRPr>
          </a:p>
        </p:txBody>
      </p:sp>
      <p:graphicFrame>
        <p:nvGraphicFramePr>
          <p:cNvPr id="158" name="Table 5"/>
          <p:cNvGraphicFramePr/>
          <p:nvPr/>
        </p:nvGraphicFramePr>
        <p:xfrm>
          <a:off x="457200" y="3404880"/>
          <a:ext cx="8229240" cy="1319040"/>
        </p:xfrm>
        <a:graphic>
          <a:graphicData uri="http://schemas.openxmlformats.org/drawingml/2006/table">
            <a:tbl>
              <a:tblPr/>
              <a:tblGrid>
                <a:gridCol w="8229600"/>
              </a:tblGrid>
              <a:tr h="278640">
                <a:tc>
                  <a:txBody>
                    <a:bodyPr lIns="68400" rIns="68400" tIns="0" bIns="0"/>
                    <a:p>
                      <a:pPr algn="ctr">
                        <a:lnSpc>
                          <a:spcPct val="100000"/>
                        </a:lnSpc>
                      </a:pPr>
                      <a:r>
                        <a:rPr b="1" lang="de-DE" sz="1400" spc="-1" strike="noStrike">
                          <a:solidFill>
                            <a:srgbClr val="ffffff"/>
                          </a:solidFill>
                          <a:uFill>
                            <a:solidFill>
                              <a:srgbClr val="ffffff"/>
                            </a:solidFill>
                          </a:uFill>
                          <a:latin typeface="Calibri"/>
                        </a:rPr>
                        <a:t>Advanced Level</a:t>
                      </a:r>
                      <a:endParaRPr b="0" lang="de-DE" sz="1800" spc="-1" strike="noStrike">
                        <a:solidFill>
                          <a:srgbClr val="000000"/>
                        </a:solidFill>
                        <a:uFill>
                          <a:solidFill>
                            <a:srgbClr val="ffffff"/>
                          </a:solidFill>
                        </a:uFill>
                        <a:latin typeface="Arial"/>
                      </a:endParaRPr>
                    </a:p>
                  </a:txBody>
                  <a:tcPr marL="68400" marR="68400">
                    <a:lnL w="12240">
                      <a:solidFill>
                        <a:srgbClr val="4f81bd"/>
                      </a:solidFill>
                    </a:lnL>
                    <a:lnR w="12240">
                      <a:solidFill>
                        <a:srgbClr val="4f81bd"/>
                      </a:solidFill>
                    </a:lnR>
                    <a:lnT w="12240">
                      <a:solidFill>
                        <a:srgbClr val="4f81bd"/>
                      </a:solidFill>
                    </a:lnT>
                    <a:lnB w="12240">
                      <a:solidFill>
                        <a:srgbClr val="4f81bd"/>
                      </a:solidFill>
                    </a:lnB>
                    <a:solidFill>
                      <a:srgbClr val="4f81bd"/>
                    </a:solidFill>
                  </a:tcPr>
                </a:tc>
              </a:tr>
              <a:tr h="1040400">
                <a:tc>
                  <a:tcPr marL="68400" marR="68400">
                    <a:lnL w="12240">
                      <a:solidFill>
                        <a:srgbClr val="4f81bd"/>
                      </a:solidFill>
                    </a:lnL>
                    <a:lnR w="12240">
                      <a:solidFill>
                        <a:srgbClr val="4f81bd"/>
                      </a:solidFill>
                    </a:lnR>
                    <a:lnT w="12240">
                      <a:solidFill>
                        <a:srgbClr val="4f81bd"/>
                      </a:solidFill>
                    </a:lnT>
                    <a:lnB w="12240">
                      <a:solidFill>
                        <a:srgbClr val="4f81bd"/>
                      </a:solidFill>
                    </a:lnB>
                    <a:solidFill>
                      <a:srgbClr val="ffffff"/>
                    </a:solidFill>
                  </a:tcPr>
                </a:tc>
              </a:tr>
            </a:tbl>
          </a:graphicData>
        </a:graphic>
      </p:graphicFrame>
      <p:graphicFrame>
        <p:nvGraphicFramePr>
          <p:cNvPr id="159" name="Table 6"/>
          <p:cNvGraphicFramePr/>
          <p:nvPr/>
        </p:nvGraphicFramePr>
        <p:xfrm>
          <a:off x="457200" y="1742040"/>
          <a:ext cx="8229240" cy="1319040"/>
        </p:xfrm>
        <a:graphic>
          <a:graphicData uri="http://schemas.openxmlformats.org/drawingml/2006/table">
            <a:tbl>
              <a:tblPr/>
              <a:tblGrid>
                <a:gridCol w="8229600"/>
              </a:tblGrid>
              <a:tr h="278640">
                <a:tc>
                  <a:txBody>
                    <a:bodyPr lIns="68400" rIns="68400" tIns="0" bIns="0"/>
                    <a:p>
                      <a:pPr algn="ctr">
                        <a:lnSpc>
                          <a:spcPct val="100000"/>
                        </a:lnSpc>
                      </a:pPr>
                      <a:r>
                        <a:rPr b="1" lang="de-DE" sz="1400" spc="-1" strike="noStrike">
                          <a:solidFill>
                            <a:srgbClr val="ffffff"/>
                          </a:solidFill>
                          <a:uFill>
                            <a:solidFill>
                              <a:srgbClr val="ffffff"/>
                            </a:solidFill>
                          </a:uFill>
                          <a:latin typeface="Calibri"/>
                        </a:rPr>
                        <a:t>Expert Level</a:t>
                      </a:r>
                      <a:endParaRPr b="0" lang="de-DE" sz="1800" spc="-1" strike="noStrike">
                        <a:solidFill>
                          <a:srgbClr val="000000"/>
                        </a:solidFill>
                        <a:uFill>
                          <a:solidFill>
                            <a:srgbClr val="ffffff"/>
                          </a:solidFill>
                        </a:uFill>
                        <a:latin typeface="Arial"/>
                      </a:endParaRPr>
                    </a:p>
                  </a:txBody>
                  <a:tcPr marL="68400" marR="68400">
                    <a:lnL w="12240">
                      <a:solidFill>
                        <a:srgbClr val="4f81bd"/>
                      </a:solidFill>
                    </a:lnL>
                    <a:lnR w="12240">
                      <a:solidFill>
                        <a:srgbClr val="4f81bd"/>
                      </a:solidFill>
                    </a:lnR>
                    <a:lnT w="12240">
                      <a:solidFill>
                        <a:srgbClr val="4f81bd"/>
                      </a:solidFill>
                    </a:lnT>
                    <a:lnB w="12240">
                      <a:solidFill>
                        <a:srgbClr val="4f81bd"/>
                      </a:solidFill>
                    </a:lnB>
                    <a:solidFill>
                      <a:srgbClr val="4f81bd"/>
                    </a:solidFill>
                  </a:tcPr>
                </a:tc>
              </a:tr>
              <a:tr h="1040400">
                <a:tc>
                  <a:tcPr marL="68400" marR="68400">
                    <a:lnL w="12240">
                      <a:solidFill>
                        <a:srgbClr val="4f81bd"/>
                      </a:solidFill>
                    </a:lnL>
                    <a:lnR w="12240">
                      <a:solidFill>
                        <a:srgbClr val="4f81bd"/>
                      </a:solidFill>
                    </a:lnR>
                    <a:lnT w="12240">
                      <a:solidFill>
                        <a:srgbClr val="4f81bd"/>
                      </a:solidFill>
                    </a:lnT>
                    <a:lnB w="12240">
                      <a:solidFill>
                        <a:srgbClr val="4f81bd"/>
                      </a:solidFill>
                    </a:lnB>
                    <a:solidFill>
                      <a:srgbClr val="ffffff"/>
                    </a:solidFill>
                  </a:tcPr>
                </a:tc>
              </a:tr>
            </a:tbl>
          </a:graphicData>
        </a:graphic>
      </p:graphicFrame>
      <p:sp>
        <p:nvSpPr>
          <p:cNvPr id="160" name="CustomShape 7"/>
          <p:cNvSpPr/>
          <p:nvPr/>
        </p:nvSpPr>
        <p:spPr>
          <a:xfrm>
            <a:off x="2190600" y="2199600"/>
            <a:ext cx="4762800" cy="682200"/>
          </a:xfrm>
          <a:prstGeom prst="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p>
            <a:pPr algn="ctr">
              <a:lnSpc>
                <a:spcPct val="100000"/>
              </a:lnSpc>
            </a:pPr>
            <a:r>
              <a:rPr b="1" lang="de-DE" sz="1800" spc="-1" strike="noStrike">
                <a:solidFill>
                  <a:srgbClr val="ffffff"/>
                </a:solidFill>
                <a:uFill>
                  <a:solidFill>
                    <a:srgbClr val="ffffff"/>
                  </a:solidFill>
                </a:uFill>
                <a:latin typeface="Calibri"/>
              </a:rPr>
              <a:t>Expert training in IT-Service-Management</a:t>
            </a:r>
            <a:endParaRPr b="0" lang="de-DE" sz="1800" spc="-1" strike="noStrike">
              <a:solidFill>
                <a:srgbClr val="000000"/>
              </a:solidFill>
              <a:uFill>
                <a:solidFill>
                  <a:srgbClr val="ffffff"/>
                </a:solidFill>
              </a:uFill>
              <a:latin typeface="Arial"/>
            </a:endParaRPr>
          </a:p>
        </p:txBody>
      </p:sp>
      <p:sp>
        <p:nvSpPr>
          <p:cNvPr id="161" name="CustomShape 8"/>
          <p:cNvSpPr/>
          <p:nvPr/>
        </p:nvSpPr>
        <p:spPr>
          <a:xfrm>
            <a:off x="634680" y="3866760"/>
            <a:ext cx="3841560" cy="6822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p>
            <a:pPr algn="ctr">
              <a:lnSpc>
                <a:spcPct val="100000"/>
              </a:lnSpc>
            </a:pPr>
            <a:r>
              <a:rPr b="1" lang="de-DE" sz="1800" spc="-1" strike="noStrike">
                <a:solidFill>
                  <a:srgbClr val="ffffff"/>
                </a:solidFill>
                <a:uFill>
                  <a:solidFill>
                    <a:srgbClr val="ffffff"/>
                  </a:solidFill>
                </a:uFill>
                <a:latin typeface="Calibri"/>
              </a:rPr>
              <a:t>Advanced training in</a:t>
            </a:r>
            <a:endParaRPr b="0" lang="de-DE" sz="1800" spc="-1" strike="noStrike">
              <a:solidFill>
                <a:srgbClr val="000000"/>
              </a:solidFill>
              <a:uFill>
                <a:solidFill>
                  <a:srgbClr val="ffffff"/>
                </a:solidFill>
              </a:uFill>
              <a:latin typeface="Arial"/>
            </a:endParaRPr>
          </a:p>
          <a:p>
            <a:pPr algn="ctr">
              <a:lnSpc>
                <a:spcPct val="100000"/>
              </a:lnSpc>
            </a:pPr>
            <a:r>
              <a:rPr b="1" lang="de-DE" sz="1800" spc="-1" strike="noStrike">
                <a:solidFill>
                  <a:srgbClr val="ffffff"/>
                </a:solidFill>
                <a:uFill>
                  <a:solidFill>
                    <a:srgbClr val="ffffff"/>
                  </a:solidFill>
                </a:uFill>
                <a:latin typeface="Calibri"/>
              </a:rPr>
              <a:t>service planning and delivery</a:t>
            </a:r>
            <a:endParaRPr b="0" lang="de-DE" sz="1800" spc="-1" strike="noStrike">
              <a:solidFill>
                <a:srgbClr val="000000"/>
              </a:solidFill>
              <a:uFill>
                <a:solidFill>
                  <a:srgbClr val="ffffff"/>
                </a:solidFill>
              </a:uFill>
              <a:latin typeface="Arial"/>
            </a:endParaRPr>
          </a:p>
        </p:txBody>
      </p:sp>
      <p:sp>
        <p:nvSpPr>
          <p:cNvPr id="162" name="CustomShape 9"/>
          <p:cNvSpPr/>
          <p:nvPr/>
        </p:nvSpPr>
        <p:spPr>
          <a:xfrm>
            <a:off x="4659480" y="3866760"/>
            <a:ext cx="3841560" cy="6822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p>
            <a:pPr algn="ctr">
              <a:lnSpc>
                <a:spcPct val="100000"/>
              </a:lnSpc>
            </a:pPr>
            <a:r>
              <a:rPr b="1" lang="de-DE" sz="1800" spc="-1" strike="noStrike">
                <a:solidFill>
                  <a:srgbClr val="ffffff"/>
                </a:solidFill>
                <a:uFill>
                  <a:solidFill>
                    <a:srgbClr val="ffffff"/>
                  </a:solidFill>
                </a:uFill>
                <a:latin typeface="Calibri"/>
              </a:rPr>
              <a:t>Advanced training in</a:t>
            </a:r>
            <a:endParaRPr b="0" lang="de-DE" sz="1800" spc="-1" strike="noStrike">
              <a:solidFill>
                <a:srgbClr val="000000"/>
              </a:solidFill>
              <a:uFill>
                <a:solidFill>
                  <a:srgbClr val="ffffff"/>
                </a:solidFill>
              </a:uFill>
              <a:latin typeface="Arial"/>
            </a:endParaRPr>
          </a:p>
          <a:p>
            <a:pPr algn="ctr">
              <a:lnSpc>
                <a:spcPct val="100000"/>
              </a:lnSpc>
            </a:pPr>
            <a:r>
              <a:rPr b="1" lang="de-DE" sz="1800" spc="-1" strike="noStrike">
                <a:solidFill>
                  <a:srgbClr val="ffffff"/>
                </a:solidFill>
                <a:uFill>
                  <a:solidFill>
                    <a:srgbClr val="ffffff"/>
                  </a:solidFill>
                </a:uFill>
                <a:latin typeface="Calibri"/>
              </a:rPr>
              <a:t>service operation and control</a:t>
            </a:r>
            <a:endParaRPr b="0" lang="de-DE" sz="1800" spc="-1" strike="noStrike">
              <a:solidFill>
                <a:srgbClr val="000000"/>
              </a:solidFill>
              <a:uFill>
                <a:solidFill>
                  <a:srgbClr val="ffffff"/>
                </a:solidFill>
              </a:uFill>
              <a:latin typeface="Arial"/>
            </a:endParaRPr>
          </a:p>
        </p:txBody>
      </p:sp>
      <p:sp>
        <p:nvSpPr>
          <p:cNvPr id="163" name="CustomShape 10"/>
          <p:cNvSpPr/>
          <p:nvPr/>
        </p:nvSpPr>
        <p:spPr>
          <a:xfrm rot="10800000">
            <a:off x="4759200" y="4981320"/>
            <a:ext cx="373680" cy="215640"/>
          </a:xfrm>
          <a:prstGeom prst="downArrow">
            <a:avLst>
              <a:gd name="adj1" fmla="val 50000"/>
              <a:gd name="adj2" fmla="val 50000"/>
            </a:avLst>
          </a:prstGeom>
          <a:noFill/>
          <a:ln w="19080">
            <a:solidFill>
              <a:srgbClr val="4a7ebb"/>
            </a:solidFill>
            <a:round/>
          </a:ln>
          <a:effectLst>
            <a:outerShdw blurRad="40000" dir="5400000" dist="23000" rotWithShape="0">
              <a:srgbClr val="000000">
                <a:alpha val="35000"/>
              </a:srgbClr>
            </a:outerShdw>
          </a:effectLst>
        </p:spPr>
        <p:style>
          <a:lnRef idx="1">
            <a:schemeClr val="accent1"/>
          </a:lnRef>
          <a:fillRef idx="3">
            <a:schemeClr val="accent1"/>
          </a:fillRef>
          <a:effectRef idx="2">
            <a:schemeClr val="accent1"/>
          </a:effectRef>
          <a:fontRef idx="minor"/>
        </p:style>
      </p:sp>
      <p:sp>
        <p:nvSpPr>
          <p:cNvPr id="164" name="CustomShape 11"/>
          <p:cNvSpPr/>
          <p:nvPr/>
        </p:nvSpPr>
        <p:spPr>
          <a:xfrm rot="10800000">
            <a:off x="4743720" y="3335760"/>
            <a:ext cx="373680" cy="215640"/>
          </a:xfrm>
          <a:prstGeom prst="downArrow">
            <a:avLst>
              <a:gd name="adj1" fmla="val 50000"/>
              <a:gd name="adj2" fmla="val 50000"/>
            </a:avLst>
          </a:prstGeom>
          <a:noFill/>
          <a:ln w="19080">
            <a:solidFill>
              <a:srgbClr val="4a7ebb"/>
            </a:solidFill>
            <a:round/>
          </a:ln>
          <a:effectLst>
            <a:outerShdw blurRad="40000" dir="5400000" dist="23000" rotWithShape="0">
              <a:srgbClr val="000000">
                <a:alpha val="35000"/>
              </a:srgbClr>
            </a:outerShdw>
          </a:effectLst>
        </p:spPr>
        <p:style>
          <a:lnRef idx="1">
            <a:schemeClr val="accent1"/>
          </a:lnRef>
          <a:fillRef idx="3">
            <a:schemeClr val="accent1"/>
          </a:fillRef>
          <a:effectRef idx="2">
            <a:schemeClr val="accent1"/>
          </a:effectRef>
          <a:fontRef idx="minor"/>
        </p:style>
      </p:sp>
      <p:sp>
        <p:nvSpPr>
          <p:cNvPr id="165" name="CustomShape 12"/>
          <p:cNvSpPr/>
          <p:nvPr/>
        </p:nvSpPr>
        <p:spPr>
          <a:xfrm>
            <a:off x="6844680" y="5901840"/>
            <a:ext cx="701280" cy="388080"/>
          </a:xfrm>
          <a:prstGeom prst="rect">
            <a:avLst/>
          </a:prstGeom>
          <a:ln>
            <a:round/>
          </a:ln>
        </p:spPr>
        <p:style>
          <a:lnRef idx="2">
            <a:schemeClr val="accent1"/>
          </a:lnRef>
          <a:fillRef idx="1">
            <a:schemeClr val="lt1"/>
          </a:fillRef>
          <a:effectRef idx="0">
            <a:schemeClr val="accent1"/>
          </a:effectRef>
          <a:fontRef idx="minor"/>
        </p:style>
        <p:txBody>
          <a:bodyPr lIns="64440" rIns="64440" tIns="32040" bIns="32040" anchor="ctr"/>
          <a:p>
            <a:pPr algn="ctr">
              <a:lnSpc>
                <a:spcPct val="100000"/>
              </a:lnSpc>
            </a:pPr>
            <a:r>
              <a:rPr b="1" lang="de-DE" sz="1400" spc="-1" strike="noStrike">
                <a:solidFill>
                  <a:srgbClr val="000000"/>
                </a:solidFill>
                <a:uFill>
                  <a:solidFill>
                    <a:srgbClr val="ffffff"/>
                  </a:solidFill>
                </a:uFill>
                <a:latin typeface="Calibri"/>
              </a:rPr>
              <a:t>1 Tag</a:t>
            </a:r>
            <a:endParaRPr b="0" lang="de-DE" sz="1800" spc="-1" strike="noStrike">
              <a:solidFill>
                <a:srgbClr val="000000"/>
              </a:solidFill>
              <a:uFill>
                <a:solidFill>
                  <a:srgbClr val="ffffff"/>
                </a:solidFill>
              </a:uFill>
              <a:latin typeface="Arial"/>
            </a:endParaRPr>
          </a:p>
        </p:txBody>
      </p:sp>
      <p:sp>
        <p:nvSpPr>
          <p:cNvPr id="166" name="CustomShape 13"/>
          <p:cNvSpPr/>
          <p:nvPr/>
        </p:nvSpPr>
        <p:spPr>
          <a:xfrm>
            <a:off x="4582800" y="3801240"/>
            <a:ext cx="701280" cy="388080"/>
          </a:xfrm>
          <a:prstGeom prst="rect">
            <a:avLst/>
          </a:prstGeom>
          <a:ln>
            <a:round/>
          </a:ln>
        </p:spPr>
        <p:style>
          <a:lnRef idx="2">
            <a:schemeClr val="accent1"/>
          </a:lnRef>
          <a:fillRef idx="1">
            <a:schemeClr val="lt1"/>
          </a:fillRef>
          <a:effectRef idx="0">
            <a:schemeClr val="accent1"/>
          </a:effectRef>
          <a:fontRef idx="minor"/>
        </p:style>
        <p:txBody>
          <a:bodyPr lIns="64440" rIns="64440" tIns="32040" bIns="32040" anchor="ctr"/>
          <a:p>
            <a:pPr algn="ctr">
              <a:lnSpc>
                <a:spcPct val="100000"/>
              </a:lnSpc>
            </a:pPr>
            <a:r>
              <a:rPr b="1" lang="de-DE" sz="1400" spc="-1" strike="noStrike">
                <a:solidFill>
                  <a:srgbClr val="000000"/>
                </a:solidFill>
                <a:uFill>
                  <a:solidFill>
                    <a:srgbClr val="ffffff"/>
                  </a:solidFill>
                </a:uFill>
                <a:latin typeface="Calibri"/>
              </a:rPr>
              <a:t>2 Tage</a:t>
            </a:r>
            <a:endParaRPr b="0" lang="de-DE" sz="1800" spc="-1" strike="noStrike">
              <a:solidFill>
                <a:srgbClr val="000000"/>
              </a:solidFill>
              <a:uFill>
                <a:solidFill>
                  <a:srgbClr val="ffffff"/>
                </a:solidFill>
              </a:uFill>
              <a:latin typeface="Arial"/>
            </a:endParaRPr>
          </a:p>
        </p:txBody>
      </p:sp>
      <p:sp>
        <p:nvSpPr>
          <p:cNvPr id="167" name="CustomShape 14"/>
          <p:cNvSpPr/>
          <p:nvPr/>
        </p:nvSpPr>
        <p:spPr>
          <a:xfrm>
            <a:off x="579960" y="3801240"/>
            <a:ext cx="701280" cy="388080"/>
          </a:xfrm>
          <a:prstGeom prst="rect">
            <a:avLst/>
          </a:prstGeom>
          <a:ln>
            <a:round/>
          </a:ln>
        </p:spPr>
        <p:style>
          <a:lnRef idx="2">
            <a:schemeClr val="accent1"/>
          </a:lnRef>
          <a:fillRef idx="1">
            <a:schemeClr val="lt1"/>
          </a:fillRef>
          <a:effectRef idx="0">
            <a:schemeClr val="accent1"/>
          </a:effectRef>
          <a:fontRef idx="minor"/>
        </p:style>
        <p:txBody>
          <a:bodyPr lIns="64440" rIns="64440" tIns="32040" bIns="32040" anchor="ctr"/>
          <a:p>
            <a:pPr algn="ctr">
              <a:lnSpc>
                <a:spcPct val="100000"/>
              </a:lnSpc>
            </a:pPr>
            <a:r>
              <a:rPr b="1" lang="de-DE" sz="1400" spc="-1" strike="noStrike">
                <a:solidFill>
                  <a:srgbClr val="000000"/>
                </a:solidFill>
                <a:uFill>
                  <a:solidFill>
                    <a:srgbClr val="ffffff"/>
                  </a:solidFill>
                </a:uFill>
                <a:latin typeface="Calibri"/>
              </a:rPr>
              <a:t>2 Tage</a:t>
            </a:r>
            <a:endParaRPr b="0" lang="de-DE" sz="1800" spc="-1" strike="noStrike">
              <a:solidFill>
                <a:srgbClr val="000000"/>
              </a:solidFill>
              <a:uFill>
                <a:solidFill>
                  <a:srgbClr val="ffffff"/>
                </a:solidFill>
              </a:uFill>
              <a:latin typeface="Arial"/>
            </a:endParaRPr>
          </a:p>
        </p:txBody>
      </p:sp>
      <p:sp>
        <p:nvSpPr>
          <p:cNvPr id="168" name="CustomShape 15"/>
          <p:cNvSpPr/>
          <p:nvPr/>
        </p:nvSpPr>
        <p:spPr>
          <a:xfrm>
            <a:off x="6840000" y="2596680"/>
            <a:ext cx="701280" cy="388080"/>
          </a:xfrm>
          <a:prstGeom prst="rect">
            <a:avLst/>
          </a:prstGeom>
          <a:ln>
            <a:round/>
          </a:ln>
        </p:spPr>
        <p:style>
          <a:lnRef idx="2">
            <a:schemeClr val="accent1"/>
          </a:lnRef>
          <a:fillRef idx="1">
            <a:schemeClr val="lt1"/>
          </a:fillRef>
          <a:effectRef idx="0">
            <a:schemeClr val="accent1"/>
          </a:effectRef>
          <a:fontRef idx="minor"/>
        </p:style>
        <p:txBody>
          <a:bodyPr lIns="64440" rIns="64440" tIns="32040" bIns="32040" anchor="ctr"/>
          <a:p>
            <a:pPr algn="ctr">
              <a:lnSpc>
                <a:spcPct val="100000"/>
              </a:lnSpc>
            </a:pPr>
            <a:r>
              <a:rPr b="1" lang="de-DE" sz="1400" spc="-1" strike="noStrike">
                <a:solidFill>
                  <a:srgbClr val="000000"/>
                </a:solidFill>
                <a:uFill>
                  <a:solidFill>
                    <a:srgbClr val="ffffff"/>
                  </a:solidFill>
                </a:uFill>
                <a:latin typeface="Calibri"/>
              </a:rPr>
              <a:t>2 Tage</a:t>
            </a:r>
            <a:endParaRPr b="0" lang="de-DE" sz="1800" spc="-1" strike="noStrike">
              <a:solidFill>
                <a:srgbClr val="000000"/>
              </a:solidFill>
              <a:uFill>
                <a:solidFill>
                  <a:srgbClr val="ffffff"/>
                </a:solidFill>
              </a:uFill>
              <a:latin typeface="Arial"/>
            </a:endParaRPr>
          </a:p>
        </p:txBody>
      </p:sp>
    </p:spTree>
  </p:cSld>
  <p:timing>
    <p:tnLst>
      <p:par>
        <p:cTn id="7" dur="indefinite" restart="never" nodeType="tmRoot">
          <p:childTnLst>
            <p:seq>
              <p:cTn id="8" nodeType="mainSeq"/>
              <p:prevCondLst>
                <p:cond delay="0" evt="onPrev">
                  <p:tgtEl>
                    <p:sldTgt/>
                  </p:tgtEl>
                </p:cond>
              </p:prevCondLst>
              <p:nextCondLst>
                <p:cond delay="0" evt="onNext">
                  <p:tgtEl>
                    <p:sldTgt/>
                  </p:tgtEl>
                </p:cond>
              </p:nextCondLst>
            </p:seq>
          </p:childTnLst>
        </p:cTn>
      </p:par>
    </p:tnLst>
  </p:timing>
</p:sld>
</file>

<file path=ppt/slides/slide4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43" name="TextShape 1"/>
          <p:cNvSpPr txBox="1"/>
          <p:nvPr/>
        </p:nvSpPr>
        <p:spPr>
          <a:xfrm>
            <a:off x="457200" y="274680"/>
            <a:ext cx="7353360" cy="1047600"/>
          </a:xfrm>
          <a:prstGeom prst="rect">
            <a:avLst/>
          </a:prstGeom>
          <a:noFill/>
          <a:ln>
            <a:noFill/>
          </a:ln>
        </p:spPr>
        <p:txBody>
          <a:bodyPr anchor="ctr"/>
          <a:p>
            <a:pPr>
              <a:lnSpc>
                <a:spcPct val="100000"/>
              </a:lnSpc>
            </a:pPr>
            <a:r>
              <a:rPr b="0" lang="en-US" sz="3200" spc="-1" strike="noStrike">
                <a:solidFill>
                  <a:srgbClr val="205595"/>
                </a:solidFill>
                <a:uFill>
                  <a:solidFill>
                    <a:srgbClr val="ffffff"/>
                  </a:solidFill>
                </a:uFill>
                <a:latin typeface="Calibri"/>
              </a:rPr>
              <a:t>Anwendung von PDCA auf das SMS</a:t>
            </a:r>
            <a:endParaRPr b="0" lang="en-US" sz="1800" spc="-1" strike="noStrike">
              <a:solidFill>
                <a:srgbClr val="000000"/>
              </a:solidFill>
              <a:uFill>
                <a:solidFill>
                  <a:srgbClr val="ffffff"/>
                </a:solidFill>
              </a:uFill>
              <a:latin typeface="Calibri"/>
            </a:endParaRPr>
          </a:p>
        </p:txBody>
      </p:sp>
      <p:sp>
        <p:nvSpPr>
          <p:cNvPr id="444" name="TextShape 2"/>
          <p:cNvSpPr txBox="1"/>
          <p:nvPr/>
        </p:nvSpPr>
        <p:spPr>
          <a:xfrm>
            <a:off x="457200" y="1696680"/>
            <a:ext cx="8229240" cy="4625640"/>
          </a:xfrm>
          <a:prstGeom prst="rect">
            <a:avLst/>
          </a:prstGeom>
          <a:noFill/>
          <a:ln>
            <a:noFill/>
          </a:ln>
        </p:spPr>
        <p:txBody>
          <a:bodyPr/>
          <a:p>
            <a:pPr marL="343080" indent="-342720">
              <a:lnSpc>
                <a:spcPct val="100000"/>
              </a:lnSpc>
              <a:buClr>
                <a:srgbClr val="000000"/>
              </a:buClr>
              <a:buFont typeface="Arial"/>
              <a:buChar char="•"/>
            </a:pPr>
            <a:r>
              <a:rPr b="0" lang="en-US" sz="2800" spc="-1" strike="noStrike">
                <a:solidFill>
                  <a:srgbClr val="000000"/>
                </a:solidFill>
                <a:uFill>
                  <a:solidFill>
                    <a:srgbClr val="ffffff"/>
                  </a:solidFill>
                </a:uFill>
                <a:latin typeface="Calibri"/>
              </a:rPr>
              <a:t>Plan:</a:t>
            </a:r>
            <a:endParaRPr b="0" lang="en-US" sz="2800" spc="-1" strike="noStrike">
              <a:solidFill>
                <a:srgbClr val="000000"/>
              </a:solidFill>
              <a:uFill>
                <a:solidFill>
                  <a:srgbClr val="ffffff"/>
                </a:solidFill>
              </a:uFill>
              <a:latin typeface="Calibri"/>
            </a:endParaRPr>
          </a:p>
          <a:p>
            <a:pPr lvl="1" marL="743040" indent="-285480">
              <a:lnSpc>
                <a:spcPct val="100000"/>
              </a:lnSpc>
              <a:buClr>
                <a:srgbClr val="000000"/>
              </a:buClr>
              <a:buFont typeface="Arial"/>
              <a:buChar char="–"/>
            </a:pPr>
            <a:r>
              <a:rPr b="0" lang="en-US" sz="2400" spc="-1" strike="noStrike">
                <a:solidFill>
                  <a:srgbClr val="000000"/>
                </a:solidFill>
                <a:uFill>
                  <a:solidFill>
                    <a:srgbClr val="ffffff"/>
                  </a:solidFill>
                </a:uFill>
                <a:latin typeface="Calibri"/>
              </a:rPr>
              <a:t>Definition des Geltungsbereichs (Scope) des SMS</a:t>
            </a:r>
            <a:endParaRPr b="0" lang="en-US" sz="2000" spc="-1" strike="noStrike">
              <a:solidFill>
                <a:srgbClr val="000000"/>
              </a:solidFill>
              <a:uFill>
                <a:solidFill>
                  <a:srgbClr val="ffffff"/>
                </a:solidFill>
              </a:uFill>
              <a:latin typeface="Calibri"/>
            </a:endParaRPr>
          </a:p>
          <a:p>
            <a:pPr lvl="1" marL="743040" indent="-285480">
              <a:lnSpc>
                <a:spcPct val="100000"/>
              </a:lnSpc>
              <a:buClr>
                <a:srgbClr val="000000"/>
              </a:buClr>
              <a:buFont typeface="Arial"/>
              <a:buChar char="–"/>
            </a:pPr>
            <a:r>
              <a:rPr b="0" lang="en-US" sz="2400" spc="-1" strike="noStrike">
                <a:solidFill>
                  <a:srgbClr val="000000"/>
                </a:solidFill>
                <a:uFill>
                  <a:solidFill>
                    <a:srgbClr val="ffffff"/>
                  </a:solidFill>
                </a:uFill>
                <a:latin typeface="Calibri"/>
              </a:rPr>
              <a:t>Erstellung eines Zeitplans zur Implementierung von Service Management-Prozessen (Service-Management-Planung)</a:t>
            </a:r>
            <a:endParaRPr b="0" lang="en-US" sz="2000" spc="-1" strike="noStrike">
              <a:solidFill>
                <a:srgbClr val="000000"/>
              </a:solidFill>
              <a:uFill>
                <a:solidFill>
                  <a:srgbClr val="ffffff"/>
                </a:solidFill>
              </a:uFill>
              <a:latin typeface="Calibri"/>
            </a:endParaRPr>
          </a:p>
          <a:p>
            <a:pPr marL="343080" indent="-342720">
              <a:lnSpc>
                <a:spcPct val="100000"/>
              </a:lnSpc>
              <a:buClr>
                <a:srgbClr val="000000"/>
              </a:buClr>
              <a:buFont typeface="Arial"/>
              <a:buChar char="•"/>
            </a:pPr>
            <a:r>
              <a:rPr b="0" lang="en-US" sz="2800" spc="-1" strike="noStrike">
                <a:solidFill>
                  <a:srgbClr val="000000"/>
                </a:solidFill>
                <a:uFill>
                  <a:solidFill>
                    <a:srgbClr val="ffffff"/>
                  </a:solidFill>
                </a:uFill>
                <a:latin typeface="Calibri"/>
              </a:rPr>
              <a:t>Do:</a:t>
            </a:r>
            <a:endParaRPr b="0" lang="en-US" sz="2800" spc="-1" strike="noStrike">
              <a:solidFill>
                <a:srgbClr val="000000"/>
              </a:solidFill>
              <a:uFill>
                <a:solidFill>
                  <a:srgbClr val="ffffff"/>
                </a:solidFill>
              </a:uFill>
              <a:latin typeface="Calibri"/>
            </a:endParaRPr>
          </a:p>
          <a:p>
            <a:pPr lvl="1" marL="743040" indent="-285480">
              <a:lnSpc>
                <a:spcPct val="100000"/>
              </a:lnSpc>
              <a:buClr>
                <a:srgbClr val="000000"/>
              </a:buClr>
              <a:buFont typeface="Arial"/>
              <a:buChar char="–"/>
            </a:pPr>
            <a:r>
              <a:rPr b="0" lang="en-US" sz="2400" spc="-1" strike="noStrike">
                <a:solidFill>
                  <a:srgbClr val="000000"/>
                </a:solidFill>
                <a:uFill>
                  <a:solidFill>
                    <a:srgbClr val="ffffff"/>
                  </a:solidFill>
                </a:uFill>
                <a:latin typeface="Calibri"/>
              </a:rPr>
              <a:t>Plangemäße Etablierung von Prozessen</a:t>
            </a:r>
            <a:endParaRPr b="0" lang="en-US" sz="2000" spc="-1" strike="noStrike">
              <a:solidFill>
                <a:srgbClr val="000000"/>
              </a:solidFill>
              <a:uFill>
                <a:solidFill>
                  <a:srgbClr val="ffffff"/>
                </a:solidFill>
              </a:uFill>
              <a:latin typeface="Calibri"/>
            </a:endParaRPr>
          </a:p>
          <a:p>
            <a:pPr lvl="1" marL="743040" indent="-285480">
              <a:lnSpc>
                <a:spcPct val="100000"/>
              </a:lnSpc>
              <a:buClr>
                <a:srgbClr val="000000"/>
              </a:buClr>
              <a:buFont typeface="Arial"/>
              <a:buChar char="–"/>
            </a:pPr>
            <a:r>
              <a:rPr b="0" lang="en-US" sz="2400" spc="-1" strike="noStrike">
                <a:solidFill>
                  <a:srgbClr val="000000"/>
                </a:solidFill>
                <a:uFill>
                  <a:solidFill>
                    <a:srgbClr val="ffffff"/>
                  </a:solidFill>
                </a:uFill>
                <a:latin typeface="Calibri"/>
              </a:rPr>
              <a:t>Sicherstellung der praktischen Anwendung definierter Prozesse</a:t>
            </a:r>
            <a:endParaRPr b="0" lang="en-US" sz="2000" spc="-1" strike="noStrike">
              <a:solidFill>
                <a:srgbClr val="000000"/>
              </a:solidFill>
              <a:uFill>
                <a:solidFill>
                  <a:srgbClr val="ffffff"/>
                </a:solidFill>
              </a:uFill>
              <a:latin typeface="Calibri"/>
            </a:endParaRPr>
          </a:p>
          <a:p>
            <a:pPr marL="343080" indent="-342720">
              <a:lnSpc>
                <a:spcPct val="100000"/>
              </a:lnSpc>
              <a:buClr>
                <a:srgbClr val="000000"/>
              </a:buClr>
              <a:buFont typeface="Arial"/>
              <a:buChar char="•"/>
            </a:pPr>
            <a:r>
              <a:rPr b="0" lang="en-US" sz="2800" spc="-1" strike="noStrike">
                <a:solidFill>
                  <a:srgbClr val="000000"/>
                </a:solidFill>
                <a:uFill>
                  <a:solidFill>
                    <a:srgbClr val="ffffff"/>
                  </a:solidFill>
                </a:uFill>
                <a:latin typeface="Calibri"/>
              </a:rPr>
              <a:t>Check:</a:t>
            </a:r>
            <a:endParaRPr b="0" lang="en-US" sz="2800" spc="-1" strike="noStrike">
              <a:solidFill>
                <a:srgbClr val="000000"/>
              </a:solidFill>
              <a:uFill>
                <a:solidFill>
                  <a:srgbClr val="ffffff"/>
                </a:solidFill>
              </a:uFill>
              <a:latin typeface="Calibri"/>
            </a:endParaRPr>
          </a:p>
          <a:p>
            <a:pPr lvl="1" marL="743040" indent="-285480">
              <a:lnSpc>
                <a:spcPct val="100000"/>
              </a:lnSpc>
              <a:buClr>
                <a:srgbClr val="000000"/>
              </a:buClr>
              <a:buFont typeface="Arial"/>
              <a:buChar char="–"/>
            </a:pPr>
            <a:r>
              <a:rPr b="0" lang="en-US" sz="2400" spc="-1" strike="noStrike">
                <a:solidFill>
                  <a:srgbClr val="000000"/>
                </a:solidFill>
                <a:uFill>
                  <a:solidFill>
                    <a:srgbClr val="ffffff"/>
                  </a:solidFill>
                </a:uFill>
                <a:latin typeface="Calibri"/>
              </a:rPr>
              <a:t>Überwachung von Leistungsindikatoren (KPIs) zur Evaluierung der Effektivität und Effizienz</a:t>
            </a:r>
            <a:endParaRPr b="0" lang="en-US" sz="2000" spc="-1" strike="noStrike">
              <a:solidFill>
                <a:srgbClr val="000000"/>
              </a:solidFill>
              <a:uFill>
                <a:solidFill>
                  <a:srgbClr val="ffffff"/>
                </a:solidFill>
              </a:uFill>
              <a:latin typeface="Calibri"/>
            </a:endParaRPr>
          </a:p>
          <a:p>
            <a:pPr lvl="1" marL="743040" indent="-285480">
              <a:lnSpc>
                <a:spcPct val="100000"/>
              </a:lnSpc>
              <a:buClr>
                <a:srgbClr val="000000"/>
              </a:buClr>
              <a:buFont typeface="Arial"/>
              <a:buChar char="–"/>
            </a:pPr>
            <a:r>
              <a:rPr b="0" lang="en-US" sz="2400" spc="-1" strike="noStrike">
                <a:solidFill>
                  <a:srgbClr val="000000"/>
                </a:solidFill>
                <a:uFill>
                  <a:solidFill>
                    <a:srgbClr val="ffffff"/>
                  </a:solidFill>
                </a:uFill>
                <a:latin typeface="Calibri"/>
              </a:rPr>
              <a:t>Durchführung von (internen) Audits zur Bewertung der Konformität</a:t>
            </a:r>
            <a:endParaRPr b="0" lang="en-US" sz="2000" spc="-1" strike="noStrike">
              <a:solidFill>
                <a:srgbClr val="000000"/>
              </a:solidFill>
              <a:uFill>
                <a:solidFill>
                  <a:srgbClr val="ffffff"/>
                </a:solidFill>
              </a:uFill>
              <a:latin typeface="Calibri"/>
            </a:endParaRPr>
          </a:p>
          <a:p>
            <a:pPr lvl="1" marL="743040" indent="-285480">
              <a:lnSpc>
                <a:spcPct val="100000"/>
              </a:lnSpc>
              <a:buClr>
                <a:srgbClr val="000000"/>
              </a:buClr>
              <a:buFont typeface="Arial"/>
              <a:buChar char="–"/>
            </a:pPr>
            <a:r>
              <a:rPr b="0" lang="en-US" sz="2400" spc="-1" strike="noStrike">
                <a:solidFill>
                  <a:srgbClr val="000000"/>
                </a:solidFill>
                <a:uFill>
                  <a:solidFill>
                    <a:srgbClr val="ffffff"/>
                  </a:solidFill>
                </a:uFill>
                <a:latin typeface="Calibri"/>
              </a:rPr>
              <a:t>Bewertung der organisatorischen Reife</a:t>
            </a:r>
            <a:endParaRPr b="0" lang="en-US" sz="2000" spc="-1" strike="noStrike">
              <a:solidFill>
                <a:srgbClr val="000000"/>
              </a:solidFill>
              <a:uFill>
                <a:solidFill>
                  <a:srgbClr val="ffffff"/>
                </a:solidFill>
              </a:uFill>
              <a:latin typeface="Calibri"/>
            </a:endParaRPr>
          </a:p>
          <a:p>
            <a:pPr marL="343080" indent="-342720">
              <a:lnSpc>
                <a:spcPct val="100000"/>
              </a:lnSpc>
              <a:buClr>
                <a:srgbClr val="000000"/>
              </a:buClr>
              <a:buFont typeface="Arial"/>
              <a:buChar char="•"/>
            </a:pPr>
            <a:r>
              <a:rPr b="0" lang="en-US" sz="2800" spc="-1" strike="noStrike">
                <a:solidFill>
                  <a:srgbClr val="000000"/>
                </a:solidFill>
                <a:uFill>
                  <a:solidFill>
                    <a:srgbClr val="ffffff"/>
                  </a:solidFill>
                </a:uFill>
                <a:latin typeface="Calibri"/>
              </a:rPr>
              <a:t>Act:</a:t>
            </a:r>
            <a:endParaRPr b="0" lang="en-US" sz="2800" spc="-1" strike="noStrike">
              <a:solidFill>
                <a:srgbClr val="000000"/>
              </a:solidFill>
              <a:uFill>
                <a:solidFill>
                  <a:srgbClr val="ffffff"/>
                </a:solidFill>
              </a:uFill>
              <a:latin typeface="Calibri"/>
            </a:endParaRPr>
          </a:p>
          <a:p>
            <a:pPr lvl="1" marL="743040" indent="-285480">
              <a:lnSpc>
                <a:spcPct val="100000"/>
              </a:lnSpc>
              <a:buClr>
                <a:srgbClr val="000000"/>
              </a:buClr>
              <a:buFont typeface="Arial"/>
              <a:buChar char="–"/>
            </a:pPr>
            <a:r>
              <a:rPr b="0" lang="en-US" sz="2400" spc="-1" strike="noStrike">
                <a:solidFill>
                  <a:srgbClr val="000000"/>
                </a:solidFill>
                <a:uFill>
                  <a:solidFill>
                    <a:srgbClr val="ffffff"/>
                  </a:solidFill>
                </a:uFill>
                <a:latin typeface="Calibri"/>
              </a:rPr>
              <a:t>Identifikation von Verbesserungsmöglichkeiten</a:t>
            </a:r>
            <a:endParaRPr b="0" lang="en-US" sz="2000" spc="-1" strike="noStrike">
              <a:solidFill>
                <a:srgbClr val="000000"/>
              </a:solidFill>
              <a:uFill>
                <a:solidFill>
                  <a:srgbClr val="ffffff"/>
                </a:solidFill>
              </a:uFill>
              <a:latin typeface="Calibri"/>
            </a:endParaRPr>
          </a:p>
          <a:p>
            <a:pPr lvl="1" marL="743040" indent="-285480">
              <a:lnSpc>
                <a:spcPct val="100000"/>
              </a:lnSpc>
              <a:buClr>
                <a:srgbClr val="000000"/>
              </a:buClr>
              <a:buFont typeface="Arial"/>
              <a:buChar char="–"/>
            </a:pPr>
            <a:r>
              <a:rPr b="0" lang="en-US" sz="2400" spc="-1" strike="noStrike">
                <a:solidFill>
                  <a:srgbClr val="000000"/>
                </a:solidFill>
                <a:uFill>
                  <a:solidFill>
                    <a:srgbClr val="ffffff"/>
                  </a:solidFill>
                </a:uFill>
                <a:latin typeface="Calibri"/>
              </a:rPr>
              <a:t>Priorisierung und Einleitung von Verbesserungen</a:t>
            </a:r>
            <a:endParaRPr b="0" lang="en-US" sz="2000" spc="-1" strike="noStrike">
              <a:solidFill>
                <a:srgbClr val="000000"/>
              </a:solidFill>
              <a:uFill>
                <a:solidFill>
                  <a:srgbClr val="ffffff"/>
                </a:solidFill>
              </a:uFill>
              <a:latin typeface="Calibri"/>
            </a:endParaRPr>
          </a:p>
        </p:txBody>
      </p:sp>
      <p:sp>
        <p:nvSpPr>
          <p:cNvPr id="445" name="TextShape 3"/>
          <p:cNvSpPr txBox="1"/>
          <p:nvPr/>
        </p:nvSpPr>
        <p:spPr>
          <a:xfrm>
            <a:off x="6553080" y="6430680"/>
            <a:ext cx="2133360" cy="364680"/>
          </a:xfrm>
          <a:prstGeom prst="rect">
            <a:avLst/>
          </a:prstGeom>
          <a:noFill/>
          <a:ln>
            <a:noFill/>
          </a:ln>
        </p:spPr>
        <p:txBody>
          <a:bodyPr anchor="ctr"/>
          <a:p>
            <a:pPr algn="r">
              <a:lnSpc>
                <a:spcPct val="100000"/>
              </a:lnSpc>
            </a:pPr>
            <a:fld id="{36EB464F-F57B-460D-A858-612CCDE0C8DF}" type="slidenum">
              <a:rPr b="0" lang="de-DE" sz="1200" spc="-1" strike="noStrike">
                <a:solidFill>
                  <a:srgbClr val="8b8b8b"/>
                </a:solidFill>
                <a:uFill>
                  <a:solidFill>
                    <a:srgbClr val="ffffff"/>
                  </a:solidFill>
                </a:uFill>
                <a:latin typeface="Calibri"/>
              </a:rPr>
              <a:t>&lt;Foliennummer&gt;</a:t>
            </a:fld>
            <a:endParaRPr b="0" lang="de-DE" sz="1400" spc="-1" strike="noStrike">
              <a:solidFill>
                <a:srgbClr val="000000"/>
              </a:solidFill>
              <a:uFill>
                <a:solidFill>
                  <a:srgbClr val="ffffff"/>
                </a:solidFill>
              </a:uFill>
              <a:latin typeface="Times New Roman"/>
            </a:endParaRPr>
          </a:p>
        </p:txBody>
      </p:sp>
      <p:graphicFrame>
        <p:nvGraphicFramePr>
          <p:cNvPr id="446" name="Table 4"/>
          <p:cNvGraphicFramePr/>
          <p:nvPr/>
        </p:nvGraphicFramePr>
        <p:xfrm>
          <a:off x="1849320" y="1741680"/>
          <a:ext cx="6693840" cy="114840"/>
        </p:xfrm>
        <a:graphic>
          <a:graphicData uri="http://schemas.openxmlformats.org/drawingml/2006/table">
            <a:tbl>
              <a:tblPr/>
              <a:tblGrid>
                <a:gridCol w="6694200"/>
              </a:tblGrid>
              <a:tr h="201600">
                <a:tc>
                  <a:txBody>
                    <a:bodyPr lIns="68400" rIns="68400" tIns="0" bIns="0"/>
                    <a:p>
                      <a:pPr>
                        <a:lnSpc>
                          <a:spcPct val="100000"/>
                        </a:lnSpc>
                      </a:pPr>
                      <a:r>
                        <a:rPr b="0" lang="de-DE" sz="1600" spc="-1" strike="noStrike">
                          <a:solidFill>
                            <a:srgbClr val="ffffff"/>
                          </a:solidFill>
                          <a:uFill>
                            <a:solidFill>
                              <a:srgbClr val="ffffff"/>
                            </a:solidFill>
                          </a:uFill>
                          <a:latin typeface="Calibri"/>
                          <a:ea typeface="MS Gothic"/>
                        </a:rPr>
                        <a:t>GR3, GR4</a:t>
                      </a:r>
                      <a:endParaRPr b="0" lang="de-DE" sz="1800" spc="-1" strike="noStrike">
                        <a:solidFill>
                          <a:srgbClr val="000000"/>
                        </a:solidFill>
                        <a:uFill>
                          <a:solidFill>
                            <a:srgbClr val="ffffff"/>
                          </a:solidFill>
                        </a:uFill>
                        <a:latin typeface="Arial"/>
                      </a:endParaRPr>
                    </a:p>
                  </a:txBody>
                  <a:tcPr marL="68400" marR="68400">
                    <a:lnL w="12240">
                      <a:solidFill>
                        <a:srgbClr val="000000"/>
                      </a:solidFill>
                    </a:lnL>
                    <a:lnR w="12240">
                      <a:solidFill>
                        <a:srgbClr val="000000"/>
                      </a:solidFill>
                    </a:lnR>
                    <a:lnT w="12240">
                      <a:solidFill>
                        <a:srgbClr val="000000"/>
                      </a:solidFill>
                    </a:lnT>
                    <a:lnB w="12240">
                      <a:solidFill>
                        <a:srgbClr val="000000"/>
                      </a:solidFill>
                    </a:lnB>
                    <a:solidFill>
                      <a:srgbClr val="0b578c"/>
                    </a:solidFill>
                  </a:tcPr>
                </a:tc>
              </a:tr>
            </a:tbl>
          </a:graphicData>
        </a:graphic>
      </p:graphicFrame>
      <p:graphicFrame>
        <p:nvGraphicFramePr>
          <p:cNvPr id="447" name="Table 5"/>
          <p:cNvGraphicFramePr/>
          <p:nvPr/>
        </p:nvGraphicFramePr>
        <p:xfrm>
          <a:off x="1849320" y="2904120"/>
          <a:ext cx="6693840" cy="114840"/>
        </p:xfrm>
        <a:graphic>
          <a:graphicData uri="http://schemas.openxmlformats.org/drawingml/2006/table">
            <a:tbl>
              <a:tblPr/>
              <a:tblGrid>
                <a:gridCol w="6694200"/>
              </a:tblGrid>
              <a:tr h="201600">
                <a:tc>
                  <a:txBody>
                    <a:bodyPr lIns="68400" rIns="68400" tIns="0" bIns="0"/>
                    <a:p>
                      <a:pPr>
                        <a:lnSpc>
                          <a:spcPct val="100000"/>
                        </a:lnSpc>
                      </a:pPr>
                      <a:r>
                        <a:rPr b="0" lang="de-DE" sz="1600" spc="-1" strike="noStrike">
                          <a:solidFill>
                            <a:srgbClr val="ffffff"/>
                          </a:solidFill>
                          <a:uFill>
                            <a:solidFill>
                              <a:srgbClr val="ffffff"/>
                            </a:solidFill>
                          </a:uFill>
                          <a:latin typeface="Calibri"/>
                          <a:ea typeface="MS Gothic"/>
                        </a:rPr>
                        <a:t>GR5</a:t>
                      </a:r>
                      <a:endParaRPr b="0" lang="de-DE" sz="1800" spc="-1" strike="noStrike">
                        <a:solidFill>
                          <a:srgbClr val="000000"/>
                        </a:solidFill>
                        <a:uFill>
                          <a:solidFill>
                            <a:srgbClr val="ffffff"/>
                          </a:solidFill>
                        </a:uFill>
                        <a:latin typeface="Arial"/>
                      </a:endParaRPr>
                    </a:p>
                  </a:txBody>
                  <a:tcPr marL="68400" marR="68400">
                    <a:lnL w="12240">
                      <a:solidFill>
                        <a:srgbClr val="000000"/>
                      </a:solidFill>
                    </a:lnL>
                    <a:lnR w="12240">
                      <a:solidFill>
                        <a:srgbClr val="000000"/>
                      </a:solidFill>
                    </a:lnR>
                    <a:lnT w="12240">
                      <a:solidFill>
                        <a:srgbClr val="000000"/>
                      </a:solidFill>
                    </a:lnT>
                    <a:lnB w="12240">
                      <a:solidFill>
                        <a:srgbClr val="000000"/>
                      </a:solidFill>
                    </a:lnB>
                    <a:solidFill>
                      <a:srgbClr val="0b578c"/>
                    </a:solidFill>
                  </a:tcPr>
                </a:tc>
              </a:tr>
            </a:tbl>
          </a:graphicData>
        </a:graphic>
      </p:graphicFrame>
      <p:graphicFrame>
        <p:nvGraphicFramePr>
          <p:cNvPr id="448" name="Table 6"/>
          <p:cNvGraphicFramePr/>
          <p:nvPr/>
        </p:nvGraphicFramePr>
        <p:xfrm>
          <a:off x="1849320" y="3780000"/>
          <a:ext cx="6693840" cy="114840"/>
        </p:xfrm>
        <a:graphic>
          <a:graphicData uri="http://schemas.openxmlformats.org/drawingml/2006/table">
            <a:tbl>
              <a:tblPr/>
              <a:tblGrid>
                <a:gridCol w="6694200"/>
              </a:tblGrid>
              <a:tr h="201600">
                <a:tc>
                  <a:txBody>
                    <a:bodyPr lIns="68400" rIns="68400" tIns="0" bIns="0"/>
                    <a:p>
                      <a:pPr>
                        <a:lnSpc>
                          <a:spcPct val="100000"/>
                        </a:lnSpc>
                      </a:pPr>
                      <a:r>
                        <a:rPr b="0" lang="de-DE" sz="1600" spc="-1" strike="noStrike">
                          <a:solidFill>
                            <a:srgbClr val="ffffff"/>
                          </a:solidFill>
                          <a:uFill>
                            <a:solidFill>
                              <a:srgbClr val="ffffff"/>
                            </a:solidFill>
                          </a:uFill>
                          <a:latin typeface="Calibri"/>
                          <a:ea typeface="MS Gothic"/>
                        </a:rPr>
                        <a:t>GR6</a:t>
                      </a:r>
                      <a:endParaRPr b="0" lang="de-DE" sz="1800" spc="-1" strike="noStrike">
                        <a:solidFill>
                          <a:srgbClr val="000000"/>
                        </a:solidFill>
                        <a:uFill>
                          <a:solidFill>
                            <a:srgbClr val="ffffff"/>
                          </a:solidFill>
                        </a:uFill>
                        <a:latin typeface="Arial"/>
                      </a:endParaRPr>
                    </a:p>
                  </a:txBody>
                  <a:tcPr marL="68400" marR="68400">
                    <a:lnL w="12240">
                      <a:solidFill>
                        <a:srgbClr val="000000"/>
                      </a:solidFill>
                    </a:lnL>
                    <a:lnR w="12240">
                      <a:solidFill>
                        <a:srgbClr val="000000"/>
                      </a:solidFill>
                    </a:lnR>
                    <a:lnT w="12240">
                      <a:solidFill>
                        <a:srgbClr val="000000"/>
                      </a:solidFill>
                    </a:lnT>
                    <a:lnB w="12240">
                      <a:solidFill>
                        <a:srgbClr val="000000"/>
                      </a:solidFill>
                    </a:lnB>
                    <a:solidFill>
                      <a:srgbClr val="0b578c"/>
                    </a:solidFill>
                  </a:tcPr>
                </a:tc>
              </a:tr>
            </a:tbl>
          </a:graphicData>
        </a:graphic>
      </p:graphicFrame>
      <p:graphicFrame>
        <p:nvGraphicFramePr>
          <p:cNvPr id="449" name="Table 7"/>
          <p:cNvGraphicFramePr/>
          <p:nvPr/>
        </p:nvGraphicFramePr>
        <p:xfrm>
          <a:off x="1849320" y="5215320"/>
          <a:ext cx="6693840" cy="114840"/>
        </p:xfrm>
        <a:graphic>
          <a:graphicData uri="http://schemas.openxmlformats.org/drawingml/2006/table">
            <a:tbl>
              <a:tblPr/>
              <a:tblGrid>
                <a:gridCol w="6694200"/>
              </a:tblGrid>
              <a:tr h="201600">
                <a:tc>
                  <a:txBody>
                    <a:bodyPr lIns="68400" rIns="68400" tIns="0" bIns="0"/>
                    <a:p>
                      <a:pPr>
                        <a:lnSpc>
                          <a:spcPct val="100000"/>
                        </a:lnSpc>
                      </a:pPr>
                      <a:r>
                        <a:rPr b="0" lang="de-DE" sz="1600" spc="-1" strike="noStrike">
                          <a:solidFill>
                            <a:srgbClr val="ffffff"/>
                          </a:solidFill>
                          <a:uFill>
                            <a:solidFill>
                              <a:srgbClr val="ffffff"/>
                            </a:solidFill>
                          </a:uFill>
                          <a:latin typeface="Calibri"/>
                          <a:ea typeface="MS Gothic"/>
                        </a:rPr>
                        <a:t>GR7</a:t>
                      </a:r>
                      <a:endParaRPr b="0" lang="de-DE" sz="1800" spc="-1" strike="noStrike">
                        <a:solidFill>
                          <a:srgbClr val="000000"/>
                        </a:solidFill>
                        <a:uFill>
                          <a:solidFill>
                            <a:srgbClr val="ffffff"/>
                          </a:solidFill>
                        </a:uFill>
                        <a:latin typeface="Arial"/>
                      </a:endParaRPr>
                    </a:p>
                  </a:txBody>
                  <a:tcPr marL="68400" marR="68400">
                    <a:lnL w="12240">
                      <a:solidFill>
                        <a:srgbClr val="000000"/>
                      </a:solidFill>
                    </a:lnL>
                    <a:lnR w="12240">
                      <a:solidFill>
                        <a:srgbClr val="000000"/>
                      </a:solidFill>
                    </a:lnR>
                    <a:lnT w="12240">
                      <a:solidFill>
                        <a:srgbClr val="000000"/>
                      </a:solidFill>
                    </a:lnT>
                    <a:lnB w="12240">
                      <a:solidFill>
                        <a:srgbClr val="000000"/>
                      </a:solidFill>
                    </a:lnB>
                    <a:solidFill>
                      <a:srgbClr val="0b578c"/>
                    </a:solidFill>
                  </a:tcPr>
                </a:tc>
              </a:tr>
            </a:tbl>
          </a:graphicData>
        </a:graphic>
      </p:graphicFrame>
    </p:spTree>
  </p:cSld>
</p:sld>
</file>

<file path=ppt/slides/slide4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50" name="TextShape 1"/>
          <p:cNvSpPr txBox="1"/>
          <p:nvPr/>
        </p:nvSpPr>
        <p:spPr>
          <a:xfrm>
            <a:off x="457200" y="274680"/>
            <a:ext cx="7353360" cy="1047600"/>
          </a:xfrm>
          <a:prstGeom prst="rect">
            <a:avLst/>
          </a:prstGeom>
          <a:noFill/>
          <a:ln>
            <a:noFill/>
          </a:ln>
        </p:spPr>
        <p:txBody>
          <a:bodyPr anchor="ctr"/>
          <a:p>
            <a:pPr>
              <a:lnSpc>
                <a:spcPct val="100000"/>
              </a:lnSpc>
            </a:pPr>
            <a:r>
              <a:rPr b="0" lang="en-US" sz="3200" spc="-1" strike="noStrike">
                <a:solidFill>
                  <a:srgbClr val="205595"/>
                </a:solidFill>
                <a:uFill>
                  <a:solidFill>
                    <a:srgbClr val="ffffff"/>
                  </a:solidFill>
                </a:uFill>
                <a:latin typeface="Calibri"/>
              </a:rPr>
              <a:t>Planung des ITSM:</a:t>
            </a:r>
            <a:r>
              <a:rPr b="0" lang="en-US" sz="3200" spc="-1" strike="noStrike">
                <a:solidFill>
                  <a:srgbClr val="205595"/>
                </a:solidFill>
                <a:uFill>
                  <a:solidFill>
                    <a:srgbClr val="ffffff"/>
                  </a:solidFill>
                </a:uFill>
                <a:latin typeface="Calibri"/>
              </a:rPr>
              <a:t>
</a:t>
            </a:r>
            <a:r>
              <a:rPr b="0" lang="en-US" sz="3200" spc="-1" strike="noStrike">
                <a:solidFill>
                  <a:srgbClr val="205595"/>
                </a:solidFill>
                <a:uFill>
                  <a:solidFill>
                    <a:srgbClr val="ffffff"/>
                  </a:solidFill>
                </a:uFill>
                <a:latin typeface="Calibri"/>
              </a:rPr>
              <a:t>Anforderungen nach FitSM-1</a:t>
            </a:r>
            <a:endParaRPr b="0" lang="en-US" sz="1800" spc="-1" strike="noStrike">
              <a:solidFill>
                <a:srgbClr val="000000"/>
              </a:solidFill>
              <a:uFill>
                <a:solidFill>
                  <a:srgbClr val="ffffff"/>
                </a:solidFill>
              </a:uFill>
              <a:latin typeface="Calibri"/>
            </a:endParaRPr>
          </a:p>
        </p:txBody>
      </p:sp>
      <p:sp>
        <p:nvSpPr>
          <p:cNvPr id="451" name="TextShape 2"/>
          <p:cNvSpPr txBox="1"/>
          <p:nvPr/>
        </p:nvSpPr>
        <p:spPr>
          <a:xfrm>
            <a:off x="6553080" y="6430680"/>
            <a:ext cx="2133360" cy="364680"/>
          </a:xfrm>
          <a:prstGeom prst="rect">
            <a:avLst/>
          </a:prstGeom>
          <a:noFill/>
          <a:ln>
            <a:noFill/>
          </a:ln>
        </p:spPr>
        <p:txBody>
          <a:bodyPr anchor="ctr"/>
          <a:p>
            <a:pPr algn="r">
              <a:lnSpc>
                <a:spcPct val="100000"/>
              </a:lnSpc>
            </a:pPr>
            <a:fld id="{CEFD5348-4ACC-44F0-8709-83BDE5550020}" type="slidenum">
              <a:rPr b="0" lang="de-DE" sz="1200" spc="-1" strike="noStrike">
                <a:solidFill>
                  <a:srgbClr val="8b8b8b"/>
                </a:solidFill>
                <a:uFill>
                  <a:solidFill>
                    <a:srgbClr val="ffffff"/>
                  </a:solidFill>
                </a:uFill>
                <a:latin typeface="Calibri"/>
              </a:rPr>
              <a:t>&lt;Foliennummer&gt;</a:t>
            </a:fld>
            <a:endParaRPr b="0" lang="de-DE" sz="1400" spc="-1" strike="noStrike">
              <a:solidFill>
                <a:srgbClr val="000000"/>
              </a:solidFill>
              <a:uFill>
                <a:solidFill>
                  <a:srgbClr val="ffffff"/>
                </a:solidFill>
              </a:uFill>
              <a:latin typeface="Times New Roman"/>
            </a:endParaRPr>
          </a:p>
        </p:txBody>
      </p:sp>
      <p:graphicFrame>
        <p:nvGraphicFramePr>
          <p:cNvPr id="452" name="Table 3"/>
          <p:cNvGraphicFramePr/>
          <p:nvPr/>
        </p:nvGraphicFramePr>
        <p:xfrm>
          <a:off x="457200" y="1774080"/>
          <a:ext cx="8229240" cy="1825920"/>
        </p:xfrm>
        <a:graphic>
          <a:graphicData uri="http://schemas.openxmlformats.org/drawingml/2006/table">
            <a:tbl>
              <a:tblPr/>
              <a:tblGrid>
                <a:gridCol w="8229600"/>
              </a:tblGrid>
              <a:tr h="201600">
                <a:tc>
                  <a:txBody>
                    <a:bodyPr lIns="68400" rIns="68400" tIns="0" bIns="0"/>
                    <a:p>
                      <a:pPr>
                        <a:lnSpc>
                          <a:spcPct val="100000"/>
                        </a:lnSpc>
                      </a:pPr>
                      <a:r>
                        <a:rPr b="0" lang="de-DE" sz="1600" spc="-1" strike="noStrike">
                          <a:solidFill>
                            <a:srgbClr val="ffffff"/>
                          </a:solidFill>
                          <a:uFill>
                            <a:solidFill>
                              <a:srgbClr val="ffffff"/>
                            </a:solidFill>
                          </a:uFill>
                          <a:latin typeface="Calibri"/>
                          <a:ea typeface="MS Gothic"/>
                        </a:rPr>
                        <a:t>GR4 Planung des Service-Managements (PLAN)</a:t>
                      </a:r>
                      <a:endParaRPr b="0" lang="de-DE" sz="1800" spc="-1" strike="noStrike">
                        <a:solidFill>
                          <a:srgbClr val="000000"/>
                        </a:solidFill>
                        <a:uFill>
                          <a:solidFill>
                            <a:srgbClr val="ffffff"/>
                          </a:solidFill>
                        </a:uFill>
                        <a:latin typeface="Arial"/>
                      </a:endParaRPr>
                    </a:p>
                  </a:txBody>
                  <a:tcPr marL="68400" marR="68400">
                    <a:lnL w="12240">
                      <a:solidFill>
                        <a:srgbClr val="000000"/>
                      </a:solidFill>
                    </a:lnL>
                    <a:lnR w="12240">
                      <a:solidFill>
                        <a:srgbClr val="000000"/>
                      </a:solidFill>
                    </a:lnR>
                    <a:lnT w="12240">
                      <a:solidFill>
                        <a:srgbClr val="000000"/>
                      </a:solidFill>
                    </a:lnT>
                    <a:lnB w="12240">
                      <a:solidFill>
                        <a:srgbClr val="000000"/>
                      </a:solidFill>
                    </a:lnB>
                    <a:solidFill>
                      <a:srgbClr val="0b578c"/>
                    </a:solidFill>
                  </a:tcPr>
                </a:tc>
              </a:tr>
              <a:tr h="227520">
                <a:tc>
                  <a:txBody>
                    <a:bodyPr lIns="68400" rIns="68400" tIns="0" bIns="0"/>
                    <a:p>
                      <a:pPr>
                        <a:lnSpc>
                          <a:spcPct val="100000"/>
                        </a:lnSpc>
                      </a:pPr>
                      <a:r>
                        <a:rPr b="0" lang="de-DE" sz="1800" spc="-1" strike="noStrike" cap="all">
                          <a:solidFill>
                            <a:srgbClr val="ffffff"/>
                          </a:solidFill>
                          <a:uFill>
                            <a:solidFill>
                              <a:srgbClr val="ffffff"/>
                            </a:solidFill>
                          </a:uFill>
                          <a:latin typeface="Calibri"/>
                          <a:ea typeface="MS Mincho"/>
                        </a:rPr>
                        <a:t>Anforderungen</a:t>
                      </a:r>
                      <a:endParaRPr b="0" lang="de-DE" sz="1800" spc="-1" strike="noStrike">
                        <a:solidFill>
                          <a:srgbClr val="000000"/>
                        </a:solidFill>
                        <a:uFill>
                          <a:solidFill>
                            <a:srgbClr val="ffffff"/>
                          </a:solidFill>
                        </a:uFill>
                        <a:latin typeface="Arial"/>
                      </a:endParaRPr>
                    </a:p>
                  </a:txBody>
                  <a:tcPr marL="68400" marR="68400">
                    <a:lnL w="12240">
                      <a:solidFill>
                        <a:srgbClr val="000000"/>
                      </a:solidFill>
                    </a:lnL>
                    <a:lnR w="12240">
                      <a:solidFill>
                        <a:srgbClr val="000000"/>
                      </a:solidFill>
                    </a:lnR>
                    <a:lnT w="12240">
                      <a:solidFill>
                        <a:srgbClr val="000000"/>
                      </a:solidFill>
                    </a:lnT>
                    <a:lnB w="12240">
                      <a:solidFill>
                        <a:srgbClr val="000000"/>
                      </a:solidFill>
                    </a:lnB>
                    <a:solidFill>
                      <a:srgbClr val="8dcaf6"/>
                    </a:solidFill>
                  </a:tcPr>
                </a:tc>
              </a:tr>
              <a:tr h="2131200">
                <a:tc>
                  <a:txBody>
                    <a:bodyPr lIns="68400" rIns="68400" tIns="0" bIns="0"/>
                    <a:p>
                      <a:pPr marL="343080" indent="-342720">
                        <a:lnSpc>
                          <a:spcPct val="120000"/>
                        </a:lnSpc>
                        <a:buClr>
                          <a:srgbClr val="000000"/>
                        </a:buClr>
                        <a:buFont typeface="Symbol"/>
                        <a:buChar char=""/>
                      </a:pPr>
                      <a:r>
                        <a:rPr b="0" lang="de-DE" sz="1600" spc="-1" strike="noStrike">
                          <a:solidFill>
                            <a:srgbClr val="000000"/>
                          </a:solidFill>
                          <a:uFill>
                            <a:solidFill>
                              <a:srgbClr val="ffffff"/>
                            </a:solidFill>
                          </a:uFill>
                          <a:latin typeface="Calibri"/>
                          <a:ea typeface="MS Mincho"/>
                        </a:rPr>
                        <a:t>GR4.1 Ein Service-Management-Plan muss erstellt und gepflegt werden.</a:t>
                      </a:r>
                      <a:endParaRPr b="0" lang="de-DE" sz="1800" spc="-1" strike="noStrike">
                        <a:solidFill>
                          <a:srgbClr val="000000"/>
                        </a:solidFill>
                        <a:uFill>
                          <a:solidFill>
                            <a:srgbClr val="ffffff"/>
                          </a:solidFill>
                        </a:uFill>
                        <a:latin typeface="Arial"/>
                      </a:endParaRPr>
                    </a:p>
                    <a:p>
                      <a:pPr marL="343080" indent="-342720">
                        <a:lnSpc>
                          <a:spcPct val="120000"/>
                        </a:lnSpc>
                        <a:buClr>
                          <a:srgbClr val="000000"/>
                        </a:buClr>
                        <a:buFont typeface="Symbol"/>
                        <a:buChar char=""/>
                      </a:pPr>
                      <a:r>
                        <a:rPr b="0" lang="de-DE" sz="1600" spc="-1" strike="noStrike">
                          <a:solidFill>
                            <a:srgbClr val="000000"/>
                          </a:solidFill>
                          <a:uFill>
                            <a:solidFill>
                              <a:srgbClr val="ffffff"/>
                            </a:solidFill>
                          </a:uFill>
                          <a:latin typeface="Calibri"/>
                          <a:ea typeface="MS Mincho"/>
                        </a:rPr>
                        <a:t>GR4.2 Der Service-Management-Plan muss mindestens folgende Elemente beinhalten oder referenzieren:</a:t>
                      </a:r>
                      <a:endParaRPr b="0" lang="de-DE" sz="1800" spc="-1" strike="noStrike">
                        <a:solidFill>
                          <a:srgbClr val="000000"/>
                        </a:solidFill>
                        <a:uFill>
                          <a:solidFill>
                            <a:srgbClr val="ffffff"/>
                          </a:solidFill>
                        </a:uFill>
                        <a:latin typeface="Arial"/>
                      </a:endParaRPr>
                    </a:p>
                    <a:p>
                      <a:pPr lvl="1" marL="743040" indent="-285480">
                        <a:lnSpc>
                          <a:spcPct val="120000"/>
                        </a:lnSpc>
                        <a:buClr>
                          <a:srgbClr val="000000"/>
                        </a:buClr>
                        <a:buFont typeface="Courier New"/>
                        <a:buChar char="o"/>
                      </a:pPr>
                      <a:r>
                        <a:rPr b="0" lang="de-DE" sz="1600" spc="-1" strike="noStrike">
                          <a:solidFill>
                            <a:srgbClr val="000000"/>
                          </a:solidFill>
                          <a:uFill>
                            <a:solidFill>
                              <a:srgbClr val="ffffff"/>
                            </a:solidFill>
                          </a:uFill>
                          <a:latin typeface="Calibri"/>
                          <a:ea typeface="MS Mincho"/>
                        </a:rPr>
                        <a:t>Ziele und zeitliche Planung der Umsetzung des SMS und der damit verbundenen Prozesse</a:t>
                      </a:r>
                      <a:endParaRPr b="0" lang="de-DE" sz="1800" spc="-1" strike="noStrike">
                        <a:solidFill>
                          <a:srgbClr val="000000"/>
                        </a:solidFill>
                        <a:uFill>
                          <a:solidFill>
                            <a:srgbClr val="ffffff"/>
                          </a:solidFill>
                        </a:uFill>
                        <a:latin typeface="Arial"/>
                      </a:endParaRPr>
                    </a:p>
                    <a:p>
                      <a:pPr lvl="1" marL="743040" indent="-285480">
                        <a:lnSpc>
                          <a:spcPct val="120000"/>
                        </a:lnSpc>
                        <a:buClr>
                          <a:srgbClr val="000000"/>
                        </a:buClr>
                        <a:buFont typeface="Courier New"/>
                        <a:buChar char="o"/>
                      </a:pPr>
                      <a:r>
                        <a:rPr b="0" lang="de-DE" sz="1600" spc="-1" strike="noStrike">
                          <a:solidFill>
                            <a:srgbClr val="000000"/>
                          </a:solidFill>
                          <a:uFill>
                            <a:solidFill>
                              <a:srgbClr val="ffffff"/>
                            </a:solidFill>
                          </a:uFill>
                          <a:latin typeface="Calibri"/>
                          <a:ea typeface="MS Mincho"/>
                        </a:rPr>
                        <a:t>Übergreifende Rollen und Verantwortlichkeiten</a:t>
                      </a:r>
                      <a:endParaRPr b="0" lang="de-DE" sz="1800" spc="-1" strike="noStrike">
                        <a:solidFill>
                          <a:srgbClr val="000000"/>
                        </a:solidFill>
                        <a:uFill>
                          <a:solidFill>
                            <a:srgbClr val="ffffff"/>
                          </a:solidFill>
                        </a:uFill>
                        <a:latin typeface="Arial"/>
                      </a:endParaRPr>
                    </a:p>
                    <a:p>
                      <a:pPr lvl="1" marL="743040" indent="-285480">
                        <a:lnSpc>
                          <a:spcPct val="120000"/>
                        </a:lnSpc>
                        <a:buClr>
                          <a:srgbClr val="000000"/>
                        </a:buClr>
                        <a:buFont typeface="Courier New"/>
                        <a:buChar char="o"/>
                      </a:pPr>
                      <a:r>
                        <a:rPr b="0" lang="de-DE" sz="1600" spc="-1" strike="noStrike">
                          <a:solidFill>
                            <a:srgbClr val="000000"/>
                          </a:solidFill>
                          <a:uFill>
                            <a:solidFill>
                              <a:srgbClr val="ffffff"/>
                            </a:solidFill>
                          </a:uFill>
                          <a:latin typeface="Calibri"/>
                          <a:ea typeface="MS Mincho"/>
                        </a:rPr>
                        <a:t>Erforderliche Schulungs- und Sensibilisierungsaktivitäten</a:t>
                      </a:r>
                      <a:endParaRPr b="0" lang="de-DE" sz="1800" spc="-1" strike="noStrike">
                        <a:solidFill>
                          <a:srgbClr val="000000"/>
                        </a:solidFill>
                        <a:uFill>
                          <a:solidFill>
                            <a:srgbClr val="ffffff"/>
                          </a:solidFill>
                        </a:uFill>
                        <a:latin typeface="Arial"/>
                      </a:endParaRPr>
                    </a:p>
                    <a:p>
                      <a:pPr lvl="1" marL="743040" indent="-285480">
                        <a:lnSpc>
                          <a:spcPct val="120000"/>
                        </a:lnSpc>
                        <a:buClr>
                          <a:srgbClr val="000000"/>
                        </a:buClr>
                        <a:buFont typeface="Courier New"/>
                        <a:buChar char="o"/>
                      </a:pPr>
                      <a:r>
                        <a:rPr b="0" lang="de-DE" sz="1600" spc="-1" strike="noStrike">
                          <a:solidFill>
                            <a:srgbClr val="000000"/>
                          </a:solidFill>
                          <a:uFill>
                            <a:solidFill>
                              <a:srgbClr val="ffffff"/>
                            </a:solidFill>
                          </a:uFill>
                          <a:latin typeface="Calibri"/>
                          <a:ea typeface="MS Mincho"/>
                        </a:rPr>
                        <a:t>Erforderliche Technologie (Werkzeuge / Tools) zur Unterstützung des SMS</a:t>
                      </a:r>
                      <a:endParaRPr b="0" lang="de-DE" sz="1800" spc="-1" strike="noStrike">
                        <a:solidFill>
                          <a:srgbClr val="000000"/>
                        </a:solidFill>
                        <a:uFill>
                          <a:solidFill>
                            <a:srgbClr val="ffffff"/>
                          </a:solidFill>
                        </a:uFill>
                        <a:latin typeface="Arial"/>
                      </a:endParaRPr>
                    </a:p>
                    <a:p>
                      <a:pPr marL="343080" indent="-342720">
                        <a:lnSpc>
                          <a:spcPct val="120000"/>
                        </a:lnSpc>
                        <a:buClr>
                          <a:srgbClr val="000000"/>
                        </a:buClr>
                        <a:buFont typeface="Symbol"/>
                        <a:buChar char=""/>
                      </a:pPr>
                      <a:r>
                        <a:rPr b="0" lang="de-DE" sz="1600" spc="-1" strike="noStrike">
                          <a:solidFill>
                            <a:srgbClr val="000000"/>
                          </a:solidFill>
                          <a:uFill>
                            <a:solidFill>
                              <a:srgbClr val="ffffff"/>
                            </a:solidFill>
                          </a:uFill>
                          <a:latin typeface="Calibri"/>
                          <a:ea typeface="MS Mincho"/>
                        </a:rPr>
                        <a:t>GR4.3 Jeder Plan muss mit anderen Plänen und der Service-Management-Planung insgesamt abgestimmt werden.</a:t>
                      </a:r>
                      <a:endParaRPr b="0" lang="de-DE" sz="1800" spc="-1" strike="noStrike">
                        <a:solidFill>
                          <a:srgbClr val="000000"/>
                        </a:solidFill>
                        <a:uFill>
                          <a:solidFill>
                            <a:srgbClr val="ffffff"/>
                          </a:solidFill>
                        </a:uFill>
                        <a:latin typeface="Arial"/>
                      </a:endParaRPr>
                    </a:p>
                  </a:txBody>
                  <a:tcPr marL="68400" marR="68400">
                    <a:lnL w="12240">
                      <a:solidFill>
                        <a:srgbClr val="000000"/>
                      </a:solidFill>
                    </a:lnL>
                    <a:lnR w="12240">
                      <a:solidFill>
                        <a:srgbClr val="000000"/>
                      </a:solidFill>
                    </a:lnR>
                    <a:lnT w="12240">
                      <a:solidFill>
                        <a:srgbClr val="000000"/>
                      </a:solidFill>
                    </a:lnT>
                    <a:lnB w="12240">
                      <a:solidFill>
                        <a:srgbClr val="000000"/>
                      </a:solidFill>
                    </a:lnB>
                    <a:noFill/>
                  </a:tcPr>
                </a:tc>
              </a:tr>
            </a:tbl>
          </a:graphicData>
        </a:graphic>
      </p:graphicFrame>
    </p:spTree>
  </p:cSld>
</p:sld>
</file>

<file path=ppt/slides/slide4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53" name="TextShape 1"/>
          <p:cNvSpPr txBox="1"/>
          <p:nvPr/>
        </p:nvSpPr>
        <p:spPr>
          <a:xfrm>
            <a:off x="457200" y="274680"/>
            <a:ext cx="7353360" cy="1047600"/>
          </a:xfrm>
          <a:prstGeom prst="rect">
            <a:avLst/>
          </a:prstGeom>
          <a:noFill/>
          <a:ln>
            <a:noFill/>
          </a:ln>
        </p:spPr>
        <p:txBody>
          <a:bodyPr anchor="ctr"/>
          <a:p>
            <a:pPr>
              <a:lnSpc>
                <a:spcPct val="100000"/>
              </a:lnSpc>
            </a:pPr>
            <a:r>
              <a:rPr b="0" lang="en-US" sz="3200" spc="-1" strike="noStrike">
                <a:solidFill>
                  <a:srgbClr val="205595"/>
                </a:solidFill>
                <a:uFill>
                  <a:solidFill>
                    <a:srgbClr val="ffffff"/>
                  </a:solidFill>
                </a:uFill>
                <a:latin typeface="Calibri"/>
              </a:rPr>
              <a:t>Planung des ITSM:</a:t>
            </a:r>
            <a:r>
              <a:rPr b="0" lang="en-US" sz="3200" spc="-1" strike="noStrike">
                <a:solidFill>
                  <a:srgbClr val="205595"/>
                </a:solidFill>
                <a:uFill>
                  <a:solidFill>
                    <a:srgbClr val="ffffff"/>
                  </a:solidFill>
                </a:uFill>
                <a:latin typeface="Calibri"/>
              </a:rPr>
              <a:t>
</a:t>
            </a:r>
            <a:r>
              <a:rPr b="0" lang="en-US" sz="3200" spc="-1" strike="noStrike">
                <a:solidFill>
                  <a:srgbClr val="205595"/>
                </a:solidFill>
                <a:uFill>
                  <a:solidFill>
                    <a:srgbClr val="ffffff"/>
                  </a:solidFill>
                </a:uFill>
                <a:latin typeface="Calibri"/>
              </a:rPr>
              <a:t>Rollen und Verantwortlichkeiten</a:t>
            </a:r>
            <a:endParaRPr b="0" lang="en-US" sz="1800" spc="-1" strike="noStrike">
              <a:solidFill>
                <a:srgbClr val="000000"/>
              </a:solidFill>
              <a:uFill>
                <a:solidFill>
                  <a:srgbClr val="ffffff"/>
                </a:solidFill>
              </a:uFill>
              <a:latin typeface="Calibri"/>
            </a:endParaRPr>
          </a:p>
        </p:txBody>
      </p:sp>
      <p:graphicFrame>
        <p:nvGraphicFramePr>
          <p:cNvPr id="454" name="Table 2"/>
          <p:cNvGraphicFramePr/>
          <p:nvPr/>
        </p:nvGraphicFramePr>
        <p:xfrm>
          <a:off x="457200" y="1697040"/>
          <a:ext cx="8229240" cy="1112040"/>
        </p:xfrm>
        <a:graphic>
          <a:graphicData uri="http://schemas.openxmlformats.org/drawingml/2006/table">
            <a:tbl>
              <a:tblPr/>
              <a:tblGrid>
                <a:gridCol w="1299240"/>
                <a:gridCol w="3300120"/>
                <a:gridCol w="1814760"/>
                <a:gridCol w="1815120"/>
              </a:tblGrid>
              <a:tr h="546120">
                <a:tc>
                  <a:tcPr marL="91440" marR="91440">
                    <a:lnL w="12240">
                      <a:solidFill>
                        <a:srgbClr val="ffffff"/>
                      </a:solidFill>
                    </a:lnL>
                    <a:lnR w="12240">
                      <a:solidFill>
                        <a:srgbClr val="ffffff"/>
                      </a:solidFill>
                    </a:lnR>
                    <a:lnT w="12240">
                      <a:solidFill>
                        <a:srgbClr val="ffffff"/>
                      </a:solidFill>
                    </a:lnT>
                    <a:lnB w="38160">
                      <a:solidFill>
                        <a:srgbClr val="ffffff"/>
                      </a:solidFill>
                    </a:lnB>
                    <a:solidFill>
                      <a:srgbClr val="4f81bd"/>
                    </a:solidFill>
                  </a:tcPr>
                </a:tc>
                <a:tc>
                  <a:txBody>
                    <a:bodyPr/>
                    <a:p>
                      <a:pPr>
                        <a:lnSpc>
                          <a:spcPct val="100000"/>
                        </a:lnSpc>
                      </a:pPr>
                      <a:r>
                        <a:rPr b="1" lang="de-DE" sz="1800" spc="-1" strike="noStrike">
                          <a:solidFill>
                            <a:srgbClr val="ffffff"/>
                          </a:solidFill>
                          <a:uFill>
                            <a:solidFill>
                              <a:srgbClr val="ffffff"/>
                            </a:solidFill>
                          </a:uFill>
                          <a:latin typeface="Calibri"/>
                        </a:rPr>
                        <a:t>Description</a:t>
                      </a:r>
                      <a:endParaRPr b="0" lang="de-DE" sz="1800" spc="-1" strike="noStrike">
                        <a:solidFill>
                          <a:srgbClr val="000000"/>
                        </a:solidFill>
                        <a:uFill>
                          <a:solidFill>
                            <a:srgbClr val="ffffff"/>
                          </a:solidFill>
                        </a:uFill>
                        <a:latin typeface="Arial"/>
                      </a:endParaRPr>
                    </a:p>
                  </a:txBody>
                  <a:tcPr marL="91440" marR="91440">
                    <a:lnL w="12240">
                      <a:solidFill>
                        <a:srgbClr val="ffffff"/>
                      </a:solidFill>
                    </a:lnL>
                    <a:lnR w="12240">
                      <a:solidFill>
                        <a:srgbClr val="ffffff"/>
                      </a:solidFill>
                    </a:lnR>
                    <a:lnT w="12240">
                      <a:solidFill>
                        <a:srgbClr val="ffffff"/>
                      </a:solidFill>
                    </a:lnT>
                    <a:lnB w="38160">
                      <a:solidFill>
                        <a:srgbClr val="ffffff"/>
                      </a:solidFill>
                    </a:lnB>
                    <a:solidFill>
                      <a:srgbClr val="4f81bd"/>
                    </a:solidFill>
                  </a:tcPr>
                </a:tc>
                <a:tc>
                  <a:txBody>
                    <a:bodyPr/>
                    <a:p>
                      <a:pPr>
                        <a:lnSpc>
                          <a:spcPct val="100000"/>
                        </a:lnSpc>
                      </a:pPr>
                      <a:r>
                        <a:rPr b="1" lang="de-DE" sz="1800" spc="-1" strike="noStrike">
                          <a:solidFill>
                            <a:srgbClr val="ffffff"/>
                          </a:solidFill>
                          <a:uFill>
                            <a:solidFill>
                              <a:srgbClr val="ffffff"/>
                            </a:solidFill>
                          </a:uFill>
                          <a:latin typeface="Calibri"/>
                        </a:rPr>
                        <a:t>ITSM example</a:t>
                      </a:r>
                      <a:endParaRPr b="0" lang="de-DE" sz="1800" spc="-1" strike="noStrike">
                        <a:solidFill>
                          <a:srgbClr val="000000"/>
                        </a:solidFill>
                        <a:uFill>
                          <a:solidFill>
                            <a:srgbClr val="ffffff"/>
                          </a:solidFill>
                        </a:uFill>
                        <a:latin typeface="Arial"/>
                      </a:endParaRPr>
                    </a:p>
                  </a:txBody>
                  <a:tcPr marL="91440" marR="91440">
                    <a:lnL w="12240">
                      <a:solidFill>
                        <a:srgbClr val="ffffff"/>
                      </a:solidFill>
                    </a:lnL>
                    <a:lnR w="12240">
                      <a:solidFill>
                        <a:srgbClr val="ffffff"/>
                      </a:solidFill>
                    </a:lnR>
                    <a:lnT w="12240">
                      <a:solidFill>
                        <a:srgbClr val="ffffff"/>
                      </a:solidFill>
                    </a:lnT>
                    <a:lnB w="38160">
                      <a:solidFill>
                        <a:srgbClr val="ffffff"/>
                      </a:solidFill>
                    </a:lnB>
                    <a:solidFill>
                      <a:srgbClr val="4f81bd"/>
                    </a:solidFill>
                  </a:tcPr>
                </a:tc>
                <a:tc>
                  <a:txBody>
                    <a:bodyPr/>
                    <a:p>
                      <a:pPr>
                        <a:lnSpc>
                          <a:spcPct val="100000"/>
                        </a:lnSpc>
                      </a:pPr>
                      <a:r>
                        <a:rPr b="1" lang="de-DE" sz="1800" spc="-1" strike="noStrike">
                          <a:solidFill>
                            <a:srgbClr val="ffffff"/>
                          </a:solidFill>
                          <a:uFill>
                            <a:solidFill>
                              <a:srgbClr val="ffffff"/>
                            </a:solidFill>
                          </a:uFill>
                          <a:latin typeface="Calibri"/>
                        </a:rPr>
                        <a:t>Non-ITSM example</a:t>
                      </a:r>
                      <a:endParaRPr b="0" lang="de-DE" sz="1800" spc="-1" strike="noStrike">
                        <a:solidFill>
                          <a:srgbClr val="000000"/>
                        </a:solidFill>
                        <a:uFill>
                          <a:solidFill>
                            <a:srgbClr val="ffffff"/>
                          </a:solidFill>
                        </a:uFill>
                        <a:latin typeface="Arial"/>
                      </a:endParaRPr>
                    </a:p>
                  </a:txBody>
                  <a:tcPr marL="91440" marR="91440">
                    <a:lnL w="12240">
                      <a:solidFill>
                        <a:srgbClr val="ffffff"/>
                      </a:solidFill>
                    </a:lnL>
                    <a:lnR w="12240">
                      <a:solidFill>
                        <a:srgbClr val="ffffff"/>
                      </a:solidFill>
                    </a:lnR>
                    <a:lnT w="12240">
                      <a:solidFill>
                        <a:srgbClr val="ffffff"/>
                      </a:solidFill>
                    </a:lnT>
                    <a:lnB w="38160">
                      <a:solidFill>
                        <a:srgbClr val="ffffff"/>
                      </a:solidFill>
                    </a:lnB>
                    <a:solidFill>
                      <a:srgbClr val="4f81bd"/>
                    </a:solidFill>
                  </a:tcPr>
                </a:tc>
              </a:tr>
              <a:tr h="896760">
                <a:tc>
                  <a:txBody>
                    <a:bodyPr/>
                    <a:p>
                      <a:pPr>
                        <a:lnSpc>
                          <a:spcPct val="100000"/>
                        </a:lnSpc>
                      </a:pPr>
                      <a:r>
                        <a:rPr b="1" lang="de-DE" sz="1600" spc="-1" strike="noStrike">
                          <a:solidFill>
                            <a:srgbClr val="000000"/>
                          </a:solidFill>
                          <a:uFill>
                            <a:solidFill>
                              <a:srgbClr val="ffffff"/>
                            </a:solidFill>
                          </a:uFill>
                          <a:latin typeface="Calibri"/>
                        </a:rPr>
                        <a:t>Generische Rolle</a:t>
                      </a:r>
                      <a:endParaRPr b="0" lang="de-DE" sz="1800" spc="-1" strike="noStrike">
                        <a:solidFill>
                          <a:srgbClr val="000000"/>
                        </a:solidFill>
                        <a:uFill>
                          <a:solidFill>
                            <a:srgbClr val="ffffff"/>
                          </a:solidFill>
                        </a:uFill>
                        <a:latin typeface="Arial"/>
                      </a:endParaRPr>
                    </a:p>
                  </a:txBody>
                  <a:tcPr marL="91440" marR="91440">
                    <a:lnL w="12240">
                      <a:solidFill>
                        <a:srgbClr val="ffffff"/>
                      </a:solidFill>
                    </a:lnL>
                    <a:lnR w="12240">
                      <a:solidFill>
                        <a:srgbClr val="ffffff"/>
                      </a:solidFill>
                    </a:lnR>
                    <a:lnT w="12240">
                      <a:solidFill>
                        <a:srgbClr val="ffffff"/>
                      </a:solidFill>
                    </a:lnT>
                    <a:lnB w="12240">
                      <a:solidFill>
                        <a:srgbClr val="ffffff"/>
                      </a:solidFill>
                    </a:lnB>
                    <a:solidFill>
                      <a:srgbClr val="d0d8e7"/>
                    </a:solidFill>
                  </a:tcPr>
                </a:tc>
                <a:tc>
                  <a:txBody>
                    <a:bodyPr/>
                    <a:p>
                      <a:pPr>
                        <a:lnSpc>
                          <a:spcPct val="100000"/>
                        </a:lnSpc>
                      </a:pPr>
                      <a:r>
                        <a:rPr b="0" lang="de-DE" sz="1600" spc="-1" strike="noStrike">
                          <a:solidFill>
                            <a:srgbClr val="000000"/>
                          </a:solidFill>
                          <a:uFill>
                            <a:solidFill>
                              <a:srgbClr val="ffffff"/>
                            </a:solidFill>
                          </a:uFill>
                          <a:latin typeface="Calibri"/>
                        </a:rPr>
                        <a:t>Die konzeptuelle Klasse einer Rolle, die in einem bestimmten Kontext instanziiert wird, um eine spezifische Rolle zu schaffen</a:t>
                      </a:r>
                      <a:endParaRPr b="0" lang="de-DE" sz="1800" spc="-1" strike="noStrike">
                        <a:solidFill>
                          <a:srgbClr val="000000"/>
                        </a:solidFill>
                        <a:uFill>
                          <a:solidFill>
                            <a:srgbClr val="ffffff"/>
                          </a:solidFill>
                        </a:uFill>
                        <a:latin typeface="Arial"/>
                      </a:endParaRPr>
                    </a:p>
                  </a:txBody>
                  <a:tcPr marL="91440" marR="91440">
                    <a:lnL w="12240">
                      <a:solidFill>
                        <a:srgbClr val="ffffff"/>
                      </a:solidFill>
                    </a:lnL>
                    <a:lnR w="12240">
                      <a:solidFill>
                        <a:srgbClr val="ffffff"/>
                      </a:solidFill>
                    </a:lnR>
                    <a:lnT w="12240">
                      <a:solidFill>
                        <a:srgbClr val="ffffff"/>
                      </a:solidFill>
                    </a:lnT>
                    <a:lnB w="12240">
                      <a:solidFill>
                        <a:srgbClr val="ffffff"/>
                      </a:solidFill>
                    </a:lnB>
                    <a:solidFill>
                      <a:srgbClr val="d0d8e7"/>
                    </a:solidFill>
                  </a:tcPr>
                </a:tc>
                <a:tc>
                  <a:txBody>
                    <a:bodyPr/>
                    <a:p>
                      <a:pPr>
                        <a:lnSpc>
                          <a:spcPct val="100000"/>
                        </a:lnSpc>
                      </a:pPr>
                      <a:r>
                        <a:rPr b="0" lang="de-DE" sz="1600" spc="-1" strike="noStrike">
                          <a:solidFill>
                            <a:srgbClr val="000000"/>
                          </a:solidFill>
                          <a:uFill>
                            <a:solidFill>
                              <a:srgbClr val="ffffff"/>
                            </a:solidFill>
                          </a:uFill>
                          <a:latin typeface="Calibri"/>
                        </a:rPr>
                        <a:t>Prozess-Manager</a:t>
                      </a:r>
                      <a:endParaRPr b="0" lang="de-DE" sz="1800" spc="-1" strike="noStrike">
                        <a:solidFill>
                          <a:srgbClr val="000000"/>
                        </a:solidFill>
                        <a:uFill>
                          <a:solidFill>
                            <a:srgbClr val="ffffff"/>
                          </a:solidFill>
                        </a:uFill>
                        <a:latin typeface="Arial"/>
                      </a:endParaRPr>
                    </a:p>
                  </a:txBody>
                  <a:tcPr marL="91440" marR="91440">
                    <a:lnL w="12240">
                      <a:solidFill>
                        <a:srgbClr val="ffffff"/>
                      </a:solidFill>
                    </a:lnL>
                    <a:lnR w="12240">
                      <a:solidFill>
                        <a:srgbClr val="ffffff"/>
                      </a:solidFill>
                    </a:lnR>
                    <a:lnT w="12240">
                      <a:solidFill>
                        <a:srgbClr val="ffffff"/>
                      </a:solidFill>
                    </a:lnT>
                    <a:lnB w="12240">
                      <a:solidFill>
                        <a:srgbClr val="ffffff"/>
                      </a:solidFill>
                    </a:lnB>
                    <a:solidFill>
                      <a:srgbClr val="d0d8e7"/>
                    </a:solidFill>
                  </a:tcPr>
                </a:tc>
                <a:tc>
                  <a:txBody>
                    <a:bodyPr/>
                    <a:p>
                      <a:pPr>
                        <a:lnSpc>
                          <a:spcPct val="100000"/>
                        </a:lnSpc>
                      </a:pPr>
                      <a:r>
                        <a:rPr b="0" lang="de-DE" sz="1600" spc="-1" strike="noStrike">
                          <a:solidFill>
                            <a:srgbClr val="000000"/>
                          </a:solidFill>
                          <a:uFill>
                            <a:solidFill>
                              <a:srgbClr val="ffffff"/>
                            </a:solidFill>
                          </a:uFill>
                          <a:latin typeface="Calibri"/>
                        </a:rPr>
                        <a:t>Flugkapitän</a:t>
                      </a:r>
                      <a:endParaRPr b="0" lang="de-DE" sz="1800" spc="-1" strike="noStrike">
                        <a:solidFill>
                          <a:srgbClr val="000000"/>
                        </a:solidFill>
                        <a:uFill>
                          <a:solidFill>
                            <a:srgbClr val="ffffff"/>
                          </a:solidFill>
                        </a:uFill>
                        <a:latin typeface="Arial"/>
                      </a:endParaRPr>
                    </a:p>
                  </a:txBody>
                  <a:tcPr marL="91440" marR="91440">
                    <a:lnL w="12240">
                      <a:solidFill>
                        <a:srgbClr val="ffffff"/>
                      </a:solidFill>
                    </a:lnL>
                    <a:lnR w="12240">
                      <a:solidFill>
                        <a:srgbClr val="ffffff"/>
                      </a:solidFill>
                    </a:lnR>
                    <a:lnT w="12240">
                      <a:solidFill>
                        <a:srgbClr val="ffffff"/>
                      </a:solidFill>
                    </a:lnT>
                    <a:lnB w="12240">
                      <a:solidFill>
                        <a:srgbClr val="ffffff"/>
                      </a:solidFill>
                    </a:lnB>
                    <a:solidFill>
                      <a:srgbClr val="d0d8e7"/>
                    </a:solidFill>
                  </a:tcPr>
                </a:tc>
              </a:tr>
              <a:tr h="1500480">
                <a:tc>
                  <a:txBody>
                    <a:bodyPr/>
                    <a:p>
                      <a:pPr>
                        <a:lnSpc>
                          <a:spcPct val="100000"/>
                        </a:lnSpc>
                      </a:pPr>
                      <a:r>
                        <a:rPr b="1" lang="de-DE" sz="1600" spc="-1" strike="noStrike">
                          <a:solidFill>
                            <a:srgbClr val="000000"/>
                          </a:solidFill>
                          <a:uFill>
                            <a:solidFill>
                              <a:srgbClr val="ffffff"/>
                            </a:solidFill>
                          </a:uFill>
                          <a:latin typeface="Calibri"/>
                        </a:rPr>
                        <a:t>Spezifische Rolle</a:t>
                      </a:r>
                      <a:endParaRPr b="0" lang="de-DE" sz="1800" spc="-1" strike="noStrike">
                        <a:solidFill>
                          <a:srgbClr val="000000"/>
                        </a:solidFill>
                        <a:uFill>
                          <a:solidFill>
                            <a:srgbClr val="ffffff"/>
                          </a:solidFill>
                        </a:uFill>
                        <a:latin typeface="Arial"/>
                      </a:endParaRPr>
                    </a:p>
                  </a:txBody>
                  <a:tcPr marL="91440" marR="91440">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c>
                  <a:txBody>
                    <a:bodyPr/>
                    <a:p>
                      <a:pPr>
                        <a:lnSpc>
                          <a:spcPct val="100000"/>
                        </a:lnSpc>
                      </a:pPr>
                      <a:r>
                        <a:rPr b="0" lang="de-DE" sz="1600" spc="-1" strike="noStrike">
                          <a:solidFill>
                            <a:srgbClr val="000000"/>
                          </a:solidFill>
                          <a:uFill>
                            <a:solidFill>
                              <a:srgbClr val="ffffff"/>
                            </a:solidFill>
                          </a:uFill>
                          <a:latin typeface="Calibri"/>
                        </a:rPr>
                        <a:t>Eine konkrete Rolle, die einer Person oder einem Team zugewiesen wird, um dieser Person oder diesem Team die Verantwortung für etwas zu geben</a:t>
                      </a:r>
                      <a:endParaRPr b="0" lang="de-DE" sz="1800" spc="-1" strike="noStrike">
                        <a:solidFill>
                          <a:srgbClr val="000000"/>
                        </a:solidFill>
                        <a:uFill>
                          <a:solidFill>
                            <a:srgbClr val="ffffff"/>
                          </a:solidFill>
                        </a:uFill>
                        <a:latin typeface="Arial"/>
                      </a:endParaRPr>
                    </a:p>
                  </a:txBody>
                  <a:tcPr marL="91440" marR="91440">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c>
                  <a:txBody>
                    <a:bodyPr/>
                    <a:p>
                      <a:pPr>
                        <a:lnSpc>
                          <a:spcPct val="100000"/>
                        </a:lnSpc>
                      </a:pPr>
                      <a:r>
                        <a:rPr b="0" lang="de-DE" sz="1600" spc="-1" strike="noStrike">
                          <a:solidFill>
                            <a:srgbClr val="000000"/>
                          </a:solidFill>
                          <a:uFill>
                            <a:solidFill>
                              <a:srgbClr val="ffffff"/>
                            </a:solidFill>
                          </a:uFill>
                          <a:latin typeface="Calibri"/>
                        </a:rPr>
                        <a:t>Incident Manager (Prozess-Manager für den Incident &amp; Service Request Management Process) eines IT-Service-Providers</a:t>
                      </a:r>
                      <a:endParaRPr b="0" lang="de-DE" sz="1800" spc="-1" strike="noStrike">
                        <a:solidFill>
                          <a:srgbClr val="000000"/>
                        </a:solidFill>
                        <a:uFill>
                          <a:solidFill>
                            <a:srgbClr val="ffffff"/>
                          </a:solidFill>
                        </a:uFill>
                        <a:latin typeface="Arial"/>
                      </a:endParaRPr>
                    </a:p>
                  </a:txBody>
                  <a:tcPr marL="91440" marR="91440">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c>
                  <a:txBody>
                    <a:bodyPr/>
                    <a:p>
                      <a:pPr>
                        <a:lnSpc>
                          <a:spcPct val="100000"/>
                        </a:lnSpc>
                      </a:pPr>
                      <a:r>
                        <a:rPr b="0" lang="de-DE" sz="1600" spc="-1" strike="noStrike">
                          <a:solidFill>
                            <a:srgbClr val="000000"/>
                          </a:solidFill>
                          <a:uFill>
                            <a:solidFill>
                              <a:srgbClr val="ffffff"/>
                            </a:solidFill>
                          </a:uFill>
                          <a:latin typeface="Calibri"/>
                        </a:rPr>
                        <a:t>Flugkapitän für Flug XX123 von München nach Brüssel</a:t>
                      </a:r>
                      <a:endParaRPr b="0" lang="de-DE" sz="1800" spc="-1" strike="noStrike">
                        <a:solidFill>
                          <a:srgbClr val="000000"/>
                        </a:solidFill>
                        <a:uFill>
                          <a:solidFill>
                            <a:srgbClr val="ffffff"/>
                          </a:solidFill>
                        </a:uFill>
                        <a:latin typeface="Arial"/>
                      </a:endParaRPr>
                    </a:p>
                  </a:txBody>
                  <a:tcPr marL="91440" marR="91440">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r>
            </a:tbl>
          </a:graphicData>
        </a:graphic>
      </p:graphicFrame>
      <p:sp>
        <p:nvSpPr>
          <p:cNvPr id="455" name="TextShape 3"/>
          <p:cNvSpPr txBox="1"/>
          <p:nvPr/>
        </p:nvSpPr>
        <p:spPr>
          <a:xfrm>
            <a:off x="6553080" y="6430680"/>
            <a:ext cx="2133360" cy="364680"/>
          </a:xfrm>
          <a:prstGeom prst="rect">
            <a:avLst/>
          </a:prstGeom>
          <a:noFill/>
          <a:ln>
            <a:noFill/>
          </a:ln>
        </p:spPr>
        <p:txBody>
          <a:bodyPr anchor="ctr"/>
          <a:p>
            <a:pPr algn="r">
              <a:lnSpc>
                <a:spcPct val="100000"/>
              </a:lnSpc>
            </a:pPr>
            <a:fld id="{16747601-0FFC-43F6-B104-1C9392A7E255}" type="slidenum">
              <a:rPr b="0" lang="de-DE" sz="1200" spc="-1" strike="noStrike">
                <a:solidFill>
                  <a:srgbClr val="8b8b8b"/>
                </a:solidFill>
                <a:uFill>
                  <a:solidFill>
                    <a:srgbClr val="ffffff"/>
                  </a:solidFill>
                </a:uFill>
                <a:latin typeface="Calibri"/>
              </a:rPr>
              <a:t>&lt;Foliennummer&gt;</a:t>
            </a:fld>
            <a:endParaRPr b="0" lang="de-DE" sz="1400" spc="-1" strike="noStrike">
              <a:solidFill>
                <a:srgbClr val="000000"/>
              </a:solidFill>
              <a:uFill>
                <a:solidFill>
                  <a:srgbClr val="ffffff"/>
                </a:solidFill>
              </a:uFill>
              <a:latin typeface="Times New Roman"/>
            </a:endParaRPr>
          </a:p>
        </p:txBody>
      </p:sp>
    </p:spTree>
  </p:cSld>
</p:sld>
</file>

<file path=ppt/slides/slide4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56" name="TextShape 1"/>
          <p:cNvSpPr txBox="1"/>
          <p:nvPr/>
        </p:nvSpPr>
        <p:spPr>
          <a:xfrm>
            <a:off x="457200" y="274680"/>
            <a:ext cx="7353360" cy="1047600"/>
          </a:xfrm>
          <a:prstGeom prst="rect">
            <a:avLst/>
          </a:prstGeom>
          <a:noFill/>
          <a:ln>
            <a:noFill/>
          </a:ln>
        </p:spPr>
        <p:txBody>
          <a:bodyPr anchor="ctr"/>
          <a:p>
            <a:pPr>
              <a:lnSpc>
                <a:spcPct val="100000"/>
              </a:lnSpc>
            </a:pPr>
            <a:r>
              <a:rPr b="0" lang="en-US" sz="3200" spc="-1" strike="noStrike">
                <a:solidFill>
                  <a:srgbClr val="205595"/>
                </a:solidFill>
                <a:uFill>
                  <a:solidFill>
                    <a:srgbClr val="ffffff"/>
                  </a:solidFill>
                </a:uFill>
                <a:latin typeface="Calibri"/>
              </a:rPr>
              <a:t>Planung des ITSM:</a:t>
            </a:r>
            <a:r>
              <a:rPr b="0" lang="en-US" sz="3200" spc="-1" strike="noStrike">
                <a:solidFill>
                  <a:srgbClr val="205595"/>
                </a:solidFill>
                <a:uFill>
                  <a:solidFill>
                    <a:srgbClr val="ffffff"/>
                  </a:solidFill>
                </a:uFill>
                <a:latin typeface="Calibri"/>
              </a:rPr>
              <a:t>
</a:t>
            </a:r>
            <a:r>
              <a:rPr b="0" lang="en-US" sz="3200" spc="-1" strike="noStrike">
                <a:solidFill>
                  <a:srgbClr val="205595"/>
                </a:solidFill>
                <a:uFill>
                  <a:solidFill>
                    <a:srgbClr val="ffffff"/>
                  </a:solidFill>
                </a:uFill>
                <a:latin typeface="Calibri"/>
              </a:rPr>
              <a:t>Generische Rollen nach FitSM-3</a:t>
            </a:r>
            <a:endParaRPr b="0" lang="en-US" sz="1800" spc="-1" strike="noStrike">
              <a:solidFill>
                <a:srgbClr val="000000"/>
              </a:solidFill>
              <a:uFill>
                <a:solidFill>
                  <a:srgbClr val="ffffff"/>
                </a:solidFill>
              </a:uFill>
              <a:latin typeface="Calibri"/>
            </a:endParaRPr>
          </a:p>
        </p:txBody>
      </p:sp>
      <p:sp>
        <p:nvSpPr>
          <p:cNvPr id="457" name="TextShape 2"/>
          <p:cNvSpPr txBox="1"/>
          <p:nvPr/>
        </p:nvSpPr>
        <p:spPr>
          <a:xfrm>
            <a:off x="457200" y="1696680"/>
            <a:ext cx="8229240" cy="4625640"/>
          </a:xfrm>
          <a:prstGeom prst="rect">
            <a:avLst/>
          </a:prstGeom>
          <a:noFill/>
          <a:ln>
            <a:noFill/>
          </a:ln>
        </p:spPr>
        <p:txBody>
          <a:bodyPr/>
          <a:p>
            <a:pPr marL="343080" indent="-342720">
              <a:lnSpc>
                <a:spcPct val="100000"/>
              </a:lnSpc>
              <a:buClr>
                <a:srgbClr val="000000"/>
              </a:buClr>
              <a:buFont typeface="Arial"/>
              <a:buChar char="•"/>
            </a:pPr>
            <a:r>
              <a:rPr b="0" lang="en-US" sz="2800" spc="-1" strike="noStrike">
                <a:solidFill>
                  <a:srgbClr val="000000"/>
                </a:solidFill>
                <a:uFill>
                  <a:solidFill>
                    <a:srgbClr val="ffffff"/>
                  </a:solidFill>
                </a:uFill>
                <a:latin typeface="Calibri"/>
              </a:rPr>
              <a:t>SMS-Verantwortlicher (SMS Owner)</a:t>
            </a:r>
            <a:endParaRPr b="0" lang="en-US" sz="2800" spc="-1" strike="noStrike">
              <a:solidFill>
                <a:srgbClr val="000000"/>
              </a:solidFill>
              <a:uFill>
                <a:solidFill>
                  <a:srgbClr val="ffffff"/>
                </a:solidFill>
              </a:uFill>
              <a:latin typeface="Calibri"/>
            </a:endParaRPr>
          </a:p>
          <a:p>
            <a:pPr marL="343080" indent="-342720">
              <a:lnSpc>
                <a:spcPct val="100000"/>
              </a:lnSpc>
              <a:buClr>
                <a:srgbClr val="000000"/>
              </a:buClr>
              <a:buFont typeface="Arial"/>
              <a:buChar char="•"/>
            </a:pPr>
            <a:r>
              <a:rPr b="0" lang="en-US" sz="2800" spc="-1" strike="noStrike">
                <a:solidFill>
                  <a:srgbClr val="000000"/>
                </a:solidFill>
                <a:uFill>
                  <a:solidFill>
                    <a:srgbClr val="ffffff"/>
                  </a:solidFill>
                </a:uFill>
                <a:latin typeface="Calibri"/>
              </a:rPr>
              <a:t>Prozess-Owner (Process Owner, optional)</a:t>
            </a:r>
            <a:endParaRPr b="0" lang="en-US" sz="2800" spc="-1" strike="noStrike">
              <a:solidFill>
                <a:srgbClr val="000000"/>
              </a:solidFill>
              <a:uFill>
                <a:solidFill>
                  <a:srgbClr val="ffffff"/>
                </a:solidFill>
              </a:uFill>
              <a:latin typeface="Calibri"/>
            </a:endParaRPr>
          </a:p>
          <a:p>
            <a:pPr marL="343080" indent="-342720">
              <a:lnSpc>
                <a:spcPct val="100000"/>
              </a:lnSpc>
              <a:buClr>
                <a:srgbClr val="000000"/>
              </a:buClr>
              <a:buFont typeface="Arial"/>
              <a:buChar char="•"/>
            </a:pPr>
            <a:r>
              <a:rPr b="0" lang="en-US" sz="2800" spc="-1" strike="noStrike">
                <a:solidFill>
                  <a:srgbClr val="000000"/>
                </a:solidFill>
                <a:uFill>
                  <a:solidFill>
                    <a:srgbClr val="ffffff"/>
                  </a:solidFill>
                </a:uFill>
                <a:latin typeface="Calibri"/>
              </a:rPr>
              <a:t>Prozessmanager (Process Manager)</a:t>
            </a:r>
            <a:endParaRPr b="0" lang="en-US" sz="2800" spc="-1" strike="noStrike">
              <a:solidFill>
                <a:srgbClr val="000000"/>
              </a:solidFill>
              <a:uFill>
                <a:solidFill>
                  <a:srgbClr val="ffffff"/>
                </a:solidFill>
              </a:uFill>
              <a:latin typeface="Calibri"/>
            </a:endParaRPr>
          </a:p>
          <a:p>
            <a:pPr marL="343080" indent="-342720">
              <a:lnSpc>
                <a:spcPct val="100000"/>
              </a:lnSpc>
              <a:buClr>
                <a:srgbClr val="000000"/>
              </a:buClr>
              <a:buFont typeface="Arial"/>
              <a:buChar char="•"/>
            </a:pPr>
            <a:r>
              <a:rPr b="0" lang="en-US" sz="2800" spc="-1" strike="noStrike">
                <a:solidFill>
                  <a:srgbClr val="000000"/>
                </a:solidFill>
                <a:uFill>
                  <a:solidFill>
                    <a:srgbClr val="ffffff"/>
                  </a:solidFill>
                </a:uFill>
                <a:latin typeface="Calibri"/>
              </a:rPr>
              <a:t>Fallverantwortlicher (Case Owner)</a:t>
            </a:r>
            <a:endParaRPr b="0" lang="en-US" sz="2800" spc="-1" strike="noStrike">
              <a:solidFill>
                <a:srgbClr val="000000"/>
              </a:solidFill>
              <a:uFill>
                <a:solidFill>
                  <a:srgbClr val="ffffff"/>
                </a:solidFill>
              </a:uFill>
              <a:latin typeface="Calibri"/>
            </a:endParaRPr>
          </a:p>
          <a:p>
            <a:pPr marL="343080" indent="-342720">
              <a:lnSpc>
                <a:spcPct val="100000"/>
              </a:lnSpc>
              <a:buClr>
                <a:srgbClr val="000000"/>
              </a:buClr>
              <a:buFont typeface="Arial"/>
              <a:buChar char="•"/>
            </a:pPr>
            <a:r>
              <a:rPr b="0" lang="en-US" sz="2800" spc="-1" strike="noStrike">
                <a:solidFill>
                  <a:srgbClr val="000000"/>
                </a:solidFill>
                <a:uFill>
                  <a:solidFill>
                    <a:srgbClr val="ffffff"/>
                  </a:solidFill>
                </a:uFill>
                <a:latin typeface="Calibri"/>
              </a:rPr>
              <a:t>Prozessbeteiligter (Member of process staff,  Mitarbeiter eines Prozessteams)</a:t>
            </a:r>
            <a:endParaRPr b="0" lang="en-US" sz="2800" spc="-1" strike="noStrike">
              <a:solidFill>
                <a:srgbClr val="000000"/>
              </a:solidFill>
              <a:uFill>
                <a:solidFill>
                  <a:srgbClr val="ffffff"/>
                </a:solidFill>
              </a:uFill>
              <a:latin typeface="Calibri"/>
            </a:endParaRPr>
          </a:p>
          <a:p>
            <a:pPr marL="343080" indent="-342720">
              <a:lnSpc>
                <a:spcPct val="100000"/>
              </a:lnSpc>
              <a:buClr>
                <a:srgbClr val="000000"/>
              </a:buClr>
              <a:buFont typeface="Arial"/>
              <a:buChar char="•"/>
            </a:pPr>
            <a:r>
              <a:rPr b="0" lang="en-US" sz="2800" spc="-1" strike="noStrike">
                <a:solidFill>
                  <a:srgbClr val="000000"/>
                </a:solidFill>
                <a:uFill>
                  <a:solidFill>
                    <a:srgbClr val="ffffff"/>
                  </a:solidFill>
                </a:uFill>
                <a:latin typeface="Calibri"/>
              </a:rPr>
              <a:t>Service-Owner (Service Owner)</a:t>
            </a:r>
            <a:endParaRPr b="0" lang="en-US" sz="2800" spc="-1" strike="noStrike">
              <a:solidFill>
                <a:srgbClr val="000000"/>
              </a:solidFill>
              <a:uFill>
                <a:solidFill>
                  <a:srgbClr val="ffffff"/>
                </a:solidFill>
              </a:uFill>
              <a:latin typeface="Calibri"/>
            </a:endParaRPr>
          </a:p>
        </p:txBody>
      </p:sp>
      <p:sp>
        <p:nvSpPr>
          <p:cNvPr id="458" name="TextShape 3"/>
          <p:cNvSpPr txBox="1"/>
          <p:nvPr/>
        </p:nvSpPr>
        <p:spPr>
          <a:xfrm>
            <a:off x="6553080" y="6430680"/>
            <a:ext cx="2133360" cy="364680"/>
          </a:xfrm>
          <a:prstGeom prst="rect">
            <a:avLst/>
          </a:prstGeom>
          <a:noFill/>
          <a:ln>
            <a:noFill/>
          </a:ln>
        </p:spPr>
        <p:txBody>
          <a:bodyPr anchor="ctr"/>
          <a:p>
            <a:pPr algn="r">
              <a:lnSpc>
                <a:spcPct val="100000"/>
              </a:lnSpc>
            </a:pPr>
            <a:fld id="{91ED12AA-B4B9-47CF-B706-F29B084F611E}" type="slidenum">
              <a:rPr b="0" lang="de-DE" sz="1200" spc="-1" strike="noStrike">
                <a:solidFill>
                  <a:srgbClr val="8b8b8b"/>
                </a:solidFill>
                <a:uFill>
                  <a:solidFill>
                    <a:srgbClr val="ffffff"/>
                  </a:solidFill>
                </a:uFill>
                <a:latin typeface="Calibri"/>
              </a:rPr>
              <a:t>&lt;Foliennummer&gt;</a:t>
            </a:fld>
            <a:endParaRPr b="0" lang="de-DE" sz="1400" spc="-1" strike="noStrike">
              <a:solidFill>
                <a:srgbClr val="000000"/>
              </a:solidFill>
              <a:uFill>
                <a:solidFill>
                  <a:srgbClr val="ffffff"/>
                </a:solidFill>
              </a:uFill>
              <a:latin typeface="Times New Roman"/>
            </a:endParaRPr>
          </a:p>
        </p:txBody>
      </p:sp>
    </p:spTree>
  </p:cSld>
</p:sld>
</file>

<file path=ppt/slides/slide4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59" name="TextShape 1"/>
          <p:cNvSpPr txBox="1"/>
          <p:nvPr/>
        </p:nvSpPr>
        <p:spPr>
          <a:xfrm>
            <a:off x="457200" y="274680"/>
            <a:ext cx="7353360" cy="1047600"/>
          </a:xfrm>
          <a:prstGeom prst="rect">
            <a:avLst/>
          </a:prstGeom>
          <a:noFill/>
          <a:ln>
            <a:noFill/>
          </a:ln>
        </p:spPr>
        <p:txBody>
          <a:bodyPr anchor="ctr"/>
          <a:p>
            <a:pPr>
              <a:lnSpc>
                <a:spcPct val="100000"/>
              </a:lnSpc>
            </a:pPr>
            <a:r>
              <a:rPr b="0" lang="en-US" sz="3200" spc="-1" strike="noStrike">
                <a:solidFill>
                  <a:srgbClr val="205595"/>
                </a:solidFill>
                <a:uFill>
                  <a:solidFill>
                    <a:srgbClr val="ffffff"/>
                  </a:solidFill>
                </a:uFill>
                <a:latin typeface="Calibri"/>
              </a:rPr>
              <a:t>SMS-Owner: Allgemeine Aufgaben</a:t>
            </a:r>
            <a:endParaRPr b="0" lang="en-US" sz="1800" spc="-1" strike="noStrike">
              <a:solidFill>
                <a:srgbClr val="000000"/>
              </a:solidFill>
              <a:uFill>
                <a:solidFill>
                  <a:srgbClr val="ffffff"/>
                </a:solidFill>
              </a:uFill>
              <a:latin typeface="Calibri"/>
            </a:endParaRPr>
          </a:p>
        </p:txBody>
      </p:sp>
      <p:graphicFrame>
        <p:nvGraphicFramePr>
          <p:cNvPr id="460" name="Table 2"/>
          <p:cNvGraphicFramePr/>
          <p:nvPr/>
        </p:nvGraphicFramePr>
        <p:xfrm>
          <a:off x="457200" y="1697040"/>
          <a:ext cx="8229240" cy="741240"/>
        </p:xfrm>
        <a:graphic>
          <a:graphicData uri="http://schemas.openxmlformats.org/drawingml/2006/table">
            <a:tbl>
              <a:tblPr/>
              <a:tblGrid>
                <a:gridCol w="1666800"/>
                <a:gridCol w="4233960"/>
                <a:gridCol w="2328480"/>
              </a:tblGrid>
              <a:tr h="546120">
                <a:tc>
                  <a:txBody>
                    <a:bodyPr/>
                    <a:p>
                      <a:pPr>
                        <a:lnSpc>
                          <a:spcPct val="100000"/>
                        </a:lnSpc>
                      </a:pPr>
                      <a:r>
                        <a:rPr b="1" lang="de-DE" sz="1800" spc="-1" strike="noStrike">
                          <a:solidFill>
                            <a:srgbClr val="ffffff"/>
                          </a:solidFill>
                          <a:uFill>
                            <a:solidFill>
                              <a:srgbClr val="ffffff"/>
                            </a:solidFill>
                          </a:uFill>
                          <a:latin typeface="Calibri"/>
                        </a:rPr>
                        <a:t>Rolle</a:t>
                      </a:r>
                      <a:endParaRPr b="0" lang="de-DE" sz="1800" spc="-1" strike="noStrike">
                        <a:solidFill>
                          <a:srgbClr val="000000"/>
                        </a:solidFill>
                        <a:uFill>
                          <a:solidFill>
                            <a:srgbClr val="ffffff"/>
                          </a:solidFill>
                        </a:uFill>
                        <a:latin typeface="Arial"/>
                      </a:endParaRPr>
                    </a:p>
                  </a:txBody>
                  <a:tcPr marL="91440" marR="91440">
                    <a:lnL w="12240">
                      <a:solidFill>
                        <a:srgbClr val="ffffff"/>
                      </a:solidFill>
                    </a:lnL>
                    <a:lnR w="12240">
                      <a:solidFill>
                        <a:srgbClr val="ffffff"/>
                      </a:solidFill>
                    </a:lnR>
                    <a:lnT w="12240">
                      <a:solidFill>
                        <a:srgbClr val="ffffff"/>
                      </a:solidFill>
                    </a:lnT>
                    <a:lnB w="38160">
                      <a:solidFill>
                        <a:srgbClr val="ffffff"/>
                      </a:solidFill>
                    </a:lnB>
                    <a:solidFill>
                      <a:srgbClr val="4f81bd"/>
                    </a:solidFill>
                  </a:tcPr>
                </a:tc>
                <a:tc>
                  <a:txBody>
                    <a:bodyPr/>
                    <a:p>
                      <a:pPr>
                        <a:lnSpc>
                          <a:spcPct val="100000"/>
                        </a:lnSpc>
                      </a:pPr>
                      <a:r>
                        <a:rPr b="1" lang="de-DE" sz="1800" spc="-1" strike="noStrike">
                          <a:solidFill>
                            <a:srgbClr val="ffffff"/>
                          </a:solidFill>
                          <a:uFill>
                            <a:solidFill>
                              <a:srgbClr val="ffffff"/>
                            </a:solidFill>
                          </a:uFill>
                          <a:latin typeface="Calibri"/>
                        </a:rPr>
                        <a:t>Aufgaben</a:t>
                      </a:r>
                      <a:endParaRPr b="0" lang="de-DE" sz="1800" spc="-1" strike="noStrike">
                        <a:solidFill>
                          <a:srgbClr val="000000"/>
                        </a:solidFill>
                        <a:uFill>
                          <a:solidFill>
                            <a:srgbClr val="ffffff"/>
                          </a:solidFill>
                        </a:uFill>
                        <a:latin typeface="Arial"/>
                      </a:endParaRPr>
                    </a:p>
                  </a:txBody>
                  <a:tcPr marL="91440" marR="91440">
                    <a:lnL w="12240">
                      <a:solidFill>
                        <a:srgbClr val="ffffff"/>
                      </a:solidFill>
                    </a:lnL>
                    <a:lnR w="12240">
                      <a:solidFill>
                        <a:srgbClr val="ffffff"/>
                      </a:solidFill>
                    </a:lnR>
                    <a:lnT w="12240">
                      <a:solidFill>
                        <a:srgbClr val="ffffff"/>
                      </a:solidFill>
                    </a:lnT>
                    <a:lnB w="38160">
                      <a:solidFill>
                        <a:srgbClr val="ffffff"/>
                      </a:solidFill>
                    </a:lnB>
                    <a:solidFill>
                      <a:srgbClr val="4f81bd"/>
                    </a:solidFill>
                  </a:tcPr>
                </a:tc>
                <a:tc>
                  <a:txBody>
                    <a:bodyPr/>
                    <a:p>
                      <a:pPr>
                        <a:lnSpc>
                          <a:spcPct val="100000"/>
                        </a:lnSpc>
                      </a:pPr>
                      <a:r>
                        <a:rPr b="1" lang="de-DE" sz="1800" spc="-1" strike="noStrike">
                          <a:solidFill>
                            <a:srgbClr val="ffffff"/>
                          </a:solidFill>
                          <a:uFill>
                            <a:solidFill>
                              <a:srgbClr val="ffffff"/>
                            </a:solidFill>
                          </a:uFill>
                          <a:latin typeface="Calibri"/>
                        </a:rPr>
                        <a:t>Ca. Anzahl Personen mit dieser Rolle</a:t>
                      </a:r>
                      <a:endParaRPr b="0" lang="de-DE" sz="1800" spc="-1" strike="noStrike">
                        <a:solidFill>
                          <a:srgbClr val="000000"/>
                        </a:solidFill>
                        <a:uFill>
                          <a:solidFill>
                            <a:srgbClr val="ffffff"/>
                          </a:solidFill>
                        </a:uFill>
                        <a:latin typeface="Arial"/>
                      </a:endParaRPr>
                    </a:p>
                  </a:txBody>
                  <a:tcPr marL="91440" marR="91440">
                    <a:lnL w="12240">
                      <a:solidFill>
                        <a:srgbClr val="ffffff"/>
                      </a:solidFill>
                    </a:lnL>
                    <a:lnR w="12240">
                      <a:solidFill>
                        <a:srgbClr val="ffffff"/>
                      </a:solidFill>
                    </a:lnR>
                    <a:lnT w="12240">
                      <a:solidFill>
                        <a:srgbClr val="ffffff"/>
                      </a:solidFill>
                    </a:lnT>
                    <a:lnB w="38160">
                      <a:solidFill>
                        <a:srgbClr val="ffffff"/>
                      </a:solidFill>
                    </a:lnB>
                    <a:solidFill>
                      <a:srgbClr val="4f81bd"/>
                    </a:solidFill>
                  </a:tcPr>
                </a:tc>
              </a:tr>
              <a:tr h="3311640">
                <a:tc>
                  <a:txBody>
                    <a:bodyPr/>
                    <a:p>
                      <a:pPr>
                        <a:lnSpc>
                          <a:spcPct val="100000"/>
                        </a:lnSpc>
                      </a:pPr>
                      <a:r>
                        <a:rPr b="0" lang="de-DE" sz="1600" spc="-1" strike="noStrike">
                          <a:solidFill>
                            <a:srgbClr val="000000"/>
                          </a:solidFill>
                          <a:uFill>
                            <a:solidFill>
                              <a:srgbClr val="ffffff"/>
                            </a:solidFill>
                          </a:uFill>
                          <a:latin typeface="Calibri"/>
                        </a:rPr>
                        <a:t>SMS-Owner</a:t>
                      </a:r>
                      <a:endParaRPr b="0" lang="de-DE" sz="1800" spc="-1" strike="noStrike">
                        <a:solidFill>
                          <a:srgbClr val="000000"/>
                        </a:solidFill>
                        <a:uFill>
                          <a:solidFill>
                            <a:srgbClr val="ffffff"/>
                          </a:solidFill>
                        </a:uFill>
                        <a:latin typeface="Arial"/>
                      </a:endParaRPr>
                    </a:p>
                  </a:txBody>
                  <a:tcPr marL="91440" marR="91440">
                    <a:lnL w="12240">
                      <a:solidFill>
                        <a:srgbClr val="ffffff"/>
                      </a:solidFill>
                    </a:lnL>
                    <a:lnR w="12240">
                      <a:solidFill>
                        <a:srgbClr val="ffffff"/>
                      </a:solidFill>
                    </a:lnR>
                    <a:lnT w="12240">
                      <a:solidFill>
                        <a:srgbClr val="ffffff"/>
                      </a:solidFill>
                    </a:lnT>
                    <a:lnB w="12240">
                      <a:solidFill>
                        <a:srgbClr val="ffffff"/>
                      </a:solidFill>
                    </a:lnB>
                    <a:solidFill>
                      <a:srgbClr val="d0d8e7"/>
                    </a:solidFill>
                  </a:tcPr>
                </a:tc>
                <a:tc>
                  <a:txBody>
                    <a:bodyPr/>
                    <a:p>
                      <a:pPr marL="285840" indent="-285480">
                        <a:lnSpc>
                          <a:spcPct val="100000"/>
                        </a:lnSpc>
                        <a:buClr>
                          <a:srgbClr val="000000"/>
                        </a:buClr>
                        <a:buFont typeface="Arial"/>
                        <a:buChar char="•"/>
                      </a:pPr>
                      <a:r>
                        <a:rPr b="0" lang="de-DE" sz="1600" spc="-1" strike="noStrike">
                          <a:solidFill>
                            <a:srgbClr val="000000"/>
                          </a:solidFill>
                          <a:uFill>
                            <a:solidFill>
                              <a:srgbClr val="ffffff"/>
                            </a:solidFill>
                          </a:uFill>
                          <a:latin typeface="Calibri"/>
                        </a:rPr>
                        <a:t>Letztendliche Verantwortung für das gesamte Service-Management-System (SMS)</a:t>
                      </a:r>
                      <a:endParaRPr b="0" lang="de-DE" sz="1800" spc="-1" strike="noStrike">
                        <a:solidFill>
                          <a:srgbClr val="000000"/>
                        </a:solidFill>
                        <a:uFill>
                          <a:solidFill>
                            <a:srgbClr val="ffffff"/>
                          </a:solidFill>
                        </a:uFill>
                        <a:latin typeface="Arial"/>
                      </a:endParaRPr>
                    </a:p>
                    <a:p>
                      <a:pPr marL="285840" indent="-285480">
                        <a:lnSpc>
                          <a:spcPct val="100000"/>
                        </a:lnSpc>
                        <a:buClr>
                          <a:srgbClr val="000000"/>
                        </a:buClr>
                        <a:buFont typeface="Arial"/>
                        <a:buChar char="•"/>
                      </a:pPr>
                      <a:r>
                        <a:rPr b="0" lang="de-DE" sz="1600" spc="-1" strike="noStrike">
                          <a:solidFill>
                            <a:srgbClr val="000000"/>
                          </a:solidFill>
                          <a:uFill>
                            <a:solidFill>
                              <a:srgbClr val="ffffff"/>
                            </a:solidFill>
                          </a:uFill>
                          <a:latin typeface="Calibri"/>
                        </a:rPr>
                        <a:t>Gesamtverantwortung für alle ITSM-bezogenen Aktivitäten</a:t>
                      </a:r>
                      <a:endParaRPr b="0" lang="de-DE" sz="1800" spc="-1" strike="noStrike">
                        <a:solidFill>
                          <a:srgbClr val="000000"/>
                        </a:solidFill>
                        <a:uFill>
                          <a:solidFill>
                            <a:srgbClr val="ffffff"/>
                          </a:solidFill>
                        </a:uFill>
                        <a:latin typeface="Arial"/>
                      </a:endParaRPr>
                    </a:p>
                    <a:p>
                      <a:pPr marL="285840" indent="-285480">
                        <a:lnSpc>
                          <a:spcPct val="100000"/>
                        </a:lnSpc>
                        <a:buClr>
                          <a:srgbClr val="000000"/>
                        </a:buClr>
                        <a:buFont typeface="Arial"/>
                        <a:buChar char="•"/>
                      </a:pPr>
                      <a:r>
                        <a:rPr b="0" lang="de-DE" sz="1600" spc="-1" strike="noStrike">
                          <a:solidFill>
                            <a:srgbClr val="000000"/>
                          </a:solidFill>
                          <a:uFill>
                            <a:solidFill>
                              <a:srgbClr val="ffffff"/>
                            </a:solidFill>
                          </a:uFill>
                          <a:latin typeface="Calibri"/>
                        </a:rPr>
                        <a:t>Primäre Anlaufstelle für alle Belange bzgl. der </a:t>
                      </a:r>
                      <a:r>
                        <a:rPr b="0" lang="de-DE" sz="1600" spc="-1" strike="noStrike" u="sng">
                          <a:solidFill>
                            <a:srgbClr val="000000"/>
                          </a:solidFill>
                          <a:uFill>
                            <a:solidFill>
                              <a:srgbClr val="ffffff"/>
                            </a:solidFill>
                          </a:uFill>
                          <a:latin typeface="Calibri"/>
                        </a:rPr>
                        <a:t>Leitung</a:t>
                      </a:r>
                      <a:r>
                        <a:rPr b="0" lang="de-DE" sz="1600" spc="-1" strike="noStrike">
                          <a:solidFill>
                            <a:srgbClr val="000000"/>
                          </a:solidFill>
                          <a:uFill>
                            <a:solidFill>
                              <a:srgbClr val="ffffff"/>
                            </a:solidFill>
                          </a:uFill>
                          <a:latin typeface="Calibri"/>
                        </a:rPr>
                        <a:t> des gesamten SMS</a:t>
                      </a:r>
                      <a:endParaRPr b="0" lang="de-DE" sz="1800" spc="-1" strike="noStrike">
                        <a:solidFill>
                          <a:srgbClr val="000000"/>
                        </a:solidFill>
                        <a:uFill>
                          <a:solidFill>
                            <a:srgbClr val="ffffff"/>
                          </a:solidFill>
                        </a:uFill>
                        <a:latin typeface="Arial"/>
                      </a:endParaRPr>
                    </a:p>
                    <a:p>
                      <a:pPr marL="285840" indent="-285480">
                        <a:lnSpc>
                          <a:spcPct val="100000"/>
                        </a:lnSpc>
                        <a:buClr>
                          <a:srgbClr val="000000"/>
                        </a:buClr>
                        <a:buFont typeface="Arial"/>
                        <a:buChar char="•"/>
                      </a:pPr>
                      <a:r>
                        <a:rPr b="0" lang="de-DE" sz="1600" spc="-1" strike="noStrike">
                          <a:solidFill>
                            <a:srgbClr val="000000"/>
                          </a:solidFill>
                          <a:uFill>
                            <a:solidFill>
                              <a:srgbClr val="ffffff"/>
                            </a:solidFill>
                          </a:uFill>
                          <a:latin typeface="Calibri"/>
                        </a:rPr>
                        <a:t>Definition und Freigabe von Zielen und Strategien für das gesamte SMS</a:t>
                      </a:r>
                      <a:endParaRPr b="0" lang="de-DE" sz="1800" spc="-1" strike="noStrike">
                        <a:solidFill>
                          <a:srgbClr val="000000"/>
                        </a:solidFill>
                        <a:uFill>
                          <a:solidFill>
                            <a:srgbClr val="ffffff"/>
                          </a:solidFill>
                        </a:uFill>
                        <a:latin typeface="Arial"/>
                      </a:endParaRPr>
                    </a:p>
                    <a:p>
                      <a:pPr marL="285840" indent="-285480">
                        <a:lnSpc>
                          <a:spcPct val="100000"/>
                        </a:lnSpc>
                        <a:buClr>
                          <a:srgbClr val="000000"/>
                        </a:buClr>
                        <a:buFont typeface="Arial"/>
                        <a:buChar char="•"/>
                      </a:pPr>
                      <a:r>
                        <a:rPr b="0" lang="de-DE" sz="1600" spc="-1" strike="noStrike">
                          <a:solidFill>
                            <a:srgbClr val="000000"/>
                          </a:solidFill>
                          <a:uFill>
                            <a:solidFill>
                              <a:srgbClr val="ffffff"/>
                            </a:solidFill>
                          </a:uFill>
                          <a:latin typeface="Calibri"/>
                        </a:rPr>
                        <a:t>Ernennung der Prozessverantwortlichen und Sicherstellung derer Kompetenzen</a:t>
                      </a:r>
                      <a:endParaRPr b="0" lang="de-DE" sz="1800" spc="-1" strike="noStrike">
                        <a:solidFill>
                          <a:srgbClr val="000000"/>
                        </a:solidFill>
                        <a:uFill>
                          <a:solidFill>
                            <a:srgbClr val="ffffff"/>
                          </a:solidFill>
                        </a:uFill>
                        <a:latin typeface="Arial"/>
                      </a:endParaRPr>
                    </a:p>
                    <a:p>
                      <a:pPr marL="285840" indent="-285480">
                        <a:lnSpc>
                          <a:spcPct val="100000"/>
                        </a:lnSpc>
                        <a:buClr>
                          <a:srgbClr val="000000"/>
                        </a:buClr>
                        <a:buFont typeface="Arial"/>
                        <a:buChar char="•"/>
                      </a:pPr>
                      <a:r>
                        <a:rPr b="0" lang="de-DE" sz="1600" spc="-1" strike="noStrike">
                          <a:solidFill>
                            <a:srgbClr val="000000"/>
                          </a:solidFill>
                          <a:uFill>
                            <a:solidFill>
                              <a:srgbClr val="ffffff"/>
                            </a:solidFill>
                          </a:uFill>
                          <a:latin typeface="Calibri"/>
                        </a:rPr>
                        <a:t>Freigabe von Änderungen am gesamten SMS</a:t>
                      </a:r>
                      <a:endParaRPr b="0" lang="de-DE" sz="1800" spc="-1" strike="noStrike">
                        <a:solidFill>
                          <a:srgbClr val="000000"/>
                        </a:solidFill>
                        <a:uFill>
                          <a:solidFill>
                            <a:srgbClr val="ffffff"/>
                          </a:solidFill>
                        </a:uFill>
                        <a:latin typeface="Arial"/>
                      </a:endParaRPr>
                    </a:p>
                    <a:p>
                      <a:pPr marL="285840" indent="-285480">
                        <a:lnSpc>
                          <a:spcPct val="100000"/>
                        </a:lnSpc>
                        <a:buClr>
                          <a:srgbClr val="000000"/>
                        </a:buClr>
                        <a:buFont typeface="Arial"/>
                        <a:buChar char="•"/>
                      </a:pPr>
                      <a:r>
                        <a:rPr b="0" lang="de-DE" sz="1600" spc="-1" strike="noStrike">
                          <a:solidFill>
                            <a:srgbClr val="000000"/>
                          </a:solidFill>
                          <a:uFill>
                            <a:solidFill>
                              <a:srgbClr val="ffffff"/>
                            </a:solidFill>
                          </a:uFill>
                          <a:latin typeface="Calibri"/>
                        </a:rPr>
                        <a:t>Bereitstellung von Ressourcen für ITSM</a:t>
                      </a:r>
                      <a:endParaRPr b="0" lang="de-DE" sz="1800" spc="-1" strike="noStrike">
                        <a:solidFill>
                          <a:srgbClr val="000000"/>
                        </a:solidFill>
                        <a:uFill>
                          <a:solidFill>
                            <a:srgbClr val="ffffff"/>
                          </a:solidFill>
                        </a:uFill>
                        <a:latin typeface="Arial"/>
                      </a:endParaRPr>
                    </a:p>
                    <a:p>
                      <a:pPr marL="285840" indent="-285480">
                        <a:lnSpc>
                          <a:spcPct val="100000"/>
                        </a:lnSpc>
                        <a:buClr>
                          <a:srgbClr val="000000"/>
                        </a:buClr>
                        <a:buFont typeface="Arial"/>
                        <a:buChar char="•"/>
                      </a:pPr>
                      <a:r>
                        <a:rPr b="0" lang="de-DE" sz="1600" spc="-1" strike="noStrike">
                          <a:solidFill>
                            <a:srgbClr val="000000"/>
                          </a:solidFill>
                          <a:uFill>
                            <a:solidFill>
                              <a:srgbClr val="ffffff"/>
                            </a:solidFill>
                          </a:uFill>
                          <a:latin typeface="Calibri"/>
                        </a:rPr>
                        <a:t>Entscheidung über notwendige Änderungen an Zielen, Richtlinien und bereitgestellten Ressourcen im SMS basierend auf der Überwachung und Bewertung</a:t>
                      </a:r>
                      <a:endParaRPr b="0" lang="de-DE" sz="1800" spc="-1" strike="noStrike">
                        <a:solidFill>
                          <a:srgbClr val="000000"/>
                        </a:solidFill>
                        <a:uFill>
                          <a:solidFill>
                            <a:srgbClr val="ffffff"/>
                          </a:solidFill>
                        </a:uFill>
                        <a:latin typeface="Arial"/>
                      </a:endParaRPr>
                    </a:p>
                  </a:txBody>
                  <a:tcPr marL="91440" marR="91440">
                    <a:lnL w="12240">
                      <a:solidFill>
                        <a:srgbClr val="ffffff"/>
                      </a:solidFill>
                    </a:lnL>
                    <a:lnR w="12240">
                      <a:solidFill>
                        <a:srgbClr val="ffffff"/>
                      </a:solidFill>
                    </a:lnR>
                    <a:lnT w="12240">
                      <a:solidFill>
                        <a:srgbClr val="ffffff"/>
                      </a:solidFill>
                    </a:lnT>
                    <a:lnB w="12240">
                      <a:solidFill>
                        <a:srgbClr val="ffffff"/>
                      </a:solidFill>
                    </a:lnB>
                    <a:solidFill>
                      <a:srgbClr val="d0d8e7"/>
                    </a:solidFill>
                  </a:tcPr>
                </a:tc>
                <a:tc>
                  <a:txBody>
                    <a:bodyPr/>
                    <a:p>
                      <a:pPr>
                        <a:lnSpc>
                          <a:spcPct val="100000"/>
                        </a:lnSpc>
                      </a:pPr>
                      <a:r>
                        <a:rPr b="0" lang="de-DE" sz="1600" spc="-1" strike="noStrike">
                          <a:solidFill>
                            <a:srgbClr val="000000"/>
                          </a:solidFill>
                          <a:uFill>
                            <a:solidFill>
                              <a:srgbClr val="ffffff"/>
                            </a:solidFill>
                          </a:uFill>
                          <a:latin typeface="Calibri"/>
                        </a:rPr>
                        <a:t>1 für das gesamte SMS</a:t>
                      </a:r>
                      <a:endParaRPr b="0" lang="de-DE" sz="1800" spc="-1" strike="noStrike">
                        <a:solidFill>
                          <a:srgbClr val="000000"/>
                        </a:solidFill>
                        <a:uFill>
                          <a:solidFill>
                            <a:srgbClr val="ffffff"/>
                          </a:solidFill>
                        </a:uFill>
                        <a:latin typeface="Arial"/>
                      </a:endParaRPr>
                    </a:p>
                    <a:p>
                      <a:pPr>
                        <a:lnSpc>
                          <a:spcPct val="100000"/>
                        </a:lnSpc>
                      </a:pPr>
                      <a:endParaRPr b="0" lang="de-DE" sz="1800" spc="-1" strike="noStrike">
                        <a:solidFill>
                          <a:srgbClr val="000000"/>
                        </a:solidFill>
                        <a:uFill>
                          <a:solidFill>
                            <a:srgbClr val="ffffff"/>
                          </a:solidFill>
                        </a:uFill>
                        <a:latin typeface="Arial"/>
                      </a:endParaRPr>
                    </a:p>
                    <a:p>
                      <a:pPr>
                        <a:lnSpc>
                          <a:spcPct val="100000"/>
                        </a:lnSpc>
                      </a:pPr>
                      <a:r>
                        <a:rPr b="0" i="1" lang="de-DE" sz="1600" spc="-1" strike="noStrike">
                          <a:solidFill>
                            <a:srgbClr val="000000"/>
                          </a:solidFill>
                          <a:uFill>
                            <a:solidFill>
                              <a:srgbClr val="ffffff"/>
                            </a:solidFill>
                          </a:uFill>
                          <a:latin typeface="Calibri"/>
                        </a:rPr>
                        <a:t>Oft übernimmt die Person, die SMS Owner ist, auch die Rolle des Prozess Owners für die Gesamtheit oder einen Teil der ITSM-Prozesse (siehe nächste Folie)</a:t>
                      </a:r>
                      <a:endParaRPr b="0" lang="de-DE" sz="1800" spc="-1" strike="noStrike">
                        <a:solidFill>
                          <a:srgbClr val="000000"/>
                        </a:solidFill>
                        <a:uFill>
                          <a:solidFill>
                            <a:srgbClr val="ffffff"/>
                          </a:solidFill>
                        </a:uFill>
                        <a:latin typeface="Arial"/>
                      </a:endParaRPr>
                    </a:p>
                  </a:txBody>
                  <a:tcPr marL="91440" marR="91440">
                    <a:lnL w="12240">
                      <a:solidFill>
                        <a:srgbClr val="ffffff"/>
                      </a:solidFill>
                    </a:lnL>
                    <a:lnR w="12240">
                      <a:solidFill>
                        <a:srgbClr val="ffffff"/>
                      </a:solidFill>
                    </a:lnR>
                    <a:lnT w="12240">
                      <a:solidFill>
                        <a:srgbClr val="ffffff"/>
                      </a:solidFill>
                    </a:lnT>
                    <a:lnB w="12240">
                      <a:solidFill>
                        <a:srgbClr val="ffffff"/>
                      </a:solidFill>
                    </a:lnB>
                    <a:solidFill>
                      <a:srgbClr val="d0d8e7"/>
                    </a:solidFill>
                  </a:tcPr>
                </a:tc>
              </a:tr>
            </a:tbl>
          </a:graphicData>
        </a:graphic>
      </p:graphicFrame>
      <p:sp>
        <p:nvSpPr>
          <p:cNvPr id="461" name="TextShape 3"/>
          <p:cNvSpPr txBox="1"/>
          <p:nvPr/>
        </p:nvSpPr>
        <p:spPr>
          <a:xfrm>
            <a:off x="6553080" y="6430680"/>
            <a:ext cx="2133360" cy="364680"/>
          </a:xfrm>
          <a:prstGeom prst="rect">
            <a:avLst/>
          </a:prstGeom>
          <a:noFill/>
          <a:ln>
            <a:noFill/>
          </a:ln>
        </p:spPr>
        <p:txBody>
          <a:bodyPr anchor="ctr"/>
          <a:p>
            <a:pPr algn="r">
              <a:lnSpc>
                <a:spcPct val="100000"/>
              </a:lnSpc>
            </a:pPr>
            <a:fld id="{1C73655E-2E56-48F7-BCDB-3F81682C2DB0}" type="slidenum">
              <a:rPr b="0" lang="de-DE" sz="1200" spc="-1" strike="noStrike">
                <a:solidFill>
                  <a:srgbClr val="8b8b8b"/>
                </a:solidFill>
                <a:uFill>
                  <a:solidFill>
                    <a:srgbClr val="ffffff"/>
                  </a:solidFill>
                </a:uFill>
                <a:latin typeface="Calibri"/>
              </a:rPr>
              <a:t>&lt;Foliennummer&gt;</a:t>
            </a:fld>
            <a:endParaRPr b="0" lang="de-DE" sz="1400" spc="-1" strike="noStrike">
              <a:solidFill>
                <a:srgbClr val="000000"/>
              </a:solidFill>
              <a:uFill>
                <a:solidFill>
                  <a:srgbClr val="ffffff"/>
                </a:solidFill>
              </a:uFill>
              <a:latin typeface="Times New Roman"/>
            </a:endParaRPr>
          </a:p>
        </p:txBody>
      </p:sp>
    </p:spTree>
  </p:cSld>
</p:sld>
</file>

<file path=ppt/slides/slide4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62" name="TextShape 1"/>
          <p:cNvSpPr txBox="1"/>
          <p:nvPr/>
        </p:nvSpPr>
        <p:spPr>
          <a:xfrm>
            <a:off x="457200" y="274680"/>
            <a:ext cx="7353360" cy="1047600"/>
          </a:xfrm>
          <a:prstGeom prst="rect">
            <a:avLst/>
          </a:prstGeom>
          <a:noFill/>
          <a:ln>
            <a:noFill/>
          </a:ln>
        </p:spPr>
        <p:txBody>
          <a:bodyPr anchor="ctr"/>
          <a:p>
            <a:pPr>
              <a:lnSpc>
                <a:spcPct val="100000"/>
              </a:lnSpc>
            </a:pPr>
            <a:r>
              <a:rPr b="0" lang="en-US" sz="3200" spc="-1" strike="noStrike">
                <a:solidFill>
                  <a:srgbClr val="205595"/>
                </a:solidFill>
                <a:uFill>
                  <a:solidFill>
                    <a:srgbClr val="ffffff"/>
                  </a:solidFill>
                </a:uFill>
                <a:latin typeface="Calibri"/>
              </a:rPr>
              <a:t>SMS-Manager: Allgemeine Aufgaben</a:t>
            </a:r>
            <a:endParaRPr b="0" lang="en-US" sz="1800" spc="-1" strike="noStrike">
              <a:solidFill>
                <a:srgbClr val="000000"/>
              </a:solidFill>
              <a:uFill>
                <a:solidFill>
                  <a:srgbClr val="ffffff"/>
                </a:solidFill>
              </a:uFill>
              <a:latin typeface="Calibri"/>
            </a:endParaRPr>
          </a:p>
        </p:txBody>
      </p:sp>
      <p:graphicFrame>
        <p:nvGraphicFramePr>
          <p:cNvPr id="463" name="Table 2"/>
          <p:cNvGraphicFramePr/>
          <p:nvPr/>
        </p:nvGraphicFramePr>
        <p:xfrm>
          <a:off x="457200" y="1697040"/>
          <a:ext cx="8229240" cy="741240"/>
        </p:xfrm>
        <a:graphic>
          <a:graphicData uri="http://schemas.openxmlformats.org/drawingml/2006/table">
            <a:tbl>
              <a:tblPr/>
              <a:tblGrid>
                <a:gridCol w="1666800"/>
                <a:gridCol w="4233960"/>
                <a:gridCol w="2328480"/>
              </a:tblGrid>
              <a:tr h="546120">
                <a:tc>
                  <a:txBody>
                    <a:bodyPr/>
                    <a:p>
                      <a:pPr>
                        <a:lnSpc>
                          <a:spcPct val="100000"/>
                        </a:lnSpc>
                      </a:pPr>
                      <a:r>
                        <a:rPr b="1" lang="de-DE" sz="1800" spc="-1" strike="noStrike">
                          <a:solidFill>
                            <a:srgbClr val="ffffff"/>
                          </a:solidFill>
                          <a:uFill>
                            <a:solidFill>
                              <a:srgbClr val="ffffff"/>
                            </a:solidFill>
                          </a:uFill>
                          <a:latin typeface="Calibri"/>
                        </a:rPr>
                        <a:t>Rolle</a:t>
                      </a:r>
                      <a:endParaRPr b="0" lang="de-DE" sz="1800" spc="-1" strike="noStrike">
                        <a:solidFill>
                          <a:srgbClr val="000000"/>
                        </a:solidFill>
                        <a:uFill>
                          <a:solidFill>
                            <a:srgbClr val="ffffff"/>
                          </a:solidFill>
                        </a:uFill>
                        <a:latin typeface="Arial"/>
                      </a:endParaRPr>
                    </a:p>
                  </a:txBody>
                  <a:tcPr marL="91440" marR="91440">
                    <a:lnL w="12240">
                      <a:solidFill>
                        <a:srgbClr val="ffffff"/>
                      </a:solidFill>
                    </a:lnL>
                    <a:lnR w="12240">
                      <a:solidFill>
                        <a:srgbClr val="ffffff"/>
                      </a:solidFill>
                    </a:lnR>
                    <a:lnT w="12240">
                      <a:solidFill>
                        <a:srgbClr val="ffffff"/>
                      </a:solidFill>
                    </a:lnT>
                    <a:lnB w="38160">
                      <a:solidFill>
                        <a:srgbClr val="ffffff"/>
                      </a:solidFill>
                    </a:lnB>
                    <a:solidFill>
                      <a:srgbClr val="4f81bd"/>
                    </a:solidFill>
                  </a:tcPr>
                </a:tc>
                <a:tc>
                  <a:txBody>
                    <a:bodyPr/>
                    <a:p>
                      <a:pPr>
                        <a:lnSpc>
                          <a:spcPct val="100000"/>
                        </a:lnSpc>
                      </a:pPr>
                      <a:r>
                        <a:rPr b="1" lang="de-DE" sz="1800" spc="-1" strike="noStrike">
                          <a:solidFill>
                            <a:srgbClr val="ffffff"/>
                          </a:solidFill>
                          <a:uFill>
                            <a:solidFill>
                              <a:srgbClr val="ffffff"/>
                            </a:solidFill>
                          </a:uFill>
                          <a:latin typeface="Calibri"/>
                        </a:rPr>
                        <a:t>Aufgaben</a:t>
                      </a:r>
                      <a:endParaRPr b="0" lang="de-DE" sz="1800" spc="-1" strike="noStrike">
                        <a:solidFill>
                          <a:srgbClr val="000000"/>
                        </a:solidFill>
                        <a:uFill>
                          <a:solidFill>
                            <a:srgbClr val="ffffff"/>
                          </a:solidFill>
                        </a:uFill>
                        <a:latin typeface="Arial"/>
                      </a:endParaRPr>
                    </a:p>
                  </a:txBody>
                  <a:tcPr marL="91440" marR="91440">
                    <a:lnL w="12240">
                      <a:solidFill>
                        <a:srgbClr val="ffffff"/>
                      </a:solidFill>
                    </a:lnL>
                    <a:lnR w="12240">
                      <a:solidFill>
                        <a:srgbClr val="ffffff"/>
                      </a:solidFill>
                    </a:lnR>
                    <a:lnT w="12240">
                      <a:solidFill>
                        <a:srgbClr val="ffffff"/>
                      </a:solidFill>
                    </a:lnT>
                    <a:lnB w="38160">
                      <a:solidFill>
                        <a:srgbClr val="ffffff"/>
                      </a:solidFill>
                    </a:lnB>
                    <a:solidFill>
                      <a:srgbClr val="4f81bd"/>
                    </a:solidFill>
                  </a:tcPr>
                </a:tc>
                <a:tc>
                  <a:txBody>
                    <a:bodyPr/>
                    <a:p>
                      <a:pPr>
                        <a:lnSpc>
                          <a:spcPct val="100000"/>
                        </a:lnSpc>
                      </a:pPr>
                      <a:r>
                        <a:rPr b="1" lang="de-DE" sz="1800" spc="-1" strike="noStrike">
                          <a:solidFill>
                            <a:srgbClr val="ffffff"/>
                          </a:solidFill>
                          <a:uFill>
                            <a:solidFill>
                              <a:srgbClr val="ffffff"/>
                            </a:solidFill>
                          </a:uFill>
                          <a:latin typeface="Calibri"/>
                        </a:rPr>
                        <a:t>Ca. Anzahl Personen mit dieser Rolle</a:t>
                      </a:r>
                      <a:endParaRPr b="0" lang="de-DE" sz="1800" spc="-1" strike="noStrike">
                        <a:solidFill>
                          <a:srgbClr val="000000"/>
                        </a:solidFill>
                        <a:uFill>
                          <a:solidFill>
                            <a:srgbClr val="ffffff"/>
                          </a:solidFill>
                        </a:uFill>
                        <a:latin typeface="Arial"/>
                      </a:endParaRPr>
                    </a:p>
                  </a:txBody>
                  <a:tcPr marL="91440" marR="91440">
                    <a:lnL w="12240">
                      <a:solidFill>
                        <a:srgbClr val="ffffff"/>
                      </a:solidFill>
                    </a:lnL>
                    <a:lnR w="12240">
                      <a:solidFill>
                        <a:srgbClr val="ffffff"/>
                      </a:solidFill>
                    </a:lnR>
                    <a:lnT w="12240">
                      <a:solidFill>
                        <a:srgbClr val="ffffff"/>
                      </a:solidFill>
                    </a:lnT>
                    <a:lnB w="38160">
                      <a:solidFill>
                        <a:srgbClr val="ffffff"/>
                      </a:solidFill>
                    </a:lnB>
                    <a:solidFill>
                      <a:srgbClr val="4f81bd"/>
                    </a:solidFill>
                  </a:tcPr>
                </a:tc>
              </a:tr>
              <a:tr h="3512880">
                <a:tc>
                  <a:txBody>
                    <a:bodyPr/>
                    <a:p>
                      <a:pPr>
                        <a:lnSpc>
                          <a:spcPct val="100000"/>
                        </a:lnSpc>
                      </a:pPr>
                      <a:r>
                        <a:rPr b="0" lang="de-DE" sz="1600" spc="-1" strike="noStrike">
                          <a:solidFill>
                            <a:srgbClr val="000000"/>
                          </a:solidFill>
                          <a:uFill>
                            <a:solidFill>
                              <a:srgbClr val="ffffff"/>
                            </a:solidFill>
                          </a:uFill>
                          <a:latin typeface="Calibri"/>
                        </a:rPr>
                        <a:t>SMS-Manager</a:t>
                      </a:r>
                      <a:endParaRPr b="0" lang="de-DE" sz="1800" spc="-1" strike="noStrike">
                        <a:solidFill>
                          <a:srgbClr val="000000"/>
                        </a:solidFill>
                        <a:uFill>
                          <a:solidFill>
                            <a:srgbClr val="ffffff"/>
                          </a:solidFill>
                        </a:uFill>
                        <a:latin typeface="Arial"/>
                      </a:endParaRPr>
                    </a:p>
                  </a:txBody>
                  <a:tcPr marL="91440" marR="91440">
                    <a:lnL w="12240">
                      <a:solidFill>
                        <a:srgbClr val="ffffff"/>
                      </a:solidFill>
                    </a:lnL>
                    <a:lnR w="12240">
                      <a:solidFill>
                        <a:srgbClr val="ffffff"/>
                      </a:solidFill>
                    </a:lnR>
                    <a:lnT w="12240">
                      <a:solidFill>
                        <a:srgbClr val="ffffff"/>
                      </a:solidFill>
                    </a:lnT>
                    <a:lnB w="12240">
                      <a:solidFill>
                        <a:srgbClr val="ffffff"/>
                      </a:solidFill>
                    </a:lnB>
                    <a:solidFill>
                      <a:srgbClr val="d0d8e7"/>
                    </a:solidFill>
                  </a:tcPr>
                </a:tc>
                <a:tc>
                  <a:txBody>
                    <a:bodyPr/>
                    <a:p>
                      <a:pPr marL="285840" indent="-285480">
                        <a:lnSpc>
                          <a:spcPct val="100000"/>
                        </a:lnSpc>
                        <a:buClr>
                          <a:srgbClr val="000000"/>
                        </a:buClr>
                        <a:buFont typeface="Arial"/>
                        <a:buChar char="•"/>
                      </a:pPr>
                      <a:r>
                        <a:rPr b="0" lang="de-DE" sz="1600" spc="-1" strike="noStrike">
                          <a:solidFill>
                            <a:srgbClr val="000000"/>
                          </a:solidFill>
                          <a:uFill>
                            <a:solidFill>
                              <a:srgbClr val="ffffff"/>
                            </a:solidFill>
                          </a:uFill>
                          <a:latin typeface="Calibri"/>
                        </a:rPr>
                        <a:t>Primäre Anlaufstelle für alle Belange bzgl. der taktischen bzw. operativen Belange in Bezig auf das SMS</a:t>
                      </a:r>
                      <a:endParaRPr b="0" lang="de-DE" sz="1800" spc="-1" strike="noStrike">
                        <a:solidFill>
                          <a:srgbClr val="000000"/>
                        </a:solidFill>
                        <a:uFill>
                          <a:solidFill>
                            <a:srgbClr val="ffffff"/>
                          </a:solidFill>
                        </a:uFill>
                        <a:latin typeface="Arial"/>
                      </a:endParaRPr>
                    </a:p>
                    <a:p>
                      <a:pPr marL="285840" indent="-285480">
                        <a:lnSpc>
                          <a:spcPct val="100000"/>
                        </a:lnSpc>
                        <a:buClr>
                          <a:srgbClr val="000000"/>
                        </a:buClr>
                        <a:buFont typeface="Arial"/>
                        <a:buChar char="•"/>
                      </a:pPr>
                      <a:r>
                        <a:rPr b="0" lang="de-DE" sz="1600" spc="-1" strike="noStrike">
                          <a:solidFill>
                            <a:srgbClr val="000000"/>
                          </a:solidFill>
                          <a:uFill>
                            <a:solidFill>
                              <a:srgbClr val="ffffff"/>
                            </a:solidFill>
                          </a:uFill>
                          <a:latin typeface="Calibri"/>
                        </a:rPr>
                        <a:t>Pflege und Kommunikation des Service-Management-Plans</a:t>
                      </a:r>
                      <a:endParaRPr b="0" lang="de-DE" sz="1800" spc="-1" strike="noStrike">
                        <a:solidFill>
                          <a:srgbClr val="000000"/>
                        </a:solidFill>
                        <a:uFill>
                          <a:solidFill>
                            <a:srgbClr val="ffffff"/>
                          </a:solidFill>
                        </a:uFill>
                        <a:latin typeface="Arial"/>
                      </a:endParaRPr>
                    </a:p>
                    <a:p>
                      <a:pPr marL="285840" indent="-285480">
                        <a:lnSpc>
                          <a:spcPct val="100000"/>
                        </a:lnSpc>
                        <a:buClr>
                          <a:srgbClr val="000000"/>
                        </a:buClr>
                        <a:buFont typeface="Arial"/>
                        <a:buChar char="•"/>
                      </a:pPr>
                      <a:r>
                        <a:rPr b="0" lang="de-DE" sz="1600" spc="-1" strike="noStrike">
                          <a:solidFill>
                            <a:srgbClr val="000000"/>
                          </a:solidFill>
                          <a:uFill>
                            <a:solidFill>
                              <a:srgbClr val="ffffff"/>
                            </a:solidFill>
                          </a:uFill>
                          <a:latin typeface="Calibri"/>
                        </a:rPr>
                        <a:t>Sicherstellen, dass ITSM-Prozesse entsprechend der Richtlinien und Zielvorgaben umgesetzt werden</a:t>
                      </a:r>
                      <a:endParaRPr b="0" lang="de-DE" sz="1800" spc="-1" strike="noStrike">
                        <a:solidFill>
                          <a:srgbClr val="000000"/>
                        </a:solidFill>
                        <a:uFill>
                          <a:solidFill>
                            <a:srgbClr val="ffffff"/>
                          </a:solidFill>
                        </a:uFill>
                        <a:latin typeface="Arial"/>
                      </a:endParaRPr>
                    </a:p>
                    <a:p>
                      <a:pPr marL="285840" indent="-285480">
                        <a:lnSpc>
                          <a:spcPct val="100000"/>
                        </a:lnSpc>
                        <a:buClr>
                          <a:srgbClr val="000000"/>
                        </a:buClr>
                        <a:buFont typeface="Arial"/>
                        <a:buChar char="•"/>
                      </a:pPr>
                      <a:r>
                        <a:rPr b="0" lang="de-DE" sz="1600" spc="-1" strike="noStrike">
                          <a:solidFill>
                            <a:srgbClr val="000000"/>
                          </a:solidFill>
                          <a:uFill>
                            <a:solidFill>
                              <a:srgbClr val="ffffff"/>
                            </a:solidFill>
                          </a:uFill>
                          <a:latin typeface="Calibri"/>
                        </a:rPr>
                        <a:t>Erhaltung eines angemessenen Niveaus an Kompetent und Bewusstsein für alle im SMS involvierten Personen, insbesondere Prozess-Manager</a:t>
                      </a:r>
                      <a:endParaRPr b="0" lang="de-DE" sz="1800" spc="-1" strike="noStrike">
                        <a:solidFill>
                          <a:srgbClr val="000000"/>
                        </a:solidFill>
                        <a:uFill>
                          <a:solidFill>
                            <a:srgbClr val="ffffff"/>
                          </a:solidFill>
                        </a:uFill>
                        <a:latin typeface="Arial"/>
                      </a:endParaRPr>
                    </a:p>
                    <a:p>
                      <a:pPr marL="285840" indent="-285480">
                        <a:lnSpc>
                          <a:spcPct val="100000"/>
                        </a:lnSpc>
                        <a:buClr>
                          <a:srgbClr val="000000"/>
                        </a:buClr>
                        <a:buFont typeface="Arial"/>
                        <a:buChar char="•"/>
                      </a:pPr>
                      <a:r>
                        <a:rPr b="0" lang="de-DE" sz="1600" spc="-1" strike="noStrike">
                          <a:solidFill>
                            <a:srgbClr val="000000"/>
                          </a:solidFill>
                          <a:uFill>
                            <a:solidFill>
                              <a:srgbClr val="ffffff"/>
                            </a:solidFill>
                          </a:uFill>
                          <a:latin typeface="Calibri"/>
                        </a:rPr>
                        <a:t>Berichtet und eskaliert ggf. an den SMS-Owner</a:t>
                      </a:r>
                      <a:endParaRPr b="0" lang="de-DE" sz="1800" spc="-1" strike="noStrike">
                        <a:solidFill>
                          <a:srgbClr val="000000"/>
                        </a:solidFill>
                        <a:uFill>
                          <a:solidFill>
                            <a:srgbClr val="ffffff"/>
                          </a:solidFill>
                        </a:uFill>
                        <a:latin typeface="Arial"/>
                      </a:endParaRPr>
                    </a:p>
                    <a:p>
                      <a:pPr marL="285840" indent="-285480">
                        <a:lnSpc>
                          <a:spcPct val="100000"/>
                        </a:lnSpc>
                        <a:buClr>
                          <a:srgbClr val="000000"/>
                        </a:buClr>
                        <a:buFont typeface="Arial"/>
                        <a:buChar char="•"/>
                      </a:pPr>
                      <a:r>
                        <a:rPr b="0" lang="de-DE" sz="1600" spc="-1" strike="noStrike">
                          <a:solidFill>
                            <a:srgbClr val="000000"/>
                          </a:solidFill>
                          <a:uFill>
                            <a:solidFill>
                              <a:srgbClr val="ffffff"/>
                            </a:solidFill>
                          </a:uFill>
                          <a:latin typeface="Calibri"/>
                        </a:rPr>
                        <a:t>Identifiziert Verbesserungsmöglichkeiten hinsichtlich Wirksamkeit und Effizienz des SMS</a:t>
                      </a:r>
                      <a:endParaRPr b="0" lang="de-DE" sz="1800" spc="-1" strike="noStrike">
                        <a:solidFill>
                          <a:srgbClr val="000000"/>
                        </a:solidFill>
                        <a:uFill>
                          <a:solidFill>
                            <a:srgbClr val="ffffff"/>
                          </a:solidFill>
                        </a:uFill>
                        <a:latin typeface="Arial"/>
                      </a:endParaRPr>
                    </a:p>
                  </a:txBody>
                  <a:tcPr marL="91440" marR="91440">
                    <a:lnL w="12240">
                      <a:solidFill>
                        <a:srgbClr val="ffffff"/>
                      </a:solidFill>
                    </a:lnL>
                    <a:lnR w="12240">
                      <a:solidFill>
                        <a:srgbClr val="ffffff"/>
                      </a:solidFill>
                    </a:lnR>
                    <a:lnT w="12240">
                      <a:solidFill>
                        <a:srgbClr val="ffffff"/>
                      </a:solidFill>
                    </a:lnT>
                    <a:lnB w="12240">
                      <a:solidFill>
                        <a:srgbClr val="ffffff"/>
                      </a:solidFill>
                    </a:lnB>
                    <a:solidFill>
                      <a:srgbClr val="d0d8e7"/>
                    </a:solidFill>
                  </a:tcPr>
                </a:tc>
                <a:tc>
                  <a:txBody>
                    <a:bodyPr/>
                    <a:p>
                      <a:pPr>
                        <a:lnSpc>
                          <a:spcPct val="100000"/>
                        </a:lnSpc>
                      </a:pPr>
                      <a:r>
                        <a:rPr b="0" lang="de-DE" sz="1600" spc="-1" strike="noStrike">
                          <a:solidFill>
                            <a:srgbClr val="000000"/>
                          </a:solidFill>
                          <a:uFill>
                            <a:solidFill>
                              <a:srgbClr val="ffffff"/>
                            </a:solidFill>
                          </a:uFill>
                          <a:latin typeface="Calibri"/>
                        </a:rPr>
                        <a:t>1 für das gesamte SMS</a:t>
                      </a:r>
                      <a:endParaRPr b="0" lang="de-DE" sz="1800" spc="-1" strike="noStrike">
                        <a:solidFill>
                          <a:srgbClr val="000000"/>
                        </a:solidFill>
                        <a:uFill>
                          <a:solidFill>
                            <a:srgbClr val="ffffff"/>
                          </a:solidFill>
                        </a:uFill>
                        <a:latin typeface="Arial"/>
                      </a:endParaRPr>
                    </a:p>
                    <a:p>
                      <a:pPr>
                        <a:lnSpc>
                          <a:spcPct val="100000"/>
                        </a:lnSpc>
                      </a:pPr>
                      <a:endParaRPr b="0" lang="de-DE" sz="1800" spc="-1" strike="noStrike">
                        <a:solidFill>
                          <a:srgbClr val="000000"/>
                        </a:solidFill>
                        <a:uFill>
                          <a:solidFill>
                            <a:srgbClr val="ffffff"/>
                          </a:solidFill>
                        </a:uFill>
                        <a:latin typeface="Arial"/>
                      </a:endParaRPr>
                    </a:p>
                  </a:txBody>
                  <a:tcPr marL="91440" marR="91440">
                    <a:lnL w="12240">
                      <a:solidFill>
                        <a:srgbClr val="ffffff"/>
                      </a:solidFill>
                    </a:lnL>
                    <a:lnR w="12240">
                      <a:solidFill>
                        <a:srgbClr val="ffffff"/>
                      </a:solidFill>
                    </a:lnR>
                    <a:lnT w="12240">
                      <a:solidFill>
                        <a:srgbClr val="ffffff"/>
                      </a:solidFill>
                    </a:lnT>
                    <a:lnB w="12240">
                      <a:solidFill>
                        <a:srgbClr val="ffffff"/>
                      </a:solidFill>
                    </a:lnB>
                    <a:solidFill>
                      <a:srgbClr val="d0d8e7"/>
                    </a:solidFill>
                  </a:tcPr>
                </a:tc>
              </a:tr>
            </a:tbl>
          </a:graphicData>
        </a:graphic>
      </p:graphicFrame>
      <p:sp>
        <p:nvSpPr>
          <p:cNvPr id="464" name="TextShape 3"/>
          <p:cNvSpPr txBox="1"/>
          <p:nvPr/>
        </p:nvSpPr>
        <p:spPr>
          <a:xfrm>
            <a:off x="6553080" y="6430680"/>
            <a:ext cx="2133360" cy="364680"/>
          </a:xfrm>
          <a:prstGeom prst="rect">
            <a:avLst/>
          </a:prstGeom>
          <a:noFill/>
          <a:ln>
            <a:noFill/>
          </a:ln>
        </p:spPr>
        <p:txBody>
          <a:bodyPr anchor="ctr"/>
          <a:p>
            <a:pPr algn="r">
              <a:lnSpc>
                <a:spcPct val="100000"/>
              </a:lnSpc>
            </a:pPr>
            <a:fld id="{2AD184C1-88F2-4461-A052-512F4EF74EC7}" type="slidenum">
              <a:rPr b="0" lang="de-DE" sz="1200" spc="-1" strike="noStrike">
                <a:solidFill>
                  <a:srgbClr val="8b8b8b"/>
                </a:solidFill>
                <a:uFill>
                  <a:solidFill>
                    <a:srgbClr val="ffffff"/>
                  </a:solidFill>
                </a:uFill>
                <a:latin typeface="Calibri"/>
              </a:rPr>
              <a:t>&lt;Foliennummer&gt;</a:t>
            </a:fld>
            <a:endParaRPr b="0" lang="de-DE" sz="1400" spc="-1" strike="noStrike">
              <a:solidFill>
                <a:srgbClr val="000000"/>
              </a:solidFill>
              <a:uFill>
                <a:solidFill>
                  <a:srgbClr val="ffffff"/>
                </a:solidFill>
              </a:uFill>
              <a:latin typeface="Times New Roman"/>
            </a:endParaRPr>
          </a:p>
        </p:txBody>
      </p:sp>
    </p:spTree>
  </p:cSld>
</p:sld>
</file>

<file path=ppt/slides/slide4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65" name="TextShape 1"/>
          <p:cNvSpPr txBox="1"/>
          <p:nvPr/>
        </p:nvSpPr>
        <p:spPr>
          <a:xfrm>
            <a:off x="457200" y="274680"/>
            <a:ext cx="7353360" cy="1047600"/>
          </a:xfrm>
          <a:prstGeom prst="rect">
            <a:avLst/>
          </a:prstGeom>
          <a:noFill/>
          <a:ln>
            <a:noFill/>
          </a:ln>
        </p:spPr>
        <p:txBody>
          <a:bodyPr anchor="ctr"/>
          <a:p>
            <a:pPr>
              <a:lnSpc>
                <a:spcPct val="100000"/>
              </a:lnSpc>
            </a:pPr>
            <a:r>
              <a:rPr b="0" lang="en-US" sz="3200" spc="-1" strike="noStrike">
                <a:solidFill>
                  <a:srgbClr val="205595"/>
                </a:solidFill>
                <a:uFill>
                  <a:solidFill>
                    <a:srgbClr val="ffffff"/>
                  </a:solidFill>
                </a:uFill>
                <a:latin typeface="Calibri"/>
              </a:rPr>
              <a:t>Prozess-Owner: Allgemeine Aufgaben</a:t>
            </a:r>
            <a:endParaRPr b="0" lang="en-US" sz="1800" spc="-1" strike="noStrike">
              <a:solidFill>
                <a:srgbClr val="000000"/>
              </a:solidFill>
              <a:uFill>
                <a:solidFill>
                  <a:srgbClr val="ffffff"/>
                </a:solidFill>
              </a:uFill>
              <a:latin typeface="Calibri"/>
            </a:endParaRPr>
          </a:p>
        </p:txBody>
      </p:sp>
      <p:graphicFrame>
        <p:nvGraphicFramePr>
          <p:cNvPr id="466" name="Table 2"/>
          <p:cNvGraphicFramePr/>
          <p:nvPr/>
        </p:nvGraphicFramePr>
        <p:xfrm>
          <a:off x="457200" y="1697040"/>
          <a:ext cx="8229240" cy="741240"/>
        </p:xfrm>
        <a:graphic>
          <a:graphicData uri="http://schemas.openxmlformats.org/drawingml/2006/table">
            <a:tbl>
              <a:tblPr/>
              <a:tblGrid>
                <a:gridCol w="1666800"/>
                <a:gridCol w="4233960"/>
                <a:gridCol w="2328480"/>
              </a:tblGrid>
              <a:tr h="546120">
                <a:tc>
                  <a:txBody>
                    <a:bodyPr/>
                    <a:p>
                      <a:pPr>
                        <a:lnSpc>
                          <a:spcPct val="100000"/>
                        </a:lnSpc>
                      </a:pPr>
                      <a:r>
                        <a:rPr b="1" lang="de-DE" sz="1800" spc="-1" strike="noStrike">
                          <a:solidFill>
                            <a:srgbClr val="ffffff"/>
                          </a:solidFill>
                          <a:uFill>
                            <a:solidFill>
                              <a:srgbClr val="ffffff"/>
                            </a:solidFill>
                          </a:uFill>
                          <a:latin typeface="Calibri"/>
                        </a:rPr>
                        <a:t>Rolle</a:t>
                      </a:r>
                      <a:endParaRPr b="0" lang="de-DE" sz="1800" spc="-1" strike="noStrike">
                        <a:solidFill>
                          <a:srgbClr val="000000"/>
                        </a:solidFill>
                        <a:uFill>
                          <a:solidFill>
                            <a:srgbClr val="ffffff"/>
                          </a:solidFill>
                        </a:uFill>
                        <a:latin typeface="Arial"/>
                      </a:endParaRPr>
                    </a:p>
                  </a:txBody>
                  <a:tcPr marL="91440" marR="91440">
                    <a:lnL w="12240">
                      <a:solidFill>
                        <a:srgbClr val="ffffff"/>
                      </a:solidFill>
                    </a:lnL>
                    <a:lnR w="12240">
                      <a:solidFill>
                        <a:srgbClr val="ffffff"/>
                      </a:solidFill>
                    </a:lnR>
                    <a:lnT w="12240">
                      <a:solidFill>
                        <a:srgbClr val="ffffff"/>
                      </a:solidFill>
                    </a:lnT>
                    <a:lnB w="38160">
                      <a:solidFill>
                        <a:srgbClr val="ffffff"/>
                      </a:solidFill>
                    </a:lnB>
                    <a:solidFill>
                      <a:srgbClr val="4f81bd"/>
                    </a:solidFill>
                  </a:tcPr>
                </a:tc>
                <a:tc>
                  <a:txBody>
                    <a:bodyPr/>
                    <a:p>
                      <a:pPr>
                        <a:lnSpc>
                          <a:spcPct val="100000"/>
                        </a:lnSpc>
                      </a:pPr>
                      <a:r>
                        <a:rPr b="1" lang="de-DE" sz="1800" spc="-1" strike="noStrike">
                          <a:solidFill>
                            <a:srgbClr val="ffffff"/>
                          </a:solidFill>
                          <a:uFill>
                            <a:solidFill>
                              <a:srgbClr val="ffffff"/>
                            </a:solidFill>
                          </a:uFill>
                          <a:latin typeface="Calibri"/>
                        </a:rPr>
                        <a:t>Aufgaben</a:t>
                      </a:r>
                      <a:endParaRPr b="0" lang="de-DE" sz="1800" spc="-1" strike="noStrike">
                        <a:solidFill>
                          <a:srgbClr val="000000"/>
                        </a:solidFill>
                        <a:uFill>
                          <a:solidFill>
                            <a:srgbClr val="ffffff"/>
                          </a:solidFill>
                        </a:uFill>
                        <a:latin typeface="Arial"/>
                      </a:endParaRPr>
                    </a:p>
                  </a:txBody>
                  <a:tcPr marL="91440" marR="91440">
                    <a:lnL w="12240">
                      <a:solidFill>
                        <a:srgbClr val="ffffff"/>
                      </a:solidFill>
                    </a:lnL>
                    <a:lnR w="12240">
                      <a:solidFill>
                        <a:srgbClr val="ffffff"/>
                      </a:solidFill>
                    </a:lnR>
                    <a:lnT w="12240">
                      <a:solidFill>
                        <a:srgbClr val="ffffff"/>
                      </a:solidFill>
                    </a:lnT>
                    <a:lnB w="38160">
                      <a:solidFill>
                        <a:srgbClr val="ffffff"/>
                      </a:solidFill>
                    </a:lnB>
                    <a:solidFill>
                      <a:srgbClr val="4f81bd"/>
                    </a:solidFill>
                  </a:tcPr>
                </a:tc>
                <a:tc>
                  <a:txBody>
                    <a:bodyPr/>
                    <a:p>
                      <a:pPr>
                        <a:lnSpc>
                          <a:spcPct val="100000"/>
                        </a:lnSpc>
                      </a:pPr>
                      <a:r>
                        <a:rPr b="1" lang="de-DE" sz="1800" spc="-1" strike="noStrike">
                          <a:solidFill>
                            <a:srgbClr val="ffffff"/>
                          </a:solidFill>
                          <a:uFill>
                            <a:solidFill>
                              <a:srgbClr val="ffffff"/>
                            </a:solidFill>
                          </a:uFill>
                          <a:latin typeface="Calibri"/>
                        </a:rPr>
                        <a:t>Ca. Anzahl Personen mit dieser Rolle</a:t>
                      </a:r>
                      <a:endParaRPr b="0" lang="de-DE" sz="1800" spc="-1" strike="noStrike">
                        <a:solidFill>
                          <a:srgbClr val="000000"/>
                        </a:solidFill>
                        <a:uFill>
                          <a:solidFill>
                            <a:srgbClr val="ffffff"/>
                          </a:solidFill>
                        </a:uFill>
                        <a:latin typeface="Arial"/>
                      </a:endParaRPr>
                    </a:p>
                  </a:txBody>
                  <a:tcPr marL="91440" marR="91440">
                    <a:lnL w="12240">
                      <a:solidFill>
                        <a:srgbClr val="ffffff"/>
                      </a:solidFill>
                    </a:lnL>
                    <a:lnR w="12240">
                      <a:solidFill>
                        <a:srgbClr val="ffffff"/>
                      </a:solidFill>
                    </a:lnR>
                    <a:lnT w="12240">
                      <a:solidFill>
                        <a:srgbClr val="ffffff"/>
                      </a:solidFill>
                    </a:lnT>
                    <a:lnB w="38160">
                      <a:solidFill>
                        <a:srgbClr val="ffffff"/>
                      </a:solidFill>
                    </a:lnB>
                    <a:solidFill>
                      <a:srgbClr val="4f81bd"/>
                    </a:solidFill>
                  </a:tcPr>
                </a:tc>
              </a:tr>
              <a:tr h="3714120">
                <a:tc>
                  <a:txBody>
                    <a:bodyPr/>
                    <a:p>
                      <a:pPr>
                        <a:lnSpc>
                          <a:spcPct val="100000"/>
                        </a:lnSpc>
                      </a:pPr>
                      <a:r>
                        <a:rPr b="0" lang="de-DE" sz="1600" spc="-1" strike="noStrike">
                          <a:solidFill>
                            <a:srgbClr val="000000"/>
                          </a:solidFill>
                          <a:uFill>
                            <a:solidFill>
                              <a:srgbClr val="ffffff"/>
                            </a:solidFill>
                          </a:uFill>
                          <a:latin typeface="Calibri"/>
                        </a:rPr>
                        <a:t>Prozess-Owner</a:t>
                      </a:r>
                      <a:endParaRPr b="0" lang="de-DE" sz="1800" spc="-1" strike="noStrike">
                        <a:solidFill>
                          <a:srgbClr val="000000"/>
                        </a:solidFill>
                        <a:uFill>
                          <a:solidFill>
                            <a:srgbClr val="ffffff"/>
                          </a:solidFill>
                        </a:uFill>
                        <a:latin typeface="Arial"/>
                      </a:endParaRPr>
                    </a:p>
                    <a:p>
                      <a:pPr>
                        <a:lnSpc>
                          <a:spcPct val="100000"/>
                        </a:lnSpc>
                      </a:pPr>
                      <a:r>
                        <a:rPr b="0" i="1" lang="de-DE" sz="1600" spc="-1" strike="noStrike">
                          <a:solidFill>
                            <a:srgbClr val="000000"/>
                          </a:solidFill>
                          <a:uFill>
                            <a:solidFill>
                              <a:srgbClr val="ffffff"/>
                            </a:solidFill>
                          </a:uFill>
                          <a:latin typeface="Calibri"/>
                        </a:rPr>
                        <a:t>(optional, siehe Kommentar rechte Spalte)</a:t>
                      </a:r>
                      <a:endParaRPr b="0" lang="de-DE" sz="1800" spc="-1" strike="noStrike">
                        <a:solidFill>
                          <a:srgbClr val="000000"/>
                        </a:solidFill>
                        <a:uFill>
                          <a:solidFill>
                            <a:srgbClr val="ffffff"/>
                          </a:solidFill>
                        </a:uFill>
                        <a:latin typeface="Arial"/>
                      </a:endParaRPr>
                    </a:p>
                  </a:txBody>
                  <a:tcPr marL="91440" marR="91440">
                    <a:lnL w="12240">
                      <a:solidFill>
                        <a:srgbClr val="ffffff"/>
                      </a:solidFill>
                    </a:lnL>
                    <a:lnR w="12240">
                      <a:solidFill>
                        <a:srgbClr val="ffffff"/>
                      </a:solidFill>
                    </a:lnR>
                    <a:lnT w="12240">
                      <a:solidFill>
                        <a:srgbClr val="ffffff"/>
                      </a:solidFill>
                    </a:lnT>
                    <a:lnB w="12240">
                      <a:solidFill>
                        <a:srgbClr val="ffffff"/>
                      </a:solidFill>
                    </a:lnB>
                    <a:solidFill>
                      <a:srgbClr val="d0d8e7"/>
                    </a:solidFill>
                  </a:tcPr>
                </a:tc>
                <a:tc>
                  <a:txBody>
                    <a:bodyPr/>
                    <a:p>
                      <a:pPr marL="285840" indent="-285480">
                        <a:lnSpc>
                          <a:spcPct val="100000"/>
                        </a:lnSpc>
                        <a:buClr>
                          <a:srgbClr val="000000"/>
                        </a:buClr>
                        <a:buFont typeface="Arial"/>
                        <a:buChar char="•"/>
                      </a:pPr>
                      <a:r>
                        <a:rPr b="0" lang="de-DE" sz="1600" spc="-1" strike="noStrike">
                          <a:solidFill>
                            <a:srgbClr val="000000"/>
                          </a:solidFill>
                          <a:uFill>
                            <a:solidFill>
                              <a:srgbClr val="ffffff"/>
                            </a:solidFill>
                          </a:uFill>
                          <a:latin typeface="Calibri"/>
                        </a:rPr>
                        <a:t>Primäre Anlaufstelle für alle Belange bzgl. der </a:t>
                      </a:r>
                      <a:r>
                        <a:rPr b="0" lang="de-DE" sz="1600" spc="-1" strike="noStrike" u="sng">
                          <a:solidFill>
                            <a:srgbClr val="000000"/>
                          </a:solidFill>
                          <a:uFill>
                            <a:solidFill>
                              <a:srgbClr val="ffffff"/>
                            </a:solidFill>
                          </a:uFill>
                          <a:latin typeface="Calibri"/>
                        </a:rPr>
                        <a:t>Leitung</a:t>
                      </a:r>
                      <a:r>
                        <a:rPr b="0" lang="de-DE" sz="1600" spc="-1" strike="noStrike">
                          <a:solidFill>
                            <a:srgbClr val="000000"/>
                          </a:solidFill>
                          <a:uFill>
                            <a:solidFill>
                              <a:srgbClr val="ffffff"/>
                            </a:solidFill>
                          </a:uFill>
                          <a:latin typeface="Calibri"/>
                        </a:rPr>
                        <a:t> eines spezifischen ITSM Prozesses</a:t>
                      </a:r>
                      <a:endParaRPr b="0" lang="de-DE" sz="1800" spc="-1" strike="noStrike">
                        <a:solidFill>
                          <a:srgbClr val="000000"/>
                        </a:solidFill>
                        <a:uFill>
                          <a:solidFill>
                            <a:srgbClr val="ffffff"/>
                          </a:solidFill>
                        </a:uFill>
                        <a:latin typeface="Arial"/>
                      </a:endParaRPr>
                    </a:p>
                    <a:p>
                      <a:pPr marL="285840" indent="-285480">
                        <a:lnSpc>
                          <a:spcPct val="100000"/>
                        </a:lnSpc>
                        <a:buClr>
                          <a:srgbClr val="000000"/>
                        </a:buClr>
                        <a:buFont typeface="Arial"/>
                        <a:buChar char="•"/>
                      </a:pPr>
                      <a:r>
                        <a:rPr b="0" lang="de-DE" sz="1600" spc="-1" strike="noStrike">
                          <a:solidFill>
                            <a:srgbClr val="000000"/>
                          </a:solidFill>
                          <a:uFill>
                            <a:solidFill>
                              <a:srgbClr val="ffffff"/>
                            </a:solidFill>
                          </a:uFill>
                          <a:latin typeface="Calibri"/>
                        </a:rPr>
                        <a:t>Definition und Freigabe von Zielen und Richtlinien eines Prozesses entsprechend der gesamten SMS Ziele und Richtlinien</a:t>
                      </a:r>
                      <a:endParaRPr b="0" lang="de-DE" sz="1800" spc="-1" strike="noStrike">
                        <a:solidFill>
                          <a:srgbClr val="000000"/>
                        </a:solidFill>
                        <a:uFill>
                          <a:solidFill>
                            <a:srgbClr val="ffffff"/>
                          </a:solidFill>
                        </a:uFill>
                        <a:latin typeface="Arial"/>
                      </a:endParaRPr>
                    </a:p>
                    <a:p>
                      <a:pPr marL="285840" indent="-285480">
                        <a:lnSpc>
                          <a:spcPct val="100000"/>
                        </a:lnSpc>
                        <a:buClr>
                          <a:srgbClr val="000000"/>
                        </a:buClr>
                        <a:buFont typeface="Arial"/>
                        <a:buChar char="•"/>
                      </a:pPr>
                      <a:r>
                        <a:rPr b="0" lang="de-DE" sz="1600" spc="-1" strike="noStrike">
                          <a:solidFill>
                            <a:srgbClr val="000000"/>
                          </a:solidFill>
                          <a:uFill>
                            <a:solidFill>
                              <a:srgbClr val="ffffff"/>
                            </a:solidFill>
                          </a:uFill>
                          <a:latin typeface="Calibri"/>
                        </a:rPr>
                        <a:t>Ernennung des Prozessmanagers und Sicherstellung dessen Kompetenzen</a:t>
                      </a:r>
                      <a:endParaRPr b="0" lang="de-DE" sz="1800" spc="-1" strike="noStrike">
                        <a:solidFill>
                          <a:srgbClr val="000000"/>
                        </a:solidFill>
                        <a:uFill>
                          <a:solidFill>
                            <a:srgbClr val="ffffff"/>
                          </a:solidFill>
                        </a:uFill>
                        <a:latin typeface="Arial"/>
                      </a:endParaRPr>
                    </a:p>
                    <a:p>
                      <a:pPr marL="285840" indent="-285480">
                        <a:lnSpc>
                          <a:spcPct val="100000"/>
                        </a:lnSpc>
                        <a:buClr>
                          <a:srgbClr val="000000"/>
                        </a:buClr>
                        <a:buFont typeface="Arial"/>
                        <a:buChar char="•"/>
                      </a:pPr>
                      <a:r>
                        <a:rPr b="0" lang="de-DE" sz="1600" spc="-1" strike="noStrike">
                          <a:solidFill>
                            <a:srgbClr val="000000"/>
                          </a:solidFill>
                          <a:uFill>
                            <a:solidFill>
                              <a:srgbClr val="ffffff"/>
                            </a:solidFill>
                          </a:uFill>
                          <a:latin typeface="Calibri"/>
                        </a:rPr>
                        <a:t>Freigabe von Änderungen / Verbesserungen an operativen Verfahren wie z.B. (signifikante) Änderungen an der Prozessbeschreibung</a:t>
                      </a:r>
                      <a:endParaRPr b="0" lang="de-DE" sz="1800" spc="-1" strike="noStrike">
                        <a:solidFill>
                          <a:srgbClr val="000000"/>
                        </a:solidFill>
                        <a:uFill>
                          <a:solidFill>
                            <a:srgbClr val="ffffff"/>
                          </a:solidFill>
                        </a:uFill>
                        <a:latin typeface="Arial"/>
                      </a:endParaRPr>
                    </a:p>
                    <a:p>
                      <a:pPr marL="285840" indent="-285480">
                        <a:lnSpc>
                          <a:spcPct val="100000"/>
                        </a:lnSpc>
                        <a:buClr>
                          <a:srgbClr val="000000"/>
                        </a:buClr>
                        <a:buFont typeface="Arial"/>
                        <a:buChar char="•"/>
                      </a:pPr>
                      <a:r>
                        <a:rPr b="0" lang="de-DE" sz="1600" spc="-1" strike="noStrike">
                          <a:solidFill>
                            <a:srgbClr val="000000"/>
                          </a:solidFill>
                          <a:uFill>
                            <a:solidFill>
                              <a:srgbClr val="ffffff"/>
                            </a:solidFill>
                          </a:uFill>
                          <a:latin typeface="Calibri"/>
                        </a:rPr>
                        <a:t>Entscheidung über die Bereitstellung von Ressourcen für diesen Prozess und seine Aktivitäten</a:t>
                      </a:r>
                      <a:endParaRPr b="0" lang="de-DE" sz="1800" spc="-1" strike="noStrike">
                        <a:solidFill>
                          <a:srgbClr val="000000"/>
                        </a:solidFill>
                        <a:uFill>
                          <a:solidFill>
                            <a:srgbClr val="ffffff"/>
                          </a:solidFill>
                        </a:uFill>
                        <a:latin typeface="Arial"/>
                      </a:endParaRPr>
                    </a:p>
                    <a:p>
                      <a:pPr marL="285840" indent="-285480">
                        <a:lnSpc>
                          <a:spcPct val="100000"/>
                        </a:lnSpc>
                        <a:buClr>
                          <a:srgbClr val="000000"/>
                        </a:buClr>
                        <a:buFont typeface="Arial"/>
                        <a:buChar char="•"/>
                      </a:pPr>
                      <a:r>
                        <a:rPr b="0" lang="de-DE" sz="1600" spc="-1" strike="noStrike">
                          <a:solidFill>
                            <a:srgbClr val="000000"/>
                          </a:solidFill>
                          <a:uFill>
                            <a:solidFill>
                              <a:srgbClr val="ffffff"/>
                            </a:solidFill>
                          </a:uFill>
                          <a:latin typeface="Calibri"/>
                        </a:rPr>
                        <a:t>Entscheidung über notwendige Änderungen an prozessspezifischen Zielen, Richtlinien und bereitgestellten Ressourcen basierend auf der Überwachung und Bewertung</a:t>
                      </a:r>
                      <a:endParaRPr b="0" lang="de-DE" sz="1800" spc="-1" strike="noStrike">
                        <a:solidFill>
                          <a:srgbClr val="000000"/>
                        </a:solidFill>
                        <a:uFill>
                          <a:solidFill>
                            <a:srgbClr val="ffffff"/>
                          </a:solidFill>
                        </a:uFill>
                        <a:latin typeface="Arial"/>
                      </a:endParaRPr>
                    </a:p>
                  </a:txBody>
                  <a:tcPr marL="91440" marR="91440">
                    <a:lnL w="12240">
                      <a:solidFill>
                        <a:srgbClr val="ffffff"/>
                      </a:solidFill>
                    </a:lnL>
                    <a:lnR w="12240">
                      <a:solidFill>
                        <a:srgbClr val="ffffff"/>
                      </a:solidFill>
                    </a:lnR>
                    <a:lnT w="12240">
                      <a:solidFill>
                        <a:srgbClr val="ffffff"/>
                      </a:solidFill>
                    </a:lnT>
                    <a:lnB w="12240">
                      <a:solidFill>
                        <a:srgbClr val="ffffff"/>
                      </a:solidFill>
                    </a:lnB>
                    <a:solidFill>
                      <a:srgbClr val="d0d8e7"/>
                    </a:solidFill>
                  </a:tcPr>
                </a:tc>
                <a:tc>
                  <a:txBody>
                    <a:bodyPr/>
                    <a:p>
                      <a:pPr>
                        <a:lnSpc>
                          <a:spcPct val="100000"/>
                        </a:lnSpc>
                      </a:pPr>
                      <a:r>
                        <a:rPr b="0" lang="de-DE" sz="1600" spc="-1" strike="noStrike">
                          <a:solidFill>
                            <a:srgbClr val="000000"/>
                          </a:solidFill>
                          <a:uFill>
                            <a:solidFill>
                              <a:srgbClr val="ffffff"/>
                            </a:solidFill>
                          </a:uFill>
                          <a:latin typeface="Calibri"/>
                        </a:rPr>
                        <a:t>1 je Prozess</a:t>
                      </a:r>
                      <a:endParaRPr b="0" lang="de-DE" sz="1800" spc="-1" strike="noStrike">
                        <a:solidFill>
                          <a:srgbClr val="000000"/>
                        </a:solidFill>
                        <a:uFill>
                          <a:solidFill>
                            <a:srgbClr val="ffffff"/>
                          </a:solidFill>
                        </a:uFill>
                        <a:latin typeface="Arial"/>
                      </a:endParaRPr>
                    </a:p>
                    <a:p>
                      <a:pPr>
                        <a:lnSpc>
                          <a:spcPct val="100000"/>
                        </a:lnSpc>
                      </a:pPr>
                      <a:endParaRPr b="0" lang="de-DE" sz="1800" spc="-1" strike="noStrike">
                        <a:solidFill>
                          <a:srgbClr val="000000"/>
                        </a:solidFill>
                        <a:uFill>
                          <a:solidFill>
                            <a:srgbClr val="ffffff"/>
                          </a:solidFill>
                        </a:uFill>
                        <a:latin typeface="Arial"/>
                      </a:endParaRPr>
                    </a:p>
                    <a:p>
                      <a:pPr>
                        <a:lnSpc>
                          <a:spcPct val="100000"/>
                        </a:lnSpc>
                      </a:pPr>
                      <a:r>
                        <a:rPr b="0" i="1" lang="de-DE" sz="1600" spc="-1" strike="noStrike">
                          <a:solidFill>
                            <a:srgbClr val="000000"/>
                          </a:solidFill>
                          <a:uFill>
                            <a:solidFill>
                              <a:srgbClr val="ffffff"/>
                            </a:solidFill>
                          </a:uFill>
                          <a:latin typeface="Calibri"/>
                        </a:rPr>
                        <a:t>Oft übernimmt die Person, die SMS Owner ist, auch die Rolle des Prozess Owners für die </a:t>
                      </a:r>
                      <a:r>
                        <a:rPr b="0" i="1" lang="de-DE" sz="1600" spc="-1" strike="noStrike" u="sng">
                          <a:solidFill>
                            <a:srgbClr val="000000"/>
                          </a:solidFill>
                          <a:uFill>
                            <a:solidFill>
                              <a:srgbClr val="ffffff"/>
                            </a:solidFill>
                          </a:uFill>
                          <a:latin typeface="Calibri"/>
                        </a:rPr>
                        <a:t>Gesamtheit</a:t>
                      </a:r>
                      <a:r>
                        <a:rPr b="0" i="1" lang="de-DE" sz="1600" spc="-1" strike="noStrike">
                          <a:solidFill>
                            <a:srgbClr val="000000"/>
                          </a:solidFill>
                          <a:uFill>
                            <a:solidFill>
                              <a:srgbClr val="ffffff"/>
                            </a:solidFill>
                          </a:uFill>
                          <a:latin typeface="Calibri"/>
                        </a:rPr>
                        <a:t> der ITSM-Prozesse. In diesem Fall ist es nicht erforderlich, die Rolle des Prozess Owners gesondert zu etablieren</a:t>
                      </a:r>
                      <a:endParaRPr b="0" lang="de-DE" sz="1800" spc="-1" strike="noStrike">
                        <a:solidFill>
                          <a:srgbClr val="000000"/>
                        </a:solidFill>
                        <a:uFill>
                          <a:solidFill>
                            <a:srgbClr val="ffffff"/>
                          </a:solidFill>
                        </a:uFill>
                        <a:latin typeface="Arial"/>
                      </a:endParaRPr>
                    </a:p>
                  </a:txBody>
                  <a:tcPr marL="91440" marR="91440">
                    <a:lnL w="12240">
                      <a:solidFill>
                        <a:srgbClr val="ffffff"/>
                      </a:solidFill>
                    </a:lnL>
                    <a:lnR w="12240">
                      <a:solidFill>
                        <a:srgbClr val="ffffff"/>
                      </a:solidFill>
                    </a:lnR>
                    <a:lnT w="12240">
                      <a:solidFill>
                        <a:srgbClr val="ffffff"/>
                      </a:solidFill>
                    </a:lnT>
                    <a:lnB w="12240">
                      <a:solidFill>
                        <a:srgbClr val="ffffff"/>
                      </a:solidFill>
                    </a:lnB>
                    <a:solidFill>
                      <a:srgbClr val="d0d8e7"/>
                    </a:solidFill>
                  </a:tcPr>
                </a:tc>
              </a:tr>
            </a:tbl>
          </a:graphicData>
        </a:graphic>
      </p:graphicFrame>
      <p:sp>
        <p:nvSpPr>
          <p:cNvPr id="467" name="TextShape 3"/>
          <p:cNvSpPr txBox="1"/>
          <p:nvPr/>
        </p:nvSpPr>
        <p:spPr>
          <a:xfrm>
            <a:off x="6553080" y="6430680"/>
            <a:ext cx="2133360" cy="364680"/>
          </a:xfrm>
          <a:prstGeom prst="rect">
            <a:avLst/>
          </a:prstGeom>
          <a:noFill/>
          <a:ln>
            <a:noFill/>
          </a:ln>
        </p:spPr>
        <p:txBody>
          <a:bodyPr anchor="ctr"/>
          <a:p>
            <a:pPr algn="r">
              <a:lnSpc>
                <a:spcPct val="100000"/>
              </a:lnSpc>
            </a:pPr>
            <a:fld id="{5CE6AB17-74D1-44D1-9B87-02AD116D96D4}" type="slidenum">
              <a:rPr b="0" lang="de-DE" sz="1200" spc="-1" strike="noStrike">
                <a:solidFill>
                  <a:srgbClr val="8b8b8b"/>
                </a:solidFill>
                <a:uFill>
                  <a:solidFill>
                    <a:srgbClr val="ffffff"/>
                  </a:solidFill>
                </a:uFill>
                <a:latin typeface="Calibri"/>
              </a:rPr>
              <a:t>&lt;Foliennummer&gt;</a:t>
            </a:fld>
            <a:endParaRPr b="0" lang="de-DE" sz="1400" spc="-1" strike="noStrike">
              <a:solidFill>
                <a:srgbClr val="000000"/>
              </a:solidFill>
              <a:uFill>
                <a:solidFill>
                  <a:srgbClr val="ffffff"/>
                </a:solidFill>
              </a:uFill>
              <a:latin typeface="Times New Roman"/>
            </a:endParaRPr>
          </a:p>
        </p:txBody>
      </p:sp>
    </p:spTree>
  </p:cSld>
</p:sld>
</file>

<file path=ppt/slides/slide4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68" name="TextShape 1"/>
          <p:cNvSpPr txBox="1"/>
          <p:nvPr/>
        </p:nvSpPr>
        <p:spPr>
          <a:xfrm>
            <a:off x="457200" y="274680"/>
            <a:ext cx="7353360" cy="1047600"/>
          </a:xfrm>
          <a:prstGeom prst="rect">
            <a:avLst/>
          </a:prstGeom>
          <a:noFill/>
          <a:ln>
            <a:noFill/>
          </a:ln>
        </p:spPr>
        <p:txBody>
          <a:bodyPr anchor="ctr"/>
          <a:p>
            <a:pPr>
              <a:lnSpc>
                <a:spcPct val="100000"/>
              </a:lnSpc>
            </a:pPr>
            <a:r>
              <a:rPr b="0" lang="en-US" sz="3200" spc="-1" strike="noStrike">
                <a:solidFill>
                  <a:srgbClr val="205595"/>
                </a:solidFill>
                <a:uFill>
                  <a:solidFill>
                    <a:srgbClr val="ffffff"/>
                  </a:solidFill>
                </a:uFill>
                <a:latin typeface="Calibri"/>
              </a:rPr>
              <a:t>Prozessmanager: Allgemeine Aufgaben</a:t>
            </a:r>
            <a:endParaRPr b="0" lang="en-US" sz="1800" spc="-1" strike="noStrike">
              <a:solidFill>
                <a:srgbClr val="000000"/>
              </a:solidFill>
              <a:uFill>
                <a:solidFill>
                  <a:srgbClr val="ffffff"/>
                </a:solidFill>
              </a:uFill>
              <a:latin typeface="Calibri"/>
            </a:endParaRPr>
          </a:p>
        </p:txBody>
      </p:sp>
      <p:graphicFrame>
        <p:nvGraphicFramePr>
          <p:cNvPr id="469" name="Table 2"/>
          <p:cNvGraphicFramePr/>
          <p:nvPr/>
        </p:nvGraphicFramePr>
        <p:xfrm>
          <a:off x="457200" y="1697040"/>
          <a:ext cx="8229240" cy="741240"/>
        </p:xfrm>
        <a:graphic>
          <a:graphicData uri="http://schemas.openxmlformats.org/drawingml/2006/table">
            <a:tbl>
              <a:tblPr/>
              <a:tblGrid>
                <a:gridCol w="1676160"/>
                <a:gridCol w="4224600"/>
                <a:gridCol w="2328480"/>
              </a:tblGrid>
              <a:tr h="546120">
                <a:tc>
                  <a:txBody>
                    <a:bodyPr/>
                    <a:p>
                      <a:pPr>
                        <a:lnSpc>
                          <a:spcPct val="100000"/>
                        </a:lnSpc>
                      </a:pPr>
                      <a:r>
                        <a:rPr b="1" lang="de-DE" sz="1800" spc="-1" strike="noStrike">
                          <a:solidFill>
                            <a:srgbClr val="ffffff"/>
                          </a:solidFill>
                          <a:uFill>
                            <a:solidFill>
                              <a:srgbClr val="ffffff"/>
                            </a:solidFill>
                          </a:uFill>
                          <a:latin typeface="Calibri"/>
                        </a:rPr>
                        <a:t>Rolle</a:t>
                      </a:r>
                      <a:endParaRPr b="0" lang="de-DE" sz="1800" spc="-1" strike="noStrike">
                        <a:solidFill>
                          <a:srgbClr val="000000"/>
                        </a:solidFill>
                        <a:uFill>
                          <a:solidFill>
                            <a:srgbClr val="ffffff"/>
                          </a:solidFill>
                        </a:uFill>
                        <a:latin typeface="Arial"/>
                      </a:endParaRPr>
                    </a:p>
                  </a:txBody>
                  <a:tcPr marL="91440" marR="91440">
                    <a:lnL w="12240">
                      <a:solidFill>
                        <a:srgbClr val="ffffff"/>
                      </a:solidFill>
                    </a:lnL>
                    <a:lnR w="12240">
                      <a:solidFill>
                        <a:srgbClr val="ffffff"/>
                      </a:solidFill>
                    </a:lnR>
                    <a:lnT w="12240">
                      <a:solidFill>
                        <a:srgbClr val="ffffff"/>
                      </a:solidFill>
                    </a:lnT>
                    <a:lnB w="38160">
                      <a:solidFill>
                        <a:srgbClr val="ffffff"/>
                      </a:solidFill>
                    </a:lnB>
                    <a:solidFill>
                      <a:srgbClr val="4f81bd"/>
                    </a:solidFill>
                  </a:tcPr>
                </a:tc>
                <a:tc>
                  <a:txBody>
                    <a:bodyPr/>
                    <a:p>
                      <a:pPr>
                        <a:lnSpc>
                          <a:spcPct val="100000"/>
                        </a:lnSpc>
                      </a:pPr>
                      <a:r>
                        <a:rPr b="1" lang="de-DE" sz="1800" spc="-1" strike="noStrike">
                          <a:solidFill>
                            <a:srgbClr val="ffffff"/>
                          </a:solidFill>
                          <a:uFill>
                            <a:solidFill>
                              <a:srgbClr val="ffffff"/>
                            </a:solidFill>
                          </a:uFill>
                          <a:latin typeface="Calibri"/>
                        </a:rPr>
                        <a:t>Aufgaben</a:t>
                      </a:r>
                      <a:endParaRPr b="0" lang="de-DE" sz="1800" spc="-1" strike="noStrike">
                        <a:solidFill>
                          <a:srgbClr val="000000"/>
                        </a:solidFill>
                        <a:uFill>
                          <a:solidFill>
                            <a:srgbClr val="ffffff"/>
                          </a:solidFill>
                        </a:uFill>
                        <a:latin typeface="Arial"/>
                      </a:endParaRPr>
                    </a:p>
                  </a:txBody>
                  <a:tcPr marL="91440" marR="91440">
                    <a:lnL w="12240">
                      <a:solidFill>
                        <a:srgbClr val="ffffff"/>
                      </a:solidFill>
                    </a:lnL>
                    <a:lnR w="12240">
                      <a:solidFill>
                        <a:srgbClr val="ffffff"/>
                      </a:solidFill>
                    </a:lnR>
                    <a:lnT w="12240">
                      <a:solidFill>
                        <a:srgbClr val="ffffff"/>
                      </a:solidFill>
                    </a:lnT>
                    <a:lnB w="38160">
                      <a:solidFill>
                        <a:srgbClr val="ffffff"/>
                      </a:solidFill>
                    </a:lnB>
                    <a:solidFill>
                      <a:srgbClr val="4f81bd"/>
                    </a:solidFill>
                  </a:tcPr>
                </a:tc>
                <a:tc>
                  <a:txBody>
                    <a:bodyPr/>
                    <a:p>
                      <a:pPr>
                        <a:lnSpc>
                          <a:spcPct val="100000"/>
                        </a:lnSpc>
                      </a:pPr>
                      <a:r>
                        <a:rPr b="1" lang="de-DE" sz="1800" spc="-1" strike="noStrike">
                          <a:solidFill>
                            <a:srgbClr val="ffffff"/>
                          </a:solidFill>
                          <a:uFill>
                            <a:solidFill>
                              <a:srgbClr val="ffffff"/>
                            </a:solidFill>
                          </a:uFill>
                          <a:latin typeface="Calibri"/>
                        </a:rPr>
                        <a:t>Ca. Anzahl Personen mit dieser Rolle</a:t>
                      </a:r>
                      <a:endParaRPr b="0" lang="de-DE" sz="1800" spc="-1" strike="noStrike">
                        <a:solidFill>
                          <a:srgbClr val="000000"/>
                        </a:solidFill>
                        <a:uFill>
                          <a:solidFill>
                            <a:srgbClr val="ffffff"/>
                          </a:solidFill>
                        </a:uFill>
                        <a:latin typeface="Arial"/>
                      </a:endParaRPr>
                    </a:p>
                  </a:txBody>
                  <a:tcPr marL="91440" marR="91440">
                    <a:lnL w="12240">
                      <a:solidFill>
                        <a:srgbClr val="ffffff"/>
                      </a:solidFill>
                    </a:lnL>
                    <a:lnR w="12240">
                      <a:solidFill>
                        <a:srgbClr val="ffffff"/>
                      </a:solidFill>
                    </a:lnR>
                    <a:lnT w="12240">
                      <a:solidFill>
                        <a:srgbClr val="ffffff"/>
                      </a:solidFill>
                    </a:lnT>
                    <a:lnB w="38160">
                      <a:solidFill>
                        <a:srgbClr val="ffffff"/>
                      </a:solidFill>
                    </a:lnB>
                    <a:solidFill>
                      <a:srgbClr val="4f81bd"/>
                    </a:solidFill>
                  </a:tcPr>
                </a:tc>
              </a:tr>
              <a:tr h="3714120">
                <a:tc>
                  <a:txBody>
                    <a:bodyPr/>
                    <a:p>
                      <a:pPr>
                        <a:lnSpc>
                          <a:spcPct val="100000"/>
                        </a:lnSpc>
                      </a:pPr>
                      <a:r>
                        <a:rPr b="0" lang="de-DE" sz="1600" spc="-1" strike="noStrike">
                          <a:solidFill>
                            <a:srgbClr val="000000"/>
                          </a:solidFill>
                          <a:uFill>
                            <a:solidFill>
                              <a:srgbClr val="ffffff"/>
                            </a:solidFill>
                          </a:uFill>
                          <a:latin typeface="Calibri"/>
                        </a:rPr>
                        <a:t>Prozessmanager</a:t>
                      </a:r>
                      <a:endParaRPr b="0" lang="de-DE" sz="1800" spc="-1" strike="noStrike">
                        <a:solidFill>
                          <a:srgbClr val="000000"/>
                        </a:solidFill>
                        <a:uFill>
                          <a:solidFill>
                            <a:srgbClr val="ffffff"/>
                          </a:solidFill>
                        </a:uFill>
                        <a:latin typeface="Arial"/>
                      </a:endParaRPr>
                    </a:p>
                  </a:txBody>
                  <a:tcPr marL="91440" marR="91440">
                    <a:lnL w="12240">
                      <a:solidFill>
                        <a:srgbClr val="ffffff"/>
                      </a:solidFill>
                    </a:lnL>
                    <a:lnR w="12240">
                      <a:solidFill>
                        <a:srgbClr val="ffffff"/>
                      </a:solidFill>
                    </a:lnR>
                    <a:lnT w="12240">
                      <a:solidFill>
                        <a:srgbClr val="ffffff"/>
                      </a:solidFill>
                    </a:lnT>
                    <a:lnB w="12240">
                      <a:solidFill>
                        <a:srgbClr val="ffffff"/>
                      </a:solidFill>
                    </a:lnB>
                    <a:solidFill>
                      <a:srgbClr val="d0d8e7"/>
                    </a:solidFill>
                  </a:tcPr>
                </a:tc>
                <a:tc>
                  <a:txBody>
                    <a:bodyPr/>
                    <a:p>
                      <a:pPr marL="285840" indent="-285480">
                        <a:lnSpc>
                          <a:spcPct val="100000"/>
                        </a:lnSpc>
                        <a:buClr>
                          <a:srgbClr val="000000"/>
                        </a:buClr>
                        <a:buFont typeface="Arial"/>
                        <a:buChar char="•"/>
                      </a:pPr>
                      <a:r>
                        <a:rPr b="0" lang="de-DE" sz="1600" spc="-1" strike="noStrike">
                          <a:solidFill>
                            <a:srgbClr val="000000"/>
                          </a:solidFill>
                          <a:uFill>
                            <a:solidFill>
                              <a:srgbClr val="ffffff"/>
                            </a:solidFill>
                          </a:uFill>
                          <a:latin typeface="Calibri"/>
                        </a:rPr>
                        <a:t>Primäre Anlaufstelle für alle </a:t>
                      </a:r>
                      <a:r>
                        <a:rPr b="0" lang="de-DE" sz="1600" spc="-1" strike="noStrike" u="sng">
                          <a:solidFill>
                            <a:srgbClr val="000000"/>
                          </a:solidFill>
                          <a:uFill>
                            <a:solidFill>
                              <a:srgbClr val="ffffff"/>
                            </a:solidFill>
                          </a:uFill>
                          <a:latin typeface="Calibri"/>
                        </a:rPr>
                        <a:t>operativen </a:t>
                      </a:r>
                      <a:r>
                        <a:rPr b="0" lang="de-DE" sz="1600" spc="-1" strike="noStrike">
                          <a:solidFill>
                            <a:srgbClr val="000000"/>
                          </a:solidFill>
                          <a:uFill>
                            <a:solidFill>
                              <a:srgbClr val="ffffff"/>
                            </a:solidFill>
                          </a:uFill>
                          <a:latin typeface="Calibri"/>
                        </a:rPr>
                        <a:t>Belange bzgl. der Ausführung eines spezifischen ITSM Prozesses</a:t>
                      </a:r>
                      <a:endParaRPr b="0" lang="de-DE" sz="1800" spc="-1" strike="noStrike">
                        <a:solidFill>
                          <a:srgbClr val="000000"/>
                        </a:solidFill>
                        <a:uFill>
                          <a:solidFill>
                            <a:srgbClr val="ffffff"/>
                          </a:solidFill>
                        </a:uFill>
                        <a:latin typeface="Arial"/>
                      </a:endParaRPr>
                    </a:p>
                    <a:p>
                      <a:pPr marL="285840" indent="-285480">
                        <a:lnSpc>
                          <a:spcPct val="100000"/>
                        </a:lnSpc>
                        <a:buClr>
                          <a:srgbClr val="000000"/>
                        </a:buClr>
                        <a:buFont typeface="Arial"/>
                        <a:buChar char="•"/>
                      </a:pPr>
                      <a:r>
                        <a:rPr b="0" lang="de-DE" sz="1600" spc="-1" strike="noStrike">
                          <a:solidFill>
                            <a:srgbClr val="000000"/>
                          </a:solidFill>
                          <a:uFill>
                            <a:solidFill>
                              <a:srgbClr val="ffffff"/>
                            </a:solidFill>
                          </a:uFill>
                          <a:latin typeface="Calibri"/>
                        </a:rPr>
                        <a:t>Pflege der Prozessbeschreibung und Sicherstellung, dass diese alle relevanten Personen zur Verfügung steht</a:t>
                      </a:r>
                      <a:endParaRPr b="0" lang="de-DE" sz="1800" spc="-1" strike="noStrike">
                        <a:solidFill>
                          <a:srgbClr val="000000"/>
                        </a:solidFill>
                        <a:uFill>
                          <a:solidFill>
                            <a:srgbClr val="ffffff"/>
                          </a:solidFill>
                        </a:uFill>
                        <a:latin typeface="Arial"/>
                      </a:endParaRPr>
                    </a:p>
                    <a:p>
                      <a:pPr marL="285840" indent="-285480">
                        <a:lnSpc>
                          <a:spcPct val="100000"/>
                        </a:lnSpc>
                        <a:buClr>
                          <a:srgbClr val="000000"/>
                        </a:buClr>
                        <a:buFont typeface="Arial"/>
                        <a:buChar char="•"/>
                      </a:pPr>
                      <a:r>
                        <a:rPr b="0" lang="de-DE" sz="1600" spc="-1" strike="noStrike">
                          <a:solidFill>
                            <a:srgbClr val="000000"/>
                          </a:solidFill>
                          <a:uFill>
                            <a:solidFill>
                              <a:srgbClr val="ffffff"/>
                            </a:solidFill>
                          </a:uFill>
                          <a:latin typeface="Calibri"/>
                        </a:rPr>
                        <a:t>Pflege eines angemessenen Maßes an Bewusstsein und Kompetenz der beteiligten Personen</a:t>
                      </a:r>
                      <a:endParaRPr b="0" lang="de-DE" sz="1800" spc="-1" strike="noStrike">
                        <a:solidFill>
                          <a:srgbClr val="000000"/>
                        </a:solidFill>
                        <a:uFill>
                          <a:solidFill>
                            <a:srgbClr val="ffffff"/>
                          </a:solidFill>
                        </a:uFill>
                        <a:latin typeface="Arial"/>
                      </a:endParaRPr>
                    </a:p>
                    <a:p>
                      <a:pPr marL="285840" indent="-285480">
                        <a:lnSpc>
                          <a:spcPct val="100000"/>
                        </a:lnSpc>
                        <a:buClr>
                          <a:srgbClr val="000000"/>
                        </a:buClr>
                        <a:buFont typeface="Arial"/>
                        <a:buChar char="•"/>
                      </a:pPr>
                      <a:r>
                        <a:rPr b="0" lang="de-DE" sz="1600" spc="-1" strike="noStrike">
                          <a:solidFill>
                            <a:srgbClr val="000000"/>
                          </a:solidFill>
                          <a:uFill>
                            <a:solidFill>
                              <a:srgbClr val="ffffff"/>
                            </a:solidFill>
                          </a:uFill>
                          <a:latin typeface="Calibri"/>
                        </a:rPr>
                        <a:t>Überwachung der Prozessausführung und dder Ergebnisse (inkl. Prozessbewertung)</a:t>
                      </a:r>
                      <a:endParaRPr b="0" lang="de-DE" sz="1800" spc="-1" strike="noStrike">
                        <a:solidFill>
                          <a:srgbClr val="000000"/>
                        </a:solidFill>
                        <a:uFill>
                          <a:solidFill>
                            <a:srgbClr val="ffffff"/>
                          </a:solidFill>
                        </a:uFill>
                        <a:latin typeface="Arial"/>
                      </a:endParaRPr>
                    </a:p>
                    <a:p>
                      <a:pPr marL="285840" indent="-285480">
                        <a:lnSpc>
                          <a:spcPct val="100000"/>
                        </a:lnSpc>
                        <a:buClr>
                          <a:srgbClr val="000000"/>
                        </a:buClr>
                        <a:buFont typeface="Arial"/>
                        <a:buChar char="•"/>
                      </a:pPr>
                      <a:r>
                        <a:rPr b="0" lang="de-DE" sz="1600" spc="-1" strike="noStrike">
                          <a:solidFill>
                            <a:srgbClr val="000000"/>
                          </a:solidFill>
                          <a:uFill>
                            <a:solidFill>
                              <a:srgbClr val="ffffff"/>
                            </a:solidFill>
                          </a:uFill>
                          <a:latin typeface="Calibri"/>
                        </a:rPr>
                        <a:t>Bericht der Prozessleistung an den Prozess Owner</a:t>
                      </a:r>
                      <a:endParaRPr b="0" lang="de-DE" sz="1800" spc="-1" strike="noStrike">
                        <a:solidFill>
                          <a:srgbClr val="000000"/>
                        </a:solidFill>
                        <a:uFill>
                          <a:solidFill>
                            <a:srgbClr val="ffffff"/>
                          </a:solidFill>
                        </a:uFill>
                        <a:latin typeface="Arial"/>
                      </a:endParaRPr>
                    </a:p>
                    <a:p>
                      <a:pPr marL="285840" indent="-285480">
                        <a:lnSpc>
                          <a:spcPct val="100000"/>
                        </a:lnSpc>
                        <a:buClr>
                          <a:srgbClr val="000000"/>
                        </a:buClr>
                        <a:buFont typeface="Arial"/>
                        <a:buChar char="•"/>
                      </a:pPr>
                      <a:r>
                        <a:rPr b="0" lang="de-DE" sz="1600" spc="-1" strike="noStrike">
                          <a:solidFill>
                            <a:srgbClr val="000000"/>
                          </a:solidFill>
                          <a:uFill>
                            <a:solidFill>
                              <a:srgbClr val="ffffff"/>
                            </a:solidFill>
                          </a:uFill>
                          <a:latin typeface="Calibri"/>
                        </a:rPr>
                        <a:t>Ermittlung von Möglichkeiten zur Verbesserung von Effektivität und Effizienz</a:t>
                      </a:r>
                      <a:endParaRPr b="0" lang="de-DE" sz="1800" spc="-1" strike="noStrike">
                        <a:solidFill>
                          <a:srgbClr val="000000"/>
                        </a:solidFill>
                        <a:uFill>
                          <a:solidFill>
                            <a:srgbClr val="ffffff"/>
                          </a:solidFill>
                        </a:uFill>
                        <a:latin typeface="Arial"/>
                      </a:endParaRPr>
                    </a:p>
                    <a:p>
                      <a:pPr>
                        <a:lnSpc>
                          <a:spcPct val="100000"/>
                        </a:lnSpc>
                      </a:pPr>
                      <a:endParaRPr b="0" lang="de-DE" sz="1800" spc="-1" strike="noStrike">
                        <a:solidFill>
                          <a:srgbClr val="000000"/>
                        </a:solidFill>
                        <a:uFill>
                          <a:solidFill>
                            <a:srgbClr val="ffffff"/>
                          </a:solidFill>
                        </a:uFill>
                        <a:latin typeface="Arial"/>
                      </a:endParaRPr>
                    </a:p>
                    <a:p>
                      <a:pPr marL="285840" indent="-285480">
                        <a:lnSpc>
                          <a:spcPct val="100000"/>
                        </a:lnSpc>
                        <a:buClr>
                          <a:srgbClr val="000000"/>
                        </a:buClr>
                        <a:buFont typeface="Arial"/>
                        <a:buChar char="•"/>
                      </a:pPr>
                      <a:r>
                        <a:rPr b="1" i="1" lang="de-DE" sz="1600" spc="-1" strike="noStrike">
                          <a:solidFill>
                            <a:srgbClr val="000000"/>
                          </a:solidFill>
                          <a:uFill>
                            <a:solidFill>
                              <a:srgbClr val="ffffff"/>
                            </a:solidFill>
                          </a:uFill>
                          <a:latin typeface="Calibri"/>
                        </a:rPr>
                        <a:t>Zusätzliche Aufgaben – je nach Prozess </a:t>
                      </a:r>
                      <a:r>
                        <a:rPr b="1" i="1" lang="de-DE" sz="1600" spc="-1" strike="noStrike">
                          <a:solidFill>
                            <a:srgbClr val="000000"/>
                          </a:solidFill>
                          <a:uFill>
                            <a:solidFill>
                              <a:srgbClr val="ffffff"/>
                            </a:solidFill>
                          </a:uFill>
                          <a:latin typeface="Calibri"/>
                        </a:rPr>
                        <a:t>
</a:t>
                      </a:r>
                      <a:r>
                        <a:rPr b="1" i="1" lang="de-DE" sz="1600" spc="-1" strike="noStrike">
                          <a:solidFill>
                            <a:srgbClr val="000000"/>
                          </a:solidFill>
                          <a:uFill>
                            <a:solidFill>
                              <a:srgbClr val="ffffff"/>
                            </a:solidFill>
                          </a:uFill>
                          <a:latin typeface="Calibri"/>
                        </a:rPr>
                        <a:t>(siehe: prozessspezifische Rollenmodelle)</a:t>
                      </a:r>
                      <a:endParaRPr b="0" lang="de-DE" sz="1800" spc="-1" strike="noStrike">
                        <a:solidFill>
                          <a:srgbClr val="000000"/>
                        </a:solidFill>
                        <a:uFill>
                          <a:solidFill>
                            <a:srgbClr val="ffffff"/>
                          </a:solidFill>
                        </a:uFill>
                        <a:latin typeface="Arial"/>
                      </a:endParaRPr>
                    </a:p>
                  </a:txBody>
                  <a:tcPr marL="91440" marR="91440">
                    <a:lnL w="12240">
                      <a:solidFill>
                        <a:srgbClr val="ffffff"/>
                      </a:solidFill>
                    </a:lnL>
                    <a:lnR w="12240">
                      <a:solidFill>
                        <a:srgbClr val="ffffff"/>
                      </a:solidFill>
                    </a:lnR>
                    <a:lnT w="12240">
                      <a:solidFill>
                        <a:srgbClr val="ffffff"/>
                      </a:solidFill>
                    </a:lnT>
                    <a:lnB w="12240">
                      <a:solidFill>
                        <a:srgbClr val="ffffff"/>
                      </a:solidFill>
                    </a:lnB>
                    <a:solidFill>
                      <a:srgbClr val="d0d8e7"/>
                    </a:solidFill>
                  </a:tcPr>
                </a:tc>
                <a:tc>
                  <a:txBody>
                    <a:bodyPr/>
                    <a:p>
                      <a:pPr>
                        <a:lnSpc>
                          <a:spcPct val="100000"/>
                        </a:lnSpc>
                      </a:pPr>
                      <a:r>
                        <a:rPr b="0" lang="de-DE" sz="1600" spc="-1" strike="noStrike">
                          <a:solidFill>
                            <a:srgbClr val="000000"/>
                          </a:solidFill>
                          <a:uFill>
                            <a:solidFill>
                              <a:srgbClr val="ffffff"/>
                            </a:solidFill>
                          </a:uFill>
                          <a:latin typeface="Calibri"/>
                        </a:rPr>
                        <a:t>1 je Prozess</a:t>
                      </a:r>
                      <a:endParaRPr b="0" lang="de-DE" sz="1800" spc="-1" strike="noStrike">
                        <a:solidFill>
                          <a:srgbClr val="000000"/>
                        </a:solidFill>
                        <a:uFill>
                          <a:solidFill>
                            <a:srgbClr val="ffffff"/>
                          </a:solidFill>
                        </a:uFill>
                        <a:latin typeface="Arial"/>
                      </a:endParaRPr>
                    </a:p>
                    <a:p>
                      <a:pPr>
                        <a:lnSpc>
                          <a:spcPct val="100000"/>
                        </a:lnSpc>
                      </a:pPr>
                      <a:endParaRPr b="0" lang="de-DE" sz="1800" spc="-1" strike="noStrike">
                        <a:solidFill>
                          <a:srgbClr val="000000"/>
                        </a:solidFill>
                        <a:uFill>
                          <a:solidFill>
                            <a:srgbClr val="ffffff"/>
                          </a:solidFill>
                        </a:uFill>
                        <a:latin typeface="Arial"/>
                      </a:endParaRPr>
                    </a:p>
                    <a:p>
                      <a:pPr>
                        <a:lnSpc>
                          <a:spcPct val="100000"/>
                        </a:lnSpc>
                      </a:pPr>
                      <a:r>
                        <a:rPr b="0" i="1" lang="de-DE" sz="1600" spc="-1" strike="noStrike">
                          <a:solidFill>
                            <a:srgbClr val="000000"/>
                          </a:solidFill>
                          <a:uFill>
                            <a:solidFill>
                              <a:srgbClr val="ffffff"/>
                            </a:solidFill>
                          </a:uFill>
                          <a:latin typeface="Calibri"/>
                        </a:rPr>
                        <a:t>Eine Person kann die Rolle des Prozessmanagers für einen oder mehrere Prozesse übernehmen</a:t>
                      </a:r>
                      <a:endParaRPr b="0" lang="de-DE" sz="1800" spc="-1" strike="noStrike">
                        <a:solidFill>
                          <a:srgbClr val="000000"/>
                        </a:solidFill>
                        <a:uFill>
                          <a:solidFill>
                            <a:srgbClr val="ffffff"/>
                          </a:solidFill>
                        </a:uFill>
                        <a:latin typeface="Arial"/>
                      </a:endParaRPr>
                    </a:p>
                  </a:txBody>
                  <a:tcPr marL="91440" marR="91440">
                    <a:lnL w="12240">
                      <a:solidFill>
                        <a:srgbClr val="ffffff"/>
                      </a:solidFill>
                    </a:lnL>
                    <a:lnR w="12240">
                      <a:solidFill>
                        <a:srgbClr val="ffffff"/>
                      </a:solidFill>
                    </a:lnR>
                    <a:lnT w="12240">
                      <a:solidFill>
                        <a:srgbClr val="ffffff"/>
                      </a:solidFill>
                    </a:lnT>
                    <a:lnB w="12240">
                      <a:solidFill>
                        <a:srgbClr val="ffffff"/>
                      </a:solidFill>
                    </a:lnB>
                    <a:solidFill>
                      <a:srgbClr val="d0d8e7"/>
                    </a:solidFill>
                  </a:tcPr>
                </a:tc>
              </a:tr>
            </a:tbl>
          </a:graphicData>
        </a:graphic>
      </p:graphicFrame>
      <p:sp>
        <p:nvSpPr>
          <p:cNvPr id="470" name="TextShape 3"/>
          <p:cNvSpPr txBox="1"/>
          <p:nvPr/>
        </p:nvSpPr>
        <p:spPr>
          <a:xfrm>
            <a:off x="6553080" y="6430680"/>
            <a:ext cx="2133360" cy="364680"/>
          </a:xfrm>
          <a:prstGeom prst="rect">
            <a:avLst/>
          </a:prstGeom>
          <a:noFill/>
          <a:ln>
            <a:noFill/>
          </a:ln>
        </p:spPr>
        <p:txBody>
          <a:bodyPr anchor="ctr"/>
          <a:p>
            <a:pPr algn="r">
              <a:lnSpc>
                <a:spcPct val="100000"/>
              </a:lnSpc>
            </a:pPr>
            <a:fld id="{D9C204B1-8417-4DDA-8147-F3346DB94C9E}" type="slidenum">
              <a:rPr b="0" lang="de-DE" sz="1200" spc="-1" strike="noStrike">
                <a:solidFill>
                  <a:srgbClr val="8b8b8b"/>
                </a:solidFill>
                <a:uFill>
                  <a:solidFill>
                    <a:srgbClr val="ffffff"/>
                  </a:solidFill>
                </a:uFill>
                <a:latin typeface="Calibri"/>
              </a:rPr>
              <a:t>&lt;Foliennummer&gt;</a:t>
            </a:fld>
            <a:endParaRPr b="0" lang="de-DE" sz="1400" spc="-1" strike="noStrike">
              <a:solidFill>
                <a:srgbClr val="000000"/>
              </a:solidFill>
              <a:uFill>
                <a:solidFill>
                  <a:srgbClr val="ffffff"/>
                </a:solidFill>
              </a:uFill>
              <a:latin typeface="Times New Roman"/>
            </a:endParaRPr>
          </a:p>
        </p:txBody>
      </p:sp>
    </p:spTree>
  </p:cSld>
</p:sld>
</file>

<file path=ppt/slides/slide4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71" name="TextShape 1"/>
          <p:cNvSpPr txBox="1"/>
          <p:nvPr/>
        </p:nvSpPr>
        <p:spPr>
          <a:xfrm>
            <a:off x="457200" y="274680"/>
            <a:ext cx="7353360" cy="1047600"/>
          </a:xfrm>
          <a:prstGeom prst="rect">
            <a:avLst/>
          </a:prstGeom>
          <a:noFill/>
          <a:ln>
            <a:noFill/>
          </a:ln>
        </p:spPr>
        <p:txBody>
          <a:bodyPr anchor="ctr"/>
          <a:p>
            <a:pPr>
              <a:lnSpc>
                <a:spcPct val="100000"/>
              </a:lnSpc>
            </a:pPr>
            <a:r>
              <a:rPr b="0" lang="en-US" sz="3200" spc="-1" strike="noStrike">
                <a:solidFill>
                  <a:srgbClr val="205595"/>
                </a:solidFill>
                <a:uFill>
                  <a:solidFill>
                    <a:srgbClr val="ffffff"/>
                  </a:solidFill>
                </a:uFill>
                <a:latin typeface="Calibri"/>
              </a:rPr>
              <a:t>Fallverantortlicher: Allgemeine Aufgaben</a:t>
            </a:r>
            <a:endParaRPr b="0" lang="en-US" sz="1800" spc="-1" strike="noStrike">
              <a:solidFill>
                <a:srgbClr val="000000"/>
              </a:solidFill>
              <a:uFill>
                <a:solidFill>
                  <a:srgbClr val="ffffff"/>
                </a:solidFill>
              </a:uFill>
              <a:latin typeface="Calibri"/>
            </a:endParaRPr>
          </a:p>
        </p:txBody>
      </p:sp>
      <p:graphicFrame>
        <p:nvGraphicFramePr>
          <p:cNvPr id="472" name="Table 2"/>
          <p:cNvGraphicFramePr/>
          <p:nvPr/>
        </p:nvGraphicFramePr>
        <p:xfrm>
          <a:off x="457200" y="1697040"/>
          <a:ext cx="8229240" cy="741240"/>
        </p:xfrm>
        <a:graphic>
          <a:graphicData uri="http://schemas.openxmlformats.org/drawingml/2006/table">
            <a:tbl>
              <a:tblPr/>
              <a:tblGrid>
                <a:gridCol w="1676160"/>
                <a:gridCol w="4224600"/>
                <a:gridCol w="2328480"/>
              </a:tblGrid>
              <a:tr h="546120">
                <a:tc>
                  <a:txBody>
                    <a:bodyPr/>
                    <a:p>
                      <a:pPr>
                        <a:lnSpc>
                          <a:spcPct val="100000"/>
                        </a:lnSpc>
                      </a:pPr>
                      <a:r>
                        <a:rPr b="1" lang="de-DE" sz="1800" spc="-1" strike="noStrike">
                          <a:solidFill>
                            <a:srgbClr val="ffffff"/>
                          </a:solidFill>
                          <a:uFill>
                            <a:solidFill>
                              <a:srgbClr val="ffffff"/>
                            </a:solidFill>
                          </a:uFill>
                          <a:latin typeface="Calibri"/>
                        </a:rPr>
                        <a:t>Rolle</a:t>
                      </a:r>
                      <a:endParaRPr b="0" lang="de-DE" sz="1800" spc="-1" strike="noStrike">
                        <a:solidFill>
                          <a:srgbClr val="000000"/>
                        </a:solidFill>
                        <a:uFill>
                          <a:solidFill>
                            <a:srgbClr val="ffffff"/>
                          </a:solidFill>
                        </a:uFill>
                        <a:latin typeface="Arial"/>
                      </a:endParaRPr>
                    </a:p>
                  </a:txBody>
                  <a:tcPr marL="91440" marR="91440">
                    <a:lnL w="12240">
                      <a:solidFill>
                        <a:srgbClr val="ffffff"/>
                      </a:solidFill>
                    </a:lnL>
                    <a:lnR w="12240">
                      <a:solidFill>
                        <a:srgbClr val="ffffff"/>
                      </a:solidFill>
                    </a:lnR>
                    <a:lnT w="12240">
                      <a:solidFill>
                        <a:srgbClr val="ffffff"/>
                      </a:solidFill>
                    </a:lnT>
                    <a:lnB w="38160">
                      <a:solidFill>
                        <a:srgbClr val="ffffff"/>
                      </a:solidFill>
                    </a:lnB>
                    <a:solidFill>
                      <a:srgbClr val="4f81bd"/>
                    </a:solidFill>
                  </a:tcPr>
                </a:tc>
                <a:tc>
                  <a:txBody>
                    <a:bodyPr/>
                    <a:p>
                      <a:pPr>
                        <a:lnSpc>
                          <a:spcPct val="100000"/>
                        </a:lnSpc>
                      </a:pPr>
                      <a:r>
                        <a:rPr b="1" lang="de-DE" sz="1800" spc="-1" strike="noStrike">
                          <a:solidFill>
                            <a:srgbClr val="ffffff"/>
                          </a:solidFill>
                          <a:uFill>
                            <a:solidFill>
                              <a:srgbClr val="ffffff"/>
                            </a:solidFill>
                          </a:uFill>
                          <a:latin typeface="Calibri"/>
                        </a:rPr>
                        <a:t>Aufgaben</a:t>
                      </a:r>
                      <a:endParaRPr b="0" lang="de-DE" sz="1800" spc="-1" strike="noStrike">
                        <a:solidFill>
                          <a:srgbClr val="000000"/>
                        </a:solidFill>
                        <a:uFill>
                          <a:solidFill>
                            <a:srgbClr val="ffffff"/>
                          </a:solidFill>
                        </a:uFill>
                        <a:latin typeface="Arial"/>
                      </a:endParaRPr>
                    </a:p>
                  </a:txBody>
                  <a:tcPr marL="91440" marR="91440">
                    <a:lnL w="12240">
                      <a:solidFill>
                        <a:srgbClr val="ffffff"/>
                      </a:solidFill>
                    </a:lnL>
                    <a:lnR w="12240">
                      <a:solidFill>
                        <a:srgbClr val="ffffff"/>
                      </a:solidFill>
                    </a:lnR>
                    <a:lnT w="12240">
                      <a:solidFill>
                        <a:srgbClr val="ffffff"/>
                      </a:solidFill>
                    </a:lnT>
                    <a:lnB w="38160">
                      <a:solidFill>
                        <a:srgbClr val="ffffff"/>
                      </a:solidFill>
                    </a:lnB>
                    <a:solidFill>
                      <a:srgbClr val="4f81bd"/>
                    </a:solidFill>
                  </a:tcPr>
                </a:tc>
                <a:tc>
                  <a:txBody>
                    <a:bodyPr/>
                    <a:p>
                      <a:pPr>
                        <a:lnSpc>
                          <a:spcPct val="100000"/>
                        </a:lnSpc>
                      </a:pPr>
                      <a:r>
                        <a:rPr b="1" lang="de-DE" sz="1800" spc="-1" strike="noStrike">
                          <a:solidFill>
                            <a:srgbClr val="ffffff"/>
                          </a:solidFill>
                          <a:uFill>
                            <a:solidFill>
                              <a:srgbClr val="ffffff"/>
                            </a:solidFill>
                          </a:uFill>
                          <a:latin typeface="Calibri"/>
                        </a:rPr>
                        <a:t>Ca. Anzahl Personen mit dieser Rolle</a:t>
                      </a:r>
                      <a:endParaRPr b="0" lang="de-DE" sz="1800" spc="-1" strike="noStrike">
                        <a:solidFill>
                          <a:srgbClr val="000000"/>
                        </a:solidFill>
                        <a:uFill>
                          <a:solidFill>
                            <a:srgbClr val="ffffff"/>
                          </a:solidFill>
                        </a:uFill>
                        <a:latin typeface="Arial"/>
                      </a:endParaRPr>
                    </a:p>
                  </a:txBody>
                  <a:tcPr marL="91440" marR="91440">
                    <a:lnL w="12240">
                      <a:solidFill>
                        <a:srgbClr val="ffffff"/>
                      </a:solidFill>
                    </a:lnL>
                    <a:lnR w="12240">
                      <a:solidFill>
                        <a:srgbClr val="ffffff"/>
                      </a:solidFill>
                    </a:lnR>
                    <a:lnT w="12240">
                      <a:solidFill>
                        <a:srgbClr val="ffffff"/>
                      </a:solidFill>
                    </a:lnT>
                    <a:lnB w="38160">
                      <a:solidFill>
                        <a:srgbClr val="ffffff"/>
                      </a:solidFill>
                    </a:lnB>
                    <a:solidFill>
                      <a:srgbClr val="4f81bd"/>
                    </a:solidFill>
                  </a:tcPr>
                </a:tc>
              </a:tr>
              <a:tr h="2506680">
                <a:tc>
                  <a:txBody>
                    <a:bodyPr/>
                    <a:p>
                      <a:pPr>
                        <a:lnSpc>
                          <a:spcPct val="100000"/>
                        </a:lnSpc>
                      </a:pPr>
                      <a:r>
                        <a:rPr b="0" lang="de-DE" sz="1600" spc="-1" strike="noStrike">
                          <a:solidFill>
                            <a:srgbClr val="000000"/>
                          </a:solidFill>
                          <a:uFill>
                            <a:solidFill>
                              <a:srgbClr val="ffffff"/>
                            </a:solidFill>
                          </a:uFill>
                          <a:latin typeface="Calibri"/>
                        </a:rPr>
                        <a:t>Fall-verantwortlicher (Case Owner)</a:t>
                      </a:r>
                      <a:endParaRPr b="0" lang="de-DE" sz="1800" spc="-1" strike="noStrike">
                        <a:solidFill>
                          <a:srgbClr val="000000"/>
                        </a:solidFill>
                        <a:uFill>
                          <a:solidFill>
                            <a:srgbClr val="ffffff"/>
                          </a:solidFill>
                        </a:uFill>
                        <a:latin typeface="Arial"/>
                      </a:endParaRPr>
                    </a:p>
                  </a:txBody>
                  <a:tcPr marL="91440" marR="91440">
                    <a:lnL w="12240">
                      <a:solidFill>
                        <a:srgbClr val="ffffff"/>
                      </a:solidFill>
                    </a:lnL>
                    <a:lnR w="12240">
                      <a:solidFill>
                        <a:srgbClr val="ffffff"/>
                      </a:solidFill>
                    </a:lnR>
                    <a:lnT w="12240">
                      <a:solidFill>
                        <a:srgbClr val="ffffff"/>
                      </a:solidFill>
                    </a:lnT>
                    <a:lnB w="12240">
                      <a:solidFill>
                        <a:srgbClr val="ffffff"/>
                      </a:solidFill>
                    </a:lnB>
                    <a:solidFill>
                      <a:srgbClr val="d0d8e7"/>
                    </a:solidFill>
                  </a:tcPr>
                </a:tc>
                <a:tc>
                  <a:txBody>
                    <a:bodyPr/>
                    <a:p>
                      <a:pPr marL="285840" indent="-285480">
                        <a:lnSpc>
                          <a:spcPct val="100000"/>
                        </a:lnSpc>
                        <a:buClr>
                          <a:srgbClr val="000000"/>
                        </a:buClr>
                        <a:buFont typeface="Arial"/>
                        <a:buChar char="•"/>
                      </a:pPr>
                      <a:r>
                        <a:rPr b="0" lang="de-DE" sz="1600" spc="-1" strike="noStrike">
                          <a:solidFill>
                            <a:srgbClr val="000000"/>
                          </a:solidFill>
                          <a:uFill>
                            <a:solidFill>
                              <a:srgbClr val="ffffff"/>
                            </a:solidFill>
                          </a:uFill>
                          <a:latin typeface="Calibri"/>
                        </a:rPr>
                        <a:t>Gesamte Verantwortung für einen spezifischen Fall im Prozesskontext (z.B. ein zu lösender Incident)</a:t>
                      </a:r>
                      <a:endParaRPr b="0" lang="de-DE" sz="1800" spc="-1" strike="noStrike">
                        <a:solidFill>
                          <a:srgbClr val="000000"/>
                        </a:solidFill>
                        <a:uFill>
                          <a:solidFill>
                            <a:srgbClr val="ffffff"/>
                          </a:solidFill>
                        </a:uFill>
                        <a:latin typeface="Arial"/>
                      </a:endParaRPr>
                    </a:p>
                    <a:p>
                      <a:pPr marL="285840" indent="-285480">
                        <a:lnSpc>
                          <a:spcPct val="100000"/>
                        </a:lnSpc>
                        <a:buClr>
                          <a:srgbClr val="000000"/>
                        </a:buClr>
                        <a:buFont typeface="Arial"/>
                        <a:buChar char="•"/>
                      </a:pPr>
                      <a:r>
                        <a:rPr b="0" lang="de-DE" sz="1600" spc="-1" strike="noStrike">
                          <a:solidFill>
                            <a:srgbClr val="000000"/>
                          </a:solidFill>
                          <a:uFill>
                            <a:solidFill>
                              <a:srgbClr val="ffffff"/>
                            </a:solidFill>
                          </a:uFill>
                          <a:latin typeface="Calibri"/>
                        </a:rPr>
                        <a:t>Primäre Anlaufstelle für alle Belange im Kontext dieses spezifischen Falls</a:t>
                      </a:r>
                      <a:endParaRPr b="0" lang="de-DE" sz="1800" spc="-1" strike="noStrike">
                        <a:solidFill>
                          <a:srgbClr val="000000"/>
                        </a:solidFill>
                        <a:uFill>
                          <a:solidFill>
                            <a:srgbClr val="ffffff"/>
                          </a:solidFill>
                        </a:uFill>
                        <a:latin typeface="Arial"/>
                      </a:endParaRPr>
                    </a:p>
                    <a:p>
                      <a:pPr marL="285840" indent="-285480">
                        <a:lnSpc>
                          <a:spcPct val="100000"/>
                        </a:lnSpc>
                        <a:buClr>
                          <a:srgbClr val="000000"/>
                        </a:buClr>
                        <a:buFont typeface="Arial"/>
                        <a:buChar char="•"/>
                      </a:pPr>
                      <a:r>
                        <a:rPr b="0" lang="de-DE" sz="1600" spc="-1" strike="noStrike">
                          <a:solidFill>
                            <a:srgbClr val="000000"/>
                          </a:solidFill>
                          <a:uFill>
                            <a:solidFill>
                              <a:srgbClr val="ffffff"/>
                            </a:solidFill>
                          </a:uFill>
                          <a:latin typeface="Calibri"/>
                        </a:rPr>
                        <a:t>Koordination aller Aktivitäten zur Behandlung des spezifischen Falls</a:t>
                      </a:r>
                      <a:endParaRPr b="0" lang="de-DE" sz="1800" spc="-1" strike="noStrike">
                        <a:solidFill>
                          <a:srgbClr val="000000"/>
                        </a:solidFill>
                        <a:uFill>
                          <a:solidFill>
                            <a:srgbClr val="ffffff"/>
                          </a:solidFill>
                        </a:uFill>
                        <a:latin typeface="Arial"/>
                      </a:endParaRPr>
                    </a:p>
                    <a:p>
                      <a:pPr marL="285840" indent="-285480">
                        <a:lnSpc>
                          <a:spcPct val="100000"/>
                        </a:lnSpc>
                        <a:buClr>
                          <a:srgbClr val="000000"/>
                        </a:buClr>
                        <a:buFont typeface="Arial"/>
                        <a:buChar char="•"/>
                      </a:pPr>
                      <a:r>
                        <a:rPr b="0" lang="de-DE" sz="1600" spc="-1" strike="noStrike">
                          <a:solidFill>
                            <a:srgbClr val="000000"/>
                          </a:solidFill>
                          <a:uFill>
                            <a:solidFill>
                              <a:srgbClr val="ffffff"/>
                            </a:solidFill>
                          </a:uFill>
                          <a:latin typeface="Calibri"/>
                        </a:rPr>
                        <a:t>Eskalation von Ausnahmen an den Prozessmanager wenn nötig</a:t>
                      </a:r>
                      <a:endParaRPr b="0" lang="de-DE" sz="1800" spc="-1" strike="noStrike">
                        <a:solidFill>
                          <a:srgbClr val="000000"/>
                        </a:solidFill>
                        <a:uFill>
                          <a:solidFill>
                            <a:srgbClr val="ffffff"/>
                          </a:solidFill>
                        </a:uFill>
                        <a:latin typeface="Arial"/>
                      </a:endParaRPr>
                    </a:p>
                    <a:p>
                      <a:pPr>
                        <a:lnSpc>
                          <a:spcPct val="100000"/>
                        </a:lnSpc>
                      </a:pPr>
                      <a:endParaRPr b="0" lang="de-DE" sz="1800" spc="-1" strike="noStrike">
                        <a:solidFill>
                          <a:srgbClr val="000000"/>
                        </a:solidFill>
                        <a:uFill>
                          <a:solidFill>
                            <a:srgbClr val="ffffff"/>
                          </a:solidFill>
                        </a:uFill>
                        <a:latin typeface="Arial"/>
                      </a:endParaRPr>
                    </a:p>
                    <a:p>
                      <a:pPr marL="285840" indent="-285480">
                        <a:lnSpc>
                          <a:spcPct val="100000"/>
                        </a:lnSpc>
                        <a:buClr>
                          <a:srgbClr val="000000"/>
                        </a:buClr>
                        <a:buFont typeface="Arial"/>
                        <a:buChar char="•"/>
                      </a:pPr>
                      <a:r>
                        <a:rPr b="1" i="1" lang="de-DE" sz="1600" spc="-1" strike="noStrike">
                          <a:solidFill>
                            <a:srgbClr val="000000"/>
                          </a:solidFill>
                          <a:uFill>
                            <a:solidFill>
                              <a:srgbClr val="ffffff"/>
                            </a:solidFill>
                          </a:uFill>
                          <a:latin typeface="Calibri"/>
                        </a:rPr>
                        <a:t>Zusätzliche Aufgaben – je nach Prozess </a:t>
                      </a:r>
                      <a:r>
                        <a:rPr b="1" i="1" lang="de-DE" sz="1600" spc="-1" strike="noStrike">
                          <a:solidFill>
                            <a:srgbClr val="000000"/>
                          </a:solidFill>
                          <a:uFill>
                            <a:solidFill>
                              <a:srgbClr val="ffffff"/>
                            </a:solidFill>
                          </a:uFill>
                          <a:latin typeface="Calibri"/>
                        </a:rPr>
                        <a:t>
</a:t>
                      </a:r>
                      <a:r>
                        <a:rPr b="1" i="1" lang="de-DE" sz="1600" spc="-1" strike="noStrike">
                          <a:solidFill>
                            <a:srgbClr val="000000"/>
                          </a:solidFill>
                          <a:uFill>
                            <a:solidFill>
                              <a:srgbClr val="ffffff"/>
                            </a:solidFill>
                          </a:uFill>
                          <a:latin typeface="Calibri"/>
                        </a:rPr>
                        <a:t>(siehe: prozessspezifische Rollenmodelle)</a:t>
                      </a:r>
                      <a:endParaRPr b="0" lang="de-DE" sz="1800" spc="-1" strike="noStrike">
                        <a:solidFill>
                          <a:srgbClr val="000000"/>
                        </a:solidFill>
                        <a:uFill>
                          <a:solidFill>
                            <a:srgbClr val="ffffff"/>
                          </a:solidFill>
                        </a:uFill>
                        <a:latin typeface="Arial"/>
                      </a:endParaRPr>
                    </a:p>
                  </a:txBody>
                  <a:tcPr marL="91440" marR="91440">
                    <a:lnL w="12240">
                      <a:solidFill>
                        <a:srgbClr val="ffffff"/>
                      </a:solidFill>
                    </a:lnL>
                    <a:lnR w="12240">
                      <a:solidFill>
                        <a:srgbClr val="ffffff"/>
                      </a:solidFill>
                    </a:lnR>
                    <a:lnT w="12240">
                      <a:solidFill>
                        <a:srgbClr val="ffffff"/>
                      </a:solidFill>
                    </a:lnT>
                    <a:lnB w="12240">
                      <a:solidFill>
                        <a:srgbClr val="ffffff"/>
                      </a:solidFill>
                    </a:lnB>
                    <a:solidFill>
                      <a:srgbClr val="d0d8e7"/>
                    </a:solidFill>
                  </a:tcPr>
                </a:tc>
                <a:tc>
                  <a:txBody>
                    <a:bodyPr/>
                    <a:p>
                      <a:pPr>
                        <a:lnSpc>
                          <a:spcPct val="100000"/>
                        </a:lnSpc>
                      </a:pPr>
                      <a:r>
                        <a:rPr b="0" lang="de-DE" sz="1600" spc="-1" strike="noStrike">
                          <a:solidFill>
                            <a:srgbClr val="000000"/>
                          </a:solidFill>
                          <a:uFill>
                            <a:solidFill>
                              <a:srgbClr val="ffffff"/>
                            </a:solidFill>
                          </a:uFill>
                          <a:latin typeface="Calibri"/>
                        </a:rPr>
                        <a:t>1 je Fall</a:t>
                      </a:r>
                      <a:endParaRPr b="0" lang="de-DE" sz="1800" spc="-1" strike="noStrike">
                        <a:solidFill>
                          <a:srgbClr val="000000"/>
                        </a:solidFill>
                        <a:uFill>
                          <a:solidFill>
                            <a:srgbClr val="ffffff"/>
                          </a:solidFill>
                        </a:uFill>
                        <a:latin typeface="Arial"/>
                      </a:endParaRPr>
                    </a:p>
                    <a:p>
                      <a:pPr>
                        <a:lnSpc>
                          <a:spcPct val="100000"/>
                        </a:lnSpc>
                      </a:pPr>
                      <a:endParaRPr b="0" lang="de-DE" sz="1800" spc="-1" strike="noStrike">
                        <a:solidFill>
                          <a:srgbClr val="000000"/>
                        </a:solidFill>
                        <a:uFill>
                          <a:solidFill>
                            <a:srgbClr val="ffffff"/>
                          </a:solidFill>
                        </a:uFill>
                        <a:latin typeface="Arial"/>
                      </a:endParaRPr>
                    </a:p>
                    <a:p>
                      <a:pPr>
                        <a:lnSpc>
                          <a:spcPct val="100000"/>
                        </a:lnSpc>
                      </a:pPr>
                      <a:r>
                        <a:rPr b="0" i="1" lang="de-DE" sz="1600" spc="-1" strike="noStrike">
                          <a:solidFill>
                            <a:srgbClr val="000000"/>
                          </a:solidFill>
                          <a:uFill>
                            <a:solidFill>
                              <a:srgbClr val="ffffff"/>
                            </a:solidFill>
                          </a:uFill>
                          <a:latin typeface="Calibri"/>
                        </a:rPr>
                        <a:t>In einem Prozess können mehrere Fälle gleichzeitig existieren. Eine Person oder ein Team kann Fallvarantwortlicher für einen oder mehrere (auch alle) aktuellen Fälle sein</a:t>
                      </a:r>
                      <a:endParaRPr b="0" lang="de-DE" sz="1800" spc="-1" strike="noStrike">
                        <a:solidFill>
                          <a:srgbClr val="000000"/>
                        </a:solidFill>
                        <a:uFill>
                          <a:solidFill>
                            <a:srgbClr val="ffffff"/>
                          </a:solidFill>
                        </a:uFill>
                        <a:latin typeface="Arial"/>
                      </a:endParaRPr>
                    </a:p>
                  </a:txBody>
                  <a:tcPr marL="91440" marR="91440">
                    <a:lnL w="12240">
                      <a:solidFill>
                        <a:srgbClr val="ffffff"/>
                      </a:solidFill>
                    </a:lnL>
                    <a:lnR w="12240">
                      <a:solidFill>
                        <a:srgbClr val="ffffff"/>
                      </a:solidFill>
                    </a:lnR>
                    <a:lnT w="12240">
                      <a:solidFill>
                        <a:srgbClr val="ffffff"/>
                      </a:solidFill>
                    </a:lnT>
                    <a:lnB w="12240">
                      <a:solidFill>
                        <a:srgbClr val="ffffff"/>
                      </a:solidFill>
                    </a:lnB>
                    <a:solidFill>
                      <a:srgbClr val="d0d8e7"/>
                    </a:solidFill>
                  </a:tcPr>
                </a:tc>
              </a:tr>
            </a:tbl>
          </a:graphicData>
        </a:graphic>
      </p:graphicFrame>
      <p:sp>
        <p:nvSpPr>
          <p:cNvPr id="473" name="TextShape 3"/>
          <p:cNvSpPr txBox="1"/>
          <p:nvPr/>
        </p:nvSpPr>
        <p:spPr>
          <a:xfrm>
            <a:off x="6553080" y="6430680"/>
            <a:ext cx="2133360" cy="364680"/>
          </a:xfrm>
          <a:prstGeom prst="rect">
            <a:avLst/>
          </a:prstGeom>
          <a:noFill/>
          <a:ln>
            <a:noFill/>
          </a:ln>
        </p:spPr>
        <p:txBody>
          <a:bodyPr anchor="ctr"/>
          <a:p>
            <a:pPr algn="r">
              <a:lnSpc>
                <a:spcPct val="100000"/>
              </a:lnSpc>
            </a:pPr>
            <a:fld id="{46E95B27-01A7-43F4-9CBF-9F727A9F0C8B}" type="slidenum">
              <a:rPr b="0" lang="de-DE" sz="1200" spc="-1" strike="noStrike">
                <a:solidFill>
                  <a:srgbClr val="8b8b8b"/>
                </a:solidFill>
                <a:uFill>
                  <a:solidFill>
                    <a:srgbClr val="ffffff"/>
                  </a:solidFill>
                </a:uFill>
                <a:latin typeface="Calibri"/>
              </a:rPr>
              <a:t>&lt;Foliennummer&gt;</a:t>
            </a:fld>
            <a:endParaRPr b="0" lang="de-DE" sz="1400" spc="-1" strike="noStrike">
              <a:solidFill>
                <a:srgbClr val="000000"/>
              </a:solidFill>
              <a:uFill>
                <a:solidFill>
                  <a:srgbClr val="ffffff"/>
                </a:solidFill>
              </a:uFill>
              <a:latin typeface="Times New Roman"/>
            </a:endParaRPr>
          </a:p>
        </p:txBody>
      </p:sp>
    </p:spTree>
  </p:cSld>
</p:sld>
</file>

<file path=ppt/slides/slide4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74" name="TextShape 1"/>
          <p:cNvSpPr txBox="1"/>
          <p:nvPr/>
        </p:nvSpPr>
        <p:spPr>
          <a:xfrm>
            <a:off x="457200" y="274680"/>
            <a:ext cx="7353360" cy="1047600"/>
          </a:xfrm>
          <a:prstGeom prst="rect">
            <a:avLst/>
          </a:prstGeom>
          <a:noFill/>
          <a:ln>
            <a:noFill/>
          </a:ln>
        </p:spPr>
        <p:txBody>
          <a:bodyPr anchor="ctr"/>
          <a:p>
            <a:pPr>
              <a:lnSpc>
                <a:spcPct val="100000"/>
              </a:lnSpc>
            </a:pPr>
            <a:r>
              <a:rPr b="0" lang="en-US" sz="3200" spc="-1" strike="noStrike">
                <a:solidFill>
                  <a:srgbClr val="205595"/>
                </a:solidFill>
                <a:uFill>
                  <a:solidFill>
                    <a:srgbClr val="ffffff"/>
                  </a:solidFill>
                </a:uFill>
                <a:latin typeface="Calibri"/>
              </a:rPr>
              <a:t>Prozessbeteiligter: Allgemeine Aufgaben</a:t>
            </a:r>
            <a:endParaRPr b="0" lang="en-US" sz="1800" spc="-1" strike="noStrike">
              <a:solidFill>
                <a:srgbClr val="000000"/>
              </a:solidFill>
              <a:uFill>
                <a:solidFill>
                  <a:srgbClr val="ffffff"/>
                </a:solidFill>
              </a:uFill>
              <a:latin typeface="Calibri"/>
            </a:endParaRPr>
          </a:p>
        </p:txBody>
      </p:sp>
      <p:graphicFrame>
        <p:nvGraphicFramePr>
          <p:cNvPr id="475" name="Table 2"/>
          <p:cNvGraphicFramePr/>
          <p:nvPr/>
        </p:nvGraphicFramePr>
        <p:xfrm>
          <a:off x="457200" y="1697040"/>
          <a:ext cx="8229240" cy="741240"/>
        </p:xfrm>
        <a:graphic>
          <a:graphicData uri="http://schemas.openxmlformats.org/drawingml/2006/table">
            <a:tbl>
              <a:tblPr/>
              <a:tblGrid>
                <a:gridCol w="1676160"/>
                <a:gridCol w="4224600"/>
                <a:gridCol w="2328480"/>
              </a:tblGrid>
              <a:tr h="546120">
                <a:tc>
                  <a:txBody>
                    <a:bodyPr/>
                    <a:p>
                      <a:pPr>
                        <a:lnSpc>
                          <a:spcPct val="100000"/>
                        </a:lnSpc>
                      </a:pPr>
                      <a:r>
                        <a:rPr b="1" lang="de-DE" sz="1800" spc="-1" strike="noStrike">
                          <a:solidFill>
                            <a:srgbClr val="ffffff"/>
                          </a:solidFill>
                          <a:uFill>
                            <a:solidFill>
                              <a:srgbClr val="ffffff"/>
                            </a:solidFill>
                          </a:uFill>
                          <a:latin typeface="Calibri"/>
                        </a:rPr>
                        <a:t>Rolle</a:t>
                      </a:r>
                      <a:endParaRPr b="0" lang="de-DE" sz="1800" spc="-1" strike="noStrike">
                        <a:solidFill>
                          <a:srgbClr val="000000"/>
                        </a:solidFill>
                        <a:uFill>
                          <a:solidFill>
                            <a:srgbClr val="ffffff"/>
                          </a:solidFill>
                        </a:uFill>
                        <a:latin typeface="Arial"/>
                      </a:endParaRPr>
                    </a:p>
                  </a:txBody>
                  <a:tcPr marL="91440" marR="91440">
                    <a:lnL w="12240">
                      <a:solidFill>
                        <a:srgbClr val="ffffff"/>
                      </a:solidFill>
                    </a:lnL>
                    <a:lnR w="12240">
                      <a:solidFill>
                        <a:srgbClr val="ffffff"/>
                      </a:solidFill>
                    </a:lnR>
                    <a:lnT w="12240">
                      <a:solidFill>
                        <a:srgbClr val="ffffff"/>
                      </a:solidFill>
                    </a:lnT>
                    <a:lnB w="38160">
                      <a:solidFill>
                        <a:srgbClr val="ffffff"/>
                      </a:solidFill>
                    </a:lnB>
                    <a:solidFill>
                      <a:srgbClr val="4f81bd"/>
                    </a:solidFill>
                  </a:tcPr>
                </a:tc>
                <a:tc>
                  <a:txBody>
                    <a:bodyPr/>
                    <a:p>
                      <a:pPr>
                        <a:lnSpc>
                          <a:spcPct val="100000"/>
                        </a:lnSpc>
                      </a:pPr>
                      <a:r>
                        <a:rPr b="1" lang="de-DE" sz="1800" spc="-1" strike="noStrike">
                          <a:solidFill>
                            <a:srgbClr val="ffffff"/>
                          </a:solidFill>
                          <a:uFill>
                            <a:solidFill>
                              <a:srgbClr val="ffffff"/>
                            </a:solidFill>
                          </a:uFill>
                          <a:latin typeface="Calibri"/>
                        </a:rPr>
                        <a:t>Aufgaben</a:t>
                      </a:r>
                      <a:endParaRPr b="0" lang="de-DE" sz="1800" spc="-1" strike="noStrike">
                        <a:solidFill>
                          <a:srgbClr val="000000"/>
                        </a:solidFill>
                        <a:uFill>
                          <a:solidFill>
                            <a:srgbClr val="ffffff"/>
                          </a:solidFill>
                        </a:uFill>
                        <a:latin typeface="Arial"/>
                      </a:endParaRPr>
                    </a:p>
                  </a:txBody>
                  <a:tcPr marL="91440" marR="91440">
                    <a:lnL w="12240">
                      <a:solidFill>
                        <a:srgbClr val="ffffff"/>
                      </a:solidFill>
                    </a:lnL>
                    <a:lnR w="12240">
                      <a:solidFill>
                        <a:srgbClr val="ffffff"/>
                      </a:solidFill>
                    </a:lnR>
                    <a:lnT w="12240">
                      <a:solidFill>
                        <a:srgbClr val="ffffff"/>
                      </a:solidFill>
                    </a:lnT>
                    <a:lnB w="38160">
                      <a:solidFill>
                        <a:srgbClr val="ffffff"/>
                      </a:solidFill>
                    </a:lnB>
                    <a:solidFill>
                      <a:srgbClr val="4f81bd"/>
                    </a:solidFill>
                  </a:tcPr>
                </a:tc>
                <a:tc>
                  <a:txBody>
                    <a:bodyPr/>
                    <a:p>
                      <a:pPr>
                        <a:lnSpc>
                          <a:spcPct val="100000"/>
                        </a:lnSpc>
                      </a:pPr>
                      <a:r>
                        <a:rPr b="1" lang="de-DE" sz="1800" spc="-1" strike="noStrike">
                          <a:solidFill>
                            <a:srgbClr val="ffffff"/>
                          </a:solidFill>
                          <a:uFill>
                            <a:solidFill>
                              <a:srgbClr val="ffffff"/>
                            </a:solidFill>
                          </a:uFill>
                          <a:latin typeface="Calibri"/>
                        </a:rPr>
                        <a:t>Ca. Anzahl Personen mit dieser Rolle</a:t>
                      </a:r>
                      <a:endParaRPr b="0" lang="de-DE" sz="1800" spc="-1" strike="noStrike">
                        <a:solidFill>
                          <a:srgbClr val="000000"/>
                        </a:solidFill>
                        <a:uFill>
                          <a:solidFill>
                            <a:srgbClr val="ffffff"/>
                          </a:solidFill>
                        </a:uFill>
                        <a:latin typeface="Arial"/>
                      </a:endParaRPr>
                    </a:p>
                  </a:txBody>
                  <a:tcPr marL="91440" marR="91440">
                    <a:lnL w="12240">
                      <a:solidFill>
                        <a:srgbClr val="ffffff"/>
                      </a:solidFill>
                    </a:lnL>
                    <a:lnR w="12240">
                      <a:solidFill>
                        <a:srgbClr val="ffffff"/>
                      </a:solidFill>
                    </a:lnR>
                    <a:lnT w="12240">
                      <a:solidFill>
                        <a:srgbClr val="ffffff"/>
                      </a:solidFill>
                    </a:lnT>
                    <a:lnB w="38160">
                      <a:solidFill>
                        <a:srgbClr val="ffffff"/>
                      </a:solidFill>
                    </a:lnB>
                    <a:solidFill>
                      <a:srgbClr val="4f81bd"/>
                    </a:solidFill>
                  </a:tcPr>
                </a:tc>
              </a:tr>
              <a:tr h="1701720">
                <a:tc>
                  <a:txBody>
                    <a:bodyPr/>
                    <a:p>
                      <a:pPr>
                        <a:lnSpc>
                          <a:spcPct val="100000"/>
                        </a:lnSpc>
                      </a:pPr>
                      <a:r>
                        <a:rPr b="0" lang="de-DE" sz="1600" spc="-1" strike="noStrike">
                          <a:solidFill>
                            <a:srgbClr val="000000"/>
                          </a:solidFill>
                          <a:uFill>
                            <a:solidFill>
                              <a:srgbClr val="ffffff"/>
                            </a:solidFill>
                          </a:uFill>
                          <a:latin typeface="Calibri"/>
                        </a:rPr>
                        <a:t>Prozessbeteiligter (Mitglied eines Prozessteams)</a:t>
                      </a:r>
                      <a:endParaRPr b="0" lang="de-DE" sz="1800" spc="-1" strike="noStrike">
                        <a:solidFill>
                          <a:srgbClr val="000000"/>
                        </a:solidFill>
                        <a:uFill>
                          <a:solidFill>
                            <a:srgbClr val="ffffff"/>
                          </a:solidFill>
                        </a:uFill>
                        <a:latin typeface="Arial"/>
                      </a:endParaRPr>
                    </a:p>
                    <a:p>
                      <a:pPr>
                        <a:lnSpc>
                          <a:spcPct val="100000"/>
                        </a:lnSpc>
                      </a:pPr>
                      <a:endParaRPr b="0" lang="de-DE" sz="1800" spc="-1" strike="noStrike">
                        <a:solidFill>
                          <a:srgbClr val="000000"/>
                        </a:solidFill>
                        <a:uFill>
                          <a:solidFill>
                            <a:srgbClr val="ffffff"/>
                          </a:solidFill>
                        </a:uFill>
                        <a:latin typeface="Arial"/>
                      </a:endParaRPr>
                    </a:p>
                    <a:p>
                      <a:pPr>
                        <a:lnSpc>
                          <a:spcPct val="100000"/>
                        </a:lnSpc>
                      </a:pPr>
                      <a:r>
                        <a:rPr b="0" i="1" lang="de-DE" sz="1600" spc="-1" strike="noStrike">
                          <a:solidFill>
                            <a:srgbClr val="000000"/>
                          </a:solidFill>
                          <a:uFill>
                            <a:solidFill>
                              <a:srgbClr val="ffffff"/>
                            </a:solidFill>
                          </a:uFill>
                          <a:latin typeface="Calibri"/>
                        </a:rPr>
                        <a:t>(auch Process Practitioner)</a:t>
                      </a:r>
                      <a:endParaRPr b="0" lang="de-DE" sz="1800" spc="-1" strike="noStrike">
                        <a:solidFill>
                          <a:srgbClr val="000000"/>
                        </a:solidFill>
                        <a:uFill>
                          <a:solidFill>
                            <a:srgbClr val="ffffff"/>
                          </a:solidFill>
                        </a:uFill>
                        <a:latin typeface="Arial"/>
                      </a:endParaRPr>
                    </a:p>
                  </a:txBody>
                  <a:tcPr marL="91440" marR="91440">
                    <a:lnL w="12240">
                      <a:solidFill>
                        <a:srgbClr val="ffffff"/>
                      </a:solidFill>
                    </a:lnL>
                    <a:lnR w="12240">
                      <a:solidFill>
                        <a:srgbClr val="ffffff"/>
                      </a:solidFill>
                    </a:lnR>
                    <a:lnT w="12240">
                      <a:solidFill>
                        <a:srgbClr val="ffffff"/>
                      </a:solidFill>
                    </a:lnT>
                    <a:lnB w="12240">
                      <a:solidFill>
                        <a:srgbClr val="ffffff"/>
                      </a:solidFill>
                    </a:lnB>
                    <a:solidFill>
                      <a:srgbClr val="d0d8e7"/>
                    </a:solidFill>
                  </a:tcPr>
                </a:tc>
                <a:tc>
                  <a:txBody>
                    <a:bodyPr/>
                    <a:p>
                      <a:pPr marL="285840" indent="-285480">
                        <a:lnSpc>
                          <a:spcPct val="100000"/>
                        </a:lnSpc>
                        <a:buClr>
                          <a:srgbClr val="000000"/>
                        </a:buClr>
                        <a:buFont typeface="Arial"/>
                        <a:buChar char="•"/>
                      </a:pPr>
                      <a:r>
                        <a:rPr b="0" lang="de-DE" sz="1600" spc="-1" strike="noStrike">
                          <a:solidFill>
                            <a:srgbClr val="000000"/>
                          </a:solidFill>
                          <a:uFill>
                            <a:solidFill>
                              <a:srgbClr val="ffffff"/>
                            </a:solidFill>
                          </a:uFill>
                          <a:latin typeface="Calibri"/>
                        </a:rPr>
                        <a:t>Ausführung definierter Aktivitäten entsprechend dem definierten / etablierten Prozess und seiner Verfahren (z.B. Priorisierung eines Incidents)</a:t>
                      </a:r>
                      <a:endParaRPr b="0" lang="de-DE" sz="1800" spc="-1" strike="noStrike">
                        <a:solidFill>
                          <a:srgbClr val="000000"/>
                        </a:solidFill>
                        <a:uFill>
                          <a:solidFill>
                            <a:srgbClr val="ffffff"/>
                          </a:solidFill>
                        </a:uFill>
                        <a:latin typeface="Arial"/>
                      </a:endParaRPr>
                    </a:p>
                    <a:p>
                      <a:pPr marL="285840" indent="-285480">
                        <a:lnSpc>
                          <a:spcPct val="100000"/>
                        </a:lnSpc>
                        <a:buClr>
                          <a:srgbClr val="000000"/>
                        </a:buClr>
                        <a:buFont typeface="Arial"/>
                        <a:buChar char="•"/>
                      </a:pPr>
                      <a:r>
                        <a:rPr b="0" lang="de-DE" sz="1600" spc="-1" strike="noStrike">
                          <a:solidFill>
                            <a:srgbClr val="000000"/>
                          </a:solidFill>
                          <a:uFill>
                            <a:solidFill>
                              <a:srgbClr val="ffffff"/>
                            </a:solidFill>
                          </a:uFill>
                          <a:latin typeface="Calibri"/>
                        </a:rPr>
                        <a:t>Bericht an den Fallverantwortlichen und / oder den Prozessmanager</a:t>
                      </a:r>
                      <a:endParaRPr b="0" lang="de-DE" sz="1800" spc="-1" strike="noStrike">
                        <a:solidFill>
                          <a:srgbClr val="000000"/>
                        </a:solidFill>
                        <a:uFill>
                          <a:solidFill>
                            <a:srgbClr val="ffffff"/>
                          </a:solidFill>
                        </a:uFill>
                        <a:latin typeface="Arial"/>
                      </a:endParaRPr>
                    </a:p>
                    <a:p>
                      <a:pPr marL="285840" indent="-285480">
                        <a:lnSpc>
                          <a:spcPct val="100000"/>
                        </a:lnSpc>
                        <a:buClr>
                          <a:srgbClr val="000000"/>
                        </a:buClr>
                        <a:buFont typeface="Arial"/>
                        <a:buChar char="•"/>
                      </a:pPr>
                      <a:r>
                        <a:rPr b="1" i="1" lang="de-DE" sz="1600" spc="-1" strike="noStrike">
                          <a:solidFill>
                            <a:srgbClr val="000000"/>
                          </a:solidFill>
                          <a:uFill>
                            <a:solidFill>
                              <a:srgbClr val="ffffff"/>
                            </a:solidFill>
                          </a:uFill>
                          <a:latin typeface="Calibri"/>
                        </a:rPr>
                        <a:t>Zusätzliche Aufgaben – je nach Prozess </a:t>
                      </a:r>
                      <a:r>
                        <a:rPr b="1" i="1" lang="de-DE" sz="1600" spc="-1" strike="noStrike">
                          <a:solidFill>
                            <a:srgbClr val="000000"/>
                          </a:solidFill>
                          <a:uFill>
                            <a:solidFill>
                              <a:srgbClr val="ffffff"/>
                            </a:solidFill>
                          </a:uFill>
                          <a:latin typeface="Calibri"/>
                        </a:rPr>
                        <a:t>
</a:t>
                      </a:r>
                      <a:r>
                        <a:rPr b="1" i="1" lang="de-DE" sz="1600" spc="-1" strike="noStrike">
                          <a:solidFill>
                            <a:srgbClr val="000000"/>
                          </a:solidFill>
                          <a:uFill>
                            <a:solidFill>
                              <a:srgbClr val="ffffff"/>
                            </a:solidFill>
                          </a:uFill>
                          <a:latin typeface="Calibri"/>
                        </a:rPr>
                        <a:t>(siehe: prozessspezifische Rollenmodelle)</a:t>
                      </a:r>
                      <a:endParaRPr b="0" lang="de-DE" sz="1800" spc="-1" strike="noStrike">
                        <a:solidFill>
                          <a:srgbClr val="000000"/>
                        </a:solidFill>
                        <a:uFill>
                          <a:solidFill>
                            <a:srgbClr val="ffffff"/>
                          </a:solidFill>
                        </a:uFill>
                        <a:latin typeface="Arial"/>
                      </a:endParaRPr>
                    </a:p>
                  </a:txBody>
                  <a:tcPr marL="91440" marR="91440">
                    <a:lnL w="12240">
                      <a:solidFill>
                        <a:srgbClr val="ffffff"/>
                      </a:solidFill>
                    </a:lnL>
                    <a:lnR w="12240">
                      <a:solidFill>
                        <a:srgbClr val="ffffff"/>
                      </a:solidFill>
                    </a:lnR>
                    <a:lnT w="12240">
                      <a:solidFill>
                        <a:srgbClr val="ffffff"/>
                      </a:solidFill>
                    </a:lnT>
                    <a:lnB w="12240">
                      <a:solidFill>
                        <a:srgbClr val="ffffff"/>
                      </a:solidFill>
                    </a:lnB>
                    <a:solidFill>
                      <a:srgbClr val="d0d8e7"/>
                    </a:solidFill>
                  </a:tcPr>
                </a:tc>
                <a:tc>
                  <a:txBody>
                    <a:bodyPr/>
                    <a:p>
                      <a:pPr>
                        <a:lnSpc>
                          <a:spcPct val="100000"/>
                        </a:lnSpc>
                      </a:pPr>
                      <a:r>
                        <a:rPr b="0" lang="de-DE" sz="1600" spc="-1" strike="noStrike">
                          <a:solidFill>
                            <a:srgbClr val="000000"/>
                          </a:solidFill>
                          <a:uFill>
                            <a:solidFill>
                              <a:srgbClr val="ffffff"/>
                            </a:solidFill>
                          </a:uFill>
                          <a:latin typeface="Calibri"/>
                        </a:rPr>
                        <a:t>1 oder mehr je Prozess</a:t>
                      </a:r>
                      <a:endParaRPr b="0" lang="de-DE" sz="1800" spc="-1" strike="noStrike">
                        <a:solidFill>
                          <a:srgbClr val="000000"/>
                        </a:solidFill>
                        <a:uFill>
                          <a:solidFill>
                            <a:srgbClr val="ffffff"/>
                          </a:solidFill>
                        </a:uFill>
                        <a:latin typeface="Arial"/>
                      </a:endParaRPr>
                    </a:p>
                    <a:p>
                      <a:pPr>
                        <a:lnSpc>
                          <a:spcPct val="100000"/>
                        </a:lnSpc>
                      </a:pPr>
                      <a:endParaRPr b="0" lang="de-DE" sz="1800" spc="-1" strike="noStrike">
                        <a:solidFill>
                          <a:srgbClr val="000000"/>
                        </a:solidFill>
                        <a:uFill>
                          <a:solidFill>
                            <a:srgbClr val="ffffff"/>
                          </a:solidFill>
                        </a:uFill>
                        <a:latin typeface="Arial"/>
                      </a:endParaRPr>
                    </a:p>
                    <a:p>
                      <a:pPr>
                        <a:lnSpc>
                          <a:spcPct val="100000"/>
                        </a:lnSpc>
                      </a:pPr>
                      <a:r>
                        <a:rPr b="0" i="1" lang="de-DE" sz="1600" spc="-1" strike="noStrike">
                          <a:solidFill>
                            <a:srgbClr val="000000"/>
                          </a:solidFill>
                          <a:uFill>
                            <a:solidFill>
                              <a:srgbClr val="ffffff"/>
                            </a:solidFill>
                          </a:uFill>
                          <a:latin typeface="Calibri"/>
                        </a:rPr>
                        <a:t>Eine Person kann auch gleichzeitig in mehreren Prozessteams Mitglied sein</a:t>
                      </a:r>
                      <a:endParaRPr b="0" lang="de-DE" sz="1800" spc="-1" strike="noStrike">
                        <a:solidFill>
                          <a:srgbClr val="000000"/>
                        </a:solidFill>
                        <a:uFill>
                          <a:solidFill>
                            <a:srgbClr val="ffffff"/>
                          </a:solidFill>
                        </a:uFill>
                        <a:latin typeface="Arial"/>
                      </a:endParaRPr>
                    </a:p>
                  </a:txBody>
                  <a:tcPr marL="91440" marR="91440">
                    <a:lnL w="12240">
                      <a:solidFill>
                        <a:srgbClr val="ffffff"/>
                      </a:solidFill>
                    </a:lnL>
                    <a:lnR w="12240">
                      <a:solidFill>
                        <a:srgbClr val="ffffff"/>
                      </a:solidFill>
                    </a:lnR>
                    <a:lnT w="12240">
                      <a:solidFill>
                        <a:srgbClr val="ffffff"/>
                      </a:solidFill>
                    </a:lnT>
                    <a:lnB w="12240">
                      <a:solidFill>
                        <a:srgbClr val="ffffff"/>
                      </a:solidFill>
                    </a:lnB>
                    <a:solidFill>
                      <a:srgbClr val="d0d8e7"/>
                    </a:solidFill>
                  </a:tcPr>
                </a:tc>
              </a:tr>
            </a:tbl>
          </a:graphicData>
        </a:graphic>
      </p:graphicFrame>
      <p:sp>
        <p:nvSpPr>
          <p:cNvPr id="476" name="TextShape 3"/>
          <p:cNvSpPr txBox="1"/>
          <p:nvPr/>
        </p:nvSpPr>
        <p:spPr>
          <a:xfrm>
            <a:off x="6553080" y="6430680"/>
            <a:ext cx="2133360" cy="364680"/>
          </a:xfrm>
          <a:prstGeom prst="rect">
            <a:avLst/>
          </a:prstGeom>
          <a:noFill/>
          <a:ln>
            <a:noFill/>
          </a:ln>
        </p:spPr>
        <p:txBody>
          <a:bodyPr anchor="ctr"/>
          <a:p>
            <a:pPr algn="r">
              <a:lnSpc>
                <a:spcPct val="100000"/>
              </a:lnSpc>
            </a:pPr>
            <a:fld id="{21BCCAA9-AAC8-4520-8242-25940B1F929B}" type="slidenum">
              <a:rPr b="0" lang="de-DE" sz="1200" spc="-1" strike="noStrike">
                <a:solidFill>
                  <a:srgbClr val="8b8b8b"/>
                </a:solidFill>
                <a:uFill>
                  <a:solidFill>
                    <a:srgbClr val="ffffff"/>
                  </a:solidFill>
                </a:uFill>
                <a:latin typeface="Calibri"/>
              </a:rPr>
              <a:t>&lt;Foliennummer&gt;</a:t>
            </a:fld>
            <a:endParaRPr b="0" lang="de-DE" sz="1400" spc="-1" strike="noStrike">
              <a:solidFill>
                <a:srgbClr val="000000"/>
              </a:solidFill>
              <a:uFill>
                <a:solidFill>
                  <a:srgbClr val="ffffff"/>
                </a:solidFill>
              </a:uFill>
              <a:latin typeface="Times New Roman"/>
            </a:endParaRPr>
          </a:p>
        </p:txBody>
      </p:sp>
    </p:spTree>
  </p:cSld>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9" name="TextShape 1"/>
          <p:cNvSpPr txBox="1"/>
          <p:nvPr/>
        </p:nvSpPr>
        <p:spPr>
          <a:xfrm>
            <a:off x="457200" y="1696680"/>
            <a:ext cx="8229240" cy="4625640"/>
          </a:xfrm>
          <a:prstGeom prst="rect">
            <a:avLst/>
          </a:prstGeom>
          <a:noFill/>
          <a:ln>
            <a:noFill/>
          </a:ln>
        </p:spPr>
        <p:txBody>
          <a:bodyPr/>
          <a:p>
            <a:pPr marL="343080" indent="-342720">
              <a:lnSpc>
                <a:spcPct val="100000"/>
              </a:lnSpc>
              <a:buClr>
                <a:srgbClr val="000000"/>
              </a:buClr>
              <a:buFont typeface="Arial"/>
              <a:buChar char="•"/>
            </a:pPr>
            <a:r>
              <a:rPr b="0" lang="en-US" sz="2800" spc="-1" strike="noStrike">
                <a:solidFill>
                  <a:srgbClr val="000000"/>
                </a:solidFill>
                <a:uFill>
                  <a:solidFill>
                    <a:srgbClr val="ffffff"/>
                  </a:solidFill>
                </a:uFill>
                <a:latin typeface="Calibri"/>
              </a:rPr>
              <a:t>FitSM Foundation Zusammenfassung &amp; ITSM Basics</a:t>
            </a:r>
            <a:endParaRPr b="0" lang="en-US" sz="2800" spc="-1" strike="noStrike">
              <a:solidFill>
                <a:srgbClr val="000000"/>
              </a:solidFill>
              <a:uFill>
                <a:solidFill>
                  <a:srgbClr val="ffffff"/>
                </a:solidFill>
              </a:uFill>
              <a:latin typeface="Calibri"/>
            </a:endParaRPr>
          </a:p>
          <a:p>
            <a:pPr marL="343080" indent="-342720">
              <a:lnSpc>
                <a:spcPct val="100000"/>
              </a:lnSpc>
              <a:buClr>
                <a:srgbClr val="000000"/>
              </a:buClr>
              <a:buFont typeface="Arial"/>
              <a:buChar char="•"/>
            </a:pPr>
            <a:r>
              <a:rPr b="0" lang="en-US" sz="2800" spc="-1" strike="noStrike">
                <a:solidFill>
                  <a:srgbClr val="000000"/>
                </a:solidFill>
                <a:uFill>
                  <a:solidFill>
                    <a:srgbClr val="ffffff"/>
                  </a:solidFill>
                </a:uFill>
                <a:latin typeface="Calibri"/>
              </a:rPr>
              <a:t>Ausgewählte allgemeine Aspekte eines Service-Management-Systems (SMS)</a:t>
            </a:r>
            <a:endParaRPr b="0" lang="en-US" sz="2800" spc="-1" strike="noStrike">
              <a:solidFill>
                <a:srgbClr val="000000"/>
              </a:solidFill>
              <a:uFill>
                <a:solidFill>
                  <a:srgbClr val="ffffff"/>
                </a:solidFill>
              </a:uFill>
              <a:latin typeface="Calibri"/>
            </a:endParaRPr>
          </a:p>
          <a:p>
            <a:pPr marL="343080" indent="-342720">
              <a:lnSpc>
                <a:spcPct val="100000"/>
              </a:lnSpc>
              <a:buClr>
                <a:srgbClr val="000000"/>
              </a:buClr>
              <a:buFont typeface="Arial"/>
              <a:buChar char="•"/>
            </a:pPr>
            <a:r>
              <a:rPr b="0" lang="en-US" sz="2800" spc="-1" strike="noStrike">
                <a:solidFill>
                  <a:srgbClr val="000000"/>
                </a:solidFill>
                <a:uFill>
                  <a:solidFill>
                    <a:srgbClr val="ffffff"/>
                  </a:solidFill>
                </a:uFill>
                <a:latin typeface="Calibri"/>
              </a:rPr>
              <a:t>ITSM Prozesse zu Betrieb und Steuerung von Services</a:t>
            </a:r>
            <a:endParaRPr b="0" lang="en-US" sz="2800" spc="-1" strike="noStrike">
              <a:solidFill>
                <a:srgbClr val="000000"/>
              </a:solidFill>
              <a:uFill>
                <a:solidFill>
                  <a:srgbClr val="ffffff"/>
                </a:solidFill>
              </a:uFill>
              <a:latin typeface="Calibri"/>
            </a:endParaRPr>
          </a:p>
          <a:p>
            <a:pPr marL="343080" indent="-342720">
              <a:lnSpc>
                <a:spcPct val="100000"/>
              </a:lnSpc>
              <a:buClr>
                <a:srgbClr val="000000"/>
              </a:buClr>
              <a:buFont typeface="Arial"/>
              <a:buChar char="•"/>
            </a:pPr>
            <a:r>
              <a:rPr b="0" lang="en-US" sz="2800" spc="-1" strike="noStrike">
                <a:solidFill>
                  <a:srgbClr val="000000"/>
                </a:solidFill>
                <a:uFill>
                  <a:solidFill>
                    <a:srgbClr val="ffffff"/>
                  </a:solidFill>
                </a:uFill>
                <a:latin typeface="Calibri"/>
              </a:rPr>
              <a:t>ITSM Prozess-Schnittstellen und -abhängigkeiten</a:t>
            </a:r>
            <a:endParaRPr b="0" lang="en-US" sz="2800" spc="-1" strike="noStrike">
              <a:solidFill>
                <a:srgbClr val="000000"/>
              </a:solidFill>
              <a:uFill>
                <a:solidFill>
                  <a:srgbClr val="ffffff"/>
                </a:solidFill>
              </a:uFill>
              <a:latin typeface="Calibri"/>
            </a:endParaRPr>
          </a:p>
        </p:txBody>
      </p:sp>
      <p:sp>
        <p:nvSpPr>
          <p:cNvPr id="170" name="TextShape 2"/>
          <p:cNvSpPr txBox="1"/>
          <p:nvPr/>
        </p:nvSpPr>
        <p:spPr>
          <a:xfrm>
            <a:off x="457200" y="274680"/>
            <a:ext cx="7353360" cy="1047600"/>
          </a:xfrm>
          <a:prstGeom prst="rect">
            <a:avLst/>
          </a:prstGeom>
          <a:noFill/>
          <a:ln>
            <a:noFill/>
          </a:ln>
        </p:spPr>
        <p:txBody>
          <a:bodyPr anchor="ctr"/>
          <a:p>
            <a:pPr>
              <a:lnSpc>
                <a:spcPct val="100000"/>
              </a:lnSpc>
            </a:pPr>
            <a:r>
              <a:rPr b="0" lang="en-US" sz="3200" spc="-1" strike="noStrike">
                <a:solidFill>
                  <a:srgbClr val="205595"/>
                </a:solidFill>
                <a:uFill>
                  <a:solidFill>
                    <a:srgbClr val="ffffff"/>
                  </a:solidFill>
                </a:uFill>
                <a:latin typeface="Calibri"/>
              </a:rPr>
              <a:t>Agenda dieses Trainings</a:t>
            </a:r>
            <a:endParaRPr b="0" lang="en-US" sz="1800" spc="-1" strike="noStrike">
              <a:solidFill>
                <a:srgbClr val="000000"/>
              </a:solidFill>
              <a:uFill>
                <a:solidFill>
                  <a:srgbClr val="ffffff"/>
                </a:solidFill>
              </a:uFill>
              <a:latin typeface="Calibri"/>
            </a:endParaRPr>
          </a:p>
        </p:txBody>
      </p:sp>
      <p:sp>
        <p:nvSpPr>
          <p:cNvPr id="171" name="TextShape 3"/>
          <p:cNvSpPr txBox="1"/>
          <p:nvPr/>
        </p:nvSpPr>
        <p:spPr>
          <a:xfrm>
            <a:off x="6553080" y="6430680"/>
            <a:ext cx="2133360" cy="364680"/>
          </a:xfrm>
          <a:prstGeom prst="rect">
            <a:avLst/>
          </a:prstGeom>
          <a:noFill/>
          <a:ln>
            <a:noFill/>
          </a:ln>
        </p:spPr>
        <p:txBody>
          <a:bodyPr anchor="ctr"/>
          <a:p>
            <a:pPr algn="r">
              <a:lnSpc>
                <a:spcPct val="100000"/>
              </a:lnSpc>
            </a:pPr>
            <a:fld id="{BE56DA24-EC09-49D2-9C00-09FDBAC4E641}" type="slidenum">
              <a:rPr b="0" lang="de-DE" sz="1200" spc="-1" strike="noStrike">
                <a:solidFill>
                  <a:srgbClr val="8b8b8b"/>
                </a:solidFill>
                <a:uFill>
                  <a:solidFill>
                    <a:srgbClr val="ffffff"/>
                  </a:solidFill>
                </a:uFill>
                <a:latin typeface="Calibri"/>
              </a:rPr>
              <a:t>&lt;Foliennummer&gt;</a:t>
            </a:fld>
            <a:endParaRPr b="0" lang="de-DE" sz="1400" spc="-1" strike="noStrike">
              <a:solidFill>
                <a:srgbClr val="000000"/>
              </a:solidFill>
              <a:uFill>
                <a:solidFill>
                  <a:srgbClr val="ffffff"/>
                </a:solidFill>
              </a:uFill>
              <a:latin typeface="Times New Roman"/>
            </a:endParaRPr>
          </a:p>
        </p:txBody>
      </p:sp>
    </p:spTree>
  </p:cSld>
  <p:timing>
    <p:tnLst>
      <p:par>
        <p:cTn id="9" dur="indefinite" restart="never" nodeType="tmRoot">
          <p:childTnLst>
            <p:seq>
              <p:cTn id="10" nodeType="mainSeq"/>
              <p:prevCondLst>
                <p:cond delay="0" evt="onPrev">
                  <p:tgtEl>
                    <p:sldTgt/>
                  </p:tgtEl>
                </p:cond>
              </p:prevCondLst>
              <p:nextCondLst>
                <p:cond delay="0" evt="onNext">
                  <p:tgtEl>
                    <p:sldTgt/>
                  </p:tgtEl>
                </p:cond>
              </p:nextCondLst>
            </p:seq>
          </p:childTnLst>
        </p:cTn>
      </p:par>
    </p:tnLst>
  </p:timing>
</p:sld>
</file>

<file path=ppt/slides/slide5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77" name="TextShape 1"/>
          <p:cNvSpPr txBox="1"/>
          <p:nvPr/>
        </p:nvSpPr>
        <p:spPr>
          <a:xfrm>
            <a:off x="457200" y="274680"/>
            <a:ext cx="7353360" cy="1047600"/>
          </a:xfrm>
          <a:prstGeom prst="rect">
            <a:avLst/>
          </a:prstGeom>
          <a:noFill/>
          <a:ln>
            <a:noFill/>
          </a:ln>
        </p:spPr>
        <p:txBody>
          <a:bodyPr anchor="ctr"/>
          <a:p>
            <a:pPr>
              <a:lnSpc>
                <a:spcPct val="100000"/>
              </a:lnSpc>
            </a:pPr>
            <a:r>
              <a:rPr b="0" lang="en-US" sz="3200" spc="-1" strike="noStrike">
                <a:solidFill>
                  <a:srgbClr val="205595"/>
                </a:solidFill>
                <a:uFill>
                  <a:solidFill>
                    <a:srgbClr val="ffffff"/>
                  </a:solidFill>
                </a:uFill>
                <a:latin typeface="Calibri"/>
              </a:rPr>
              <a:t>Service-Owner: Allgemeine Aufgaben</a:t>
            </a:r>
            <a:endParaRPr b="0" lang="en-US" sz="1800" spc="-1" strike="noStrike">
              <a:solidFill>
                <a:srgbClr val="000000"/>
              </a:solidFill>
              <a:uFill>
                <a:solidFill>
                  <a:srgbClr val="ffffff"/>
                </a:solidFill>
              </a:uFill>
              <a:latin typeface="Calibri"/>
            </a:endParaRPr>
          </a:p>
        </p:txBody>
      </p:sp>
      <p:graphicFrame>
        <p:nvGraphicFramePr>
          <p:cNvPr id="478" name="Table 2"/>
          <p:cNvGraphicFramePr/>
          <p:nvPr/>
        </p:nvGraphicFramePr>
        <p:xfrm>
          <a:off x="457200" y="1697040"/>
          <a:ext cx="8229240" cy="741240"/>
        </p:xfrm>
        <a:graphic>
          <a:graphicData uri="http://schemas.openxmlformats.org/drawingml/2006/table">
            <a:tbl>
              <a:tblPr/>
              <a:tblGrid>
                <a:gridCol w="1676160"/>
                <a:gridCol w="4224600"/>
                <a:gridCol w="2328480"/>
              </a:tblGrid>
              <a:tr h="546120">
                <a:tc>
                  <a:txBody>
                    <a:bodyPr/>
                    <a:p>
                      <a:pPr>
                        <a:lnSpc>
                          <a:spcPct val="100000"/>
                        </a:lnSpc>
                      </a:pPr>
                      <a:r>
                        <a:rPr b="1" lang="de-DE" sz="1800" spc="-1" strike="noStrike">
                          <a:solidFill>
                            <a:srgbClr val="ffffff"/>
                          </a:solidFill>
                          <a:uFill>
                            <a:solidFill>
                              <a:srgbClr val="ffffff"/>
                            </a:solidFill>
                          </a:uFill>
                          <a:latin typeface="Calibri"/>
                        </a:rPr>
                        <a:t>Rolle</a:t>
                      </a:r>
                      <a:endParaRPr b="0" lang="de-DE" sz="1800" spc="-1" strike="noStrike">
                        <a:solidFill>
                          <a:srgbClr val="000000"/>
                        </a:solidFill>
                        <a:uFill>
                          <a:solidFill>
                            <a:srgbClr val="ffffff"/>
                          </a:solidFill>
                        </a:uFill>
                        <a:latin typeface="Arial"/>
                      </a:endParaRPr>
                    </a:p>
                  </a:txBody>
                  <a:tcPr marL="91440" marR="91440">
                    <a:lnL w="12240">
                      <a:solidFill>
                        <a:srgbClr val="ffffff"/>
                      </a:solidFill>
                    </a:lnL>
                    <a:lnR w="12240">
                      <a:solidFill>
                        <a:srgbClr val="ffffff"/>
                      </a:solidFill>
                    </a:lnR>
                    <a:lnT w="12240">
                      <a:solidFill>
                        <a:srgbClr val="ffffff"/>
                      </a:solidFill>
                    </a:lnT>
                    <a:lnB w="38160">
                      <a:solidFill>
                        <a:srgbClr val="ffffff"/>
                      </a:solidFill>
                    </a:lnB>
                    <a:solidFill>
                      <a:srgbClr val="4f81bd"/>
                    </a:solidFill>
                  </a:tcPr>
                </a:tc>
                <a:tc>
                  <a:txBody>
                    <a:bodyPr/>
                    <a:p>
                      <a:pPr>
                        <a:lnSpc>
                          <a:spcPct val="100000"/>
                        </a:lnSpc>
                      </a:pPr>
                      <a:r>
                        <a:rPr b="1" lang="de-DE" sz="1800" spc="-1" strike="noStrike">
                          <a:solidFill>
                            <a:srgbClr val="ffffff"/>
                          </a:solidFill>
                          <a:uFill>
                            <a:solidFill>
                              <a:srgbClr val="ffffff"/>
                            </a:solidFill>
                          </a:uFill>
                          <a:latin typeface="Calibri"/>
                        </a:rPr>
                        <a:t>Aufgaben</a:t>
                      </a:r>
                      <a:endParaRPr b="0" lang="de-DE" sz="1800" spc="-1" strike="noStrike">
                        <a:solidFill>
                          <a:srgbClr val="000000"/>
                        </a:solidFill>
                        <a:uFill>
                          <a:solidFill>
                            <a:srgbClr val="ffffff"/>
                          </a:solidFill>
                        </a:uFill>
                        <a:latin typeface="Arial"/>
                      </a:endParaRPr>
                    </a:p>
                  </a:txBody>
                  <a:tcPr marL="91440" marR="91440">
                    <a:lnL w="12240">
                      <a:solidFill>
                        <a:srgbClr val="ffffff"/>
                      </a:solidFill>
                    </a:lnL>
                    <a:lnR w="12240">
                      <a:solidFill>
                        <a:srgbClr val="ffffff"/>
                      </a:solidFill>
                    </a:lnR>
                    <a:lnT w="12240">
                      <a:solidFill>
                        <a:srgbClr val="ffffff"/>
                      </a:solidFill>
                    </a:lnT>
                    <a:lnB w="38160">
                      <a:solidFill>
                        <a:srgbClr val="ffffff"/>
                      </a:solidFill>
                    </a:lnB>
                    <a:solidFill>
                      <a:srgbClr val="4f81bd"/>
                    </a:solidFill>
                  </a:tcPr>
                </a:tc>
                <a:tc>
                  <a:txBody>
                    <a:bodyPr/>
                    <a:p>
                      <a:pPr>
                        <a:lnSpc>
                          <a:spcPct val="100000"/>
                        </a:lnSpc>
                      </a:pPr>
                      <a:r>
                        <a:rPr b="1" lang="de-DE" sz="1800" spc="-1" strike="noStrike">
                          <a:solidFill>
                            <a:srgbClr val="ffffff"/>
                          </a:solidFill>
                          <a:uFill>
                            <a:solidFill>
                              <a:srgbClr val="ffffff"/>
                            </a:solidFill>
                          </a:uFill>
                          <a:latin typeface="Calibri"/>
                        </a:rPr>
                        <a:t>Ca. Anzahl Personen mit dieser Rolle</a:t>
                      </a:r>
                      <a:endParaRPr b="0" lang="de-DE" sz="1800" spc="-1" strike="noStrike">
                        <a:solidFill>
                          <a:srgbClr val="000000"/>
                        </a:solidFill>
                        <a:uFill>
                          <a:solidFill>
                            <a:srgbClr val="ffffff"/>
                          </a:solidFill>
                        </a:uFill>
                        <a:latin typeface="Arial"/>
                      </a:endParaRPr>
                    </a:p>
                  </a:txBody>
                  <a:tcPr marL="91440" marR="91440">
                    <a:lnL w="12240">
                      <a:solidFill>
                        <a:srgbClr val="ffffff"/>
                      </a:solidFill>
                    </a:lnL>
                    <a:lnR w="12240">
                      <a:solidFill>
                        <a:srgbClr val="ffffff"/>
                      </a:solidFill>
                    </a:lnR>
                    <a:lnT w="12240">
                      <a:solidFill>
                        <a:srgbClr val="ffffff"/>
                      </a:solidFill>
                    </a:lnT>
                    <a:lnB w="38160">
                      <a:solidFill>
                        <a:srgbClr val="ffffff"/>
                      </a:solidFill>
                    </a:lnB>
                    <a:solidFill>
                      <a:srgbClr val="4f81bd"/>
                    </a:solidFill>
                  </a:tcPr>
                </a:tc>
              </a:tr>
              <a:tr h="3512880">
                <a:tc>
                  <a:txBody>
                    <a:bodyPr/>
                    <a:p>
                      <a:pPr>
                        <a:lnSpc>
                          <a:spcPct val="100000"/>
                        </a:lnSpc>
                      </a:pPr>
                      <a:r>
                        <a:rPr b="0" lang="de-DE" sz="1600" spc="-1" strike="noStrike">
                          <a:solidFill>
                            <a:srgbClr val="000000"/>
                          </a:solidFill>
                          <a:uFill>
                            <a:solidFill>
                              <a:srgbClr val="ffffff"/>
                            </a:solidFill>
                          </a:uFill>
                          <a:latin typeface="Calibri"/>
                        </a:rPr>
                        <a:t>Service-Owner</a:t>
                      </a:r>
                      <a:endParaRPr b="0" lang="de-DE" sz="1800" spc="-1" strike="noStrike">
                        <a:solidFill>
                          <a:srgbClr val="000000"/>
                        </a:solidFill>
                        <a:uFill>
                          <a:solidFill>
                            <a:srgbClr val="ffffff"/>
                          </a:solidFill>
                        </a:uFill>
                        <a:latin typeface="Arial"/>
                      </a:endParaRPr>
                    </a:p>
                  </a:txBody>
                  <a:tcPr marL="91440" marR="91440">
                    <a:lnL w="12240">
                      <a:solidFill>
                        <a:srgbClr val="ffffff"/>
                      </a:solidFill>
                    </a:lnL>
                    <a:lnR w="12240">
                      <a:solidFill>
                        <a:srgbClr val="ffffff"/>
                      </a:solidFill>
                    </a:lnR>
                    <a:lnT w="12240">
                      <a:solidFill>
                        <a:srgbClr val="ffffff"/>
                      </a:solidFill>
                    </a:lnT>
                    <a:lnB w="12240">
                      <a:solidFill>
                        <a:srgbClr val="ffffff"/>
                      </a:solidFill>
                    </a:lnB>
                    <a:solidFill>
                      <a:srgbClr val="d0d8e7"/>
                    </a:solidFill>
                  </a:tcPr>
                </a:tc>
                <a:tc>
                  <a:txBody>
                    <a:bodyPr/>
                    <a:p>
                      <a:pPr marL="285840" indent="-285480">
                        <a:lnSpc>
                          <a:spcPct val="100000"/>
                        </a:lnSpc>
                        <a:buClr>
                          <a:srgbClr val="000000"/>
                        </a:buClr>
                        <a:buFont typeface="Arial"/>
                        <a:buChar char="•"/>
                      </a:pPr>
                      <a:r>
                        <a:rPr b="0" lang="de-DE" sz="1600" spc="-1" strike="noStrike">
                          <a:solidFill>
                            <a:srgbClr val="000000"/>
                          </a:solidFill>
                          <a:uFill>
                            <a:solidFill>
                              <a:srgbClr val="ffffff"/>
                            </a:solidFill>
                          </a:uFill>
                          <a:latin typeface="Calibri"/>
                        </a:rPr>
                        <a:t>Gesamtverantwortung für einen spezifischen Service im Service Portfolio</a:t>
                      </a:r>
                      <a:endParaRPr b="0" lang="de-DE" sz="1800" spc="-1" strike="noStrike">
                        <a:solidFill>
                          <a:srgbClr val="000000"/>
                        </a:solidFill>
                        <a:uFill>
                          <a:solidFill>
                            <a:srgbClr val="ffffff"/>
                          </a:solidFill>
                        </a:uFill>
                        <a:latin typeface="Arial"/>
                      </a:endParaRPr>
                    </a:p>
                    <a:p>
                      <a:pPr marL="285840" indent="-285480">
                        <a:lnSpc>
                          <a:spcPct val="100000"/>
                        </a:lnSpc>
                        <a:buClr>
                          <a:srgbClr val="000000"/>
                        </a:buClr>
                        <a:buFont typeface="Arial"/>
                        <a:buChar char="•"/>
                      </a:pPr>
                      <a:r>
                        <a:rPr b="0" lang="de-DE" sz="1600" spc="-1" strike="noStrike">
                          <a:solidFill>
                            <a:srgbClr val="000000"/>
                          </a:solidFill>
                          <a:uFill>
                            <a:solidFill>
                              <a:srgbClr val="ffffff"/>
                            </a:solidFill>
                          </a:uFill>
                          <a:latin typeface="Calibri"/>
                        </a:rPr>
                        <a:t>Primäre Anlaufstelle für alle (prozessunabhängigen) Belange bzgl. eines spezifischen Service</a:t>
                      </a:r>
                      <a:endParaRPr b="0" lang="de-DE" sz="1800" spc="-1" strike="noStrike">
                        <a:solidFill>
                          <a:srgbClr val="000000"/>
                        </a:solidFill>
                        <a:uFill>
                          <a:solidFill>
                            <a:srgbClr val="ffffff"/>
                          </a:solidFill>
                        </a:uFill>
                        <a:latin typeface="Arial"/>
                      </a:endParaRPr>
                    </a:p>
                    <a:p>
                      <a:pPr marL="285840" indent="-285480">
                        <a:lnSpc>
                          <a:spcPct val="100000"/>
                        </a:lnSpc>
                        <a:buClr>
                          <a:srgbClr val="000000"/>
                        </a:buClr>
                        <a:buFont typeface="Arial"/>
                        <a:buChar char="•"/>
                      </a:pPr>
                      <a:r>
                        <a:rPr b="0" lang="de-DE" sz="1600" spc="-1" strike="noStrike">
                          <a:solidFill>
                            <a:srgbClr val="000000"/>
                          </a:solidFill>
                          <a:uFill>
                            <a:solidFill>
                              <a:srgbClr val="ffffff"/>
                            </a:solidFill>
                          </a:uFill>
                          <a:latin typeface="Calibri"/>
                        </a:rPr>
                        <a:t>Ist “Experte” für den Service in technischer und nicht-technischer Sicht</a:t>
                      </a:r>
                      <a:endParaRPr b="0" lang="de-DE" sz="1800" spc="-1" strike="noStrike">
                        <a:solidFill>
                          <a:srgbClr val="000000"/>
                        </a:solidFill>
                        <a:uFill>
                          <a:solidFill>
                            <a:srgbClr val="ffffff"/>
                          </a:solidFill>
                        </a:uFill>
                        <a:latin typeface="Arial"/>
                      </a:endParaRPr>
                    </a:p>
                    <a:p>
                      <a:pPr marL="285840" indent="-285480">
                        <a:lnSpc>
                          <a:spcPct val="100000"/>
                        </a:lnSpc>
                        <a:buClr>
                          <a:srgbClr val="000000"/>
                        </a:buClr>
                        <a:buFont typeface="Arial"/>
                        <a:buChar char="•"/>
                      </a:pPr>
                      <a:r>
                        <a:rPr b="0" lang="de-DE" sz="1600" spc="-1" strike="noStrike">
                          <a:solidFill>
                            <a:srgbClr val="000000"/>
                          </a:solidFill>
                          <a:uFill>
                            <a:solidFill>
                              <a:srgbClr val="ffffff"/>
                            </a:solidFill>
                          </a:uFill>
                          <a:latin typeface="Calibri"/>
                        </a:rPr>
                        <a:t>Pflege der Servicedokumentation wie die Service Beschreibung</a:t>
                      </a:r>
                      <a:endParaRPr b="0" lang="de-DE" sz="1800" spc="-1" strike="noStrike">
                        <a:solidFill>
                          <a:srgbClr val="000000"/>
                        </a:solidFill>
                        <a:uFill>
                          <a:solidFill>
                            <a:srgbClr val="ffffff"/>
                          </a:solidFill>
                        </a:uFill>
                        <a:latin typeface="Arial"/>
                      </a:endParaRPr>
                    </a:p>
                    <a:p>
                      <a:pPr marL="285840" indent="-285480">
                        <a:lnSpc>
                          <a:spcPct val="100000"/>
                        </a:lnSpc>
                        <a:buClr>
                          <a:srgbClr val="000000"/>
                        </a:buClr>
                        <a:buFont typeface="Arial"/>
                        <a:buChar char="•"/>
                      </a:pPr>
                      <a:r>
                        <a:rPr b="0" lang="de-DE" sz="1600" spc="-1" strike="noStrike">
                          <a:solidFill>
                            <a:srgbClr val="000000"/>
                          </a:solidFill>
                          <a:uFill>
                            <a:solidFill>
                              <a:srgbClr val="ffffff"/>
                            </a:solidFill>
                          </a:uFill>
                          <a:latin typeface="Calibri"/>
                        </a:rPr>
                        <a:t>Wird über Ereignisse und Changes im Zusammenhang mit dem Service informiert</a:t>
                      </a:r>
                      <a:endParaRPr b="0" lang="de-DE" sz="1800" spc="-1" strike="noStrike">
                        <a:solidFill>
                          <a:srgbClr val="000000"/>
                        </a:solidFill>
                        <a:uFill>
                          <a:solidFill>
                            <a:srgbClr val="ffffff"/>
                          </a:solidFill>
                        </a:uFill>
                        <a:latin typeface="Arial"/>
                      </a:endParaRPr>
                    </a:p>
                    <a:p>
                      <a:pPr marL="285840" indent="-285480">
                        <a:lnSpc>
                          <a:spcPct val="100000"/>
                        </a:lnSpc>
                        <a:buClr>
                          <a:srgbClr val="000000"/>
                        </a:buClr>
                        <a:buFont typeface="Arial"/>
                        <a:buChar char="•"/>
                      </a:pPr>
                      <a:r>
                        <a:rPr b="0" lang="de-DE" sz="1600" spc="-1" strike="noStrike">
                          <a:solidFill>
                            <a:srgbClr val="000000"/>
                          </a:solidFill>
                          <a:uFill>
                            <a:solidFill>
                              <a:srgbClr val="ffffff"/>
                            </a:solidFill>
                          </a:uFill>
                          <a:latin typeface="Calibri"/>
                        </a:rPr>
                        <a:t>Ist involviert in signifkante Aufgaben bzgl. Des Service als Teil einiger ITSM Prozesse wie SPM und SLM </a:t>
                      </a:r>
                      <a:r>
                        <a:rPr b="1" i="1" lang="de-DE" sz="1600" spc="-1" strike="noStrike">
                          <a:solidFill>
                            <a:srgbClr val="000000"/>
                          </a:solidFill>
                          <a:uFill>
                            <a:solidFill>
                              <a:srgbClr val="ffffff"/>
                            </a:solidFill>
                          </a:uFill>
                          <a:latin typeface="Calibri"/>
                        </a:rPr>
                        <a:t>(siehe: prozessspezifische Rollenmodelle)</a:t>
                      </a:r>
                      <a:endParaRPr b="0" lang="de-DE" sz="1800" spc="-1" strike="noStrike">
                        <a:solidFill>
                          <a:srgbClr val="000000"/>
                        </a:solidFill>
                        <a:uFill>
                          <a:solidFill>
                            <a:srgbClr val="ffffff"/>
                          </a:solidFill>
                        </a:uFill>
                        <a:latin typeface="Arial"/>
                      </a:endParaRPr>
                    </a:p>
                    <a:p>
                      <a:pPr marL="285840" indent="-285480">
                        <a:lnSpc>
                          <a:spcPct val="100000"/>
                        </a:lnSpc>
                        <a:buClr>
                          <a:srgbClr val="000000"/>
                        </a:buClr>
                        <a:buFont typeface="Arial"/>
                        <a:buChar char="•"/>
                      </a:pPr>
                      <a:r>
                        <a:rPr b="0" lang="de-DE" sz="1600" spc="-1" strike="noStrike">
                          <a:solidFill>
                            <a:srgbClr val="000000"/>
                          </a:solidFill>
                          <a:uFill>
                            <a:solidFill>
                              <a:srgbClr val="ffffff"/>
                            </a:solidFill>
                          </a:uFill>
                          <a:latin typeface="Calibri"/>
                        </a:rPr>
                        <a:t>Bericht über einen Service an den SMS-Verantwortlichen</a:t>
                      </a:r>
                      <a:endParaRPr b="0" lang="de-DE" sz="1800" spc="-1" strike="noStrike">
                        <a:solidFill>
                          <a:srgbClr val="000000"/>
                        </a:solidFill>
                        <a:uFill>
                          <a:solidFill>
                            <a:srgbClr val="ffffff"/>
                          </a:solidFill>
                        </a:uFill>
                        <a:latin typeface="Arial"/>
                      </a:endParaRPr>
                    </a:p>
                  </a:txBody>
                  <a:tcPr marL="91440" marR="91440">
                    <a:lnL w="12240">
                      <a:solidFill>
                        <a:srgbClr val="ffffff"/>
                      </a:solidFill>
                    </a:lnL>
                    <a:lnR w="12240">
                      <a:solidFill>
                        <a:srgbClr val="ffffff"/>
                      </a:solidFill>
                    </a:lnR>
                    <a:lnT w="12240">
                      <a:solidFill>
                        <a:srgbClr val="ffffff"/>
                      </a:solidFill>
                    </a:lnT>
                    <a:lnB w="12240">
                      <a:solidFill>
                        <a:srgbClr val="ffffff"/>
                      </a:solidFill>
                    </a:lnB>
                    <a:solidFill>
                      <a:srgbClr val="d0d8e7"/>
                    </a:solidFill>
                  </a:tcPr>
                </a:tc>
                <a:tc>
                  <a:txBody>
                    <a:bodyPr/>
                    <a:p>
                      <a:pPr>
                        <a:lnSpc>
                          <a:spcPct val="100000"/>
                        </a:lnSpc>
                      </a:pPr>
                      <a:r>
                        <a:rPr b="0" lang="de-DE" sz="1600" spc="-1" strike="noStrike">
                          <a:solidFill>
                            <a:srgbClr val="000000"/>
                          </a:solidFill>
                          <a:uFill>
                            <a:solidFill>
                              <a:srgbClr val="ffffff"/>
                            </a:solidFill>
                          </a:uFill>
                          <a:latin typeface="Calibri"/>
                        </a:rPr>
                        <a:t>1 je Service im </a:t>
                      </a:r>
                      <a:r>
                        <a:rPr b="0" lang="de-DE" sz="1600" spc="-1" strike="noStrike">
                          <a:solidFill>
                            <a:srgbClr val="000000"/>
                          </a:solidFill>
                          <a:uFill>
                            <a:solidFill>
                              <a:srgbClr val="ffffff"/>
                            </a:solidFill>
                          </a:uFill>
                          <a:latin typeface="Calibri"/>
                        </a:rPr>
                        <a:t>
</a:t>
                      </a:r>
                      <a:r>
                        <a:rPr b="0" lang="de-DE" sz="1600" spc="-1" strike="noStrike">
                          <a:solidFill>
                            <a:srgbClr val="000000"/>
                          </a:solidFill>
                          <a:uFill>
                            <a:solidFill>
                              <a:srgbClr val="ffffff"/>
                            </a:solidFill>
                          </a:uFill>
                          <a:latin typeface="Calibri"/>
                        </a:rPr>
                        <a:t>Service Portfolio</a:t>
                      </a:r>
                      <a:endParaRPr b="0" lang="de-DE" sz="1800" spc="-1" strike="noStrike">
                        <a:solidFill>
                          <a:srgbClr val="000000"/>
                        </a:solidFill>
                        <a:uFill>
                          <a:solidFill>
                            <a:srgbClr val="ffffff"/>
                          </a:solidFill>
                        </a:uFill>
                        <a:latin typeface="Arial"/>
                      </a:endParaRPr>
                    </a:p>
                    <a:p>
                      <a:pPr>
                        <a:lnSpc>
                          <a:spcPct val="100000"/>
                        </a:lnSpc>
                      </a:pPr>
                      <a:endParaRPr b="0" lang="de-DE" sz="1800" spc="-1" strike="noStrike">
                        <a:solidFill>
                          <a:srgbClr val="000000"/>
                        </a:solidFill>
                        <a:uFill>
                          <a:solidFill>
                            <a:srgbClr val="ffffff"/>
                          </a:solidFill>
                        </a:uFill>
                        <a:latin typeface="Arial"/>
                      </a:endParaRPr>
                    </a:p>
                    <a:p>
                      <a:pPr>
                        <a:lnSpc>
                          <a:spcPct val="100000"/>
                        </a:lnSpc>
                      </a:pPr>
                      <a:r>
                        <a:rPr b="0" i="1" lang="de-DE" sz="1600" spc="-1" strike="noStrike">
                          <a:solidFill>
                            <a:srgbClr val="000000"/>
                          </a:solidFill>
                          <a:uFill>
                            <a:solidFill>
                              <a:srgbClr val="ffffff"/>
                            </a:solidFill>
                          </a:uFill>
                          <a:latin typeface="Calibri"/>
                        </a:rPr>
                        <a:t>Eine Person kann die Rolle des Service Owners für einen oder mehrere (auch alle) Services über-nehmen</a:t>
                      </a:r>
                      <a:endParaRPr b="0" lang="de-DE" sz="1800" spc="-1" strike="noStrike">
                        <a:solidFill>
                          <a:srgbClr val="000000"/>
                        </a:solidFill>
                        <a:uFill>
                          <a:solidFill>
                            <a:srgbClr val="ffffff"/>
                          </a:solidFill>
                        </a:uFill>
                        <a:latin typeface="Arial"/>
                      </a:endParaRPr>
                    </a:p>
                  </a:txBody>
                  <a:tcPr marL="91440" marR="91440">
                    <a:lnL w="12240">
                      <a:solidFill>
                        <a:srgbClr val="ffffff"/>
                      </a:solidFill>
                    </a:lnL>
                    <a:lnR w="12240">
                      <a:solidFill>
                        <a:srgbClr val="ffffff"/>
                      </a:solidFill>
                    </a:lnR>
                    <a:lnT w="12240">
                      <a:solidFill>
                        <a:srgbClr val="ffffff"/>
                      </a:solidFill>
                    </a:lnT>
                    <a:lnB w="12240">
                      <a:solidFill>
                        <a:srgbClr val="ffffff"/>
                      </a:solidFill>
                    </a:lnB>
                    <a:solidFill>
                      <a:srgbClr val="d0d8e7"/>
                    </a:solidFill>
                  </a:tcPr>
                </a:tc>
              </a:tr>
            </a:tbl>
          </a:graphicData>
        </a:graphic>
      </p:graphicFrame>
      <p:sp>
        <p:nvSpPr>
          <p:cNvPr id="479" name="TextShape 3"/>
          <p:cNvSpPr txBox="1"/>
          <p:nvPr/>
        </p:nvSpPr>
        <p:spPr>
          <a:xfrm>
            <a:off x="6553080" y="6430680"/>
            <a:ext cx="2133360" cy="364680"/>
          </a:xfrm>
          <a:prstGeom prst="rect">
            <a:avLst/>
          </a:prstGeom>
          <a:noFill/>
          <a:ln>
            <a:noFill/>
          </a:ln>
        </p:spPr>
        <p:txBody>
          <a:bodyPr anchor="ctr"/>
          <a:p>
            <a:pPr algn="r">
              <a:lnSpc>
                <a:spcPct val="100000"/>
              </a:lnSpc>
            </a:pPr>
            <a:fld id="{AE9C74F0-66C6-4295-9F82-9E74E1D7C762}" type="slidenum">
              <a:rPr b="0" lang="de-DE" sz="1200" spc="-1" strike="noStrike">
                <a:solidFill>
                  <a:srgbClr val="8b8b8b"/>
                </a:solidFill>
                <a:uFill>
                  <a:solidFill>
                    <a:srgbClr val="ffffff"/>
                  </a:solidFill>
                </a:uFill>
                <a:latin typeface="Calibri"/>
              </a:rPr>
              <a:t>&lt;Foliennummer&gt;</a:t>
            </a:fld>
            <a:endParaRPr b="0" lang="de-DE" sz="1400" spc="-1" strike="noStrike">
              <a:solidFill>
                <a:srgbClr val="000000"/>
              </a:solidFill>
              <a:uFill>
                <a:solidFill>
                  <a:srgbClr val="ffffff"/>
                </a:solidFill>
              </a:uFill>
              <a:latin typeface="Times New Roman"/>
            </a:endParaRPr>
          </a:p>
        </p:txBody>
      </p:sp>
    </p:spTree>
  </p:cSld>
</p:sld>
</file>

<file path=ppt/slides/slide5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80" name="TextShape 1"/>
          <p:cNvSpPr txBox="1"/>
          <p:nvPr/>
        </p:nvSpPr>
        <p:spPr>
          <a:xfrm>
            <a:off x="457200" y="274680"/>
            <a:ext cx="7353360" cy="1047600"/>
          </a:xfrm>
          <a:prstGeom prst="rect">
            <a:avLst/>
          </a:prstGeom>
          <a:noFill/>
          <a:ln>
            <a:noFill/>
          </a:ln>
        </p:spPr>
        <p:txBody>
          <a:bodyPr anchor="ctr"/>
          <a:p>
            <a:pPr>
              <a:lnSpc>
                <a:spcPct val="100000"/>
              </a:lnSpc>
            </a:pPr>
            <a:r>
              <a:rPr b="0" lang="en-US" sz="3200" spc="-1" strike="noStrike">
                <a:solidFill>
                  <a:srgbClr val="205595"/>
                </a:solidFill>
                <a:uFill>
                  <a:solidFill>
                    <a:srgbClr val="ffffff"/>
                  </a:solidFill>
                </a:uFill>
                <a:latin typeface="Calibri"/>
              </a:rPr>
              <a:t>Planung des ITSM:</a:t>
            </a:r>
            <a:r>
              <a:rPr b="0" lang="en-US" sz="3200" spc="-1" strike="noStrike">
                <a:solidFill>
                  <a:srgbClr val="205595"/>
                </a:solidFill>
                <a:uFill>
                  <a:solidFill>
                    <a:srgbClr val="ffffff"/>
                  </a:solidFill>
                </a:uFill>
                <a:latin typeface="Calibri"/>
              </a:rPr>
              <a:t>
</a:t>
            </a:r>
            <a:r>
              <a:rPr b="0" lang="en-US" sz="3200" spc="-1" strike="noStrike">
                <a:solidFill>
                  <a:srgbClr val="205595"/>
                </a:solidFill>
                <a:uFill>
                  <a:solidFill>
                    <a:srgbClr val="ffffff"/>
                  </a:solidFill>
                </a:uFill>
                <a:latin typeface="Calibri"/>
              </a:rPr>
              <a:t>Zusammenfassung des Rollenmodells</a:t>
            </a:r>
            <a:endParaRPr b="0" lang="en-US" sz="1800" spc="-1" strike="noStrike">
              <a:solidFill>
                <a:srgbClr val="000000"/>
              </a:solidFill>
              <a:uFill>
                <a:solidFill>
                  <a:srgbClr val="ffffff"/>
                </a:solidFill>
              </a:uFill>
              <a:latin typeface="Calibri"/>
            </a:endParaRPr>
          </a:p>
        </p:txBody>
      </p:sp>
      <p:sp>
        <p:nvSpPr>
          <p:cNvPr id="481" name="TextShape 2"/>
          <p:cNvSpPr txBox="1"/>
          <p:nvPr/>
        </p:nvSpPr>
        <p:spPr>
          <a:xfrm>
            <a:off x="6553080" y="6430680"/>
            <a:ext cx="2133360" cy="364680"/>
          </a:xfrm>
          <a:prstGeom prst="rect">
            <a:avLst/>
          </a:prstGeom>
          <a:noFill/>
          <a:ln>
            <a:noFill/>
          </a:ln>
        </p:spPr>
        <p:txBody>
          <a:bodyPr anchor="ctr"/>
          <a:p>
            <a:pPr algn="r">
              <a:lnSpc>
                <a:spcPct val="100000"/>
              </a:lnSpc>
            </a:pPr>
            <a:fld id="{AB4F3C49-4E8F-4468-8838-96260F9E1810}" type="slidenum">
              <a:rPr b="0" lang="de-DE" sz="1200" spc="-1" strike="noStrike">
                <a:solidFill>
                  <a:srgbClr val="8b8b8b"/>
                </a:solidFill>
                <a:uFill>
                  <a:solidFill>
                    <a:srgbClr val="ffffff"/>
                  </a:solidFill>
                </a:uFill>
                <a:latin typeface="Calibri"/>
              </a:rPr>
              <a:t>&lt;Foliennummer&gt;</a:t>
            </a:fld>
            <a:endParaRPr b="0" lang="de-DE" sz="1400" spc="-1" strike="noStrike">
              <a:solidFill>
                <a:srgbClr val="000000"/>
              </a:solidFill>
              <a:uFill>
                <a:solidFill>
                  <a:srgbClr val="ffffff"/>
                </a:solidFill>
              </a:uFill>
              <a:latin typeface="Times New Roman"/>
            </a:endParaRPr>
          </a:p>
        </p:txBody>
      </p:sp>
      <p:sp>
        <p:nvSpPr>
          <p:cNvPr id="482" name="CustomShape 3"/>
          <p:cNvSpPr/>
          <p:nvPr/>
        </p:nvSpPr>
        <p:spPr>
          <a:xfrm>
            <a:off x="438120" y="1886040"/>
            <a:ext cx="8257680" cy="4590720"/>
          </a:xfrm>
          <a:prstGeom prst="rect">
            <a:avLst/>
          </a:prstGeom>
          <a:noFill/>
          <a:ln w="19080">
            <a:solidFill>
              <a:srgbClr val="4a7ebb"/>
            </a:solidFill>
            <a:round/>
          </a:ln>
          <a:effectLst>
            <a:outerShdw blurRad="40000" dir="5400000" dist="23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45000" bIns="45000"/>
          <a:p>
            <a:pPr algn="ctr">
              <a:lnSpc>
                <a:spcPct val="100000"/>
              </a:lnSpc>
            </a:pPr>
            <a:r>
              <a:rPr b="1" lang="de-DE" sz="1400" spc="-1" strike="noStrike">
                <a:solidFill>
                  <a:srgbClr val="000000"/>
                </a:solidFill>
                <a:uFill>
                  <a:solidFill>
                    <a:srgbClr val="ffffff"/>
                  </a:solidFill>
                </a:uFill>
                <a:latin typeface="Calibri"/>
              </a:rPr>
              <a:t>Gesamtes Service-Management-System (SMS)</a:t>
            </a:r>
            <a:endParaRPr b="0" lang="de-DE" sz="1800" spc="-1" strike="noStrike">
              <a:solidFill>
                <a:srgbClr val="000000"/>
              </a:solidFill>
              <a:uFill>
                <a:solidFill>
                  <a:srgbClr val="ffffff"/>
                </a:solidFill>
              </a:uFill>
              <a:latin typeface="Arial"/>
            </a:endParaRPr>
          </a:p>
        </p:txBody>
      </p:sp>
      <p:sp>
        <p:nvSpPr>
          <p:cNvPr id="483" name="CustomShape 4"/>
          <p:cNvSpPr/>
          <p:nvPr/>
        </p:nvSpPr>
        <p:spPr>
          <a:xfrm>
            <a:off x="581040" y="2705040"/>
            <a:ext cx="2133360" cy="637920"/>
          </a:xfrm>
          <a:prstGeom prst="rect">
            <a:avLst/>
          </a:prstGeom>
          <a:noFill/>
          <a:ln w="19080">
            <a:solidFill>
              <a:srgbClr val="4a7ebb"/>
            </a:solidFill>
            <a:round/>
          </a:ln>
          <a:effectLst>
            <a:outerShdw blurRad="40000" dir="5400000" dist="23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45000" bIns="45000" anchor="ctr"/>
          <a:p>
            <a:pPr algn="ctr">
              <a:lnSpc>
                <a:spcPct val="100000"/>
              </a:lnSpc>
            </a:pPr>
            <a:r>
              <a:rPr b="0" lang="de-DE" sz="1400" spc="-1" strike="noStrike">
                <a:solidFill>
                  <a:srgbClr val="000000"/>
                </a:solidFill>
                <a:uFill>
                  <a:solidFill>
                    <a:srgbClr val="ffffff"/>
                  </a:solidFill>
                </a:uFill>
                <a:latin typeface="Calibri"/>
              </a:rPr>
              <a:t>Service: E-Mail</a:t>
            </a:r>
            <a:endParaRPr b="0" lang="de-DE" sz="1800" spc="-1" strike="noStrike">
              <a:solidFill>
                <a:srgbClr val="000000"/>
              </a:solidFill>
              <a:uFill>
                <a:solidFill>
                  <a:srgbClr val="ffffff"/>
                </a:solidFill>
              </a:uFill>
              <a:latin typeface="Arial"/>
            </a:endParaRPr>
          </a:p>
        </p:txBody>
      </p:sp>
      <p:sp>
        <p:nvSpPr>
          <p:cNvPr id="484" name="CustomShape 5"/>
          <p:cNvSpPr/>
          <p:nvPr/>
        </p:nvSpPr>
        <p:spPr>
          <a:xfrm>
            <a:off x="2962440" y="2705040"/>
            <a:ext cx="2133360" cy="637920"/>
          </a:xfrm>
          <a:prstGeom prst="rect">
            <a:avLst/>
          </a:prstGeom>
          <a:noFill/>
          <a:ln w="19080">
            <a:solidFill>
              <a:srgbClr val="4a7ebb"/>
            </a:solidFill>
            <a:round/>
          </a:ln>
          <a:effectLst>
            <a:outerShdw blurRad="40000" dir="5400000" dist="23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45000" bIns="45000" anchor="ctr"/>
          <a:p>
            <a:pPr algn="ctr">
              <a:lnSpc>
                <a:spcPct val="100000"/>
              </a:lnSpc>
            </a:pPr>
            <a:r>
              <a:rPr b="0" lang="de-DE" sz="1400" spc="-1" strike="noStrike">
                <a:solidFill>
                  <a:srgbClr val="000000"/>
                </a:solidFill>
                <a:uFill>
                  <a:solidFill>
                    <a:srgbClr val="ffffff"/>
                  </a:solidFill>
                </a:uFill>
                <a:latin typeface="Calibri"/>
              </a:rPr>
              <a:t>Service: High performance computing</a:t>
            </a:r>
            <a:endParaRPr b="0" lang="de-DE" sz="1800" spc="-1" strike="noStrike">
              <a:solidFill>
                <a:srgbClr val="000000"/>
              </a:solidFill>
              <a:uFill>
                <a:solidFill>
                  <a:srgbClr val="ffffff"/>
                </a:solidFill>
              </a:uFill>
              <a:latin typeface="Arial"/>
            </a:endParaRPr>
          </a:p>
        </p:txBody>
      </p:sp>
      <p:sp>
        <p:nvSpPr>
          <p:cNvPr id="485" name="CustomShape 6"/>
          <p:cNvSpPr/>
          <p:nvPr/>
        </p:nvSpPr>
        <p:spPr>
          <a:xfrm>
            <a:off x="6467400" y="2705040"/>
            <a:ext cx="2085480" cy="637920"/>
          </a:xfrm>
          <a:prstGeom prst="rect">
            <a:avLst/>
          </a:prstGeom>
          <a:noFill/>
          <a:ln w="19080">
            <a:solidFill>
              <a:srgbClr val="4a7ebb"/>
            </a:solidFill>
            <a:round/>
          </a:ln>
          <a:effectLst>
            <a:outerShdw blurRad="40000" dir="5400000" dist="23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45000" bIns="45000" anchor="ctr"/>
          <a:p>
            <a:pPr algn="ctr">
              <a:lnSpc>
                <a:spcPct val="100000"/>
              </a:lnSpc>
            </a:pPr>
            <a:r>
              <a:rPr b="0" lang="de-DE" sz="1400" spc="-1" strike="noStrike">
                <a:solidFill>
                  <a:srgbClr val="000000"/>
                </a:solidFill>
                <a:uFill>
                  <a:solidFill>
                    <a:srgbClr val="ffffff"/>
                  </a:solidFill>
                </a:uFill>
                <a:latin typeface="Calibri"/>
              </a:rPr>
              <a:t>Andere Services</a:t>
            </a:r>
            <a:endParaRPr b="0" lang="de-DE" sz="1800" spc="-1" strike="noStrike">
              <a:solidFill>
                <a:srgbClr val="000000"/>
              </a:solidFill>
              <a:uFill>
                <a:solidFill>
                  <a:srgbClr val="ffffff"/>
                </a:solidFill>
              </a:uFill>
              <a:latin typeface="Arial"/>
            </a:endParaRPr>
          </a:p>
        </p:txBody>
      </p:sp>
      <p:sp>
        <p:nvSpPr>
          <p:cNvPr id="486" name="CustomShape 7"/>
          <p:cNvSpPr/>
          <p:nvPr/>
        </p:nvSpPr>
        <p:spPr>
          <a:xfrm>
            <a:off x="581040" y="4105440"/>
            <a:ext cx="1152000" cy="2209320"/>
          </a:xfrm>
          <a:prstGeom prst="rect">
            <a:avLst/>
          </a:prstGeom>
          <a:noFill/>
          <a:ln w="19080">
            <a:solidFill>
              <a:srgbClr val="4a7ebb"/>
            </a:solidFill>
            <a:round/>
          </a:ln>
          <a:effectLst>
            <a:outerShdw blurRad="40000" dir="5400000" dist="23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45000" bIns="45000"/>
          <a:p>
            <a:pPr algn="ctr">
              <a:lnSpc>
                <a:spcPct val="100000"/>
              </a:lnSpc>
            </a:pPr>
            <a:endParaRPr b="0" lang="de-DE" sz="1800" spc="-1" strike="noStrike">
              <a:solidFill>
                <a:srgbClr val="000000"/>
              </a:solidFill>
              <a:uFill>
                <a:solidFill>
                  <a:srgbClr val="ffffff"/>
                </a:solidFill>
              </a:uFill>
              <a:latin typeface="Arial"/>
            </a:endParaRPr>
          </a:p>
          <a:p>
            <a:pPr algn="ctr">
              <a:lnSpc>
                <a:spcPct val="100000"/>
              </a:lnSpc>
            </a:pPr>
            <a:r>
              <a:rPr b="0" lang="de-DE" sz="1400" spc="-1" strike="noStrike">
                <a:solidFill>
                  <a:srgbClr val="000000"/>
                </a:solidFill>
                <a:uFill>
                  <a:solidFill>
                    <a:srgbClr val="ffffff"/>
                  </a:solidFill>
                </a:uFill>
                <a:latin typeface="Calibri"/>
              </a:rPr>
              <a:t>Prozess: SPM</a:t>
            </a:r>
            <a:endParaRPr b="0" lang="de-DE" sz="1800" spc="-1" strike="noStrike">
              <a:solidFill>
                <a:srgbClr val="000000"/>
              </a:solidFill>
              <a:uFill>
                <a:solidFill>
                  <a:srgbClr val="ffffff"/>
                </a:solidFill>
              </a:uFill>
              <a:latin typeface="Arial"/>
            </a:endParaRPr>
          </a:p>
        </p:txBody>
      </p:sp>
      <p:sp>
        <p:nvSpPr>
          <p:cNvPr id="487" name="CustomShape 8"/>
          <p:cNvSpPr/>
          <p:nvPr/>
        </p:nvSpPr>
        <p:spPr>
          <a:xfrm>
            <a:off x="1933560" y="4105440"/>
            <a:ext cx="1152000" cy="2209320"/>
          </a:xfrm>
          <a:prstGeom prst="rect">
            <a:avLst/>
          </a:prstGeom>
          <a:noFill/>
          <a:ln w="19080">
            <a:solidFill>
              <a:srgbClr val="4a7ebb"/>
            </a:solidFill>
            <a:round/>
          </a:ln>
          <a:effectLst>
            <a:outerShdw blurRad="40000" dir="5400000" dist="23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45000" bIns="45000"/>
          <a:p>
            <a:pPr algn="ctr">
              <a:lnSpc>
                <a:spcPct val="100000"/>
              </a:lnSpc>
            </a:pPr>
            <a:endParaRPr b="0" lang="de-DE" sz="1800" spc="-1" strike="noStrike">
              <a:solidFill>
                <a:srgbClr val="000000"/>
              </a:solidFill>
              <a:uFill>
                <a:solidFill>
                  <a:srgbClr val="ffffff"/>
                </a:solidFill>
              </a:uFill>
              <a:latin typeface="Arial"/>
            </a:endParaRPr>
          </a:p>
          <a:p>
            <a:pPr algn="ctr">
              <a:lnSpc>
                <a:spcPct val="100000"/>
              </a:lnSpc>
            </a:pPr>
            <a:r>
              <a:rPr b="0" lang="de-DE" sz="1400" spc="-1" strike="noStrike">
                <a:solidFill>
                  <a:srgbClr val="000000"/>
                </a:solidFill>
                <a:uFill>
                  <a:solidFill>
                    <a:srgbClr val="ffffff"/>
                  </a:solidFill>
                </a:uFill>
                <a:latin typeface="Calibri"/>
              </a:rPr>
              <a:t>Prozess: SLM</a:t>
            </a:r>
            <a:endParaRPr b="0" lang="de-DE" sz="1800" spc="-1" strike="noStrike">
              <a:solidFill>
                <a:srgbClr val="000000"/>
              </a:solidFill>
              <a:uFill>
                <a:solidFill>
                  <a:srgbClr val="ffffff"/>
                </a:solidFill>
              </a:uFill>
              <a:latin typeface="Arial"/>
            </a:endParaRPr>
          </a:p>
        </p:txBody>
      </p:sp>
      <p:sp>
        <p:nvSpPr>
          <p:cNvPr id="488" name="CustomShape 9"/>
          <p:cNvSpPr/>
          <p:nvPr/>
        </p:nvSpPr>
        <p:spPr>
          <a:xfrm>
            <a:off x="3276720" y="3848040"/>
            <a:ext cx="2009520" cy="2466720"/>
          </a:xfrm>
          <a:prstGeom prst="rect">
            <a:avLst/>
          </a:prstGeom>
          <a:noFill/>
          <a:ln w="19080">
            <a:solidFill>
              <a:srgbClr val="4a7ebb"/>
            </a:solidFill>
            <a:round/>
          </a:ln>
          <a:effectLst>
            <a:outerShdw blurRad="40000" dir="5400000" dist="23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45000" bIns="45000"/>
          <a:p>
            <a:pPr algn="ctr">
              <a:lnSpc>
                <a:spcPct val="100000"/>
              </a:lnSpc>
            </a:pPr>
            <a:endParaRPr b="0" lang="de-DE" sz="1800" spc="-1" strike="noStrike">
              <a:solidFill>
                <a:srgbClr val="000000"/>
              </a:solidFill>
              <a:uFill>
                <a:solidFill>
                  <a:srgbClr val="ffffff"/>
                </a:solidFill>
              </a:uFill>
              <a:latin typeface="Arial"/>
            </a:endParaRPr>
          </a:p>
          <a:p>
            <a:pPr algn="ctr">
              <a:lnSpc>
                <a:spcPct val="100000"/>
              </a:lnSpc>
            </a:pPr>
            <a:r>
              <a:rPr b="0" lang="de-DE" sz="1400" spc="-1" strike="noStrike">
                <a:solidFill>
                  <a:srgbClr val="000000"/>
                </a:solidFill>
                <a:uFill>
                  <a:solidFill>
                    <a:srgbClr val="ffffff"/>
                  </a:solidFill>
                </a:uFill>
                <a:latin typeface="Calibri"/>
              </a:rPr>
              <a:t>Prozess: ISRM</a:t>
            </a:r>
            <a:endParaRPr b="0" lang="de-DE" sz="1800" spc="-1" strike="noStrike">
              <a:solidFill>
                <a:srgbClr val="000000"/>
              </a:solidFill>
              <a:uFill>
                <a:solidFill>
                  <a:srgbClr val="ffffff"/>
                </a:solidFill>
              </a:uFill>
              <a:latin typeface="Arial"/>
            </a:endParaRPr>
          </a:p>
        </p:txBody>
      </p:sp>
      <p:sp>
        <p:nvSpPr>
          <p:cNvPr id="489" name="CustomShape 10"/>
          <p:cNvSpPr/>
          <p:nvPr/>
        </p:nvSpPr>
        <p:spPr>
          <a:xfrm>
            <a:off x="6467400" y="4083840"/>
            <a:ext cx="2085480" cy="2230920"/>
          </a:xfrm>
          <a:prstGeom prst="rect">
            <a:avLst/>
          </a:prstGeom>
          <a:noFill/>
          <a:ln w="19080">
            <a:solidFill>
              <a:srgbClr val="4a7ebb"/>
            </a:solidFill>
            <a:round/>
          </a:ln>
          <a:effectLst>
            <a:outerShdw blurRad="40000" dir="5400000" dist="23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45000" bIns="45000"/>
          <a:p>
            <a:pPr algn="ctr">
              <a:lnSpc>
                <a:spcPct val="100000"/>
              </a:lnSpc>
            </a:pPr>
            <a:endParaRPr b="0" lang="de-DE" sz="1800" spc="-1" strike="noStrike">
              <a:solidFill>
                <a:srgbClr val="000000"/>
              </a:solidFill>
              <a:uFill>
                <a:solidFill>
                  <a:srgbClr val="ffffff"/>
                </a:solidFill>
              </a:uFill>
              <a:latin typeface="Arial"/>
            </a:endParaRPr>
          </a:p>
          <a:p>
            <a:pPr algn="ctr">
              <a:lnSpc>
                <a:spcPct val="100000"/>
              </a:lnSpc>
            </a:pPr>
            <a:r>
              <a:rPr b="0" lang="de-DE" sz="1400" spc="-1" strike="noStrike">
                <a:solidFill>
                  <a:srgbClr val="000000"/>
                </a:solidFill>
                <a:uFill>
                  <a:solidFill>
                    <a:srgbClr val="ffffff"/>
                  </a:solidFill>
                </a:uFill>
                <a:latin typeface="Calibri"/>
              </a:rPr>
              <a:t>Andere Prozesse</a:t>
            </a:r>
            <a:endParaRPr b="0" lang="de-DE" sz="1800" spc="-1" strike="noStrike">
              <a:solidFill>
                <a:srgbClr val="000000"/>
              </a:solidFill>
              <a:uFill>
                <a:solidFill>
                  <a:srgbClr val="ffffff"/>
                </a:solidFill>
              </a:uFill>
              <a:latin typeface="Arial"/>
            </a:endParaRPr>
          </a:p>
        </p:txBody>
      </p:sp>
      <p:sp>
        <p:nvSpPr>
          <p:cNvPr id="490" name="CustomShape 11"/>
          <p:cNvSpPr/>
          <p:nvPr/>
        </p:nvSpPr>
        <p:spPr>
          <a:xfrm>
            <a:off x="762120" y="4724280"/>
            <a:ext cx="918720" cy="237600"/>
          </a:xfrm>
          <a:prstGeom prst="rect">
            <a:avLst/>
          </a:prstGeom>
          <a:noFill/>
          <a:ln w="19080">
            <a:solidFill>
              <a:srgbClr val="4a7ebb"/>
            </a:solidFill>
            <a:round/>
          </a:ln>
          <a:effectLst>
            <a:outerShdw blurRad="40000" dir="5400000" dist="23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45000" bIns="45000" anchor="ctr"/>
          <a:p>
            <a:pPr algn="ctr">
              <a:lnSpc>
                <a:spcPct val="100000"/>
              </a:lnSpc>
            </a:pPr>
            <a:r>
              <a:rPr b="0" lang="de-DE" sz="1400" spc="-1" strike="noStrike">
                <a:solidFill>
                  <a:srgbClr val="000000"/>
                </a:solidFill>
                <a:uFill>
                  <a:solidFill>
                    <a:srgbClr val="ffffff"/>
                  </a:solidFill>
                </a:uFill>
                <a:latin typeface="Calibri"/>
              </a:rPr>
              <a:t>Activity 1</a:t>
            </a:r>
            <a:endParaRPr b="0" lang="de-DE" sz="1800" spc="-1" strike="noStrike">
              <a:solidFill>
                <a:srgbClr val="000000"/>
              </a:solidFill>
              <a:uFill>
                <a:solidFill>
                  <a:srgbClr val="ffffff"/>
                </a:solidFill>
              </a:uFill>
              <a:latin typeface="Arial"/>
            </a:endParaRPr>
          </a:p>
        </p:txBody>
      </p:sp>
      <p:sp>
        <p:nvSpPr>
          <p:cNvPr id="491" name="CustomShape 12"/>
          <p:cNvSpPr/>
          <p:nvPr/>
        </p:nvSpPr>
        <p:spPr>
          <a:xfrm>
            <a:off x="762120" y="5114880"/>
            <a:ext cx="918720" cy="237600"/>
          </a:xfrm>
          <a:prstGeom prst="rect">
            <a:avLst/>
          </a:prstGeom>
          <a:noFill/>
          <a:ln w="19080">
            <a:solidFill>
              <a:srgbClr val="4a7ebb"/>
            </a:solidFill>
            <a:round/>
          </a:ln>
          <a:effectLst>
            <a:outerShdw blurRad="40000" dir="5400000" dist="23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45000" bIns="45000" anchor="ctr"/>
          <a:p>
            <a:pPr algn="ctr">
              <a:lnSpc>
                <a:spcPct val="100000"/>
              </a:lnSpc>
            </a:pPr>
            <a:r>
              <a:rPr b="0" lang="de-DE" sz="1400" spc="-1" strike="noStrike">
                <a:solidFill>
                  <a:srgbClr val="000000"/>
                </a:solidFill>
                <a:uFill>
                  <a:solidFill>
                    <a:srgbClr val="ffffff"/>
                  </a:solidFill>
                </a:uFill>
                <a:latin typeface="Calibri"/>
              </a:rPr>
              <a:t>Activity 2</a:t>
            </a:r>
            <a:endParaRPr b="0" lang="de-DE" sz="1800" spc="-1" strike="noStrike">
              <a:solidFill>
                <a:srgbClr val="000000"/>
              </a:solidFill>
              <a:uFill>
                <a:solidFill>
                  <a:srgbClr val="ffffff"/>
                </a:solidFill>
              </a:uFill>
              <a:latin typeface="Arial"/>
            </a:endParaRPr>
          </a:p>
        </p:txBody>
      </p:sp>
      <p:sp>
        <p:nvSpPr>
          <p:cNvPr id="492" name="CustomShape 13"/>
          <p:cNvSpPr/>
          <p:nvPr/>
        </p:nvSpPr>
        <p:spPr>
          <a:xfrm>
            <a:off x="762120" y="5505480"/>
            <a:ext cx="918720" cy="237600"/>
          </a:xfrm>
          <a:prstGeom prst="rect">
            <a:avLst/>
          </a:prstGeom>
          <a:noFill/>
          <a:ln w="19080">
            <a:solidFill>
              <a:srgbClr val="4a7ebb"/>
            </a:solidFill>
            <a:round/>
          </a:ln>
          <a:effectLst>
            <a:outerShdw blurRad="40000" dir="5400000" dist="23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45000" bIns="45000" anchor="ctr"/>
          <a:p>
            <a:pPr algn="ctr">
              <a:lnSpc>
                <a:spcPct val="100000"/>
              </a:lnSpc>
            </a:pPr>
            <a:r>
              <a:rPr b="0" lang="de-DE" sz="1400" spc="-1" strike="noStrike">
                <a:solidFill>
                  <a:srgbClr val="000000"/>
                </a:solidFill>
                <a:uFill>
                  <a:solidFill>
                    <a:srgbClr val="ffffff"/>
                  </a:solidFill>
                </a:uFill>
                <a:latin typeface="Calibri"/>
              </a:rPr>
              <a:t>Activity 3</a:t>
            </a:r>
            <a:endParaRPr b="0" lang="de-DE" sz="1800" spc="-1" strike="noStrike">
              <a:solidFill>
                <a:srgbClr val="000000"/>
              </a:solidFill>
              <a:uFill>
                <a:solidFill>
                  <a:srgbClr val="ffffff"/>
                </a:solidFill>
              </a:uFill>
              <a:latin typeface="Arial"/>
            </a:endParaRPr>
          </a:p>
        </p:txBody>
      </p:sp>
      <p:sp>
        <p:nvSpPr>
          <p:cNvPr id="493" name="CustomShape 14"/>
          <p:cNvSpPr/>
          <p:nvPr/>
        </p:nvSpPr>
        <p:spPr>
          <a:xfrm>
            <a:off x="2112120" y="4705200"/>
            <a:ext cx="918720" cy="237600"/>
          </a:xfrm>
          <a:prstGeom prst="rect">
            <a:avLst/>
          </a:prstGeom>
          <a:noFill/>
          <a:ln w="19080">
            <a:solidFill>
              <a:srgbClr val="4a7ebb"/>
            </a:solidFill>
            <a:round/>
          </a:ln>
          <a:effectLst>
            <a:outerShdw blurRad="40000" dir="5400000" dist="23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45000" bIns="45000" anchor="ctr"/>
          <a:p>
            <a:pPr algn="ctr">
              <a:lnSpc>
                <a:spcPct val="100000"/>
              </a:lnSpc>
            </a:pPr>
            <a:r>
              <a:rPr b="0" lang="de-DE" sz="1400" spc="-1" strike="noStrike">
                <a:solidFill>
                  <a:srgbClr val="000000"/>
                </a:solidFill>
                <a:uFill>
                  <a:solidFill>
                    <a:srgbClr val="ffffff"/>
                  </a:solidFill>
                </a:uFill>
                <a:latin typeface="Calibri"/>
              </a:rPr>
              <a:t>Activity 1</a:t>
            </a:r>
            <a:endParaRPr b="0" lang="de-DE" sz="1800" spc="-1" strike="noStrike">
              <a:solidFill>
                <a:srgbClr val="000000"/>
              </a:solidFill>
              <a:uFill>
                <a:solidFill>
                  <a:srgbClr val="ffffff"/>
                </a:solidFill>
              </a:uFill>
              <a:latin typeface="Arial"/>
            </a:endParaRPr>
          </a:p>
        </p:txBody>
      </p:sp>
      <p:sp>
        <p:nvSpPr>
          <p:cNvPr id="494" name="CustomShape 15"/>
          <p:cNvSpPr/>
          <p:nvPr/>
        </p:nvSpPr>
        <p:spPr>
          <a:xfrm>
            <a:off x="2112120" y="5095800"/>
            <a:ext cx="918720" cy="237600"/>
          </a:xfrm>
          <a:prstGeom prst="rect">
            <a:avLst/>
          </a:prstGeom>
          <a:noFill/>
          <a:ln w="19080">
            <a:solidFill>
              <a:srgbClr val="4a7ebb"/>
            </a:solidFill>
            <a:round/>
          </a:ln>
          <a:effectLst>
            <a:outerShdw blurRad="40000" dir="5400000" dist="23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45000" bIns="45000" anchor="ctr"/>
          <a:p>
            <a:pPr algn="ctr">
              <a:lnSpc>
                <a:spcPct val="100000"/>
              </a:lnSpc>
            </a:pPr>
            <a:r>
              <a:rPr b="0" lang="de-DE" sz="1400" spc="-1" strike="noStrike">
                <a:solidFill>
                  <a:srgbClr val="000000"/>
                </a:solidFill>
                <a:uFill>
                  <a:solidFill>
                    <a:srgbClr val="ffffff"/>
                  </a:solidFill>
                </a:uFill>
                <a:latin typeface="Calibri"/>
              </a:rPr>
              <a:t>Activity 2</a:t>
            </a:r>
            <a:endParaRPr b="0" lang="de-DE" sz="1800" spc="-1" strike="noStrike">
              <a:solidFill>
                <a:srgbClr val="000000"/>
              </a:solidFill>
              <a:uFill>
                <a:solidFill>
                  <a:srgbClr val="ffffff"/>
                </a:solidFill>
              </a:uFill>
              <a:latin typeface="Arial"/>
            </a:endParaRPr>
          </a:p>
        </p:txBody>
      </p:sp>
      <p:sp>
        <p:nvSpPr>
          <p:cNvPr id="495" name="CustomShape 16"/>
          <p:cNvSpPr/>
          <p:nvPr/>
        </p:nvSpPr>
        <p:spPr>
          <a:xfrm>
            <a:off x="2112120" y="5486400"/>
            <a:ext cx="918720" cy="237600"/>
          </a:xfrm>
          <a:prstGeom prst="rect">
            <a:avLst/>
          </a:prstGeom>
          <a:noFill/>
          <a:ln w="19080">
            <a:solidFill>
              <a:srgbClr val="4a7ebb"/>
            </a:solidFill>
            <a:round/>
          </a:ln>
          <a:effectLst>
            <a:outerShdw blurRad="40000" dir="5400000" dist="23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45000" bIns="45000" anchor="ctr"/>
          <a:p>
            <a:pPr algn="ctr">
              <a:lnSpc>
                <a:spcPct val="100000"/>
              </a:lnSpc>
            </a:pPr>
            <a:r>
              <a:rPr b="0" lang="de-DE" sz="1400" spc="-1" strike="noStrike">
                <a:solidFill>
                  <a:srgbClr val="000000"/>
                </a:solidFill>
                <a:uFill>
                  <a:solidFill>
                    <a:srgbClr val="ffffff"/>
                  </a:solidFill>
                </a:uFill>
                <a:latin typeface="Calibri"/>
              </a:rPr>
              <a:t>Activity 3</a:t>
            </a:r>
            <a:endParaRPr b="0" lang="de-DE" sz="1800" spc="-1" strike="noStrike">
              <a:solidFill>
                <a:srgbClr val="000000"/>
              </a:solidFill>
              <a:uFill>
                <a:solidFill>
                  <a:srgbClr val="ffffff"/>
                </a:solidFill>
              </a:uFill>
              <a:latin typeface="Arial"/>
            </a:endParaRPr>
          </a:p>
        </p:txBody>
      </p:sp>
      <p:sp>
        <p:nvSpPr>
          <p:cNvPr id="496" name="CustomShape 17"/>
          <p:cNvSpPr/>
          <p:nvPr/>
        </p:nvSpPr>
        <p:spPr>
          <a:xfrm>
            <a:off x="3436200" y="4438800"/>
            <a:ext cx="918720" cy="237600"/>
          </a:xfrm>
          <a:prstGeom prst="rect">
            <a:avLst/>
          </a:prstGeom>
          <a:noFill/>
          <a:ln w="19080">
            <a:solidFill>
              <a:srgbClr val="4a7ebb"/>
            </a:solidFill>
            <a:round/>
          </a:ln>
          <a:effectLst>
            <a:outerShdw blurRad="40000" dir="5400000" dist="23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45000" bIns="45000" anchor="ctr"/>
          <a:p>
            <a:pPr algn="ctr">
              <a:lnSpc>
                <a:spcPct val="100000"/>
              </a:lnSpc>
            </a:pPr>
            <a:r>
              <a:rPr b="0" lang="de-DE" sz="1400" spc="-1" strike="noStrike">
                <a:solidFill>
                  <a:srgbClr val="000000"/>
                </a:solidFill>
                <a:uFill>
                  <a:solidFill>
                    <a:srgbClr val="ffffff"/>
                  </a:solidFill>
                </a:uFill>
                <a:latin typeface="Calibri"/>
              </a:rPr>
              <a:t>Activity 1</a:t>
            </a:r>
            <a:endParaRPr b="0" lang="de-DE" sz="1800" spc="-1" strike="noStrike">
              <a:solidFill>
                <a:srgbClr val="000000"/>
              </a:solidFill>
              <a:uFill>
                <a:solidFill>
                  <a:srgbClr val="ffffff"/>
                </a:solidFill>
              </a:uFill>
              <a:latin typeface="Arial"/>
            </a:endParaRPr>
          </a:p>
        </p:txBody>
      </p:sp>
      <p:sp>
        <p:nvSpPr>
          <p:cNvPr id="497" name="CustomShape 18"/>
          <p:cNvSpPr/>
          <p:nvPr/>
        </p:nvSpPr>
        <p:spPr>
          <a:xfrm>
            <a:off x="3436200" y="6010200"/>
            <a:ext cx="918720" cy="237600"/>
          </a:xfrm>
          <a:prstGeom prst="rect">
            <a:avLst/>
          </a:prstGeom>
          <a:noFill/>
          <a:ln w="19080">
            <a:solidFill>
              <a:srgbClr val="4a7ebb"/>
            </a:solidFill>
            <a:round/>
          </a:ln>
          <a:effectLst>
            <a:outerShdw blurRad="40000" dir="5400000" dist="23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45000" bIns="45000" anchor="ctr"/>
          <a:p>
            <a:pPr algn="ctr">
              <a:lnSpc>
                <a:spcPct val="100000"/>
              </a:lnSpc>
            </a:pPr>
            <a:r>
              <a:rPr b="0" lang="de-DE" sz="1400" spc="-1" strike="noStrike">
                <a:solidFill>
                  <a:srgbClr val="000000"/>
                </a:solidFill>
                <a:uFill>
                  <a:solidFill>
                    <a:srgbClr val="ffffff"/>
                  </a:solidFill>
                </a:uFill>
                <a:latin typeface="Calibri"/>
              </a:rPr>
              <a:t>Activity 2</a:t>
            </a:r>
            <a:endParaRPr b="0" lang="de-DE" sz="1800" spc="-1" strike="noStrike">
              <a:solidFill>
                <a:srgbClr val="000000"/>
              </a:solidFill>
              <a:uFill>
                <a:solidFill>
                  <a:srgbClr val="ffffff"/>
                </a:solidFill>
              </a:uFill>
              <a:latin typeface="Arial"/>
            </a:endParaRPr>
          </a:p>
        </p:txBody>
      </p:sp>
      <p:sp>
        <p:nvSpPr>
          <p:cNvPr id="498" name="CustomShape 19"/>
          <p:cNvSpPr/>
          <p:nvPr/>
        </p:nvSpPr>
        <p:spPr>
          <a:xfrm>
            <a:off x="4443480" y="4748040"/>
            <a:ext cx="180720" cy="1176120"/>
          </a:xfrm>
          <a:prstGeom prst="rect">
            <a:avLst/>
          </a:prstGeom>
          <a:noFill/>
          <a:ln w="19080">
            <a:solidFill>
              <a:srgbClr val="4a7ebb"/>
            </a:solidFill>
            <a:round/>
          </a:ln>
          <a:effectLst>
            <a:outerShdw blurRad="40000" dir="5400000" dist="23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45000" bIns="45000" anchor="ctr" vert="vert270"/>
          <a:p>
            <a:pPr algn="ctr">
              <a:lnSpc>
                <a:spcPct val="100000"/>
              </a:lnSpc>
            </a:pPr>
            <a:r>
              <a:rPr b="0" i="1" lang="de-DE" sz="1400" spc="-1" strike="noStrike">
                <a:solidFill>
                  <a:srgbClr val="000000"/>
                </a:solidFill>
                <a:uFill>
                  <a:solidFill>
                    <a:srgbClr val="ffffff"/>
                  </a:solidFill>
                </a:uFill>
                <a:latin typeface="Calibri"/>
              </a:rPr>
              <a:t>Incident 142</a:t>
            </a:r>
            <a:endParaRPr b="0" lang="de-DE" sz="1800" spc="-1" strike="noStrike">
              <a:solidFill>
                <a:srgbClr val="000000"/>
              </a:solidFill>
              <a:uFill>
                <a:solidFill>
                  <a:srgbClr val="ffffff"/>
                </a:solidFill>
              </a:uFill>
              <a:latin typeface="Arial"/>
            </a:endParaRPr>
          </a:p>
        </p:txBody>
      </p:sp>
      <p:sp>
        <p:nvSpPr>
          <p:cNvPr id="499" name="CustomShape 20"/>
          <p:cNvSpPr/>
          <p:nvPr/>
        </p:nvSpPr>
        <p:spPr>
          <a:xfrm>
            <a:off x="4714920" y="4748040"/>
            <a:ext cx="180720" cy="1176120"/>
          </a:xfrm>
          <a:prstGeom prst="rect">
            <a:avLst/>
          </a:prstGeom>
          <a:noFill/>
          <a:ln w="19080">
            <a:solidFill>
              <a:srgbClr val="4a7ebb"/>
            </a:solidFill>
            <a:round/>
          </a:ln>
          <a:effectLst>
            <a:outerShdw blurRad="40000" dir="5400000" dist="23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45000" bIns="45000" anchor="ctr" vert="vert270"/>
          <a:p>
            <a:pPr algn="ctr">
              <a:lnSpc>
                <a:spcPct val="100000"/>
              </a:lnSpc>
            </a:pPr>
            <a:r>
              <a:rPr b="0" i="1" lang="de-DE" sz="1400" spc="-1" strike="noStrike">
                <a:solidFill>
                  <a:srgbClr val="000000"/>
                </a:solidFill>
                <a:uFill>
                  <a:solidFill>
                    <a:srgbClr val="ffffff"/>
                  </a:solidFill>
                </a:uFill>
                <a:latin typeface="Calibri"/>
              </a:rPr>
              <a:t>Incident 143</a:t>
            </a:r>
            <a:endParaRPr b="0" lang="de-DE" sz="1800" spc="-1" strike="noStrike">
              <a:solidFill>
                <a:srgbClr val="000000"/>
              </a:solidFill>
              <a:uFill>
                <a:solidFill>
                  <a:srgbClr val="ffffff"/>
                </a:solidFill>
              </a:uFill>
              <a:latin typeface="Arial"/>
            </a:endParaRPr>
          </a:p>
        </p:txBody>
      </p:sp>
      <p:sp>
        <p:nvSpPr>
          <p:cNvPr id="500" name="CustomShape 21"/>
          <p:cNvSpPr/>
          <p:nvPr/>
        </p:nvSpPr>
        <p:spPr>
          <a:xfrm>
            <a:off x="4986360" y="4748040"/>
            <a:ext cx="180720" cy="1176120"/>
          </a:xfrm>
          <a:prstGeom prst="rect">
            <a:avLst/>
          </a:prstGeom>
          <a:noFill/>
          <a:ln w="19080">
            <a:solidFill>
              <a:srgbClr val="4a7ebb"/>
            </a:solidFill>
            <a:round/>
          </a:ln>
          <a:effectLst>
            <a:outerShdw blurRad="40000" dir="5400000" dist="23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45000" bIns="45000" anchor="ctr" vert="vert270"/>
          <a:p>
            <a:pPr algn="ctr">
              <a:lnSpc>
                <a:spcPct val="100000"/>
              </a:lnSpc>
            </a:pPr>
            <a:r>
              <a:rPr b="0" i="1" lang="de-DE" sz="1400" spc="-1" strike="noStrike">
                <a:solidFill>
                  <a:srgbClr val="000000"/>
                </a:solidFill>
                <a:uFill>
                  <a:solidFill>
                    <a:srgbClr val="ffffff"/>
                  </a:solidFill>
                </a:uFill>
                <a:latin typeface="Calibri"/>
              </a:rPr>
              <a:t>Incident 144</a:t>
            </a:r>
            <a:endParaRPr b="0" lang="de-DE" sz="1800" spc="-1" strike="noStrike">
              <a:solidFill>
                <a:srgbClr val="000000"/>
              </a:solidFill>
              <a:uFill>
                <a:solidFill>
                  <a:srgbClr val="ffffff"/>
                </a:solidFill>
              </a:uFill>
              <a:latin typeface="Arial"/>
            </a:endParaRPr>
          </a:p>
        </p:txBody>
      </p:sp>
      <p:sp>
        <p:nvSpPr>
          <p:cNvPr id="501" name="CustomShape 22"/>
          <p:cNvSpPr/>
          <p:nvPr/>
        </p:nvSpPr>
        <p:spPr>
          <a:xfrm>
            <a:off x="3629160" y="4748040"/>
            <a:ext cx="725760" cy="237600"/>
          </a:xfrm>
          <a:prstGeom prst="rect">
            <a:avLst/>
          </a:prstGeom>
          <a:noFill/>
          <a:ln w="19080">
            <a:solidFill>
              <a:srgbClr val="4a7ebb"/>
            </a:solidFill>
            <a:round/>
          </a:ln>
          <a:effectLst>
            <a:outerShdw blurRad="40000" dir="5400000" dist="23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45000" bIns="45000" anchor="ctr"/>
          <a:p>
            <a:pPr algn="ctr">
              <a:lnSpc>
                <a:spcPct val="100000"/>
              </a:lnSpc>
            </a:pPr>
            <a:r>
              <a:rPr b="0" lang="de-DE" sz="1400" spc="-1" strike="noStrike">
                <a:solidFill>
                  <a:srgbClr val="000000"/>
                </a:solidFill>
                <a:uFill>
                  <a:solidFill>
                    <a:srgbClr val="ffffff"/>
                  </a:solidFill>
                </a:uFill>
                <a:latin typeface="Calibri"/>
              </a:rPr>
              <a:t>Step 1</a:t>
            </a:r>
            <a:endParaRPr b="0" lang="de-DE" sz="1800" spc="-1" strike="noStrike">
              <a:solidFill>
                <a:srgbClr val="000000"/>
              </a:solidFill>
              <a:uFill>
                <a:solidFill>
                  <a:srgbClr val="ffffff"/>
                </a:solidFill>
              </a:uFill>
              <a:latin typeface="Arial"/>
            </a:endParaRPr>
          </a:p>
        </p:txBody>
      </p:sp>
      <p:sp>
        <p:nvSpPr>
          <p:cNvPr id="502" name="CustomShape 23"/>
          <p:cNvSpPr/>
          <p:nvPr/>
        </p:nvSpPr>
        <p:spPr>
          <a:xfrm>
            <a:off x="3629160" y="5067360"/>
            <a:ext cx="725760" cy="237600"/>
          </a:xfrm>
          <a:prstGeom prst="rect">
            <a:avLst/>
          </a:prstGeom>
          <a:noFill/>
          <a:ln w="19080">
            <a:solidFill>
              <a:srgbClr val="4a7ebb"/>
            </a:solidFill>
            <a:round/>
          </a:ln>
          <a:effectLst>
            <a:outerShdw blurRad="40000" dir="5400000" dist="23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45000" bIns="45000" anchor="ctr"/>
          <a:p>
            <a:pPr algn="ctr">
              <a:lnSpc>
                <a:spcPct val="100000"/>
              </a:lnSpc>
            </a:pPr>
            <a:r>
              <a:rPr b="0" lang="de-DE" sz="1400" spc="-1" strike="noStrike">
                <a:solidFill>
                  <a:srgbClr val="000000"/>
                </a:solidFill>
                <a:uFill>
                  <a:solidFill>
                    <a:srgbClr val="ffffff"/>
                  </a:solidFill>
                </a:uFill>
                <a:latin typeface="Calibri"/>
              </a:rPr>
              <a:t>Step 2</a:t>
            </a:r>
            <a:endParaRPr b="0" lang="de-DE" sz="1800" spc="-1" strike="noStrike">
              <a:solidFill>
                <a:srgbClr val="000000"/>
              </a:solidFill>
              <a:uFill>
                <a:solidFill>
                  <a:srgbClr val="ffffff"/>
                </a:solidFill>
              </a:uFill>
              <a:latin typeface="Arial"/>
            </a:endParaRPr>
          </a:p>
        </p:txBody>
      </p:sp>
      <p:sp>
        <p:nvSpPr>
          <p:cNvPr id="503" name="CustomShape 24"/>
          <p:cNvSpPr/>
          <p:nvPr/>
        </p:nvSpPr>
        <p:spPr>
          <a:xfrm>
            <a:off x="3629160" y="5376960"/>
            <a:ext cx="725760" cy="237600"/>
          </a:xfrm>
          <a:prstGeom prst="rect">
            <a:avLst/>
          </a:prstGeom>
          <a:noFill/>
          <a:ln w="19080">
            <a:solidFill>
              <a:srgbClr val="4a7ebb"/>
            </a:solidFill>
            <a:round/>
          </a:ln>
          <a:effectLst>
            <a:outerShdw blurRad="40000" dir="5400000" dist="23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45000" bIns="45000" anchor="ctr"/>
          <a:p>
            <a:pPr algn="ctr">
              <a:lnSpc>
                <a:spcPct val="100000"/>
              </a:lnSpc>
            </a:pPr>
            <a:r>
              <a:rPr b="0" lang="de-DE" sz="1400" spc="-1" strike="noStrike">
                <a:solidFill>
                  <a:srgbClr val="000000"/>
                </a:solidFill>
                <a:uFill>
                  <a:solidFill>
                    <a:srgbClr val="ffffff"/>
                  </a:solidFill>
                </a:uFill>
                <a:latin typeface="Calibri"/>
              </a:rPr>
              <a:t>Step 3</a:t>
            </a:r>
            <a:endParaRPr b="0" lang="de-DE" sz="1800" spc="-1" strike="noStrike">
              <a:solidFill>
                <a:srgbClr val="000000"/>
              </a:solidFill>
              <a:uFill>
                <a:solidFill>
                  <a:srgbClr val="ffffff"/>
                </a:solidFill>
              </a:uFill>
              <a:latin typeface="Arial"/>
            </a:endParaRPr>
          </a:p>
        </p:txBody>
      </p:sp>
      <p:sp>
        <p:nvSpPr>
          <p:cNvPr id="504" name="CustomShape 25"/>
          <p:cNvSpPr/>
          <p:nvPr/>
        </p:nvSpPr>
        <p:spPr>
          <a:xfrm>
            <a:off x="3629160" y="5686560"/>
            <a:ext cx="725760" cy="237600"/>
          </a:xfrm>
          <a:prstGeom prst="rect">
            <a:avLst/>
          </a:prstGeom>
          <a:noFill/>
          <a:ln w="19080">
            <a:solidFill>
              <a:srgbClr val="4a7ebb"/>
            </a:solidFill>
            <a:round/>
          </a:ln>
          <a:effectLst>
            <a:outerShdw blurRad="40000" dir="5400000" dist="23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45000" bIns="45000" anchor="ctr"/>
          <a:p>
            <a:pPr algn="ctr">
              <a:lnSpc>
                <a:spcPct val="100000"/>
              </a:lnSpc>
            </a:pPr>
            <a:r>
              <a:rPr b="0" lang="de-DE" sz="1400" spc="-1" strike="noStrike">
                <a:solidFill>
                  <a:srgbClr val="000000"/>
                </a:solidFill>
                <a:uFill>
                  <a:solidFill>
                    <a:srgbClr val="ffffff"/>
                  </a:solidFill>
                </a:uFill>
                <a:latin typeface="Calibri"/>
              </a:rPr>
              <a:t>Step 4</a:t>
            </a:r>
            <a:endParaRPr b="0" lang="de-DE" sz="1800" spc="-1" strike="noStrike">
              <a:solidFill>
                <a:srgbClr val="000000"/>
              </a:solidFill>
              <a:uFill>
                <a:solidFill>
                  <a:srgbClr val="ffffff"/>
                </a:solidFill>
              </a:uFill>
              <a:latin typeface="Arial"/>
            </a:endParaRPr>
          </a:p>
        </p:txBody>
      </p:sp>
      <p:sp>
        <p:nvSpPr>
          <p:cNvPr id="505" name="CustomShape 26"/>
          <p:cNvSpPr/>
          <p:nvPr/>
        </p:nvSpPr>
        <p:spPr>
          <a:xfrm>
            <a:off x="676440" y="2352600"/>
            <a:ext cx="1342800" cy="442440"/>
          </a:xfrm>
          <a:prstGeom prst="roundRect">
            <a:avLst>
              <a:gd name="adj" fmla="val 16667"/>
            </a:avLst>
          </a:prstGeom>
          <a:solidFill>
            <a:schemeClr val="accent1">
              <a:lumMod val="60000"/>
              <a:lumOff val="40000"/>
            </a:schemeClr>
          </a:solidFill>
          <a:ln w="19080">
            <a:noFill/>
          </a:ln>
          <a:effectLst>
            <a:outerShdw blurRad="40000" dir="5400000" dist="23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45000" bIns="45000" anchor="ctr"/>
          <a:p>
            <a:pPr algn="ctr">
              <a:lnSpc>
                <a:spcPct val="100000"/>
              </a:lnSpc>
            </a:pPr>
            <a:r>
              <a:rPr b="0" lang="de-DE" sz="1400" spc="-1" strike="noStrike">
                <a:solidFill>
                  <a:srgbClr val="ffffff"/>
                </a:solidFill>
                <a:uFill>
                  <a:solidFill>
                    <a:srgbClr val="ffffff"/>
                  </a:solidFill>
                </a:uFill>
                <a:latin typeface="Calibri"/>
              </a:rPr>
              <a:t>Service Owner: E-Mail</a:t>
            </a:r>
            <a:endParaRPr b="0" lang="de-DE" sz="1800" spc="-1" strike="noStrike">
              <a:solidFill>
                <a:srgbClr val="000000"/>
              </a:solidFill>
              <a:uFill>
                <a:solidFill>
                  <a:srgbClr val="ffffff"/>
                </a:solidFill>
              </a:uFill>
              <a:latin typeface="Arial"/>
            </a:endParaRPr>
          </a:p>
        </p:txBody>
      </p:sp>
      <p:sp>
        <p:nvSpPr>
          <p:cNvPr id="506" name="CustomShape 27"/>
          <p:cNvSpPr/>
          <p:nvPr/>
        </p:nvSpPr>
        <p:spPr>
          <a:xfrm>
            <a:off x="3038400" y="2352600"/>
            <a:ext cx="1342800" cy="442440"/>
          </a:xfrm>
          <a:prstGeom prst="roundRect">
            <a:avLst>
              <a:gd name="adj" fmla="val 16667"/>
            </a:avLst>
          </a:prstGeom>
          <a:solidFill>
            <a:schemeClr val="accent1">
              <a:lumMod val="60000"/>
              <a:lumOff val="40000"/>
            </a:schemeClr>
          </a:solidFill>
          <a:ln w="19080">
            <a:noFill/>
          </a:ln>
          <a:effectLst>
            <a:outerShdw blurRad="40000" dir="5400000" dist="23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45000" bIns="45000" anchor="ctr"/>
          <a:p>
            <a:pPr algn="ctr">
              <a:lnSpc>
                <a:spcPct val="100000"/>
              </a:lnSpc>
            </a:pPr>
            <a:r>
              <a:rPr b="0" lang="de-DE" sz="1400" spc="-1" strike="noStrike">
                <a:solidFill>
                  <a:srgbClr val="ffffff"/>
                </a:solidFill>
                <a:uFill>
                  <a:solidFill>
                    <a:srgbClr val="ffffff"/>
                  </a:solidFill>
                </a:uFill>
                <a:latin typeface="Calibri"/>
              </a:rPr>
              <a:t>Service Owner: HP computing</a:t>
            </a:r>
            <a:endParaRPr b="0" lang="de-DE" sz="1800" spc="-1" strike="noStrike">
              <a:solidFill>
                <a:srgbClr val="000000"/>
              </a:solidFill>
              <a:uFill>
                <a:solidFill>
                  <a:srgbClr val="ffffff"/>
                </a:solidFill>
              </a:uFill>
              <a:latin typeface="Arial"/>
            </a:endParaRPr>
          </a:p>
        </p:txBody>
      </p:sp>
      <p:sp>
        <p:nvSpPr>
          <p:cNvPr id="507" name="CustomShape 28"/>
          <p:cNvSpPr/>
          <p:nvPr/>
        </p:nvSpPr>
        <p:spPr>
          <a:xfrm>
            <a:off x="1416600" y="1666800"/>
            <a:ext cx="1342800" cy="533160"/>
          </a:xfrm>
          <a:prstGeom prst="roundRect">
            <a:avLst>
              <a:gd name="adj" fmla="val 16667"/>
            </a:avLst>
          </a:prstGeom>
          <a:solidFill>
            <a:schemeClr val="accent1">
              <a:lumMod val="75000"/>
            </a:schemeClr>
          </a:solidFill>
          <a:ln w="19080">
            <a:noFill/>
          </a:ln>
          <a:effectLst>
            <a:outerShdw blurRad="40000" dir="5400000" dist="23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45000" bIns="45000" anchor="ctr"/>
          <a:p>
            <a:pPr algn="ctr">
              <a:lnSpc>
                <a:spcPct val="100000"/>
              </a:lnSpc>
            </a:pPr>
            <a:r>
              <a:rPr b="0" lang="de-DE" sz="1400" spc="-1" strike="noStrike">
                <a:solidFill>
                  <a:srgbClr val="ffffff"/>
                </a:solidFill>
                <a:uFill>
                  <a:solidFill>
                    <a:srgbClr val="ffffff"/>
                  </a:solidFill>
                </a:uFill>
                <a:latin typeface="Calibri"/>
              </a:rPr>
              <a:t>SMS-Verantwortlicher</a:t>
            </a:r>
            <a:endParaRPr b="0" lang="de-DE" sz="1800" spc="-1" strike="noStrike">
              <a:solidFill>
                <a:srgbClr val="000000"/>
              </a:solidFill>
              <a:uFill>
                <a:solidFill>
                  <a:srgbClr val="ffffff"/>
                </a:solidFill>
              </a:uFill>
              <a:latin typeface="Arial"/>
            </a:endParaRPr>
          </a:p>
        </p:txBody>
      </p:sp>
      <p:sp>
        <p:nvSpPr>
          <p:cNvPr id="508" name="CustomShape 29"/>
          <p:cNvSpPr/>
          <p:nvPr/>
        </p:nvSpPr>
        <p:spPr>
          <a:xfrm>
            <a:off x="1990800" y="3956400"/>
            <a:ext cx="973440" cy="292680"/>
          </a:xfrm>
          <a:prstGeom prst="roundRect">
            <a:avLst>
              <a:gd name="adj" fmla="val 16667"/>
            </a:avLst>
          </a:prstGeom>
          <a:solidFill>
            <a:schemeClr val="accent3"/>
          </a:solidFill>
          <a:ln w="19080">
            <a:noFill/>
          </a:ln>
          <a:effectLst>
            <a:outerShdw blurRad="40000" dir="5400000" dist="23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45000" bIns="45000" anchor="ctr"/>
          <a:p>
            <a:pPr algn="ctr">
              <a:lnSpc>
                <a:spcPct val="100000"/>
              </a:lnSpc>
            </a:pPr>
            <a:r>
              <a:rPr b="0" lang="de-DE" sz="1400" spc="-1" strike="noStrike">
                <a:solidFill>
                  <a:srgbClr val="ffffff"/>
                </a:solidFill>
                <a:uFill>
                  <a:solidFill>
                    <a:srgbClr val="ffffff"/>
                  </a:solidFill>
                </a:uFill>
                <a:latin typeface="Calibri"/>
              </a:rPr>
              <a:t>PM SLM</a:t>
            </a:r>
            <a:endParaRPr b="0" lang="de-DE" sz="1800" spc="-1" strike="noStrike">
              <a:solidFill>
                <a:srgbClr val="000000"/>
              </a:solidFill>
              <a:uFill>
                <a:solidFill>
                  <a:srgbClr val="ffffff"/>
                </a:solidFill>
              </a:uFill>
              <a:latin typeface="Arial"/>
            </a:endParaRPr>
          </a:p>
        </p:txBody>
      </p:sp>
      <p:sp>
        <p:nvSpPr>
          <p:cNvPr id="509" name="CustomShape 30"/>
          <p:cNvSpPr/>
          <p:nvPr/>
        </p:nvSpPr>
        <p:spPr>
          <a:xfrm>
            <a:off x="5238720" y="4393440"/>
            <a:ext cx="1049760" cy="473400"/>
          </a:xfrm>
          <a:prstGeom prst="roundRect">
            <a:avLst>
              <a:gd name="adj" fmla="val 16667"/>
            </a:avLst>
          </a:prstGeom>
          <a:solidFill>
            <a:schemeClr val="accent4">
              <a:lumMod val="60000"/>
              <a:lumOff val="40000"/>
            </a:schemeClr>
          </a:solidFill>
          <a:ln w="19080">
            <a:noFill/>
          </a:ln>
          <a:effectLst>
            <a:outerShdw blurRad="40000" dir="5400000" dist="23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45000" bIns="45000" anchor="ctr"/>
          <a:p>
            <a:pPr algn="ctr">
              <a:lnSpc>
                <a:spcPct val="100000"/>
              </a:lnSpc>
            </a:pPr>
            <a:r>
              <a:rPr b="0" lang="de-DE" sz="1400" spc="-1" strike="noStrike">
                <a:solidFill>
                  <a:srgbClr val="ffffff"/>
                </a:solidFill>
                <a:uFill>
                  <a:solidFill>
                    <a:srgbClr val="ffffff"/>
                  </a:solidFill>
                </a:uFill>
                <a:latin typeface="Arial Narrow"/>
              </a:rPr>
              <a:t>Case Owner Incident 142</a:t>
            </a:r>
            <a:endParaRPr b="0" lang="de-DE" sz="1800" spc="-1" strike="noStrike">
              <a:solidFill>
                <a:srgbClr val="000000"/>
              </a:solidFill>
              <a:uFill>
                <a:solidFill>
                  <a:srgbClr val="ffffff"/>
                </a:solidFill>
              </a:uFill>
              <a:latin typeface="Arial"/>
            </a:endParaRPr>
          </a:p>
        </p:txBody>
      </p:sp>
      <p:sp>
        <p:nvSpPr>
          <p:cNvPr id="510" name="CustomShape 31"/>
          <p:cNvSpPr/>
          <p:nvPr/>
        </p:nvSpPr>
        <p:spPr>
          <a:xfrm>
            <a:off x="658440" y="3964680"/>
            <a:ext cx="973440" cy="292680"/>
          </a:xfrm>
          <a:prstGeom prst="roundRect">
            <a:avLst>
              <a:gd name="adj" fmla="val 16667"/>
            </a:avLst>
          </a:prstGeom>
          <a:solidFill>
            <a:schemeClr val="accent3"/>
          </a:solidFill>
          <a:ln w="19080">
            <a:noFill/>
          </a:ln>
          <a:effectLst>
            <a:outerShdw blurRad="40000" dir="5400000" dist="23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45000" bIns="45000" anchor="ctr"/>
          <a:p>
            <a:pPr algn="ctr">
              <a:lnSpc>
                <a:spcPct val="100000"/>
              </a:lnSpc>
            </a:pPr>
            <a:r>
              <a:rPr b="0" lang="de-DE" sz="1400" spc="-1" strike="noStrike">
                <a:solidFill>
                  <a:srgbClr val="ffffff"/>
                </a:solidFill>
                <a:uFill>
                  <a:solidFill>
                    <a:srgbClr val="ffffff"/>
                  </a:solidFill>
                </a:uFill>
                <a:latin typeface="Calibri"/>
              </a:rPr>
              <a:t>PM SPM</a:t>
            </a:r>
            <a:endParaRPr b="0" lang="de-DE" sz="1800" spc="-1" strike="noStrike">
              <a:solidFill>
                <a:srgbClr val="000000"/>
              </a:solidFill>
              <a:uFill>
                <a:solidFill>
                  <a:srgbClr val="ffffff"/>
                </a:solidFill>
              </a:uFill>
              <a:latin typeface="Arial"/>
            </a:endParaRPr>
          </a:p>
        </p:txBody>
      </p:sp>
      <p:sp>
        <p:nvSpPr>
          <p:cNvPr id="511" name="CustomShape 32"/>
          <p:cNvSpPr/>
          <p:nvPr/>
        </p:nvSpPr>
        <p:spPr>
          <a:xfrm>
            <a:off x="3764880" y="3705120"/>
            <a:ext cx="973440" cy="292680"/>
          </a:xfrm>
          <a:prstGeom prst="roundRect">
            <a:avLst>
              <a:gd name="adj" fmla="val 16667"/>
            </a:avLst>
          </a:prstGeom>
          <a:solidFill>
            <a:schemeClr val="accent3"/>
          </a:solidFill>
          <a:ln w="19080">
            <a:noFill/>
          </a:ln>
          <a:effectLst>
            <a:outerShdw blurRad="40000" dir="5400000" dist="23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45000" bIns="45000" anchor="ctr"/>
          <a:p>
            <a:pPr algn="ctr">
              <a:lnSpc>
                <a:spcPct val="100000"/>
              </a:lnSpc>
            </a:pPr>
            <a:r>
              <a:rPr b="0" lang="de-DE" sz="1400" spc="-1" strike="noStrike">
                <a:solidFill>
                  <a:srgbClr val="ffffff"/>
                </a:solidFill>
                <a:uFill>
                  <a:solidFill>
                    <a:srgbClr val="ffffff"/>
                  </a:solidFill>
                </a:uFill>
                <a:latin typeface="Calibri"/>
              </a:rPr>
              <a:t>PM ISRM</a:t>
            </a:r>
            <a:endParaRPr b="0" lang="de-DE" sz="1800" spc="-1" strike="noStrike">
              <a:solidFill>
                <a:srgbClr val="000000"/>
              </a:solidFill>
              <a:uFill>
                <a:solidFill>
                  <a:srgbClr val="ffffff"/>
                </a:solidFill>
              </a:uFill>
              <a:latin typeface="Arial"/>
            </a:endParaRPr>
          </a:p>
        </p:txBody>
      </p:sp>
      <p:sp>
        <p:nvSpPr>
          <p:cNvPr id="512" name="CustomShape 33"/>
          <p:cNvSpPr/>
          <p:nvPr/>
        </p:nvSpPr>
        <p:spPr>
          <a:xfrm>
            <a:off x="658440" y="3524400"/>
            <a:ext cx="2305800" cy="363960"/>
          </a:xfrm>
          <a:prstGeom prst="roundRect">
            <a:avLst>
              <a:gd name="adj" fmla="val 16667"/>
            </a:avLst>
          </a:prstGeom>
          <a:solidFill>
            <a:schemeClr val="tx2">
              <a:lumMod val="60000"/>
              <a:lumOff val="40000"/>
            </a:schemeClr>
          </a:solidFill>
          <a:ln w="19080">
            <a:noFill/>
          </a:ln>
          <a:effectLst>
            <a:outerShdw blurRad="40000" dir="5400000" dist="23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45000" bIns="45000" anchor="ctr"/>
          <a:p>
            <a:pPr algn="ctr">
              <a:lnSpc>
                <a:spcPct val="100000"/>
              </a:lnSpc>
            </a:pPr>
            <a:r>
              <a:rPr b="0" lang="de-DE" sz="1400" spc="-1" strike="noStrike">
                <a:solidFill>
                  <a:srgbClr val="ffffff"/>
                </a:solidFill>
                <a:uFill>
                  <a:solidFill>
                    <a:srgbClr val="ffffff"/>
                  </a:solidFill>
                </a:uFill>
                <a:latin typeface="Calibri"/>
              </a:rPr>
              <a:t>Prozess Owner SPM &amp; SLM</a:t>
            </a:r>
            <a:endParaRPr b="0" lang="de-DE" sz="1800" spc="-1" strike="noStrike">
              <a:solidFill>
                <a:srgbClr val="000000"/>
              </a:solidFill>
              <a:uFill>
                <a:solidFill>
                  <a:srgbClr val="ffffff"/>
                </a:solidFill>
              </a:uFill>
              <a:latin typeface="Arial"/>
            </a:endParaRPr>
          </a:p>
        </p:txBody>
      </p:sp>
      <p:sp>
        <p:nvSpPr>
          <p:cNvPr id="513" name="CustomShape 34"/>
          <p:cNvSpPr/>
          <p:nvPr/>
        </p:nvSpPr>
        <p:spPr>
          <a:xfrm>
            <a:off x="6534000" y="3937320"/>
            <a:ext cx="1942560" cy="292680"/>
          </a:xfrm>
          <a:prstGeom prst="roundRect">
            <a:avLst>
              <a:gd name="adj" fmla="val 16667"/>
            </a:avLst>
          </a:prstGeom>
          <a:solidFill>
            <a:schemeClr val="accent3"/>
          </a:solidFill>
          <a:ln w="19080">
            <a:noFill/>
          </a:ln>
          <a:effectLst>
            <a:outerShdw blurRad="40000" dir="5400000" dist="23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45000" bIns="45000" anchor="ctr"/>
          <a:p>
            <a:pPr algn="ctr">
              <a:lnSpc>
                <a:spcPct val="100000"/>
              </a:lnSpc>
            </a:pPr>
            <a:r>
              <a:rPr b="0" lang="de-DE" sz="1400" spc="-1" strike="noStrike">
                <a:solidFill>
                  <a:srgbClr val="ffffff"/>
                </a:solidFill>
                <a:uFill>
                  <a:solidFill>
                    <a:srgbClr val="ffffff"/>
                  </a:solidFill>
                </a:uFill>
                <a:latin typeface="Calibri"/>
              </a:rPr>
              <a:t>Prozessmanager</a:t>
            </a:r>
            <a:endParaRPr b="0" lang="de-DE" sz="1800" spc="-1" strike="noStrike">
              <a:solidFill>
                <a:srgbClr val="000000"/>
              </a:solidFill>
              <a:uFill>
                <a:solidFill>
                  <a:srgbClr val="ffffff"/>
                </a:solidFill>
              </a:uFill>
              <a:latin typeface="Arial"/>
            </a:endParaRPr>
          </a:p>
        </p:txBody>
      </p:sp>
      <p:sp>
        <p:nvSpPr>
          <p:cNvPr id="514" name="CustomShape 35"/>
          <p:cNvSpPr/>
          <p:nvPr/>
        </p:nvSpPr>
        <p:spPr>
          <a:xfrm>
            <a:off x="6534000" y="3476520"/>
            <a:ext cx="1942560" cy="363960"/>
          </a:xfrm>
          <a:prstGeom prst="roundRect">
            <a:avLst>
              <a:gd name="adj" fmla="val 16667"/>
            </a:avLst>
          </a:prstGeom>
          <a:solidFill>
            <a:schemeClr val="tx2">
              <a:lumMod val="60000"/>
              <a:lumOff val="40000"/>
            </a:schemeClr>
          </a:solidFill>
          <a:ln w="19080">
            <a:noFill/>
          </a:ln>
          <a:effectLst>
            <a:outerShdw blurRad="40000" dir="5400000" dist="23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45000" bIns="45000" anchor="ctr"/>
          <a:p>
            <a:pPr algn="ctr">
              <a:lnSpc>
                <a:spcPct val="100000"/>
              </a:lnSpc>
            </a:pPr>
            <a:r>
              <a:rPr b="0" lang="de-DE" sz="1400" spc="-1" strike="noStrike">
                <a:solidFill>
                  <a:srgbClr val="ffffff"/>
                </a:solidFill>
                <a:uFill>
                  <a:solidFill>
                    <a:srgbClr val="ffffff"/>
                  </a:solidFill>
                </a:uFill>
                <a:latin typeface="Calibri"/>
              </a:rPr>
              <a:t>Prozess-Owners</a:t>
            </a:r>
            <a:endParaRPr b="0" lang="de-DE" sz="1800" spc="-1" strike="noStrike">
              <a:solidFill>
                <a:srgbClr val="000000"/>
              </a:solidFill>
              <a:uFill>
                <a:solidFill>
                  <a:srgbClr val="ffffff"/>
                </a:solidFill>
              </a:uFill>
              <a:latin typeface="Arial"/>
            </a:endParaRPr>
          </a:p>
        </p:txBody>
      </p:sp>
      <p:sp>
        <p:nvSpPr>
          <p:cNvPr id="515" name="CustomShape 36"/>
          <p:cNvSpPr/>
          <p:nvPr/>
        </p:nvSpPr>
        <p:spPr>
          <a:xfrm>
            <a:off x="6610320" y="2352600"/>
            <a:ext cx="1342800" cy="442440"/>
          </a:xfrm>
          <a:prstGeom prst="roundRect">
            <a:avLst>
              <a:gd name="adj" fmla="val 16667"/>
            </a:avLst>
          </a:prstGeom>
          <a:solidFill>
            <a:schemeClr val="accent1">
              <a:lumMod val="60000"/>
              <a:lumOff val="40000"/>
            </a:schemeClr>
          </a:solidFill>
          <a:ln w="19080">
            <a:noFill/>
          </a:ln>
          <a:effectLst>
            <a:outerShdw blurRad="40000" dir="5400000" dist="23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45000" bIns="45000" anchor="ctr"/>
          <a:p>
            <a:pPr algn="ctr">
              <a:lnSpc>
                <a:spcPct val="100000"/>
              </a:lnSpc>
            </a:pPr>
            <a:r>
              <a:rPr b="0" lang="de-DE" sz="1400" spc="-1" strike="noStrike">
                <a:solidFill>
                  <a:srgbClr val="ffffff"/>
                </a:solidFill>
                <a:uFill>
                  <a:solidFill>
                    <a:srgbClr val="ffffff"/>
                  </a:solidFill>
                </a:uFill>
                <a:latin typeface="Calibri"/>
              </a:rPr>
              <a:t>Service Owners</a:t>
            </a:r>
            <a:endParaRPr b="0" lang="de-DE" sz="1800" spc="-1" strike="noStrike">
              <a:solidFill>
                <a:srgbClr val="000000"/>
              </a:solidFill>
              <a:uFill>
                <a:solidFill>
                  <a:srgbClr val="ffffff"/>
                </a:solidFill>
              </a:uFill>
              <a:latin typeface="Arial"/>
            </a:endParaRPr>
          </a:p>
        </p:txBody>
      </p:sp>
      <p:sp>
        <p:nvSpPr>
          <p:cNvPr id="516" name="CustomShape 37"/>
          <p:cNvSpPr/>
          <p:nvPr/>
        </p:nvSpPr>
        <p:spPr>
          <a:xfrm>
            <a:off x="5238720" y="4921920"/>
            <a:ext cx="1049760" cy="473400"/>
          </a:xfrm>
          <a:prstGeom prst="roundRect">
            <a:avLst>
              <a:gd name="adj" fmla="val 16667"/>
            </a:avLst>
          </a:prstGeom>
          <a:solidFill>
            <a:schemeClr val="accent4">
              <a:lumMod val="60000"/>
              <a:lumOff val="40000"/>
            </a:schemeClr>
          </a:solidFill>
          <a:ln w="19080">
            <a:noFill/>
          </a:ln>
          <a:effectLst>
            <a:outerShdw blurRad="40000" dir="5400000" dist="23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45000" bIns="45000" anchor="ctr"/>
          <a:p>
            <a:pPr algn="ctr">
              <a:lnSpc>
                <a:spcPct val="100000"/>
              </a:lnSpc>
            </a:pPr>
            <a:r>
              <a:rPr b="0" lang="de-DE" sz="1400" spc="-1" strike="noStrike">
                <a:solidFill>
                  <a:srgbClr val="ffffff"/>
                </a:solidFill>
                <a:uFill>
                  <a:solidFill>
                    <a:srgbClr val="ffffff"/>
                  </a:solidFill>
                </a:uFill>
                <a:latin typeface="Arial Narrow"/>
              </a:rPr>
              <a:t>Case Owner Incident 143</a:t>
            </a:r>
            <a:endParaRPr b="0" lang="de-DE" sz="1800" spc="-1" strike="noStrike">
              <a:solidFill>
                <a:srgbClr val="000000"/>
              </a:solidFill>
              <a:uFill>
                <a:solidFill>
                  <a:srgbClr val="ffffff"/>
                </a:solidFill>
              </a:uFill>
              <a:latin typeface="Arial"/>
            </a:endParaRPr>
          </a:p>
        </p:txBody>
      </p:sp>
      <p:sp>
        <p:nvSpPr>
          <p:cNvPr id="517" name="CustomShape 38"/>
          <p:cNvSpPr/>
          <p:nvPr/>
        </p:nvSpPr>
        <p:spPr>
          <a:xfrm>
            <a:off x="5238720" y="5450760"/>
            <a:ext cx="1049760" cy="473400"/>
          </a:xfrm>
          <a:prstGeom prst="roundRect">
            <a:avLst>
              <a:gd name="adj" fmla="val 16667"/>
            </a:avLst>
          </a:prstGeom>
          <a:solidFill>
            <a:schemeClr val="accent4">
              <a:lumMod val="60000"/>
              <a:lumOff val="40000"/>
            </a:schemeClr>
          </a:solidFill>
          <a:ln w="19080">
            <a:noFill/>
          </a:ln>
          <a:effectLst>
            <a:outerShdw blurRad="40000" dir="5400000" dist="23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45000" bIns="45000" anchor="ctr"/>
          <a:p>
            <a:pPr algn="ctr">
              <a:lnSpc>
                <a:spcPct val="100000"/>
              </a:lnSpc>
            </a:pPr>
            <a:r>
              <a:rPr b="0" lang="de-DE" sz="1400" spc="-1" strike="noStrike">
                <a:solidFill>
                  <a:srgbClr val="ffffff"/>
                </a:solidFill>
                <a:uFill>
                  <a:solidFill>
                    <a:srgbClr val="ffffff"/>
                  </a:solidFill>
                </a:uFill>
                <a:latin typeface="Arial Narrow"/>
              </a:rPr>
              <a:t>Case Owner Incident 144</a:t>
            </a:r>
            <a:endParaRPr b="0" lang="de-DE" sz="1800" spc="-1" strike="noStrike">
              <a:solidFill>
                <a:srgbClr val="000000"/>
              </a:solidFill>
              <a:uFill>
                <a:solidFill>
                  <a:srgbClr val="ffffff"/>
                </a:solidFill>
              </a:uFill>
              <a:latin typeface="Arial"/>
            </a:endParaRPr>
          </a:p>
        </p:txBody>
      </p:sp>
      <p:sp>
        <p:nvSpPr>
          <p:cNvPr id="518" name="CustomShape 39"/>
          <p:cNvSpPr/>
          <p:nvPr/>
        </p:nvSpPr>
        <p:spPr>
          <a:xfrm>
            <a:off x="6648480" y="4824360"/>
            <a:ext cx="1049760" cy="473400"/>
          </a:xfrm>
          <a:prstGeom prst="roundRect">
            <a:avLst>
              <a:gd name="adj" fmla="val 16667"/>
            </a:avLst>
          </a:prstGeom>
          <a:solidFill>
            <a:schemeClr val="accent4">
              <a:lumMod val="60000"/>
              <a:lumOff val="40000"/>
            </a:schemeClr>
          </a:solidFill>
          <a:ln w="19080">
            <a:noFill/>
          </a:ln>
          <a:effectLst>
            <a:outerShdw blurRad="40000" dir="5400000" dist="23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45000" bIns="45000" anchor="ctr"/>
          <a:p>
            <a:pPr algn="ctr">
              <a:lnSpc>
                <a:spcPct val="100000"/>
              </a:lnSpc>
            </a:pPr>
            <a:r>
              <a:rPr b="0" lang="de-DE" sz="1400" spc="-1" strike="noStrike">
                <a:solidFill>
                  <a:srgbClr val="ffffff"/>
                </a:solidFill>
                <a:uFill>
                  <a:solidFill>
                    <a:srgbClr val="ffffff"/>
                  </a:solidFill>
                </a:uFill>
                <a:latin typeface="Calibri"/>
              </a:rPr>
              <a:t>Case Owner</a:t>
            </a:r>
            <a:endParaRPr b="0" lang="de-DE" sz="1800" spc="-1" strike="noStrike">
              <a:solidFill>
                <a:srgbClr val="000000"/>
              </a:solidFill>
              <a:uFill>
                <a:solidFill>
                  <a:srgbClr val="ffffff"/>
                </a:solidFill>
              </a:uFill>
              <a:latin typeface="Arial"/>
            </a:endParaRPr>
          </a:p>
        </p:txBody>
      </p:sp>
      <p:sp>
        <p:nvSpPr>
          <p:cNvPr id="519" name="CustomShape 40"/>
          <p:cNvSpPr/>
          <p:nvPr/>
        </p:nvSpPr>
        <p:spPr>
          <a:xfrm>
            <a:off x="3333600" y="4467240"/>
            <a:ext cx="193680" cy="1742760"/>
          </a:xfrm>
          <a:prstGeom prst="roundRect">
            <a:avLst>
              <a:gd name="adj" fmla="val 16667"/>
            </a:avLst>
          </a:prstGeom>
          <a:solidFill>
            <a:schemeClr val="accent6"/>
          </a:solidFill>
          <a:ln w="19080">
            <a:noFill/>
          </a:ln>
          <a:effectLst>
            <a:outerShdw blurRad="40000" dir="5400000" dist="23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45000" bIns="45000" anchor="ctr" vert="vert270"/>
          <a:p>
            <a:pPr algn="ctr">
              <a:lnSpc>
                <a:spcPct val="100000"/>
              </a:lnSpc>
            </a:pPr>
            <a:r>
              <a:rPr b="0" lang="de-DE" sz="1400" spc="-1" strike="noStrike">
                <a:solidFill>
                  <a:srgbClr val="ffffff"/>
                </a:solidFill>
                <a:uFill>
                  <a:solidFill>
                    <a:srgbClr val="ffffff"/>
                  </a:solidFill>
                </a:uFill>
                <a:latin typeface="Calibri"/>
              </a:rPr>
              <a:t>ISRM Team</a:t>
            </a:r>
            <a:endParaRPr b="0" lang="de-DE" sz="1800" spc="-1" strike="noStrike">
              <a:solidFill>
                <a:srgbClr val="000000"/>
              </a:solidFill>
              <a:uFill>
                <a:solidFill>
                  <a:srgbClr val="ffffff"/>
                </a:solidFill>
              </a:uFill>
              <a:latin typeface="Arial"/>
            </a:endParaRPr>
          </a:p>
        </p:txBody>
      </p:sp>
      <p:sp>
        <p:nvSpPr>
          <p:cNvPr id="520" name="CustomShape 41"/>
          <p:cNvSpPr/>
          <p:nvPr/>
        </p:nvSpPr>
        <p:spPr>
          <a:xfrm>
            <a:off x="639360" y="4768560"/>
            <a:ext cx="215280" cy="918720"/>
          </a:xfrm>
          <a:prstGeom prst="roundRect">
            <a:avLst>
              <a:gd name="adj" fmla="val 16667"/>
            </a:avLst>
          </a:prstGeom>
          <a:solidFill>
            <a:schemeClr val="accent6"/>
          </a:solidFill>
          <a:ln w="19080">
            <a:noFill/>
          </a:ln>
          <a:effectLst>
            <a:outerShdw blurRad="40000" dir="5400000" dist="23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45000" bIns="45000" anchor="ctr" vert="vert270"/>
          <a:p>
            <a:pPr algn="ctr">
              <a:lnSpc>
                <a:spcPct val="100000"/>
              </a:lnSpc>
            </a:pPr>
            <a:r>
              <a:rPr b="0" lang="de-DE" sz="1400" spc="-1" strike="noStrike">
                <a:solidFill>
                  <a:srgbClr val="ffffff"/>
                </a:solidFill>
                <a:uFill>
                  <a:solidFill>
                    <a:srgbClr val="ffffff"/>
                  </a:solidFill>
                </a:uFill>
                <a:latin typeface="Calibri"/>
              </a:rPr>
              <a:t>SPM Team</a:t>
            </a:r>
            <a:endParaRPr b="0" lang="de-DE" sz="1800" spc="-1" strike="noStrike">
              <a:solidFill>
                <a:srgbClr val="000000"/>
              </a:solidFill>
              <a:uFill>
                <a:solidFill>
                  <a:srgbClr val="ffffff"/>
                </a:solidFill>
              </a:uFill>
              <a:latin typeface="Arial"/>
            </a:endParaRPr>
          </a:p>
        </p:txBody>
      </p:sp>
      <p:sp>
        <p:nvSpPr>
          <p:cNvPr id="521" name="CustomShape 42"/>
          <p:cNvSpPr/>
          <p:nvPr/>
        </p:nvSpPr>
        <p:spPr>
          <a:xfrm>
            <a:off x="1988280" y="4755240"/>
            <a:ext cx="215280" cy="918720"/>
          </a:xfrm>
          <a:prstGeom prst="roundRect">
            <a:avLst>
              <a:gd name="adj" fmla="val 16667"/>
            </a:avLst>
          </a:prstGeom>
          <a:solidFill>
            <a:schemeClr val="accent6"/>
          </a:solidFill>
          <a:ln w="19080">
            <a:noFill/>
          </a:ln>
          <a:effectLst>
            <a:outerShdw blurRad="40000" dir="5400000" dist="23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45000" bIns="45000" anchor="ctr" vert="vert270"/>
          <a:p>
            <a:pPr algn="ctr">
              <a:lnSpc>
                <a:spcPct val="100000"/>
              </a:lnSpc>
            </a:pPr>
            <a:r>
              <a:rPr b="0" lang="de-DE" sz="1400" spc="-1" strike="noStrike">
                <a:solidFill>
                  <a:srgbClr val="ffffff"/>
                </a:solidFill>
                <a:uFill>
                  <a:solidFill>
                    <a:srgbClr val="ffffff"/>
                  </a:solidFill>
                </a:uFill>
                <a:latin typeface="Calibri"/>
              </a:rPr>
              <a:t>SLM Team</a:t>
            </a:r>
            <a:endParaRPr b="0" lang="de-DE" sz="1800" spc="-1" strike="noStrike">
              <a:solidFill>
                <a:srgbClr val="000000"/>
              </a:solidFill>
              <a:uFill>
                <a:solidFill>
                  <a:srgbClr val="ffffff"/>
                </a:solidFill>
              </a:uFill>
              <a:latin typeface="Arial"/>
            </a:endParaRPr>
          </a:p>
        </p:txBody>
      </p:sp>
      <p:sp>
        <p:nvSpPr>
          <p:cNvPr id="522" name="CustomShape 43"/>
          <p:cNvSpPr/>
          <p:nvPr/>
        </p:nvSpPr>
        <p:spPr>
          <a:xfrm>
            <a:off x="7272360" y="5549040"/>
            <a:ext cx="1076760" cy="477720"/>
          </a:xfrm>
          <a:prstGeom prst="roundRect">
            <a:avLst>
              <a:gd name="adj" fmla="val 16667"/>
            </a:avLst>
          </a:prstGeom>
          <a:solidFill>
            <a:schemeClr val="accent6"/>
          </a:solidFill>
          <a:ln w="19080">
            <a:noFill/>
          </a:ln>
          <a:effectLst>
            <a:outerShdw blurRad="40000" dir="5400000" dist="23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45000" bIns="45000" anchor="ctr"/>
          <a:p>
            <a:pPr algn="ctr">
              <a:lnSpc>
                <a:spcPct val="100000"/>
              </a:lnSpc>
            </a:pPr>
            <a:r>
              <a:rPr b="0" lang="de-DE" sz="1400" spc="-1" strike="noStrike">
                <a:solidFill>
                  <a:srgbClr val="ffffff"/>
                </a:solidFill>
                <a:uFill>
                  <a:solidFill>
                    <a:srgbClr val="ffffff"/>
                  </a:solidFill>
                </a:uFill>
                <a:latin typeface="Calibri"/>
              </a:rPr>
              <a:t>Prozess-team</a:t>
            </a:r>
            <a:endParaRPr b="0" lang="de-DE" sz="1800" spc="-1" strike="noStrike">
              <a:solidFill>
                <a:srgbClr val="000000"/>
              </a:solidFill>
              <a:uFill>
                <a:solidFill>
                  <a:srgbClr val="ffffff"/>
                </a:solidFill>
              </a:uFill>
              <a:latin typeface="Arial"/>
            </a:endParaRPr>
          </a:p>
        </p:txBody>
      </p:sp>
    </p:spTree>
  </p:cSld>
</p:sld>
</file>

<file path=ppt/slides/slide5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23" name="TextShape 1"/>
          <p:cNvSpPr txBox="1"/>
          <p:nvPr/>
        </p:nvSpPr>
        <p:spPr>
          <a:xfrm>
            <a:off x="457200" y="274680"/>
            <a:ext cx="7353360" cy="1047600"/>
          </a:xfrm>
          <a:prstGeom prst="rect">
            <a:avLst/>
          </a:prstGeom>
          <a:noFill/>
          <a:ln>
            <a:noFill/>
          </a:ln>
        </p:spPr>
        <p:txBody>
          <a:bodyPr anchor="ctr"/>
          <a:p>
            <a:pPr>
              <a:lnSpc>
                <a:spcPct val="100000"/>
              </a:lnSpc>
            </a:pPr>
            <a:r>
              <a:rPr b="0" lang="en-US" sz="3200" spc="-1" strike="noStrike">
                <a:solidFill>
                  <a:srgbClr val="205595"/>
                </a:solidFill>
                <a:uFill>
                  <a:solidFill>
                    <a:srgbClr val="ffffff"/>
                  </a:solidFill>
                </a:uFill>
                <a:latin typeface="Calibri"/>
              </a:rPr>
              <a:t>Implementierung des ITSM:</a:t>
            </a:r>
            <a:r>
              <a:rPr b="0" lang="en-US" sz="3200" spc="-1" strike="noStrike">
                <a:solidFill>
                  <a:srgbClr val="205595"/>
                </a:solidFill>
                <a:uFill>
                  <a:solidFill>
                    <a:srgbClr val="ffffff"/>
                  </a:solidFill>
                </a:uFill>
                <a:latin typeface="Calibri"/>
              </a:rPr>
              <a:t>
</a:t>
            </a:r>
            <a:r>
              <a:rPr b="0" lang="en-US" sz="3200" spc="-1" strike="noStrike">
                <a:solidFill>
                  <a:srgbClr val="205595"/>
                </a:solidFill>
                <a:uFill>
                  <a:solidFill>
                    <a:srgbClr val="ffffff"/>
                  </a:solidFill>
                </a:uFill>
                <a:latin typeface="Calibri"/>
              </a:rPr>
              <a:t>Anforderungen nach FitSM-1</a:t>
            </a:r>
            <a:endParaRPr b="0" lang="en-US" sz="1800" spc="-1" strike="noStrike">
              <a:solidFill>
                <a:srgbClr val="000000"/>
              </a:solidFill>
              <a:uFill>
                <a:solidFill>
                  <a:srgbClr val="ffffff"/>
                </a:solidFill>
              </a:uFill>
              <a:latin typeface="Calibri"/>
            </a:endParaRPr>
          </a:p>
        </p:txBody>
      </p:sp>
      <p:sp>
        <p:nvSpPr>
          <p:cNvPr id="524" name="TextShape 2"/>
          <p:cNvSpPr txBox="1"/>
          <p:nvPr/>
        </p:nvSpPr>
        <p:spPr>
          <a:xfrm>
            <a:off x="6553080" y="6430680"/>
            <a:ext cx="2133360" cy="364680"/>
          </a:xfrm>
          <a:prstGeom prst="rect">
            <a:avLst/>
          </a:prstGeom>
          <a:noFill/>
          <a:ln>
            <a:noFill/>
          </a:ln>
        </p:spPr>
        <p:txBody>
          <a:bodyPr anchor="ctr"/>
          <a:p>
            <a:pPr algn="r">
              <a:lnSpc>
                <a:spcPct val="100000"/>
              </a:lnSpc>
            </a:pPr>
            <a:fld id="{E7DABE3C-5C44-4350-A325-37063CC18A1E}" type="slidenum">
              <a:rPr b="0" lang="de-DE" sz="1200" spc="-1" strike="noStrike">
                <a:solidFill>
                  <a:srgbClr val="8b8b8b"/>
                </a:solidFill>
                <a:uFill>
                  <a:solidFill>
                    <a:srgbClr val="ffffff"/>
                  </a:solidFill>
                </a:uFill>
                <a:latin typeface="Calibri"/>
              </a:rPr>
              <a:t>&lt;Foliennummer&gt;</a:t>
            </a:fld>
            <a:endParaRPr b="0" lang="de-DE" sz="1400" spc="-1" strike="noStrike">
              <a:solidFill>
                <a:srgbClr val="000000"/>
              </a:solidFill>
              <a:uFill>
                <a:solidFill>
                  <a:srgbClr val="ffffff"/>
                </a:solidFill>
              </a:uFill>
              <a:latin typeface="Times New Roman"/>
            </a:endParaRPr>
          </a:p>
        </p:txBody>
      </p:sp>
      <p:graphicFrame>
        <p:nvGraphicFramePr>
          <p:cNvPr id="525" name="Table 3"/>
          <p:cNvGraphicFramePr/>
          <p:nvPr/>
        </p:nvGraphicFramePr>
        <p:xfrm>
          <a:off x="457200" y="1774080"/>
          <a:ext cx="8229240" cy="635400"/>
        </p:xfrm>
        <a:graphic>
          <a:graphicData uri="http://schemas.openxmlformats.org/drawingml/2006/table">
            <a:tbl>
              <a:tblPr/>
              <a:tblGrid>
                <a:gridCol w="8229600"/>
              </a:tblGrid>
              <a:tr h="201600">
                <a:tc>
                  <a:txBody>
                    <a:bodyPr lIns="68400" rIns="68400" tIns="0" bIns="0"/>
                    <a:p>
                      <a:pPr>
                        <a:lnSpc>
                          <a:spcPct val="100000"/>
                        </a:lnSpc>
                      </a:pPr>
                      <a:r>
                        <a:rPr b="0" lang="de-DE" sz="1600" spc="-1" strike="noStrike">
                          <a:solidFill>
                            <a:srgbClr val="ffffff"/>
                          </a:solidFill>
                          <a:uFill>
                            <a:solidFill>
                              <a:srgbClr val="ffffff"/>
                            </a:solidFill>
                          </a:uFill>
                          <a:latin typeface="Calibri"/>
                          <a:ea typeface="MS Gothic"/>
                        </a:rPr>
                        <a:t>GR5 Implementierung des Service-Managements (DO)</a:t>
                      </a:r>
                      <a:endParaRPr b="0" lang="de-DE" sz="1800" spc="-1" strike="noStrike">
                        <a:solidFill>
                          <a:srgbClr val="000000"/>
                        </a:solidFill>
                        <a:uFill>
                          <a:solidFill>
                            <a:srgbClr val="ffffff"/>
                          </a:solidFill>
                        </a:uFill>
                        <a:latin typeface="Arial"/>
                      </a:endParaRPr>
                    </a:p>
                  </a:txBody>
                  <a:tcPr marL="68400" marR="68400">
                    <a:lnL w="12240">
                      <a:solidFill>
                        <a:srgbClr val="000000"/>
                      </a:solidFill>
                    </a:lnL>
                    <a:lnR w="12240">
                      <a:solidFill>
                        <a:srgbClr val="000000"/>
                      </a:solidFill>
                    </a:lnR>
                    <a:lnT w="12240">
                      <a:solidFill>
                        <a:srgbClr val="000000"/>
                      </a:solidFill>
                    </a:lnT>
                    <a:lnB w="12240">
                      <a:solidFill>
                        <a:srgbClr val="000000"/>
                      </a:solidFill>
                    </a:lnB>
                    <a:solidFill>
                      <a:srgbClr val="0b578c"/>
                    </a:solidFill>
                  </a:tcPr>
                </a:tc>
              </a:tr>
              <a:tr h="227520">
                <a:tc>
                  <a:txBody>
                    <a:bodyPr lIns="68400" rIns="68400" tIns="0" bIns="0"/>
                    <a:p>
                      <a:pPr>
                        <a:lnSpc>
                          <a:spcPct val="100000"/>
                        </a:lnSpc>
                      </a:pPr>
                      <a:r>
                        <a:rPr b="0" lang="de-DE" sz="1800" spc="-1" strike="noStrike" cap="all">
                          <a:solidFill>
                            <a:srgbClr val="ffffff"/>
                          </a:solidFill>
                          <a:uFill>
                            <a:solidFill>
                              <a:srgbClr val="ffffff"/>
                            </a:solidFill>
                          </a:uFill>
                          <a:latin typeface="Calibri"/>
                          <a:ea typeface="MS Mincho"/>
                        </a:rPr>
                        <a:t>Anforderungen</a:t>
                      </a:r>
                      <a:endParaRPr b="0" lang="de-DE" sz="1800" spc="-1" strike="noStrike">
                        <a:solidFill>
                          <a:srgbClr val="000000"/>
                        </a:solidFill>
                        <a:uFill>
                          <a:solidFill>
                            <a:srgbClr val="ffffff"/>
                          </a:solidFill>
                        </a:uFill>
                        <a:latin typeface="Arial"/>
                      </a:endParaRPr>
                    </a:p>
                  </a:txBody>
                  <a:tcPr marL="68400" marR="68400">
                    <a:lnL w="12240">
                      <a:solidFill>
                        <a:srgbClr val="000000"/>
                      </a:solidFill>
                    </a:lnL>
                    <a:lnR w="12240">
                      <a:solidFill>
                        <a:srgbClr val="000000"/>
                      </a:solidFill>
                    </a:lnR>
                    <a:lnT w="12240">
                      <a:solidFill>
                        <a:srgbClr val="000000"/>
                      </a:solidFill>
                    </a:lnT>
                    <a:lnB w="12240">
                      <a:solidFill>
                        <a:srgbClr val="000000"/>
                      </a:solidFill>
                    </a:lnB>
                    <a:solidFill>
                      <a:srgbClr val="8dcaf6"/>
                    </a:solidFill>
                  </a:tcPr>
                </a:tc>
              </a:tr>
              <a:tr h="894960">
                <a:tc>
                  <a:txBody>
                    <a:bodyPr lIns="68400" rIns="68400" tIns="0" bIns="0"/>
                    <a:p>
                      <a:pPr marL="343080" indent="-342720">
                        <a:lnSpc>
                          <a:spcPct val="115000"/>
                        </a:lnSpc>
                        <a:buClr>
                          <a:srgbClr val="000000"/>
                        </a:buClr>
                        <a:buFont typeface="Symbol"/>
                        <a:buChar char=""/>
                      </a:pPr>
                      <a:r>
                        <a:rPr b="0" lang="de-DE" sz="1600" spc="-1" strike="noStrike">
                          <a:solidFill>
                            <a:srgbClr val="000000"/>
                          </a:solidFill>
                          <a:uFill>
                            <a:solidFill>
                              <a:srgbClr val="ffffff"/>
                            </a:solidFill>
                          </a:uFill>
                          <a:latin typeface="Calibri"/>
                          <a:ea typeface="MS Mincho"/>
                        </a:rPr>
                        <a:t>GR5.1 Der Service-Management-Plan muss umgesetzt werden.</a:t>
                      </a:r>
                      <a:endParaRPr b="0" lang="de-DE" sz="1800" spc="-1" strike="noStrike">
                        <a:solidFill>
                          <a:srgbClr val="000000"/>
                        </a:solidFill>
                        <a:uFill>
                          <a:solidFill>
                            <a:srgbClr val="ffffff"/>
                          </a:solidFill>
                        </a:uFill>
                        <a:latin typeface="Arial"/>
                      </a:endParaRPr>
                    </a:p>
                    <a:p>
                      <a:pPr marL="343080" indent="-342720">
                        <a:lnSpc>
                          <a:spcPct val="115000"/>
                        </a:lnSpc>
                        <a:buClr>
                          <a:srgbClr val="000000"/>
                        </a:buClr>
                        <a:buFont typeface="Symbol"/>
                        <a:buChar char=""/>
                      </a:pPr>
                      <a:r>
                        <a:rPr b="0" lang="de-DE" sz="1600" spc="-1" strike="noStrike">
                          <a:solidFill>
                            <a:srgbClr val="000000"/>
                          </a:solidFill>
                          <a:uFill>
                            <a:solidFill>
                              <a:srgbClr val="ffffff"/>
                            </a:solidFill>
                          </a:uFill>
                          <a:latin typeface="Calibri"/>
                          <a:ea typeface="MS Mincho"/>
                        </a:rPr>
                        <a:t>GR5.2 Innerhalb des Geltungsbereichs des SMS muss den definierten Service-Management-Prozessen gefolgt und ihre praktische Anwendung, wie auch die Einhaltung zugehöriger Richtlinien und Verfahren, durchgesetzt werden.</a:t>
                      </a:r>
                      <a:endParaRPr b="0" lang="de-DE" sz="1800" spc="-1" strike="noStrike">
                        <a:solidFill>
                          <a:srgbClr val="000000"/>
                        </a:solidFill>
                        <a:uFill>
                          <a:solidFill>
                            <a:srgbClr val="ffffff"/>
                          </a:solidFill>
                        </a:uFill>
                        <a:latin typeface="Arial"/>
                      </a:endParaRPr>
                    </a:p>
                  </a:txBody>
                  <a:tcPr marL="68400" marR="68400">
                    <a:lnL w="12240">
                      <a:solidFill>
                        <a:srgbClr val="000000"/>
                      </a:solidFill>
                    </a:lnL>
                    <a:lnR w="12240">
                      <a:solidFill>
                        <a:srgbClr val="000000"/>
                      </a:solidFill>
                    </a:lnR>
                    <a:lnT w="12240">
                      <a:solidFill>
                        <a:srgbClr val="000000"/>
                      </a:solidFill>
                    </a:lnT>
                    <a:lnB w="12240">
                      <a:solidFill>
                        <a:srgbClr val="000000"/>
                      </a:solidFill>
                    </a:lnB>
                    <a:noFill/>
                  </a:tcPr>
                </a:tc>
              </a:tr>
            </a:tbl>
          </a:graphicData>
        </a:graphic>
      </p:graphicFrame>
    </p:spTree>
  </p:cSld>
</p:sld>
</file>

<file path=ppt/slides/slide5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26" name="TextShape 1"/>
          <p:cNvSpPr txBox="1"/>
          <p:nvPr/>
        </p:nvSpPr>
        <p:spPr>
          <a:xfrm>
            <a:off x="457200" y="274680"/>
            <a:ext cx="7353360" cy="1047600"/>
          </a:xfrm>
          <a:prstGeom prst="rect">
            <a:avLst/>
          </a:prstGeom>
          <a:noFill/>
          <a:ln>
            <a:noFill/>
          </a:ln>
        </p:spPr>
        <p:txBody>
          <a:bodyPr anchor="ctr"/>
          <a:p>
            <a:pPr>
              <a:lnSpc>
                <a:spcPct val="100000"/>
              </a:lnSpc>
            </a:pPr>
            <a:r>
              <a:rPr b="0" lang="en-US" sz="3200" spc="-1" strike="noStrike">
                <a:solidFill>
                  <a:srgbClr val="205595"/>
                </a:solidFill>
                <a:uFill>
                  <a:solidFill>
                    <a:srgbClr val="ffffff"/>
                  </a:solidFill>
                </a:uFill>
                <a:latin typeface="Calibri"/>
              </a:rPr>
              <a:t>Überwachung und Bewertung des ITSM:</a:t>
            </a:r>
            <a:r>
              <a:rPr b="0" lang="en-US" sz="3200" spc="-1" strike="noStrike">
                <a:solidFill>
                  <a:srgbClr val="205595"/>
                </a:solidFill>
                <a:uFill>
                  <a:solidFill>
                    <a:srgbClr val="ffffff"/>
                  </a:solidFill>
                </a:uFill>
                <a:latin typeface="Calibri"/>
              </a:rPr>
              <a:t>
</a:t>
            </a:r>
            <a:r>
              <a:rPr b="0" lang="en-US" sz="3200" spc="-1" strike="noStrike">
                <a:solidFill>
                  <a:srgbClr val="205595"/>
                </a:solidFill>
                <a:uFill>
                  <a:solidFill>
                    <a:srgbClr val="ffffff"/>
                  </a:solidFill>
                </a:uFill>
                <a:latin typeface="Calibri"/>
              </a:rPr>
              <a:t>Anforderungen nach FitSM-1</a:t>
            </a:r>
            <a:endParaRPr b="0" lang="en-US" sz="1800" spc="-1" strike="noStrike">
              <a:solidFill>
                <a:srgbClr val="000000"/>
              </a:solidFill>
              <a:uFill>
                <a:solidFill>
                  <a:srgbClr val="ffffff"/>
                </a:solidFill>
              </a:uFill>
              <a:latin typeface="Calibri"/>
            </a:endParaRPr>
          </a:p>
        </p:txBody>
      </p:sp>
      <p:sp>
        <p:nvSpPr>
          <p:cNvPr id="527" name="TextShape 2"/>
          <p:cNvSpPr txBox="1"/>
          <p:nvPr/>
        </p:nvSpPr>
        <p:spPr>
          <a:xfrm>
            <a:off x="6553080" y="6430680"/>
            <a:ext cx="2133360" cy="364680"/>
          </a:xfrm>
          <a:prstGeom prst="rect">
            <a:avLst/>
          </a:prstGeom>
          <a:noFill/>
          <a:ln>
            <a:noFill/>
          </a:ln>
        </p:spPr>
        <p:txBody>
          <a:bodyPr anchor="ctr"/>
          <a:p>
            <a:pPr algn="r">
              <a:lnSpc>
                <a:spcPct val="100000"/>
              </a:lnSpc>
            </a:pPr>
            <a:fld id="{EB2319D2-E2DE-4691-98B4-F43E6DFA7DB7}" type="slidenum">
              <a:rPr b="0" lang="de-DE" sz="1200" spc="-1" strike="noStrike">
                <a:solidFill>
                  <a:srgbClr val="8b8b8b"/>
                </a:solidFill>
                <a:uFill>
                  <a:solidFill>
                    <a:srgbClr val="ffffff"/>
                  </a:solidFill>
                </a:uFill>
                <a:latin typeface="Calibri"/>
              </a:rPr>
              <a:t>&lt;Foliennummer&gt;</a:t>
            </a:fld>
            <a:endParaRPr b="0" lang="de-DE" sz="1400" spc="-1" strike="noStrike">
              <a:solidFill>
                <a:srgbClr val="000000"/>
              </a:solidFill>
              <a:uFill>
                <a:solidFill>
                  <a:srgbClr val="ffffff"/>
                </a:solidFill>
              </a:uFill>
              <a:latin typeface="Times New Roman"/>
            </a:endParaRPr>
          </a:p>
        </p:txBody>
      </p:sp>
      <p:graphicFrame>
        <p:nvGraphicFramePr>
          <p:cNvPr id="528" name="Table 3"/>
          <p:cNvGraphicFramePr/>
          <p:nvPr/>
        </p:nvGraphicFramePr>
        <p:xfrm>
          <a:off x="457200" y="1774080"/>
          <a:ext cx="8229240" cy="1073520"/>
        </p:xfrm>
        <a:graphic>
          <a:graphicData uri="http://schemas.openxmlformats.org/drawingml/2006/table">
            <a:tbl>
              <a:tblPr/>
              <a:tblGrid>
                <a:gridCol w="8229600"/>
              </a:tblGrid>
              <a:tr h="201600">
                <a:tc>
                  <a:txBody>
                    <a:bodyPr lIns="68400" rIns="68400" tIns="0" bIns="0"/>
                    <a:p>
                      <a:pPr>
                        <a:lnSpc>
                          <a:spcPct val="100000"/>
                        </a:lnSpc>
                      </a:pPr>
                      <a:r>
                        <a:rPr b="0" lang="de-DE" sz="1600" spc="-1" strike="noStrike">
                          <a:solidFill>
                            <a:srgbClr val="ffffff"/>
                          </a:solidFill>
                          <a:uFill>
                            <a:solidFill>
                              <a:srgbClr val="ffffff"/>
                            </a:solidFill>
                          </a:uFill>
                          <a:latin typeface="Calibri"/>
                          <a:ea typeface="MS Gothic"/>
                        </a:rPr>
                        <a:t>GR6 Überwachung und Bewertung des Service-Managements (CHECK)</a:t>
                      </a:r>
                      <a:endParaRPr b="0" lang="de-DE" sz="1800" spc="-1" strike="noStrike">
                        <a:solidFill>
                          <a:srgbClr val="000000"/>
                        </a:solidFill>
                        <a:uFill>
                          <a:solidFill>
                            <a:srgbClr val="ffffff"/>
                          </a:solidFill>
                        </a:uFill>
                        <a:latin typeface="Arial"/>
                      </a:endParaRPr>
                    </a:p>
                  </a:txBody>
                  <a:tcPr marL="68400" marR="68400">
                    <a:lnL w="12240">
                      <a:solidFill>
                        <a:srgbClr val="000000"/>
                      </a:solidFill>
                    </a:lnL>
                    <a:lnR w="12240">
                      <a:solidFill>
                        <a:srgbClr val="000000"/>
                      </a:solidFill>
                    </a:lnR>
                    <a:lnT w="12240">
                      <a:solidFill>
                        <a:srgbClr val="000000"/>
                      </a:solidFill>
                    </a:lnT>
                    <a:lnB w="12240">
                      <a:solidFill>
                        <a:srgbClr val="000000"/>
                      </a:solidFill>
                    </a:lnB>
                    <a:solidFill>
                      <a:srgbClr val="0b578c"/>
                    </a:solidFill>
                  </a:tcPr>
                </a:tc>
              </a:tr>
              <a:tr h="227520">
                <a:tc>
                  <a:txBody>
                    <a:bodyPr lIns="68400" rIns="68400" tIns="0" bIns="0"/>
                    <a:p>
                      <a:pPr>
                        <a:lnSpc>
                          <a:spcPct val="100000"/>
                        </a:lnSpc>
                      </a:pPr>
                      <a:r>
                        <a:rPr b="0" lang="de-DE" sz="1800" spc="-1" strike="noStrike" cap="all">
                          <a:solidFill>
                            <a:srgbClr val="ffffff"/>
                          </a:solidFill>
                          <a:uFill>
                            <a:solidFill>
                              <a:srgbClr val="ffffff"/>
                            </a:solidFill>
                          </a:uFill>
                          <a:latin typeface="Calibri"/>
                          <a:ea typeface="MS Mincho"/>
                        </a:rPr>
                        <a:t>Anforderungen</a:t>
                      </a:r>
                      <a:endParaRPr b="0" lang="de-DE" sz="1800" spc="-1" strike="noStrike">
                        <a:solidFill>
                          <a:srgbClr val="000000"/>
                        </a:solidFill>
                        <a:uFill>
                          <a:solidFill>
                            <a:srgbClr val="ffffff"/>
                          </a:solidFill>
                        </a:uFill>
                        <a:latin typeface="Arial"/>
                      </a:endParaRPr>
                    </a:p>
                  </a:txBody>
                  <a:tcPr marL="68400" marR="68400">
                    <a:lnL w="12240">
                      <a:solidFill>
                        <a:srgbClr val="000000"/>
                      </a:solidFill>
                    </a:lnL>
                    <a:lnR w="12240">
                      <a:solidFill>
                        <a:srgbClr val="000000"/>
                      </a:solidFill>
                    </a:lnR>
                    <a:lnT w="12240">
                      <a:solidFill>
                        <a:srgbClr val="000000"/>
                      </a:solidFill>
                    </a:lnT>
                    <a:lnB w="12240">
                      <a:solidFill>
                        <a:srgbClr val="000000"/>
                      </a:solidFill>
                    </a:lnB>
                    <a:solidFill>
                      <a:srgbClr val="8dcaf6"/>
                    </a:solidFill>
                  </a:tcPr>
                </a:tc>
              </a:tr>
              <a:tr h="1166400">
                <a:tc>
                  <a:txBody>
                    <a:bodyPr lIns="68400" rIns="68400" tIns="0" bIns="0"/>
                    <a:p>
                      <a:pPr marL="343080" indent="-342720">
                        <a:lnSpc>
                          <a:spcPct val="120000"/>
                        </a:lnSpc>
                        <a:buClr>
                          <a:srgbClr val="000000"/>
                        </a:buClr>
                        <a:buFont typeface="Symbol"/>
                        <a:buChar char=""/>
                      </a:pPr>
                      <a:r>
                        <a:rPr b="0" lang="de-DE" sz="1600" spc="-1" strike="noStrike">
                          <a:solidFill>
                            <a:srgbClr val="000000"/>
                          </a:solidFill>
                          <a:uFill>
                            <a:solidFill>
                              <a:srgbClr val="ffffff"/>
                            </a:solidFill>
                          </a:uFill>
                          <a:latin typeface="Calibri"/>
                          <a:ea typeface="MS Mincho"/>
                        </a:rPr>
                        <a:t>GR6.1 Effektivität und Leistung des SMS und seiner Service-Management-Prozesse müssen mit Hilfe geeigneter Leistungsindikatoren gemessen und bewertet werden, um zu ermitteln, inwieweit festgelegte oder vereinbarte Ziele erreicht werden.</a:t>
                      </a:r>
                      <a:endParaRPr b="0" lang="de-DE" sz="1800" spc="-1" strike="noStrike">
                        <a:solidFill>
                          <a:srgbClr val="000000"/>
                        </a:solidFill>
                        <a:uFill>
                          <a:solidFill>
                            <a:srgbClr val="ffffff"/>
                          </a:solidFill>
                        </a:uFill>
                        <a:latin typeface="Arial"/>
                      </a:endParaRPr>
                    </a:p>
                    <a:p>
                      <a:pPr marL="343080" indent="-342720">
                        <a:lnSpc>
                          <a:spcPct val="120000"/>
                        </a:lnSpc>
                        <a:buClr>
                          <a:srgbClr val="000000"/>
                        </a:buClr>
                        <a:buFont typeface="Symbol"/>
                        <a:buChar char=""/>
                      </a:pPr>
                      <a:r>
                        <a:rPr b="0" lang="de-DE" sz="1600" spc="-1" strike="noStrike">
                          <a:solidFill>
                            <a:srgbClr val="000000"/>
                          </a:solidFill>
                          <a:uFill>
                            <a:solidFill>
                              <a:srgbClr val="ffffff"/>
                            </a:solidFill>
                          </a:uFill>
                          <a:latin typeface="Calibri"/>
                          <a:ea typeface="MS Mincho"/>
                        </a:rPr>
                        <a:t>GR6.2 Bewertungen und Audits des SMS müssen durchgeführt werden, um den Reifegrad und das Maß an Konformität zu ermitteln.</a:t>
                      </a:r>
                      <a:endParaRPr b="0" lang="de-DE" sz="1800" spc="-1" strike="noStrike">
                        <a:solidFill>
                          <a:srgbClr val="000000"/>
                        </a:solidFill>
                        <a:uFill>
                          <a:solidFill>
                            <a:srgbClr val="ffffff"/>
                          </a:solidFill>
                        </a:uFill>
                        <a:latin typeface="Arial"/>
                      </a:endParaRPr>
                    </a:p>
                  </a:txBody>
                  <a:tcPr marL="68400" marR="68400">
                    <a:lnL w="12240">
                      <a:solidFill>
                        <a:srgbClr val="000000"/>
                      </a:solidFill>
                    </a:lnL>
                    <a:lnR w="12240">
                      <a:solidFill>
                        <a:srgbClr val="000000"/>
                      </a:solidFill>
                    </a:lnR>
                    <a:lnT w="12240">
                      <a:solidFill>
                        <a:srgbClr val="000000"/>
                      </a:solidFill>
                    </a:lnT>
                    <a:lnB w="12240">
                      <a:solidFill>
                        <a:srgbClr val="000000"/>
                      </a:solidFill>
                    </a:lnB>
                    <a:noFill/>
                  </a:tcPr>
                </a:tc>
              </a:tr>
            </a:tbl>
          </a:graphicData>
        </a:graphic>
      </p:graphicFrame>
    </p:spTree>
  </p:cSld>
</p:sld>
</file>

<file path=ppt/slides/slide5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29" name="TextShape 1"/>
          <p:cNvSpPr txBox="1"/>
          <p:nvPr/>
        </p:nvSpPr>
        <p:spPr>
          <a:xfrm>
            <a:off x="457200" y="274680"/>
            <a:ext cx="7353360" cy="1047600"/>
          </a:xfrm>
          <a:prstGeom prst="rect">
            <a:avLst/>
          </a:prstGeom>
          <a:noFill/>
          <a:ln>
            <a:noFill/>
          </a:ln>
        </p:spPr>
        <p:txBody>
          <a:bodyPr anchor="ctr"/>
          <a:p>
            <a:pPr>
              <a:lnSpc>
                <a:spcPct val="100000"/>
              </a:lnSpc>
            </a:pPr>
            <a:r>
              <a:rPr b="0" lang="en-US" sz="3200" spc="-1" strike="noStrike">
                <a:solidFill>
                  <a:srgbClr val="205595"/>
                </a:solidFill>
                <a:uFill>
                  <a:solidFill>
                    <a:srgbClr val="ffffff"/>
                  </a:solidFill>
                </a:uFill>
                <a:latin typeface="Calibri"/>
              </a:rPr>
              <a:t>Kontinuierliche Verbesserung des ITSM:</a:t>
            </a:r>
            <a:r>
              <a:rPr b="0" lang="en-US" sz="3200" spc="-1" strike="noStrike">
                <a:solidFill>
                  <a:srgbClr val="205595"/>
                </a:solidFill>
                <a:uFill>
                  <a:solidFill>
                    <a:srgbClr val="ffffff"/>
                  </a:solidFill>
                </a:uFill>
                <a:latin typeface="Calibri"/>
              </a:rPr>
              <a:t>
</a:t>
            </a:r>
            <a:r>
              <a:rPr b="0" lang="en-US" sz="3200" spc="-1" strike="noStrike">
                <a:solidFill>
                  <a:srgbClr val="205595"/>
                </a:solidFill>
                <a:uFill>
                  <a:solidFill>
                    <a:srgbClr val="ffffff"/>
                  </a:solidFill>
                </a:uFill>
                <a:latin typeface="Calibri"/>
              </a:rPr>
              <a:t>Anforderungen nach FitSM-1</a:t>
            </a:r>
            <a:endParaRPr b="0" lang="en-US" sz="1800" spc="-1" strike="noStrike">
              <a:solidFill>
                <a:srgbClr val="000000"/>
              </a:solidFill>
              <a:uFill>
                <a:solidFill>
                  <a:srgbClr val="ffffff"/>
                </a:solidFill>
              </a:uFill>
              <a:latin typeface="Calibri"/>
            </a:endParaRPr>
          </a:p>
        </p:txBody>
      </p:sp>
      <p:sp>
        <p:nvSpPr>
          <p:cNvPr id="530" name="TextShape 2"/>
          <p:cNvSpPr txBox="1"/>
          <p:nvPr/>
        </p:nvSpPr>
        <p:spPr>
          <a:xfrm>
            <a:off x="6553080" y="6430680"/>
            <a:ext cx="2133360" cy="364680"/>
          </a:xfrm>
          <a:prstGeom prst="rect">
            <a:avLst/>
          </a:prstGeom>
          <a:noFill/>
          <a:ln>
            <a:noFill/>
          </a:ln>
        </p:spPr>
        <p:txBody>
          <a:bodyPr anchor="ctr"/>
          <a:p>
            <a:pPr algn="r">
              <a:lnSpc>
                <a:spcPct val="100000"/>
              </a:lnSpc>
            </a:pPr>
            <a:fld id="{1767A650-028A-43E4-ACEB-80DED371BC13}" type="slidenum">
              <a:rPr b="0" lang="de-DE" sz="1200" spc="-1" strike="noStrike">
                <a:solidFill>
                  <a:srgbClr val="8b8b8b"/>
                </a:solidFill>
                <a:uFill>
                  <a:solidFill>
                    <a:srgbClr val="ffffff"/>
                  </a:solidFill>
                </a:uFill>
                <a:latin typeface="Calibri"/>
              </a:rPr>
              <a:t>&lt;Foliennummer&gt;</a:t>
            </a:fld>
            <a:endParaRPr b="0" lang="de-DE" sz="1400" spc="-1" strike="noStrike">
              <a:solidFill>
                <a:srgbClr val="000000"/>
              </a:solidFill>
              <a:uFill>
                <a:solidFill>
                  <a:srgbClr val="ffffff"/>
                </a:solidFill>
              </a:uFill>
              <a:latin typeface="Times New Roman"/>
            </a:endParaRPr>
          </a:p>
        </p:txBody>
      </p:sp>
      <p:graphicFrame>
        <p:nvGraphicFramePr>
          <p:cNvPr id="531" name="Table 3"/>
          <p:cNvGraphicFramePr/>
          <p:nvPr/>
        </p:nvGraphicFramePr>
        <p:xfrm>
          <a:off x="457200" y="1774080"/>
          <a:ext cx="8229240" cy="1245240"/>
        </p:xfrm>
        <a:graphic>
          <a:graphicData uri="http://schemas.openxmlformats.org/drawingml/2006/table">
            <a:tbl>
              <a:tblPr/>
              <a:tblGrid>
                <a:gridCol w="8229600"/>
              </a:tblGrid>
              <a:tr h="201600">
                <a:tc>
                  <a:txBody>
                    <a:bodyPr lIns="68400" rIns="68400" tIns="0" bIns="0"/>
                    <a:p>
                      <a:pPr>
                        <a:lnSpc>
                          <a:spcPct val="100000"/>
                        </a:lnSpc>
                      </a:pPr>
                      <a:r>
                        <a:rPr b="0" lang="de-DE" sz="1600" spc="-1" strike="noStrike">
                          <a:solidFill>
                            <a:srgbClr val="ffffff"/>
                          </a:solidFill>
                          <a:uFill>
                            <a:solidFill>
                              <a:srgbClr val="ffffff"/>
                            </a:solidFill>
                          </a:uFill>
                          <a:latin typeface="Calibri"/>
                          <a:ea typeface="MS Gothic"/>
                        </a:rPr>
                        <a:t>GR7 Kontinuierliche Verbesserung des Service-Managements (ACT)</a:t>
                      </a:r>
                      <a:endParaRPr b="0" lang="de-DE" sz="1800" spc="-1" strike="noStrike">
                        <a:solidFill>
                          <a:srgbClr val="000000"/>
                        </a:solidFill>
                        <a:uFill>
                          <a:solidFill>
                            <a:srgbClr val="ffffff"/>
                          </a:solidFill>
                        </a:uFill>
                        <a:latin typeface="Arial"/>
                      </a:endParaRPr>
                    </a:p>
                  </a:txBody>
                  <a:tcPr marL="68400" marR="68400">
                    <a:lnL w="12240">
                      <a:solidFill>
                        <a:srgbClr val="000000"/>
                      </a:solidFill>
                    </a:lnL>
                    <a:lnR w="12240">
                      <a:solidFill>
                        <a:srgbClr val="000000"/>
                      </a:solidFill>
                    </a:lnR>
                    <a:lnT w="12240">
                      <a:solidFill>
                        <a:srgbClr val="000000"/>
                      </a:solidFill>
                    </a:lnT>
                    <a:lnB w="12240">
                      <a:solidFill>
                        <a:srgbClr val="000000"/>
                      </a:solidFill>
                    </a:lnB>
                    <a:solidFill>
                      <a:srgbClr val="0b578c"/>
                    </a:solidFill>
                  </a:tcPr>
                </a:tc>
              </a:tr>
              <a:tr h="227520">
                <a:tc>
                  <a:txBody>
                    <a:bodyPr lIns="68400" rIns="68400" tIns="0" bIns="0"/>
                    <a:p>
                      <a:pPr>
                        <a:lnSpc>
                          <a:spcPct val="100000"/>
                        </a:lnSpc>
                      </a:pPr>
                      <a:r>
                        <a:rPr b="0" lang="de-DE" sz="1800" spc="-1" strike="noStrike" cap="all">
                          <a:solidFill>
                            <a:srgbClr val="ffffff"/>
                          </a:solidFill>
                          <a:uFill>
                            <a:solidFill>
                              <a:srgbClr val="ffffff"/>
                            </a:solidFill>
                          </a:uFill>
                          <a:latin typeface="Calibri"/>
                          <a:ea typeface="MS Mincho"/>
                        </a:rPr>
                        <a:t>Anforderungen</a:t>
                      </a:r>
                      <a:endParaRPr b="0" lang="de-DE" sz="1800" spc="-1" strike="noStrike">
                        <a:solidFill>
                          <a:srgbClr val="000000"/>
                        </a:solidFill>
                        <a:uFill>
                          <a:solidFill>
                            <a:srgbClr val="ffffff"/>
                          </a:solidFill>
                        </a:uFill>
                        <a:latin typeface="Arial"/>
                      </a:endParaRPr>
                    </a:p>
                  </a:txBody>
                  <a:tcPr marL="68400" marR="68400">
                    <a:lnL w="12240">
                      <a:solidFill>
                        <a:srgbClr val="000000"/>
                      </a:solidFill>
                    </a:lnL>
                    <a:lnR w="12240">
                      <a:solidFill>
                        <a:srgbClr val="000000"/>
                      </a:solidFill>
                    </a:lnR>
                    <a:lnT w="12240">
                      <a:solidFill>
                        <a:srgbClr val="000000"/>
                      </a:solidFill>
                    </a:lnT>
                    <a:lnB w="12240">
                      <a:solidFill>
                        <a:srgbClr val="000000"/>
                      </a:solidFill>
                    </a:lnB>
                    <a:solidFill>
                      <a:srgbClr val="8dcaf6"/>
                    </a:solidFill>
                  </a:tcPr>
                </a:tc>
              </a:tr>
              <a:tr h="925200">
                <a:tc>
                  <a:txBody>
                    <a:bodyPr lIns="68400" rIns="68400" tIns="0" bIns="0"/>
                    <a:p>
                      <a:pPr marL="343080" indent="-342720">
                        <a:lnSpc>
                          <a:spcPct val="120000"/>
                        </a:lnSpc>
                        <a:buClr>
                          <a:srgbClr val="000000"/>
                        </a:buClr>
                        <a:buFont typeface="Symbol"/>
                        <a:buChar char=""/>
                      </a:pPr>
                      <a:r>
                        <a:rPr b="0" lang="de-DE" sz="1600" spc="-1" strike="noStrike">
                          <a:solidFill>
                            <a:srgbClr val="000000"/>
                          </a:solidFill>
                          <a:uFill>
                            <a:solidFill>
                              <a:srgbClr val="ffffff"/>
                            </a:solidFill>
                          </a:uFill>
                          <a:latin typeface="Calibri"/>
                          <a:ea typeface="MS Mincho"/>
                        </a:rPr>
                        <a:t>GR7.1 Nichtkonformität und Abweichungen von Zielen müssen identifiziert und korrigierende Maßnahmen eingeleitet werden, um ein erneutes Auftreten zu verhindern.</a:t>
                      </a:r>
                      <a:endParaRPr b="0" lang="de-DE" sz="1800" spc="-1" strike="noStrike">
                        <a:solidFill>
                          <a:srgbClr val="000000"/>
                        </a:solidFill>
                        <a:uFill>
                          <a:solidFill>
                            <a:srgbClr val="ffffff"/>
                          </a:solidFill>
                        </a:uFill>
                        <a:latin typeface="Arial"/>
                      </a:endParaRPr>
                    </a:p>
                    <a:p>
                      <a:pPr marL="343080" indent="-342720">
                        <a:lnSpc>
                          <a:spcPct val="120000"/>
                        </a:lnSpc>
                        <a:buClr>
                          <a:srgbClr val="000000"/>
                        </a:buClr>
                        <a:buFont typeface="Symbol"/>
                        <a:buChar char=""/>
                      </a:pPr>
                      <a:r>
                        <a:rPr b="0" lang="de-DE" sz="1600" spc="-1" strike="noStrike">
                          <a:solidFill>
                            <a:srgbClr val="000000"/>
                          </a:solidFill>
                          <a:uFill>
                            <a:solidFill>
                              <a:srgbClr val="ffffff"/>
                            </a:solidFill>
                          </a:uFill>
                          <a:latin typeface="Calibri"/>
                          <a:ea typeface="MS Mincho"/>
                        </a:rPr>
                        <a:t>GR7.2 Verbesserungen müssen gemäß dem Prozess Continual Service Improvement Management (siehe PR14) geplant und umgesetzt werden.</a:t>
                      </a:r>
                      <a:endParaRPr b="0" lang="de-DE" sz="1800" spc="-1" strike="noStrike">
                        <a:solidFill>
                          <a:srgbClr val="000000"/>
                        </a:solidFill>
                        <a:uFill>
                          <a:solidFill>
                            <a:srgbClr val="ffffff"/>
                          </a:solidFill>
                        </a:uFill>
                        <a:latin typeface="Arial"/>
                      </a:endParaRPr>
                    </a:p>
                  </a:txBody>
                  <a:tcPr marL="68400" marR="68400">
                    <a:lnL w="12240">
                      <a:solidFill>
                        <a:srgbClr val="000000"/>
                      </a:solidFill>
                    </a:lnL>
                    <a:lnR w="12240">
                      <a:solidFill>
                        <a:srgbClr val="000000"/>
                      </a:solidFill>
                    </a:lnR>
                    <a:lnT w="12240">
                      <a:solidFill>
                        <a:srgbClr val="000000"/>
                      </a:solidFill>
                    </a:lnT>
                    <a:lnB w="12240">
                      <a:solidFill>
                        <a:srgbClr val="000000"/>
                      </a:solidFill>
                    </a:lnB>
                    <a:noFill/>
                  </a:tcPr>
                </a:tc>
              </a:tr>
            </a:tbl>
          </a:graphicData>
        </a:graphic>
      </p:graphicFrame>
    </p:spTree>
  </p:cSld>
</p:sld>
</file>

<file path=ppt/slides/slide5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32" name="TextShape 1"/>
          <p:cNvSpPr txBox="1"/>
          <p:nvPr/>
        </p:nvSpPr>
        <p:spPr>
          <a:xfrm>
            <a:off x="457200" y="274680"/>
            <a:ext cx="7353360" cy="1047600"/>
          </a:xfrm>
          <a:prstGeom prst="rect">
            <a:avLst/>
          </a:prstGeom>
          <a:noFill/>
          <a:ln>
            <a:noFill/>
          </a:ln>
        </p:spPr>
        <p:txBody>
          <a:bodyPr anchor="ctr"/>
          <a:p>
            <a:pPr>
              <a:lnSpc>
                <a:spcPct val="100000"/>
              </a:lnSpc>
            </a:pPr>
            <a:r>
              <a:rPr b="0" lang="en-US" sz="3200" spc="-1" strike="noStrike">
                <a:solidFill>
                  <a:srgbClr val="205595"/>
                </a:solidFill>
                <a:uFill>
                  <a:solidFill>
                    <a:srgbClr val="ffffff"/>
                  </a:solidFill>
                </a:uFill>
                <a:latin typeface="Calibri"/>
              </a:rPr>
              <a:t>Agenda dieses Trainings</a:t>
            </a:r>
            <a:endParaRPr b="0" lang="en-US" sz="1800" spc="-1" strike="noStrike">
              <a:solidFill>
                <a:srgbClr val="000000"/>
              </a:solidFill>
              <a:uFill>
                <a:solidFill>
                  <a:srgbClr val="ffffff"/>
                </a:solidFill>
              </a:uFill>
              <a:latin typeface="Calibri"/>
            </a:endParaRPr>
          </a:p>
        </p:txBody>
      </p:sp>
      <p:sp>
        <p:nvSpPr>
          <p:cNvPr id="533" name="TextShape 2"/>
          <p:cNvSpPr txBox="1"/>
          <p:nvPr/>
        </p:nvSpPr>
        <p:spPr>
          <a:xfrm>
            <a:off x="457200" y="1696680"/>
            <a:ext cx="8229240" cy="4625640"/>
          </a:xfrm>
          <a:prstGeom prst="rect">
            <a:avLst/>
          </a:prstGeom>
          <a:noFill/>
          <a:ln>
            <a:noFill/>
          </a:ln>
        </p:spPr>
        <p:txBody>
          <a:bodyPr/>
          <a:p>
            <a:pPr marL="343080" indent="-342720">
              <a:lnSpc>
                <a:spcPct val="100000"/>
              </a:lnSpc>
              <a:buClr>
                <a:srgbClr val="000000"/>
              </a:buClr>
              <a:buFont typeface="Arial"/>
              <a:buChar char="•"/>
            </a:pPr>
            <a:r>
              <a:rPr b="0" lang="en-US" sz="2800" spc="-1" strike="noStrike">
                <a:solidFill>
                  <a:srgbClr val="000000"/>
                </a:solidFill>
                <a:uFill>
                  <a:solidFill>
                    <a:srgbClr val="ffffff"/>
                  </a:solidFill>
                </a:uFill>
                <a:latin typeface="Calibri"/>
              </a:rPr>
              <a:t>FitSM Foundation Zusammenfassung &amp; ITSM Basics</a:t>
            </a:r>
            <a:endParaRPr b="0" lang="en-US" sz="2800" spc="-1" strike="noStrike">
              <a:solidFill>
                <a:srgbClr val="000000"/>
              </a:solidFill>
              <a:uFill>
                <a:solidFill>
                  <a:srgbClr val="ffffff"/>
                </a:solidFill>
              </a:uFill>
              <a:latin typeface="Calibri"/>
            </a:endParaRPr>
          </a:p>
          <a:p>
            <a:pPr marL="343080" indent="-342720">
              <a:lnSpc>
                <a:spcPct val="100000"/>
              </a:lnSpc>
              <a:buClr>
                <a:srgbClr val="000000"/>
              </a:buClr>
              <a:buFont typeface="Arial"/>
              <a:buChar char="•"/>
            </a:pPr>
            <a:r>
              <a:rPr b="0" lang="en-US" sz="2800" spc="-1" strike="noStrike">
                <a:solidFill>
                  <a:srgbClr val="000000"/>
                </a:solidFill>
                <a:uFill>
                  <a:solidFill>
                    <a:srgbClr val="ffffff"/>
                  </a:solidFill>
                </a:uFill>
                <a:latin typeface="Calibri"/>
              </a:rPr>
              <a:t>Ausgewählte allgemeine Aspekte eines Service-Management-Systems (SMS)</a:t>
            </a:r>
            <a:endParaRPr b="0" lang="en-US" sz="2800" spc="-1" strike="noStrike">
              <a:solidFill>
                <a:srgbClr val="000000"/>
              </a:solidFill>
              <a:uFill>
                <a:solidFill>
                  <a:srgbClr val="ffffff"/>
                </a:solidFill>
              </a:uFill>
              <a:latin typeface="Calibri"/>
            </a:endParaRPr>
          </a:p>
          <a:p>
            <a:pPr marL="343080" indent="-342720">
              <a:lnSpc>
                <a:spcPct val="100000"/>
              </a:lnSpc>
              <a:buClr>
                <a:srgbClr val="000000"/>
              </a:buClr>
              <a:buFont typeface="Wingdings" charset="2"/>
              <a:buChar char=""/>
            </a:pPr>
            <a:r>
              <a:rPr b="1" lang="en-US" sz="2800" spc="-1" strike="noStrike">
                <a:solidFill>
                  <a:srgbClr val="000000"/>
                </a:solidFill>
                <a:uFill>
                  <a:solidFill>
                    <a:srgbClr val="ffffff"/>
                  </a:solidFill>
                </a:uFill>
                <a:latin typeface="Calibri"/>
              </a:rPr>
              <a:t>ITSM Prozesse zu Betrieb und Steuerung von Services</a:t>
            </a:r>
            <a:endParaRPr b="0" lang="en-US" sz="2800" spc="-1" strike="noStrike">
              <a:solidFill>
                <a:srgbClr val="000000"/>
              </a:solidFill>
              <a:uFill>
                <a:solidFill>
                  <a:srgbClr val="ffffff"/>
                </a:solidFill>
              </a:uFill>
              <a:latin typeface="Calibri"/>
            </a:endParaRPr>
          </a:p>
          <a:p>
            <a:pPr marL="343080" indent="-342720">
              <a:lnSpc>
                <a:spcPct val="100000"/>
              </a:lnSpc>
              <a:buClr>
                <a:srgbClr val="000000"/>
              </a:buClr>
              <a:buFont typeface="Arial"/>
              <a:buChar char="•"/>
            </a:pPr>
            <a:r>
              <a:rPr b="0" lang="en-US" sz="2800" spc="-1" strike="noStrike">
                <a:solidFill>
                  <a:srgbClr val="000000"/>
                </a:solidFill>
                <a:uFill>
                  <a:solidFill>
                    <a:srgbClr val="ffffff"/>
                  </a:solidFill>
                </a:uFill>
                <a:latin typeface="Calibri"/>
              </a:rPr>
              <a:t>ITSM Prozess-Schnittstellen und -abhängigkeiten</a:t>
            </a:r>
            <a:endParaRPr b="0" lang="en-US" sz="2800" spc="-1" strike="noStrike">
              <a:solidFill>
                <a:srgbClr val="000000"/>
              </a:solidFill>
              <a:uFill>
                <a:solidFill>
                  <a:srgbClr val="ffffff"/>
                </a:solidFill>
              </a:uFill>
              <a:latin typeface="Calibri"/>
            </a:endParaRPr>
          </a:p>
        </p:txBody>
      </p:sp>
      <p:sp>
        <p:nvSpPr>
          <p:cNvPr id="534" name="TextShape 3"/>
          <p:cNvSpPr txBox="1"/>
          <p:nvPr/>
        </p:nvSpPr>
        <p:spPr>
          <a:xfrm>
            <a:off x="6553080" y="6430680"/>
            <a:ext cx="2133360" cy="364680"/>
          </a:xfrm>
          <a:prstGeom prst="rect">
            <a:avLst/>
          </a:prstGeom>
          <a:noFill/>
          <a:ln>
            <a:noFill/>
          </a:ln>
        </p:spPr>
        <p:txBody>
          <a:bodyPr anchor="ctr"/>
          <a:p>
            <a:pPr algn="r">
              <a:lnSpc>
                <a:spcPct val="100000"/>
              </a:lnSpc>
            </a:pPr>
            <a:fld id="{8253F38F-A81B-41C0-8E73-5CE5947330E3}" type="slidenum">
              <a:rPr b="0" lang="de-DE" sz="1200" spc="-1" strike="noStrike">
                <a:solidFill>
                  <a:srgbClr val="8b8b8b"/>
                </a:solidFill>
                <a:uFill>
                  <a:solidFill>
                    <a:srgbClr val="ffffff"/>
                  </a:solidFill>
                </a:uFill>
                <a:latin typeface="Calibri"/>
              </a:rPr>
              <a:t>&lt;Foliennummer&gt;</a:t>
            </a:fld>
            <a:endParaRPr b="0" lang="de-DE" sz="1400" spc="-1" strike="noStrike">
              <a:solidFill>
                <a:srgbClr val="000000"/>
              </a:solidFill>
              <a:uFill>
                <a:solidFill>
                  <a:srgbClr val="ffffff"/>
                </a:solidFill>
              </a:uFill>
              <a:latin typeface="Times New Roman"/>
            </a:endParaRPr>
          </a:p>
        </p:txBody>
      </p:sp>
    </p:spTree>
  </p:cSld>
</p:sld>
</file>

<file path=ppt/slides/slide5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35" name="TextShape 1"/>
          <p:cNvSpPr txBox="1"/>
          <p:nvPr/>
        </p:nvSpPr>
        <p:spPr>
          <a:xfrm>
            <a:off x="685800" y="2130480"/>
            <a:ext cx="7772040" cy="1469520"/>
          </a:xfrm>
          <a:prstGeom prst="rect">
            <a:avLst/>
          </a:prstGeom>
          <a:noFill/>
          <a:ln>
            <a:noFill/>
          </a:ln>
        </p:spPr>
        <p:txBody>
          <a:bodyPr anchor="ctr"/>
          <a:p>
            <a:pPr algn="ctr">
              <a:lnSpc>
                <a:spcPct val="100000"/>
              </a:lnSpc>
            </a:pPr>
            <a:r>
              <a:rPr b="1" lang="en-US" sz="3200" spc="-1" strike="noStrike">
                <a:solidFill>
                  <a:srgbClr val="205595"/>
                </a:solidFill>
                <a:uFill>
                  <a:solidFill>
                    <a:srgbClr val="ffffff"/>
                  </a:solidFill>
                </a:uFill>
                <a:latin typeface="Calibri"/>
              </a:rPr>
              <a:t>ITSM Prozesse zu Betrieb und Steuerung von Services</a:t>
            </a:r>
            <a:endParaRPr b="0" lang="en-US" sz="1800" spc="-1" strike="noStrike">
              <a:solidFill>
                <a:srgbClr val="000000"/>
              </a:solidFill>
              <a:uFill>
                <a:solidFill>
                  <a:srgbClr val="ffffff"/>
                </a:solidFill>
              </a:uFill>
              <a:latin typeface="Calibri"/>
            </a:endParaRPr>
          </a:p>
        </p:txBody>
      </p:sp>
      <p:sp>
        <p:nvSpPr>
          <p:cNvPr id="536" name="TextShape 2"/>
          <p:cNvSpPr txBox="1"/>
          <p:nvPr/>
        </p:nvSpPr>
        <p:spPr>
          <a:xfrm>
            <a:off x="6553080" y="6430680"/>
            <a:ext cx="2133360" cy="364680"/>
          </a:xfrm>
          <a:prstGeom prst="rect">
            <a:avLst/>
          </a:prstGeom>
          <a:noFill/>
          <a:ln>
            <a:noFill/>
          </a:ln>
        </p:spPr>
        <p:txBody>
          <a:bodyPr anchor="ctr"/>
          <a:p>
            <a:pPr algn="r">
              <a:lnSpc>
                <a:spcPct val="100000"/>
              </a:lnSpc>
            </a:pPr>
            <a:fld id="{312895CD-D9B2-475F-84D2-CEAE3C2DC1FA}" type="slidenum">
              <a:rPr b="0" lang="de-DE" sz="1200" spc="-1" strike="noStrike">
                <a:solidFill>
                  <a:srgbClr val="ffffff"/>
                </a:solidFill>
                <a:uFill>
                  <a:solidFill>
                    <a:srgbClr val="ffffff"/>
                  </a:solidFill>
                </a:uFill>
                <a:latin typeface="Calibri"/>
              </a:rPr>
              <a:t>&lt;Foliennummer&gt;</a:t>
            </a:fld>
            <a:endParaRPr b="0" lang="de-DE" sz="1400" spc="-1" strike="noStrike">
              <a:solidFill>
                <a:srgbClr val="000000"/>
              </a:solidFill>
              <a:uFill>
                <a:solidFill>
                  <a:srgbClr val="ffffff"/>
                </a:solidFill>
              </a:uFill>
              <a:latin typeface="Times New Roman"/>
            </a:endParaRPr>
          </a:p>
        </p:txBody>
      </p:sp>
      <p:sp>
        <p:nvSpPr>
          <p:cNvPr id="537" name="TextShape 3"/>
          <p:cNvSpPr txBox="1"/>
          <p:nvPr/>
        </p:nvSpPr>
        <p:spPr>
          <a:xfrm>
            <a:off x="1371600" y="3886200"/>
            <a:ext cx="6400440" cy="1752120"/>
          </a:xfrm>
          <a:prstGeom prst="rect">
            <a:avLst/>
          </a:prstGeom>
          <a:noFill/>
          <a:ln>
            <a:noFill/>
          </a:ln>
        </p:spPr>
        <p:txBody>
          <a:bodyPr/>
          <a:p>
            <a:pPr algn="ctr"/>
            <a:endParaRPr b="0" lang="de-DE" sz="3200" spc="-1" strike="noStrike">
              <a:solidFill>
                <a:srgbClr val="000000"/>
              </a:solidFill>
              <a:uFill>
                <a:solidFill>
                  <a:srgbClr val="ffffff"/>
                </a:solidFill>
              </a:uFill>
              <a:latin typeface="Arial"/>
            </a:endParaRPr>
          </a:p>
        </p:txBody>
      </p:sp>
    </p:spTree>
  </p:cSld>
</p:sld>
</file>

<file path=ppt/slides/slide5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38" name="TextShape 1"/>
          <p:cNvSpPr txBox="1"/>
          <p:nvPr/>
        </p:nvSpPr>
        <p:spPr>
          <a:xfrm>
            <a:off x="457200" y="274680"/>
            <a:ext cx="7353360" cy="1047600"/>
          </a:xfrm>
          <a:prstGeom prst="rect">
            <a:avLst/>
          </a:prstGeom>
          <a:noFill/>
          <a:ln>
            <a:noFill/>
          </a:ln>
        </p:spPr>
        <p:txBody>
          <a:bodyPr anchor="ctr"/>
          <a:p>
            <a:pPr>
              <a:lnSpc>
                <a:spcPct val="100000"/>
              </a:lnSpc>
            </a:pPr>
            <a:r>
              <a:rPr b="0" lang="en-US" sz="3200" spc="-1" strike="noStrike">
                <a:solidFill>
                  <a:srgbClr val="205595"/>
                </a:solidFill>
                <a:uFill>
                  <a:solidFill>
                    <a:srgbClr val="ffffff"/>
                  </a:solidFill>
                </a:uFill>
                <a:latin typeface="Calibri"/>
              </a:rPr>
              <a:t>Übersicht</a:t>
            </a:r>
            <a:endParaRPr b="0" lang="en-US" sz="1800" spc="-1" strike="noStrike">
              <a:solidFill>
                <a:srgbClr val="000000"/>
              </a:solidFill>
              <a:uFill>
                <a:solidFill>
                  <a:srgbClr val="ffffff"/>
                </a:solidFill>
              </a:uFill>
              <a:latin typeface="Calibri"/>
            </a:endParaRPr>
          </a:p>
        </p:txBody>
      </p:sp>
      <p:sp>
        <p:nvSpPr>
          <p:cNvPr id="539" name="TextShape 2"/>
          <p:cNvSpPr txBox="1"/>
          <p:nvPr/>
        </p:nvSpPr>
        <p:spPr>
          <a:xfrm>
            <a:off x="457200" y="1696680"/>
            <a:ext cx="8229240" cy="4625640"/>
          </a:xfrm>
          <a:prstGeom prst="rect">
            <a:avLst/>
          </a:prstGeom>
          <a:noFill/>
          <a:ln>
            <a:noFill/>
          </a:ln>
        </p:spPr>
        <p:txBody>
          <a:bodyPr/>
          <a:p>
            <a:pPr marL="343080" indent="-342720">
              <a:lnSpc>
                <a:spcPct val="100000"/>
              </a:lnSpc>
              <a:buClr>
                <a:srgbClr val="000000"/>
              </a:buClr>
              <a:buFont typeface="Arial"/>
              <a:buChar char="•"/>
            </a:pPr>
            <a:r>
              <a:rPr b="0" lang="en-US" sz="2800" spc="-1" strike="noStrike">
                <a:solidFill>
                  <a:srgbClr val="000000"/>
                </a:solidFill>
                <a:uFill>
                  <a:solidFill>
                    <a:srgbClr val="ffffff"/>
                  </a:solidFill>
                </a:uFill>
                <a:latin typeface="Calibri"/>
              </a:rPr>
              <a:t>Incident &amp; Service Request Management (ISRM)</a:t>
            </a:r>
            <a:endParaRPr b="0" lang="en-US" sz="2800" spc="-1" strike="noStrike">
              <a:solidFill>
                <a:srgbClr val="000000"/>
              </a:solidFill>
              <a:uFill>
                <a:solidFill>
                  <a:srgbClr val="ffffff"/>
                </a:solidFill>
              </a:uFill>
              <a:latin typeface="Calibri"/>
            </a:endParaRPr>
          </a:p>
          <a:p>
            <a:pPr marL="343080" indent="-342720">
              <a:lnSpc>
                <a:spcPct val="100000"/>
              </a:lnSpc>
              <a:buClr>
                <a:srgbClr val="000000"/>
              </a:buClr>
              <a:buFont typeface="Arial"/>
              <a:buChar char="•"/>
            </a:pPr>
            <a:r>
              <a:rPr b="0" lang="en-US" sz="2800" spc="-1" strike="noStrike">
                <a:solidFill>
                  <a:srgbClr val="000000"/>
                </a:solidFill>
                <a:uFill>
                  <a:solidFill>
                    <a:srgbClr val="ffffff"/>
                  </a:solidFill>
                </a:uFill>
                <a:latin typeface="Calibri"/>
              </a:rPr>
              <a:t>Problem Management (PM)</a:t>
            </a:r>
            <a:endParaRPr b="0" lang="en-US" sz="2800" spc="-1" strike="noStrike">
              <a:solidFill>
                <a:srgbClr val="000000"/>
              </a:solidFill>
              <a:uFill>
                <a:solidFill>
                  <a:srgbClr val="ffffff"/>
                </a:solidFill>
              </a:uFill>
              <a:latin typeface="Calibri"/>
            </a:endParaRPr>
          </a:p>
          <a:p>
            <a:pPr marL="343080" indent="-342720">
              <a:lnSpc>
                <a:spcPct val="100000"/>
              </a:lnSpc>
              <a:buClr>
                <a:srgbClr val="000000"/>
              </a:buClr>
              <a:buFont typeface="Arial"/>
              <a:buChar char="•"/>
            </a:pPr>
            <a:r>
              <a:rPr b="0" lang="en-US" sz="2800" spc="-1" strike="noStrike">
                <a:solidFill>
                  <a:srgbClr val="000000"/>
                </a:solidFill>
                <a:uFill>
                  <a:solidFill>
                    <a:srgbClr val="ffffff"/>
                  </a:solidFill>
                </a:uFill>
                <a:latin typeface="Calibri"/>
              </a:rPr>
              <a:t>Configuration Management (CONFM)</a:t>
            </a:r>
            <a:endParaRPr b="0" lang="en-US" sz="2800" spc="-1" strike="noStrike">
              <a:solidFill>
                <a:srgbClr val="000000"/>
              </a:solidFill>
              <a:uFill>
                <a:solidFill>
                  <a:srgbClr val="ffffff"/>
                </a:solidFill>
              </a:uFill>
              <a:latin typeface="Calibri"/>
            </a:endParaRPr>
          </a:p>
          <a:p>
            <a:pPr marL="343080" indent="-342720">
              <a:lnSpc>
                <a:spcPct val="100000"/>
              </a:lnSpc>
              <a:buClr>
                <a:srgbClr val="000000"/>
              </a:buClr>
              <a:buFont typeface="Arial"/>
              <a:buChar char="•"/>
            </a:pPr>
            <a:r>
              <a:rPr b="0" lang="en-US" sz="2800" spc="-1" strike="noStrike">
                <a:solidFill>
                  <a:srgbClr val="000000"/>
                </a:solidFill>
                <a:uFill>
                  <a:solidFill>
                    <a:srgbClr val="ffffff"/>
                  </a:solidFill>
                </a:uFill>
                <a:latin typeface="Calibri"/>
              </a:rPr>
              <a:t>Change Management (CHM)</a:t>
            </a:r>
            <a:endParaRPr b="0" lang="en-US" sz="2800" spc="-1" strike="noStrike">
              <a:solidFill>
                <a:srgbClr val="000000"/>
              </a:solidFill>
              <a:uFill>
                <a:solidFill>
                  <a:srgbClr val="ffffff"/>
                </a:solidFill>
              </a:uFill>
              <a:latin typeface="Calibri"/>
            </a:endParaRPr>
          </a:p>
          <a:p>
            <a:pPr marL="343080" indent="-342720">
              <a:lnSpc>
                <a:spcPct val="100000"/>
              </a:lnSpc>
              <a:buClr>
                <a:srgbClr val="000000"/>
              </a:buClr>
              <a:buFont typeface="Arial"/>
              <a:buChar char="•"/>
            </a:pPr>
            <a:r>
              <a:rPr b="0" lang="en-US" sz="2800" spc="-1" strike="noStrike">
                <a:solidFill>
                  <a:srgbClr val="000000"/>
                </a:solidFill>
                <a:uFill>
                  <a:solidFill>
                    <a:srgbClr val="ffffff"/>
                  </a:solidFill>
                </a:uFill>
                <a:latin typeface="Calibri"/>
              </a:rPr>
              <a:t>Release &amp; Deployment Management (RDM)</a:t>
            </a:r>
            <a:endParaRPr b="0" lang="en-US" sz="2800" spc="-1" strike="noStrike">
              <a:solidFill>
                <a:srgbClr val="000000"/>
              </a:solidFill>
              <a:uFill>
                <a:solidFill>
                  <a:srgbClr val="ffffff"/>
                </a:solidFill>
              </a:uFill>
              <a:latin typeface="Calibri"/>
            </a:endParaRPr>
          </a:p>
          <a:p>
            <a:pPr marL="343080" indent="-342720">
              <a:lnSpc>
                <a:spcPct val="100000"/>
              </a:lnSpc>
              <a:buClr>
                <a:srgbClr val="000000"/>
              </a:buClr>
              <a:buFont typeface="Arial"/>
              <a:buChar char="•"/>
            </a:pPr>
            <a:r>
              <a:rPr b="0" lang="en-US" sz="2800" spc="-1" strike="noStrike">
                <a:solidFill>
                  <a:srgbClr val="000000"/>
                </a:solidFill>
                <a:uFill>
                  <a:solidFill>
                    <a:srgbClr val="ffffff"/>
                  </a:solidFill>
                </a:uFill>
                <a:latin typeface="Calibri"/>
              </a:rPr>
              <a:t>Continual Service Improvement Management (CSI)</a:t>
            </a:r>
            <a:endParaRPr b="0" lang="en-US" sz="2800" spc="-1" strike="noStrike">
              <a:solidFill>
                <a:srgbClr val="000000"/>
              </a:solidFill>
              <a:uFill>
                <a:solidFill>
                  <a:srgbClr val="ffffff"/>
                </a:solidFill>
              </a:uFill>
              <a:latin typeface="Calibri"/>
            </a:endParaRPr>
          </a:p>
        </p:txBody>
      </p:sp>
      <p:sp>
        <p:nvSpPr>
          <p:cNvPr id="540" name="TextShape 3"/>
          <p:cNvSpPr txBox="1"/>
          <p:nvPr/>
        </p:nvSpPr>
        <p:spPr>
          <a:xfrm>
            <a:off x="6553080" y="6430680"/>
            <a:ext cx="2133360" cy="364680"/>
          </a:xfrm>
          <a:prstGeom prst="rect">
            <a:avLst/>
          </a:prstGeom>
          <a:noFill/>
          <a:ln>
            <a:noFill/>
          </a:ln>
        </p:spPr>
        <p:txBody>
          <a:bodyPr anchor="ctr"/>
          <a:p>
            <a:pPr algn="r">
              <a:lnSpc>
                <a:spcPct val="100000"/>
              </a:lnSpc>
            </a:pPr>
            <a:fld id="{D400B1E2-CF29-4BAE-A5AF-88F316730CBE}" type="slidenum">
              <a:rPr b="0" lang="de-DE" sz="1200" spc="-1" strike="noStrike">
                <a:solidFill>
                  <a:srgbClr val="8b8b8b"/>
                </a:solidFill>
                <a:uFill>
                  <a:solidFill>
                    <a:srgbClr val="ffffff"/>
                  </a:solidFill>
                </a:uFill>
                <a:latin typeface="Calibri"/>
              </a:rPr>
              <a:t>&lt;Foliennummer&gt;</a:t>
            </a:fld>
            <a:endParaRPr b="0" lang="de-DE" sz="1400" spc="-1" strike="noStrike">
              <a:solidFill>
                <a:srgbClr val="000000"/>
              </a:solidFill>
              <a:uFill>
                <a:solidFill>
                  <a:srgbClr val="ffffff"/>
                </a:solidFill>
              </a:uFill>
              <a:latin typeface="Times New Roman"/>
            </a:endParaRPr>
          </a:p>
        </p:txBody>
      </p:sp>
    </p:spTree>
  </p:cSld>
</p:sld>
</file>

<file path=ppt/slides/slide5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41" name="TextShape 1"/>
          <p:cNvSpPr txBox="1"/>
          <p:nvPr/>
        </p:nvSpPr>
        <p:spPr>
          <a:xfrm>
            <a:off x="457200" y="274680"/>
            <a:ext cx="7353360" cy="1047600"/>
          </a:xfrm>
          <a:prstGeom prst="rect">
            <a:avLst/>
          </a:prstGeom>
          <a:noFill/>
          <a:ln>
            <a:noFill/>
          </a:ln>
        </p:spPr>
        <p:txBody>
          <a:bodyPr anchor="ctr"/>
          <a:p>
            <a:pPr>
              <a:lnSpc>
                <a:spcPct val="100000"/>
              </a:lnSpc>
            </a:pPr>
            <a:r>
              <a:rPr b="0" lang="en-US" sz="3200" spc="-1" strike="noStrike">
                <a:solidFill>
                  <a:srgbClr val="205595"/>
                </a:solidFill>
                <a:uFill>
                  <a:solidFill>
                    <a:srgbClr val="ffffff"/>
                  </a:solidFill>
                </a:uFill>
                <a:latin typeface="Calibri"/>
              </a:rPr>
              <a:t>Einheitliche Struktur der Präsentation von ITSM-Prozessen in diesem Training</a:t>
            </a:r>
            <a:endParaRPr b="0" lang="en-US" sz="1800" spc="-1" strike="noStrike">
              <a:solidFill>
                <a:srgbClr val="000000"/>
              </a:solidFill>
              <a:uFill>
                <a:solidFill>
                  <a:srgbClr val="ffffff"/>
                </a:solidFill>
              </a:uFill>
              <a:latin typeface="Calibri"/>
            </a:endParaRPr>
          </a:p>
        </p:txBody>
      </p:sp>
      <p:sp>
        <p:nvSpPr>
          <p:cNvPr id="542" name="TextShape 2"/>
          <p:cNvSpPr txBox="1"/>
          <p:nvPr/>
        </p:nvSpPr>
        <p:spPr>
          <a:xfrm>
            <a:off x="457200" y="1696680"/>
            <a:ext cx="8229240" cy="4625640"/>
          </a:xfrm>
          <a:prstGeom prst="rect">
            <a:avLst/>
          </a:prstGeom>
          <a:noFill/>
          <a:ln>
            <a:noFill/>
          </a:ln>
        </p:spPr>
        <p:txBody>
          <a:bodyPr/>
          <a:p>
            <a:pPr marL="343080" indent="-342720">
              <a:lnSpc>
                <a:spcPct val="100000"/>
              </a:lnSpc>
              <a:buClr>
                <a:srgbClr val="000000"/>
              </a:buClr>
              <a:buFont typeface="Arial"/>
              <a:buChar char="•"/>
            </a:pPr>
            <a:r>
              <a:rPr b="0" lang="en-US" sz="2800" spc="-1" strike="noStrike">
                <a:solidFill>
                  <a:srgbClr val="000000"/>
                </a:solidFill>
                <a:uFill>
                  <a:solidFill>
                    <a:srgbClr val="ffffff"/>
                  </a:solidFill>
                </a:uFill>
                <a:latin typeface="Calibri"/>
              </a:rPr>
              <a:t>Zielsetzung</a:t>
            </a:r>
            <a:endParaRPr b="0" lang="en-US" sz="2800" spc="-1" strike="noStrike">
              <a:solidFill>
                <a:srgbClr val="000000"/>
              </a:solidFill>
              <a:uFill>
                <a:solidFill>
                  <a:srgbClr val="ffffff"/>
                </a:solidFill>
              </a:uFill>
              <a:latin typeface="Calibri"/>
            </a:endParaRPr>
          </a:p>
          <a:p>
            <a:pPr marL="343080" indent="-342720">
              <a:lnSpc>
                <a:spcPct val="100000"/>
              </a:lnSpc>
              <a:buClr>
                <a:srgbClr val="000000"/>
              </a:buClr>
              <a:buFont typeface="Arial"/>
              <a:buChar char="•"/>
            </a:pPr>
            <a:r>
              <a:rPr b="0" lang="en-US" sz="2800" spc="-1" strike="noStrike">
                <a:solidFill>
                  <a:srgbClr val="000000"/>
                </a:solidFill>
                <a:uFill>
                  <a:solidFill>
                    <a:srgbClr val="ffffff"/>
                  </a:solidFill>
                </a:uFill>
                <a:latin typeface="Calibri"/>
              </a:rPr>
              <a:t>Wichtige Begriffe &amp; Konzepte</a:t>
            </a:r>
            <a:endParaRPr b="0" lang="en-US" sz="2800" spc="-1" strike="noStrike">
              <a:solidFill>
                <a:srgbClr val="000000"/>
              </a:solidFill>
              <a:uFill>
                <a:solidFill>
                  <a:srgbClr val="ffffff"/>
                </a:solidFill>
              </a:uFill>
              <a:latin typeface="Calibri"/>
            </a:endParaRPr>
          </a:p>
          <a:p>
            <a:pPr marL="343080" indent="-342720">
              <a:lnSpc>
                <a:spcPct val="100000"/>
              </a:lnSpc>
              <a:buClr>
                <a:srgbClr val="000000"/>
              </a:buClr>
              <a:buFont typeface="Arial"/>
              <a:buChar char="•"/>
            </a:pPr>
            <a:r>
              <a:rPr b="0" lang="en-US" sz="2800" spc="-1" strike="noStrike">
                <a:solidFill>
                  <a:srgbClr val="000000"/>
                </a:solidFill>
                <a:uFill>
                  <a:solidFill>
                    <a:srgbClr val="ffffff"/>
                  </a:solidFill>
                </a:uFill>
                <a:latin typeface="Calibri"/>
              </a:rPr>
              <a:t>Prozessspezifische Anforderungen nach FitSM-1</a:t>
            </a:r>
            <a:endParaRPr b="0" lang="en-US" sz="2800" spc="-1" strike="noStrike">
              <a:solidFill>
                <a:srgbClr val="000000"/>
              </a:solidFill>
              <a:uFill>
                <a:solidFill>
                  <a:srgbClr val="ffffff"/>
                </a:solidFill>
              </a:uFill>
              <a:latin typeface="Calibri"/>
            </a:endParaRPr>
          </a:p>
          <a:p>
            <a:pPr marL="343080" indent="-342720">
              <a:lnSpc>
                <a:spcPct val="100000"/>
              </a:lnSpc>
              <a:buClr>
                <a:srgbClr val="000000"/>
              </a:buClr>
              <a:buFont typeface="Arial"/>
              <a:buChar char="•"/>
            </a:pPr>
            <a:r>
              <a:rPr b="0" lang="en-US" sz="2800" spc="-1" strike="noStrike">
                <a:solidFill>
                  <a:srgbClr val="000000"/>
                </a:solidFill>
                <a:uFill>
                  <a:solidFill>
                    <a:srgbClr val="ffffff"/>
                  </a:solidFill>
                </a:uFill>
                <a:latin typeface="Calibri"/>
              </a:rPr>
              <a:t>Initiale Einrichtung des Prozesses</a:t>
            </a:r>
            <a:endParaRPr b="0" lang="en-US" sz="2800" spc="-1" strike="noStrike">
              <a:solidFill>
                <a:srgbClr val="000000"/>
              </a:solidFill>
              <a:uFill>
                <a:solidFill>
                  <a:srgbClr val="ffffff"/>
                </a:solidFill>
              </a:uFill>
              <a:latin typeface="Calibri"/>
            </a:endParaRPr>
          </a:p>
          <a:p>
            <a:pPr marL="343080" indent="-342720">
              <a:lnSpc>
                <a:spcPct val="100000"/>
              </a:lnSpc>
              <a:buClr>
                <a:srgbClr val="000000"/>
              </a:buClr>
              <a:buFont typeface="Arial"/>
              <a:buChar char="•"/>
            </a:pPr>
            <a:r>
              <a:rPr b="0" lang="en-US" sz="2800" spc="-1" strike="noStrike">
                <a:solidFill>
                  <a:srgbClr val="000000"/>
                </a:solidFill>
                <a:uFill>
                  <a:solidFill>
                    <a:srgbClr val="ffffff"/>
                  </a:solidFill>
                </a:uFill>
                <a:latin typeface="Calibri"/>
              </a:rPr>
              <a:t>Inputs &amp; Outputs</a:t>
            </a:r>
            <a:endParaRPr b="0" lang="en-US" sz="2800" spc="-1" strike="noStrike">
              <a:solidFill>
                <a:srgbClr val="000000"/>
              </a:solidFill>
              <a:uFill>
                <a:solidFill>
                  <a:srgbClr val="ffffff"/>
                </a:solidFill>
              </a:uFill>
              <a:latin typeface="Calibri"/>
            </a:endParaRPr>
          </a:p>
          <a:p>
            <a:pPr marL="343080" indent="-342720">
              <a:lnSpc>
                <a:spcPct val="100000"/>
              </a:lnSpc>
              <a:buClr>
                <a:srgbClr val="000000"/>
              </a:buClr>
              <a:buFont typeface="Arial"/>
              <a:buChar char="•"/>
            </a:pPr>
            <a:r>
              <a:rPr b="0" lang="en-US" sz="2800" spc="-1" strike="noStrike">
                <a:solidFill>
                  <a:srgbClr val="000000"/>
                </a:solidFill>
                <a:uFill>
                  <a:solidFill>
                    <a:srgbClr val="ffffff"/>
                  </a:solidFill>
                </a:uFill>
                <a:latin typeface="Calibri"/>
              </a:rPr>
              <a:t>Fortlaufende Prozessaktivitäten</a:t>
            </a:r>
            <a:endParaRPr b="0" lang="en-US" sz="2800" spc="-1" strike="noStrike">
              <a:solidFill>
                <a:srgbClr val="000000"/>
              </a:solidFill>
              <a:uFill>
                <a:solidFill>
                  <a:srgbClr val="ffffff"/>
                </a:solidFill>
              </a:uFill>
              <a:latin typeface="Calibri"/>
            </a:endParaRPr>
          </a:p>
          <a:p>
            <a:pPr marL="343080" indent="-342720">
              <a:lnSpc>
                <a:spcPct val="100000"/>
              </a:lnSpc>
              <a:buClr>
                <a:srgbClr val="000000"/>
              </a:buClr>
              <a:buFont typeface="Arial"/>
              <a:buChar char="•"/>
            </a:pPr>
            <a:r>
              <a:rPr b="0" lang="en-US" sz="2800" spc="-1" strike="noStrike">
                <a:solidFill>
                  <a:srgbClr val="000000"/>
                </a:solidFill>
                <a:uFill>
                  <a:solidFill>
                    <a:srgbClr val="ffffff"/>
                  </a:solidFill>
                </a:uFill>
                <a:latin typeface="Calibri"/>
              </a:rPr>
              <a:t>Rollen und Verantwortlichkeiten</a:t>
            </a:r>
            <a:endParaRPr b="0" lang="en-US" sz="2800" spc="-1" strike="noStrike">
              <a:solidFill>
                <a:srgbClr val="000000"/>
              </a:solidFill>
              <a:uFill>
                <a:solidFill>
                  <a:srgbClr val="ffffff"/>
                </a:solidFill>
              </a:uFill>
              <a:latin typeface="Calibri"/>
            </a:endParaRPr>
          </a:p>
          <a:p>
            <a:pPr marL="343080" indent="-342720">
              <a:lnSpc>
                <a:spcPct val="100000"/>
              </a:lnSpc>
              <a:buClr>
                <a:srgbClr val="000000"/>
              </a:buClr>
              <a:buFont typeface="Arial"/>
              <a:buChar char="•"/>
            </a:pPr>
            <a:r>
              <a:rPr b="0" lang="en-US" sz="2800" spc="-1" strike="noStrike">
                <a:solidFill>
                  <a:srgbClr val="000000"/>
                </a:solidFill>
                <a:uFill>
                  <a:solidFill>
                    <a:srgbClr val="ffffff"/>
                  </a:solidFill>
                </a:uFill>
                <a:latin typeface="Calibri"/>
              </a:rPr>
              <a:t>Kritische Erfolgsfaktoren &amp; KPIs</a:t>
            </a:r>
            <a:endParaRPr b="0" lang="en-US" sz="2800" spc="-1" strike="noStrike">
              <a:solidFill>
                <a:srgbClr val="000000"/>
              </a:solidFill>
              <a:uFill>
                <a:solidFill>
                  <a:srgbClr val="ffffff"/>
                </a:solidFill>
              </a:uFill>
              <a:latin typeface="Calibri"/>
            </a:endParaRPr>
          </a:p>
          <a:p>
            <a:pPr marL="343080" indent="-342720">
              <a:lnSpc>
                <a:spcPct val="100000"/>
              </a:lnSpc>
              <a:buClr>
                <a:srgbClr val="c0504d"/>
              </a:buClr>
              <a:buFont typeface="Arial"/>
              <a:buChar char="•"/>
            </a:pPr>
            <a:r>
              <a:rPr b="0" lang="en-US" sz="2800" spc="-1" strike="noStrike">
                <a:solidFill>
                  <a:srgbClr val="c0504d"/>
                </a:solidFill>
                <a:uFill>
                  <a:solidFill>
                    <a:srgbClr val="ffffff"/>
                  </a:solidFill>
                </a:uFill>
                <a:latin typeface="Calibri"/>
              </a:rPr>
              <a:t>Einfaches Anwendungsbeispiel</a:t>
            </a:r>
            <a:endParaRPr b="0" lang="en-US" sz="2800" spc="-1" strike="noStrike">
              <a:solidFill>
                <a:srgbClr val="000000"/>
              </a:solidFill>
              <a:uFill>
                <a:solidFill>
                  <a:srgbClr val="ffffff"/>
                </a:solidFill>
              </a:uFill>
              <a:latin typeface="Calibri"/>
            </a:endParaRPr>
          </a:p>
        </p:txBody>
      </p:sp>
      <p:sp>
        <p:nvSpPr>
          <p:cNvPr id="543" name="TextShape 3"/>
          <p:cNvSpPr txBox="1"/>
          <p:nvPr/>
        </p:nvSpPr>
        <p:spPr>
          <a:xfrm>
            <a:off x="6553080" y="6430680"/>
            <a:ext cx="2133360" cy="364680"/>
          </a:xfrm>
          <a:prstGeom prst="rect">
            <a:avLst/>
          </a:prstGeom>
          <a:noFill/>
          <a:ln>
            <a:noFill/>
          </a:ln>
        </p:spPr>
        <p:txBody>
          <a:bodyPr anchor="ctr"/>
          <a:p>
            <a:pPr algn="r">
              <a:lnSpc>
                <a:spcPct val="100000"/>
              </a:lnSpc>
            </a:pPr>
            <a:fld id="{5856E8C4-1C14-4668-994C-6307D5FF11B5}" type="slidenum">
              <a:rPr b="0" lang="de-DE" sz="1200" spc="-1" strike="noStrike">
                <a:solidFill>
                  <a:srgbClr val="8b8b8b"/>
                </a:solidFill>
                <a:uFill>
                  <a:solidFill>
                    <a:srgbClr val="ffffff"/>
                  </a:solidFill>
                </a:uFill>
                <a:latin typeface="Calibri"/>
              </a:rPr>
              <a:t>&lt;Foliennummer&gt;</a:t>
            </a:fld>
            <a:endParaRPr b="0" lang="de-DE" sz="1400" spc="-1" strike="noStrike">
              <a:solidFill>
                <a:srgbClr val="000000"/>
              </a:solidFill>
              <a:uFill>
                <a:solidFill>
                  <a:srgbClr val="ffffff"/>
                </a:solidFill>
              </a:uFill>
              <a:latin typeface="Times New Roman"/>
            </a:endParaRPr>
          </a:p>
        </p:txBody>
      </p:sp>
      <p:pic>
        <p:nvPicPr>
          <p:cNvPr id="544" name="Picture 2" descr=""/>
          <p:cNvPicPr/>
          <p:nvPr/>
        </p:nvPicPr>
        <p:blipFill>
          <a:blip r:embed="rId1"/>
          <a:stretch/>
        </p:blipFill>
        <p:spPr>
          <a:xfrm>
            <a:off x="5451840" y="5816160"/>
            <a:ext cx="503280" cy="503280"/>
          </a:xfrm>
          <a:prstGeom prst="rect">
            <a:avLst/>
          </a:prstGeom>
          <a:ln>
            <a:noFill/>
          </a:ln>
        </p:spPr>
      </p:pic>
      <p:sp>
        <p:nvSpPr>
          <p:cNvPr id="545" name="CustomShape 4"/>
          <p:cNvSpPr/>
          <p:nvPr/>
        </p:nvSpPr>
        <p:spPr>
          <a:xfrm>
            <a:off x="6324480" y="5381640"/>
            <a:ext cx="266400" cy="942480"/>
          </a:xfrm>
          <a:prstGeom prst="rightBrace">
            <a:avLst>
              <a:gd name="adj1" fmla="val 40476"/>
              <a:gd name="adj2" fmla="val 50000"/>
            </a:avLst>
          </a:prstGeom>
          <a:noFill/>
          <a:ln>
            <a:round/>
          </a:ln>
          <a:effectLst>
            <a:outerShdw blurRad="40000" dir="5400000" dist="20000" rotWithShape="0">
              <a:srgbClr val="000000">
                <a:alpha val="38000"/>
              </a:srgbClr>
            </a:outerShdw>
          </a:effectLst>
        </p:spPr>
        <p:style>
          <a:lnRef idx="2">
            <a:schemeClr val="accent1"/>
          </a:lnRef>
          <a:fillRef idx="0">
            <a:schemeClr val="accent1"/>
          </a:fillRef>
          <a:effectRef idx="1">
            <a:schemeClr val="accent1"/>
          </a:effectRef>
          <a:fontRef idx="minor"/>
        </p:style>
      </p:sp>
      <p:sp>
        <p:nvSpPr>
          <p:cNvPr id="546" name="CustomShape 5"/>
          <p:cNvSpPr/>
          <p:nvPr/>
        </p:nvSpPr>
        <p:spPr>
          <a:xfrm>
            <a:off x="6806160" y="5529960"/>
            <a:ext cx="1672920" cy="639000"/>
          </a:xfrm>
          <a:prstGeom prst="rect">
            <a:avLst/>
          </a:prstGeom>
          <a:noFill/>
          <a:ln w="9360">
            <a:noFill/>
          </a:ln>
        </p:spPr>
        <p:style>
          <a:lnRef idx="0"/>
          <a:fillRef idx="0"/>
          <a:effectRef idx="0"/>
          <a:fontRef idx="minor"/>
        </p:style>
        <p:txBody>
          <a:bodyPr wrap="none" lIns="90000" rIns="90000" tIns="45000" bIns="45000"/>
          <a:p>
            <a:pPr>
              <a:lnSpc>
                <a:spcPct val="100000"/>
              </a:lnSpc>
            </a:pPr>
            <a:r>
              <a:rPr b="0" lang="de-DE" sz="1800" spc="-1" strike="noStrike">
                <a:solidFill>
                  <a:srgbClr val="000000"/>
                </a:solidFill>
                <a:uFill>
                  <a:solidFill>
                    <a:srgbClr val="ffffff"/>
                  </a:solidFill>
                </a:uFill>
                <a:latin typeface="Calibri"/>
              </a:rPr>
              <a:t>für ausgewählte</a:t>
            </a:r>
            <a:endParaRPr b="0" lang="de-DE" sz="1800" spc="-1" strike="noStrike">
              <a:solidFill>
                <a:srgbClr val="000000"/>
              </a:solidFill>
              <a:uFill>
                <a:solidFill>
                  <a:srgbClr val="ffffff"/>
                </a:solidFill>
              </a:uFill>
              <a:latin typeface="Arial"/>
            </a:endParaRPr>
          </a:p>
          <a:p>
            <a:pPr>
              <a:lnSpc>
                <a:spcPct val="100000"/>
              </a:lnSpc>
            </a:pPr>
            <a:r>
              <a:rPr b="0" lang="de-DE" sz="1800" spc="-1" strike="noStrike">
                <a:solidFill>
                  <a:srgbClr val="000000"/>
                </a:solidFill>
                <a:uFill>
                  <a:solidFill>
                    <a:srgbClr val="ffffff"/>
                  </a:solidFill>
                </a:uFill>
                <a:latin typeface="Calibri"/>
              </a:rPr>
              <a:t>ITSM Prozesse</a:t>
            </a:r>
            <a:endParaRPr b="0" lang="de-DE" sz="1800" spc="-1" strike="noStrike">
              <a:solidFill>
                <a:srgbClr val="000000"/>
              </a:solidFill>
              <a:uFill>
                <a:solidFill>
                  <a:srgbClr val="ffffff"/>
                </a:solidFill>
              </a:uFill>
              <a:latin typeface="Arial"/>
            </a:endParaRPr>
          </a:p>
        </p:txBody>
      </p:sp>
    </p:spTree>
  </p:cSld>
</p:sld>
</file>

<file path=ppt/slides/slide5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47" name="TextShape 1"/>
          <p:cNvSpPr txBox="1"/>
          <p:nvPr/>
        </p:nvSpPr>
        <p:spPr>
          <a:xfrm>
            <a:off x="457200" y="274680"/>
            <a:ext cx="7353360" cy="1047600"/>
          </a:xfrm>
          <a:prstGeom prst="rect">
            <a:avLst/>
          </a:prstGeom>
          <a:noFill/>
          <a:ln>
            <a:noFill/>
          </a:ln>
        </p:spPr>
        <p:txBody>
          <a:bodyPr anchor="ctr"/>
          <a:p>
            <a:pPr>
              <a:lnSpc>
                <a:spcPct val="100000"/>
              </a:lnSpc>
            </a:pPr>
            <a:r>
              <a:rPr b="0" lang="en-US" sz="3200" spc="-1" strike="noStrike">
                <a:solidFill>
                  <a:srgbClr val="205595"/>
                </a:solidFill>
                <a:uFill>
                  <a:solidFill>
                    <a:srgbClr val="ffffff"/>
                  </a:solidFill>
                </a:uFill>
                <a:latin typeface="Calibri"/>
              </a:rPr>
              <a:t>Übersicht</a:t>
            </a:r>
            <a:endParaRPr b="0" lang="en-US" sz="1800" spc="-1" strike="noStrike">
              <a:solidFill>
                <a:srgbClr val="000000"/>
              </a:solidFill>
              <a:uFill>
                <a:solidFill>
                  <a:srgbClr val="ffffff"/>
                </a:solidFill>
              </a:uFill>
              <a:latin typeface="Calibri"/>
            </a:endParaRPr>
          </a:p>
        </p:txBody>
      </p:sp>
      <p:sp>
        <p:nvSpPr>
          <p:cNvPr id="548" name="TextShape 2"/>
          <p:cNvSpPr txBox="1"/>
          <p:nvPr/>
        </p:nvSpPr>
        <p:spPr>
          <a:xfrm>
            <a:off x="457200" y="1696680"/>
            <a:ext cx="8229240" cy="4625640"/>
          </a:xfrm>
          <a:prstGeom prst="rect">
            <a:avLst/>
          </a:prstGeom>
          <a:noFill/>
          <a:ln>
            <a:noFill/>
          </a:ln>
        </p:spPr>
        <p:txBody>
          <a:bodyPr/>
          <a:p>
            <a:pPr marL="343080" indent="-342720">
              <a:lnSpc>
                <a:spcPct val="100000"/>
              </a:lnSpc>
              <a:buClr>
                <a:srgbClr val="000000"/>
              </a:buClr>
              <a:buFont typeface="Arial"/>
              <a:buChar char="•"/>
            </a:pPr>
            <a:r>
              <a:rPr b="1" lang="en-US" sz="2800" spc="-1" strike="noStrike">
                <a:solidFill>
                  <a:srgbClr val="000000"/>
                </a:solidFill>
                <a:uFill>
                  <a:solidFill>
                    <a:srgbClr val="ffffff"/>
                  </a:solidFill>
                </a:uFill>
                <a:latin typeface="Calibri"/>
              </a:rPr>
              <a:t>Incident &amp; Service Request Management (ISRM)</a:t>
            </a:r>
            <a:endParaRPr b="0" lang="en-US" sz="2800" spc="-1" strike="noStrike">
              <a:solidFill>
                <a:srgbClr val="000000"/>
              </a:solidFill>
              <a:uFill>
                <a:solidFill>
                  <a:srgbClr val="ffffff"/>
                </a:solidFill>
              </a:uFill>
              <a:latin typeface="Calibri"/>
            </a:endParaRPr>
          </a:p>
          <a:p>
            <a:pPr marL="343080" indent="-342720">
              <a:lnSpc>
                <a:spcPct val="100000"/>
              </a:lnSpc>
              <a:buClr>
                <a:srgbClr val="000000"/>
              </a:buClr>
              <a:buFont typeface="Arial"/>
              <a:buChar char="•"/>
            </a:pPr>
            <a:r>
              <a:rPr b="0" lang="en-US" sz="2800" spc="-1" strike="noStrike">
                <a:solidFill>
                  <a:srgbClr val="000000"/>
                </a:solidFill>
                <a:uFill>
                  <a:solidFill>
                    <a:srgbClr val="ffffff"/>
                  </a:solidFill>
                </a:uFill>
                <a:latin typeface="Calibri"/>
              </a:rPr>
              <a:t>Problem Management (PM)</a:t>
            </a:r>
            <a:endParaRPr b="0" lang="en-US" sz="2800" spc="-1" strike="noStrike">
              <a:solidFill>
                <a:srgbClr val="000000"/>
              </a:solidFill>
              <a:uFill>
                <a:solidFill>
                  <a:srgbClr val="ffffff"/>
                </a:solidFill>
              </a:uFill>
              <a:latin typeface="Calibri"/>
            </a:endParaRPr>
          </a:p>
          <a:p>
            <a:pPr marL="343080" indent="-342720">
              <a:lnSpc>
                <a:spcPct val="100000"/>
              </a:lnSpc>
              <a:buClr>
                <a:srgbClr val="000000"/>
              </a:buClr>
              <a:buFont typeface="Arial"/>
              <a:buChar char="•"/>
            </a:pPr>
            <a:r>
              <a:rPr b="0" lang="en-US" sz="2800" spc="-1" strike="noStrike">
                <a:solidFill>
                  <a:srgbClr val="000000"/>
                </a:solidFill>
                <a:uFill>
                  <a:solidFill>
                    <a:srgbClr val="ffffff"/>
                  </a:solidFill>
                </a:uFill>
                <a:latin typeface="Calibri"/>
              </a:rPr>
              <a:t>Configuration Management (CONFM)</a:t>
            </a:r>
            <a:endParaRPr b="0" lang="en-US" sz="2800" spc="-1" strike="noStrike">
              <a:solidFill>
                <a:srgbClr val="000000"/>
              </a:solidFill>
              <a:uFill>
                <a:solidFill>
                  <a:srgbClr val="ffffff"/>
                </a:solidFill>
              </a:uFill>
              <a:latin typeface="Calibri"/>
            </a:endParaRPr>
          </a:p>
          <a:p>
            <a:pPr marL="343080" indent="-342720">
              <a:lnSpc>
                <a:spcPct val="100000"/>
              </a:lnSpc>
              <a:buClr>
                <a:srgbClr val="000000"/>
              </a:buClr>
              <a:buFont typeface="Arial"/>
              <a:buChar char="•"/>
            </a:pPr>
            <a:r>
              <a:rPr b="0" lang="en-US" sz="2800" spc="-1" strike="noStrike">
                <a:solidFill>
                  <a:srgbClr val="000000"/>
                </a:solidFill>
                <a:uFill>
                  <a:solidFill>
                    <a:srgbClr val="ffffff"/>
                  </a:solidFill>
                </a:uFill>
                <a:latin typeface="Calibri"/>
              </a:rPr>
              <a:t>Change Management (CHM)</a:t>
            </a:r>
            <a:endParaRPr b="0" lang="en-US" sz="2800" spc="-1" strike="noStrike">
              <a:solidFill>
                <a:srgbClr val="000000"/>
              </a:solidFill>
              <a:uFill>
                <a:solidFill>
                  <a:srgbClr val="ffffff"/>
                </a:solidFill>
              </a:uFill>
              <a:latin typeface="Calibri"/>
            </a:endParaRPr>
          </a:p>
          <a:p>
            <a:pPr marL="343080" indent="-342720">
              <a:lnSpc>
                <a:spcPct val="100000"/>
              </a:lnSpc>
              <a:buClr>
                <a:srgbClr val="000000"/>
              </a:buClr>
              <a:buFont typeface="Arial"/>
              <a:buChar char="•"/>
            </a:pPr>
            <a:r>
              <a:rPr b="0" lang="en-US" sz="2800" spc="-1" strike="noStrike">
                <a:solidFill>
                  <a:srgbClr val="000000"/>
                </a:solidFill>
                <a:uFill>
                  <a:solidFill>
                    <a:srgbClr val="ffffff"/>
                  </a:solidFill>
                </a:uFill>
                <a:latin typeface="Calibri"/>
              </a:rPr>
              <a:t>Release &amp; Deployment Management (RDM)</a:t>
            </a:r>
            <a:endParaRPr b="0" lang="en-US" sz="2800" spc="-1" strike="noStrike">
              <a:solidFill>
                <a:srgbClr val="000000"/>
              </a:solidFill>
              <a:uFill>
                <a:solidFill>
                  <a:srgbClr val="ffffff"/>
                </a:solidFill>
              </a:uFill>
              <a:latin typeface="Calibri"/>
            </a:endParaRPr>
          </a:p>
          <a:p>
            <a:pPr marL="343080" indent="-342720">
              <a:lnSpc>
                <a:spcPct val="100000"/>
              </a:lnSpc>
              <a:buClr>
                <a:srgbClr val="000000"/>
              </a:buClr>
              <a:buFont typeface="Arial"/>
              <a:buChar char="•"/>
            </a:pPr>
            <a:r>
              <a:rPr b="0" lang="en-US" sz="2800" spc="-1" strike="noStrike">
                <a:solidFill>
                  <a:srgbClr val="000000"/>
                </a:solidFill>
                <a:uFill>
                  <a:solidFill>
                    <a:srgbClr val="ffffff"/>
                  </a:solidFill>
                </a:uFill>
                <a:latin typeface="Calibri"/>
              </a:rPr>
              <a:t>Continual Service Improvement Management (CSI)</a:t>
            </a:r>
            <a:endParaRPr b="0" lang="en-US" sz="2800" spc="-1" strike="noStrike">
              <a:solidFill>
                <a:srgbClr val="000000"/>
              </a:solidFill>
              <a:uFill>
                <a:solidFill>
                  <a:srgbClr val="ffffff"/>
                </a:solidFill>
              </a:uFill>
              <a:latin typeface="Calibri"/>
            </a:endParaRPr>
          </a:p>
        </p:txBody>
      </p:sp>
      <p:sp>
        <p:nvSpPr>
          <p:cNvPr id="549" name="TextShape 3"/>
          <p:cNvSpPr txBox="1"/>
          <p:nvPr/>
        </p:nvSpPr>
        <p:spPr>
          <a:xfrm>
            <a:off x="6553080" y="6430680"/>
            <a:ext cx="2133360" cy="364680"/>
          </a:xfrm>
          <a:prstGeom prst="rect">
            <a:avLst/>
          </a:prstGeom>
          <a:noFill/>
          <a:ln>
            <a:noFill/>
          </a:ln>
        </p:spPr>
        <p:txBody>
          <a:bodyPr anchor="ctr"/>
          <a:p>
            <a:pPr algn="r">
              <a:lnSpc>
                <a:spcPct val="100000"/>
              </a:lnSpc>
            </a:pPr>
            <a:fld id="{D3EE5234-F177-471F-8A38-C2331A667BDB}" type="slidenum">
              <a:rPr b="0" lang="de-DE" sz="1200" spc="-1" strike="noStrike">
                <a:solidFill>
                  <a:srgbClr val="8b8b8b"/>
                </a:solidFill>
                <a:uFill>
                  <a:solidFill>
                    <a:srgbClr val="ffffff"/>
                  </a:solidFill>
                </a:uFill>
                <a:latin typeface="Calibri"/>
              </a:rPr>
              <a:t>&lt;Foliennummer&gt;</a:t>
            </a:fld>
            <a:endParaRPr b="0" lang="de-DE" sz="1400" spc="-1" strike="noStrike">
              <a:solidFill>
                <a:srgbClr val="000000"/>
              </a:solidFill>
              <a:uFill>
                <a:solidFill>
                  <a:srgbClr val="ffffff"/>
                </a:solidFill>
              </a:uFill>
              <a:latin typeface="Times New Roman"/>
            </a:endParaRPr>
          </a:p>
        </p:txBody>
      </p:sp>
    </p:spTree>
  </p:cSld>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2" name="TextShape 1"/>
          <p:cNvSpPr txBox="1"/>
          <p:nvPr/>
        </p:nvSpPr>
        <p:spPr>
          <a:xfrm>
            <a:off x="685800" y="2130480"/>
            <a:ext cx="7772040" cy="1469520"/>
          </a:xfrm>
          <a:prstGeom prst="rect">
            <a:avLst/>
          </a:prstGeom>
          <a:noFill/>
          <a:ln>
            <a:noFill/>
          </a:ln>
        </p:spPr>
        <p:txBody>
          <a:bodyPr anchor="ctr"/>
          <a:p>
            <a:pPr algn="ctr">
              <a:lnSpc>
                <a:spcPct val="100000"/>
              </a:lnSpc>
            </a:pPr>
            <a:r>
              <a:rPr b="1" lang="en-US" sz="3200" spc="-1" strike="noStrike">
                <a:solidFill>
                  <a:srgbClr val="205595"/>
                </a:solidFill>
                <a:uFill>
                  <a:solidFill>
                    <a:srgbClr val="ffffff"/>
                  </a:solidFill>
                </a:uFill>
                <a:latin typeface="Calibri"/>
              </a:rPr>
              <a:t>FitSM Foundation Zusammenfassung &amp; </a:t>
            </a:r>
            <a:r>
              <a:rPr b="1" lang="en-US" sz="3200" spc="-1" strike="noStrike">
                <a:solidFill>
                  <a:srgbClr val="205595"/>
                </a:solidFill>
                <a:uFill>
                  <a:solidFill>
                    <a:srgbClr val="ffffff"/>
                  </a:solidFill>
                </a:uFill>
                <a:latin typeface="Calibri"/>
              </a:rPr>
              <a:t>
</a:t>
            </a:r>
            <a:r>
              <a:rPr b="1" lang="en-US" sz="3200" spc="-1" strike="noStrike">
                <a:solidFill>
                  <a:srgbClr val="205595"/>
                </a:solidFill>
                <a:uFill>
                  <a:solidFill>
                    <a:srgbClr val="ffffff"/>
                  </a:solidFill>
                </a:uFill>
                <a:latin typeface="Calibri"/>
              </a:rPr>
              <a:t>ITSM Basics</a:t>
            </a:r>
            <a:endParaRPr b="0" lang="en-US" sz="1800" spc="-1" strike="noStrike">
              <a:solidFill>
                <a:srgbClr val="000000"/>
              </a:solidFill>
              <a:uFill>
                <a:solidFill>
                  <a:srgbClr val="ffffff"/>
                </a:solidFill>
              </a:uFill>
              <a:latin typeface="Calibri"/>
            </a:endParaRPr>
          </a:p>
        </p:txBody>
      </p:sp>
      <p:sp>
        <p:nvSpPr>
          <p:cNvPr id="173" name="TextShape 2"/>
          <p:cNvSpPr txBox="1"/>
          <p:nvPr/>
        </p:nvSpPr>
        <p:spPr>
          <a:xfrm>
            <a:off x="6553080" y="6430680"/>
            <a:ext cx="2133360" cy="364680"/>
          </a:xfrm>
          <a:prstGeom prst="rect">
            <a:avLst/>
          </a:prstGeom>
          <a:noFill/>
          <a:ln>
            <a:noFill/>
          </a:ln>
        </p:spPr>
        <p:txBody>
          <a:bodyPr anchor="ctr"/>
          <a:p>
            <a:pPr algn="r">
              <a:lnSpc>
                <a:spcPct val="100000"/>
              </a:lnSpc>
            </a:pPr>
            <a:fld id="{B7895EEF-0E48-4D10-934A-7F7908B22A3C}" type="slidenum">
              <a:rPr b="0" lang="de-DE" sz="1200" spc="-1" strike="noStrike">
                <a:solidFill>
                  <a:srgbClr val="ffffff"/>
                </a:solidFill>
                <a:uFill>
                  <a:solidFill>
                    <a:srgbClr val="ffffff"/>
                  </a:solidFill>
                </a:uFill>
                <a:latin typeface="Calibri"/>
              </a:rPr>
              <a:t>&lt;Foliennummer&gt;</a:t>
            </a:fld>
            <a:endParaRPr b="0" lang="de-DE" sz="1400" spc="-1" strike="noStrike">
              <a:solidFill>
                <a:srgbClr val="000000"/>
              </a:solidFill>
              <a:uFill>
                <a:solidFill>
                  <a:srgbClr val="ffffff"/>
                </a:solidFill>
              </a:uFill>
              <a:latin typeface="Times New Roman"/>
            </a:endParaRPr>
          </a:p>
        </p:txBody>
      </p:sp>
      <p:sp>
        <p:nvSpPr>
          <p:cNvPr id="174" name="TextShape 3"/>
          <p:cNvSpPr txBox="1"/>
          <p:nvPr/>
        </p:nvSpPr>
        <p:spPr>
          <a:xfrm>
            <a:off x="1371600" y="3886200"/>
            <a:ext cx="6400440" cy="1752120"/>
          </a:xfrm>
          <a:prstGeom prst="rect">
            <a:avLst/>
          </a:prstGeom>
          <a:noFill/>
          <a:ln>
            <a:noFill/>
          </a:ln>
        </p:spPr>
        <p:txBody>
          <a:bodyPr/>
          <a:p>
            <a:pPr algn="ctr"/>
            <a:endParaRPr b="0" lang="de-DE" sz="3200" spc="-1" strike="noStrike">
              <a:solidFill>
                <a:srgbClr val="000000"/>
              </a:solidFill>
              <a:uFill>
                <a:solidFill>
                  <a:srgbClr val="ffffff"/>
                </a:solidFill>
              </a:uFill>
              <a:latin typeface="Arial"/>
            </a:endParaRPr>
          </a:p>
        </p:txBody>
      </p:sp>
    </p:spTree>
  </p:cSld>
  <p:timing>
    <p:tnLst>
      <p:par>
        <p:cTn id="11" dur="indefinite" restart="never" nodeType="tmRoot">
          <p:childTnLst>
            <p:seq>
              <p:cTn id="12" nodeType="mainSeq"/>
              <p:prevCondLst>
                <p:cond delay="0" evt="onPrev">
                  <p:tgtEl>
                    <p:sldTgt/>
                  </p:tgtEl>
                </p:cond>
              </p:prevCondLst>
              <p:nextCondLst>
                <p:cond delay="0" evt="onNext">
                  <p:tgtEl>
                    <p:sldTgt/>
                  </p:tgtEl>
                </p:cond>
              </p:nextCondLst>
            </p:seq>
          </p:childTnLst>
        </p:cTn>
      </p:par>
    </p:tnLst>
  </p:timing>
</p:sld>
</file>

<file path=ppt/slides/slide6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50" name="TextShape 1"/>
          <p:cNvSpPr txBox="1"/>
          <p:nvPr/>
        </p:nvSpPr>
        <p:spPr>
          <a:xfrm>
            <a:off x="685800" y="2130480"/>
            <a:ext cx="7772040" cy="1469520"/>
          </a:xfrm>
          <a:prstGeom prst="rect">
            <a:avLst/>
          </a:prstGeom>
          <a:noFill/>
          <a:ln>
            <a:noFill/>
          </a:ln>
        </p:spPr>
        <p:txBody>
          <a:bodyPr anchor="ctr"/>
          <a:p>
            <a:pPr algn="ctr">
              <a:lnSpc>
                <a:spcPct val="100000"/>
              </a:lnSpc>
            </a:pPr>
            <a:r>
              <a:rPr b="1" lang="en-US" sz="3200" spc="-1" strike="noStrike">
                <a:solidFill>
                  <a:srgbClr val="205595"/>
                </a:solidFill>
                <a:uFill>
                  <a:solidFill>
                    <a:srgbClr val="ffffff"/>
                  </a:solidFill>
                </a:uFill>
                <a:latin typeface="Calibri"/>
              </a:rPr>
              <a:t>Incident &amp; Service Request Management (ISRM)</a:t>
            </a:r>
            <a:endParaRPr b="0" lang="en-US" sz="1800" spc="-1" strike="noStrike">
              <a:solidFill>
                <a:srgbClr val="000000"/>
              </a:solidFill>
              <a:uFill>
                <a:solidFill>
                  <a:srgbClr val="ffffff"/>
                </a:solidFill>
              </a:uFill>
              <a:latin typeface="Calibri"/>
            </a:endParaRPr>
          </a:p>
        </p:txBody>
      </p:sp>
      <p:sp>
        <p:nvSpPr>
          <p:cNvPr id="551" name="TextShape 2"/>
          <p:cNvSpPr txBox="1"/>
          <p:nvPr/>
        </p:nvSpPr>
        <p:spPr>
          <a:xfrm>
            <a:off x="6553080" y="6430680"/>
            <a:ext cx="2133360" cy="364680"/>
          </a:xfrm>
          <a:prstGeom prst="rect">
            <a:avLst/>
          </a:prstGeom>
          <a:noFill/>
          <a:ln>
            <a:noFill/>
          </a:ln>
        </p:spPr>
        <p:txBody>
          <a:bodyPr anchor="ctr"/>
          <a:p>
            <a:pPr algn="r">
              <a:lnSpc>
                <a:spcPct val="100000"/>
              </a:lnSpc>
            </a:pPr>
            <a:fld id="{4AE96FB1-361A-43F6-9868-5212D173B9DD}" type="slidenum">
              <a:rPr b="0" lang="de-DE" sz="1200" spc="-1" strike="noStrike">
                <a:solidFill>
                  <a:srgbClr val="ffffff"/>
                </a:solidFill>
                <a:uFill>
                  <a:solidFill>
                    <a:srgbClr val="ffffff"/>
                  </a:solidFill>
                </a:uFill>
                <a:latin typeface="Calibri"/>
              </a:rPr>
              <a:t>&lt;Foliennummer&gt;</a:t>
            </a:fld>
            <a:endParaRPr b="0" lang="de-DE" sz="1400" spc="-1" strike="noStrike">
              <a:solidFill>
                <a:srgbClr val="000000"/>
              </a:solidFill>
              <a:uFill>
                <a:solidFill>
                  <a:srgbClr val="ffffff"/>
                </a:solidFill>
              </a:uFill>
              <a:latin typeface="Times New Roman"/>
            </a:endParaRPr>
          </a:p>
        </p:txBody>
      </p:sp>
      <p:sp>
        <p:nvSpPr>
          <p:cNvPr id="552" name="TextShape 3"/>
          <p:cNvSpPr txBox="1"/>
          <p:nvPr/>
        </p:nvSpPr>
        <p:spPr>
          <a:xfrm>
            <a:off x="1371600" y="3886200"/>
            <a:ext cx="6400440" cy="1752120"/>
          </a:xfrm>
          <a:prstGeom prst="rect">
            <a:avLst/>
          </a:prstGeom>
          <a:noFill/>
          <a:ln>
            <a:noFill/>
          </a:ln>
        </p:spPr>
        <p:txBody>
          <a:bodyPr/>
          <a:p>
            <a:pPr algn="ctr"/>
            <a:endParaRPr b="0" lang="de-DE" sz="3200" spc="-1" strike="noStrike">
              <a:solidFill>
                <a:srgbClr val="000000"/>
              </a:solidFill>
              <a:uFill>
                <a:solidFill>
                  <a:srgbClr val="ffffff"/>
                </a:solidFill>
              </a:uFill>
              <a:latin typeface="Arial"/>
            </a:endParaRPr>
          </a:p>
        </p:txBody>
      </p:sp>
      <p:sp>
        <p:nvSpPr>
          <p:cNvPr id="553" name="CustomShape 4"/>
          <p:cNvSpPr/>
          <p:nvPr/>
        </p:nvSpPr>
        <p:spPr>
          <a:xfrm>
            <a:off x="1371600" y="3933720"/>
            <a:ext cx="6400440" cy="1704600"/>
          </a:xfrm>
          <a:prstGeom prst="snip1Rect">
            <a:avLst>
              <a:gd name="adj" fmla="val 16667"/>
            </a:avLst>
          </a:prstGeom>
          <a:solidFill>
            <a:schemeClr val="accent1">
              <a:lumMod val="60000"/>
              <a:lumOff val="40000"/>
              <a:alpha val="37000"/>
            </a:schemeClr>
          </a:solidFill>
          <a:ln>
            <a:round/>
          </a:ln>
        </p:spPr>
        <p:style>
          <a:lnRef idx="2">
            <a:schemeClr val="accent1">
              <a:shade val="50000"/>
            </a:schemeClr>
          </a:lnRef>
          <a:fillRef idx="1">
            <a:schemeClr val="accent1"/>
          </a:fillRef>
          <a:effectRef idx="0">
            <a:schemeClr val="accent1"/>
          </a:effectRef>
          <a:fontRef idx="minor"/>
        </p:style>
      </p:sp>
      <p:sp>
        <p:nvSpPr>
          <p:cNvPr id="554" name="CustomShape 5"/>
          <p:cNvSpPr/>
          <p:nvPr/>
        </p:nvSpPr>
        <p:spPr>
          <a:xfrm>
            <a:off x="1445760" y="4040640"/>
            <a:ext cx="1706040" cy="329040"/>
          </a:xfrm>
          <a:prstGeom prst="rect">
            <a:avLst/>
          </a:prstGeom>
          <a:ln>
            <a:round/>
          </a:ln>
        </p:spPr>
        <p:style>
          <a:lnRef idx="2">
            <a:schemeClr val="accent1">
              <a:shade val="50000"/>
            </a:schemeClr>
          </a:lnRef>
          <a:fillRef idx="1">
            <a:schemeClr val="accent1"/>
          </a:fillRef>
          <a:effectRef idx="0">
            <a:schemeClr val="accent1"/>
          </a:effectRef>
          <a:fontRef idx="minor"/>
        </p:style>
        <p:txBody>
          <a:bodyPr lIns="90000" rIns="90000" tIns="45000" bIns="45000" anchor="ctr"/>
          <a:p>
            <a:pPr algn="ctr">
              <a:lnSpc>
                <a:spcPct val="100000"/>
              </a:lnSpc>
            </a:pPr>
            <a:r>
              <a:rPr b="0" lang="de-DE" sz="1800" spc="-1" strike="noStrike">
                <a:solidFill>
                  <a:srgbClr val="ffffff"/>
                </a:solidFill>
                <a:uFill>
                  <a:solidFill>
                    <a:srgbClr val="ffffff"/>
                  </a:solidFill>
                </a:uFill>
                <a:latin typeface="Calibri"/>
              </a:rPr>
              <a:t>Zielsetzung</a:t>
            </a:r>
            <a:endParaRPr b="0" lang="de-DE" sz="1800" spc="-1" strike="noStrike">
              <a:solidFill>
                <a:srgbClr val="000000"/>
              </a:solidFill>
              <a:uFill>
                <a:solidFill>
                  <a:srgbClr val="ffffff"/>
                </a:solidFill>
              </a:uFill>
              <a:latin typeface="Arial"/>
            </a:endParaRPr>
          </a:p>
        </p:txBody>
      </p:sp>
      <p:sp>
        <p:nvSpPr>
          <p:cNvPr id="555" name="CustomShape 6"/>
          <p:cNvSpPr/>
          <p:nvPr/>
        </p:nvSpPr>
        <p:spPr>
          <a:xfrm>
            <a:off x="1445760" y="4448520"/>
            <a:ext cx="6212160" cy="913320"/>
          </a:xfrm>
          <a:prstGeom prst="rect">
            <a:avLst/>
          </a:prstGeom>
          <a:noFill/>
          <a:ln>
            <a:noFill/>
          </a:ln>
        </p:spPr>
        <p:style>
          <a:lnRef idx="0"/>
          <a:fillRef idx="0"/>
          <a:effectRef idx="0"/>
          <a:fontRef idx="minor"/>
        </p:style>
        <p:txBody>
          <a:bodyPr lIns="90000" rIns="90000" tIns="45000" bIns="45000"/>
          <a:p>
            <a:pPr>
              <a:lnSpc>
                <a:spcPct val="100000"/>
              </a:lnSpc>
            </a:pPr>
            <a:r>
              <a:rPr b="0" lang="de-DE" sz="1800" spc="-1" strike="noStrike">
                <a:solidFill>
                  <a:srgbClr val="000000"/>
                </a:solidFill>
                <a:uFill>
                  <a:solidFill>
                    <a:srgbClr val="ffffff"/>
                  </a:solidFill>
                </a:uFill>
                <a:latin typeface="Calibri"/>
              </a:rPr>
              <a:t>Wiederherstellung des normalen / vereinbarten Service-Betriebs innerhalb der vereinbarten Zeit nach dem Auftreten eines Incidents sowie die Behandlung von Service-Requests</a:t>
            </a:r>
            <a:endParaRPr b="0" lang="de-DE" sz="1800" spc="-1" strike="noStrike">
              <a:solidFill>
                <a:srgbClr val="000000"/>
              </a:solidFill>
              <a:uFill>
                <a:solidFill>
                  <a:srgbClr val="ffffff"/>
                </a:solidFill>
              </a:uFill>
              <a:latin typeface="Arial"/>
            </a:endParaRPr>
          </a:p>
        </p:txBody>
      </p:sp>
    </p:spTree>
  </p:cSld>
</p:sld>
</file>

<file path=ppt/slides/slide6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56" name="TextShape 1"/>
          <p:cNvSpPr txBox="1"/>
          <p:nvPr/>
        </p:nvSpPr>
        <p:spPr>
          <a:xfrm>
            <a:off x="457200" y="274680"/>
            <a:ext cx="7353360" cy="1047600"/>
          </a:xfrm>
          <a:prstGeom prst="rect">
            <a:avLst/>
          </a:prstGeom>
          <a:noFill/>
          <a:ln>
            <a:noFill/>
          </a:ln>
        </p:spPr>
        <p:txBody>
          <a:bodyPr anchor="ctr"/>
          <a:p>
            <a:pPr>
              <a:lnSpc>
                <a:spcPct val="100000"/>
              </a:lnSpc>
            </a:pPr>
            <a:r>
              <a:rPr b="0" lang="en-US" sz="3200" spc="-1" strike="noStrike">
                <a:solidFill>
                  <a:srgbClr val="205595"/>
                </a:solidFill>
                <a:uFill>
                  <a:solidFill>
                    <a:srgbClr val="ffffff"/>
                  </a:solidFill>
                </a:uFill>
                <a:latin typeface="Calibri"/>
              </a:rPr>
              <a:t>ISRM: Wichtige Begriffe &amp; Konzepte</a:t>
            </a:r>
            <a:endParaRPr b="0" lang="en-US" sz="1800" spc="-1" strike="noStrike">
              <a:solidFill>
                <a:srgbClr val="000000"/>
              </a:solidFill>
              <a:uFill>
                <a:solidFill>
                  <a:srgbClr val="ffffff"/>
                </a:solidFill>
              </a:uFill>
              <a:latin typeface="Calibri"/>
            </a:endParaRPr>
          </a:p>
        </p:txBody>
      </p:sp>
      <p:sp>
        <p:nvSpPr>
          <p:cNvPr id="557" name="TextShape 2"/>
          <p:cNvSpPr txBox="1"/>
          <p:nvPr/>
        </p:nvSpPr>
        <p:spPr>
          <a:xfrm>
            <a:off x="457200" y="1696680"/>
            <a:ext cx="8229240" cy="4625640"/>
          </a:xfrm>
          <a:prstGeom prst="rect">
            <a:avLst/>
          </a:prstGeom>
          <a:noFill/>
          <a:ln>
            <a:noFill/>
          </a:ln>
        </p:spPr>
        <p:txBody>
          <a:bodyPr/>
          <a:p>
            <a:endParaRPr b="0" lang="en-US" sz="2800" spc="-1" strike="noStrike">
              <a:solidFill>
                <a:srgbClr val="000000"/>
              </a:solidFill>
              <a:uFill>
                <a:solidFill>
                  <a:srgbClr val="ffffff"/>
                </a:solidFill>
              </a:uFill>
              <a:latin typeface="Calibri"/>
            </a:endParaRPr>
          </a:p>
        </p:txBody>
      </p:sp>
      <p:sp>
        <p:nvSpPr>
          <p:cNvPr id="558" name="TextShape 3"/>
          <p:cNvSpPr txBox="1"/>
          <p:nvPr/>
        </p:nvSpPr>
        <p:spPr>
          <a:xfrm>
            <a:off x="6553080" y="6430680"/>
            <a:ext cx="2133360" cy="364680"/>
          </a:xfrm>
          <a:prstGeom prst="rect">
            <a:avLst/>
          </a:prstGeom>
          <a:noFill/>
          <a:ln>
            <a:noFill/>
          </a:ln>
        </p:spPr>
        <p:txBody>
          <a:bodyPr anchor="ctr"/>
          <a:p>
            <a:pPr algn="r">
              <a:lnSpc>
                <a:spcPct val="100000"/>
              </a:lnSpc>
            </a:pPr>
            <a:fld id="{8637B21A-A849-439F-BACD-BE941EFBB924}" type="slidenum">
              <a:rPr b="0" lang="de-DE" sz="1200" spc="-1" strike="noStrike">
                <a:solidFill>
                  <a:srgbClr val="8b8b8b"/>
                </a:solidFill>
                <a:uFill>
                  <a:solidFill>
                    <a:srgbClr val="ffffff"/>
                  </a:solidFill>
                </a:uFill>
                <a:latin typeface="Calibri"/>
              </a:rPr>
              <a:t>&lt;Foliennummer&gt;</a:t>
            </a:fld>
            <a:endParaRPr b="0" lang="de-DE" sz="1400" spc="-1" strike="noStrike">
              <a:solidFill>
                <a:srgbClr val="000000"/>
              </a:solidFill>
              <a:uFill>
                <a:solidFill>
                  <a:srgbClr val="ffffff"/>
                </a:solidFill>
              </a:uFill>
              <a:latin typeface="Times New Roman"/>
            </a:endParaRPr>
          </a:p>
        </p:txBody>
      </p:sp>
      <p:graphicFrame>
        <p:nvGraphicFramePr>
          <p:cNvPr id="559" name="Table 4"/>
          <p:cNvGraphicFramePr/>
          <p:nvPr/>
        </p:nvGraphicFramePr>
        <p:xfrm>
          <a:off x="457200" y="1696680"/>
          <a:ext cx="8229240" cy="1694880"/>
        </p:xfrm>
        <a:graphic>
          <a:graphicData uri="http://schemas.openxmlformats.org/drawingml/2006/table">
            <a:tbl>
              <a:tblPr/>
              <a:tblGrid>
                <a:gridCol w="8229600"/>
              </a:tblGrid>
              <a:tr h="223560">
                <a:tc>
                  <a:txBody>
                    <a:bodyPr lIns="68400" rIns="68400" tIns="0" bIns="0"/>
                    <a:p>
                      <a:pPr>
                        <a:lnSpc>
                          <a:spcPct val="100000"/>
                        </a:lnSpc>
                      </a:pPr>
                      <a:r>
                        <a:rPr b="1" lang="de-DE" sz="1400" spc="-1" strike="noStrike">
                          <a:solidFill>
                            <a:srgbClr val="ffffff"/>
                          </a:solidFill>
                          <a:uFill>
                            <a:solidFill>
                              <a:srgbClr val="ffffff"/>
                            </a:solidFill>
                          </a:uFill>
                          <a:latin typeface="Calibri"/>
                        </a:rPr>
                        <a:t>Definition nach FitSM-0:</a:t>
                      </a:r>
                      <a:endParaRPr b="0" lang="de-DE" sz="1800" spc="-1" strike="noStrike">
                        <a:solidFill>
                          <a:srgbClr val="000000"/>
                        </a:solidFill>
                        <a:uFill>
                          <a:solidFill>
                            <a:srgbClr val="ffffff"/>
                          </a:solidFill>
                        </a:uFill>
                        <a:latin typeface="Arial"/>
                      </a:endParaRPr>
                    </a:p>
                  </a:txBody>
                  <a:tcPr marL="68400" marR="68400">
                    <a:lnL w="12240">
                      <a:solidFill>
                        <a:srgbClr val="4f81bd"/>
                      </a:solidFill>
                    </a:lnL>
                    <a:lnR w="12240">
                      <a:solidFill>
                        <a:srgbClr val="4f81bd"/>
                      </a:solidFill>
                    </a:lnR>
                    <a:lnT w="12240">
                      <a:solidFill>
                        <a:srgbClr val="4f81bd"/>
                      </a:solidFill>
                    </a:lnT>
                    <a:lnB w="12240">
                      <a:solidFill>
                        <a:srgbClr val="4f81bd"/>
                      </a:solidFill>
                    </a:lnB>
                    <a:solidFill>
                      <a:srgbClr val="4f81bd"/>
                    </a:solidFill>
                  </a:tcPr>
                </a:tc>
              </a:tr>
              <a:tr h="1471320">
                <a:tc>
                  <a:txBody>
                    <a:bodyPr lIns="68400" rIns="68400" tIns="0" bIns="0"/>
                    <a:p>
                      <a:pPr>
                        <a:lnSpc>
                          <a:spcPct val="100000"/>
                        </a:lnSpc>
                      </a:pPr>
                      <a:r>
                        <a:rPr b="0" lang="de-DE" sz="2000" spc="-1" strike="noStrike">
                          <a:solidFill>
                            <a:srgbClr val="000000"/>
                          </a:solidFill>
                          <a:uFill>
                            <a:solidFill>
                              <a:srgbClr val="ffffff"/>
                            </a:solidFill>
                          </a:uFill>
                          <a:latin typeface="Calibri"/>
                        </a:rPr>
                        <a:t>Incident:</a:t>
                      </a:r>
                      <a:endParaRPr b="0" lang="de-DE" sz="1800" spc="-1" strike="noStrike">
                        <a:solidFill>
                          <a:srgbClr val="000000"/>
                        </a:solidFill>
                        <a:uFill>
                          <a:solidFill>
                            <a:srgbClr val="ffffff"/>
                          </a:solidFill>
                        </a:uFill>
                        <a:latin typeface="Arial"/>
                      </a:endParaRPr>
                    </a:p>
                    <a:p>
                      <a:pPr marL="457200">
                        <a:lnSpc>
                          <a:spcPct val="100000"/>
                        </a:lnSpc>
                      </a:pPr>
                      <a:r>
                        <a:rPr b="0" lang="de-DE" sz="1800" spc="-1" strike="noStrike">
                          <a:solidFill>
                            <a:srgbClr val="000000"/>
                          </a:solidFill>
                          <a:uFill>
                            <a:solidFill>
                              <a:srgbClr val="ffffff"/>
                            </a:solidFill>
                          </a:uFill>
                          <a:latin typeface="Calibri"/>
                        </a:rPr>
                        <a:t>Ungeplante Unterbrechung im Betrieb eines </a:t>
                      </a:r>
                      <a:r>
                        <a:rPr b="0" i="1" lang="de-DE" sz="1800" spc="-1" strike="noStrike">
                          <a:solidFill>
                            <a:srgbClr val="000000"/>
                          </a:solidFill>
                          <a:uFill>
                            <a:solidFill>
                              <a:srgbClr val="ffffff"/>
                            </a:solidFill>
                          </a:uFill>
                          <a:latin typeface="Calibri"/>
                        </a:rPr>
                        <a:t>Service</a:t>
                      </a:r>
                      <a:r>
                        <a:rPr b="0" lang="de-DE" sz="1800" spc="-1" strike="noStrike">
                          <a:solidFill>
                            <a:srgbClr val="000000"/>
                          </a:solidFill>
                          <a:uFill>
                            <a:solidFill>
                              <a:srgbClr val="ffffff"/>
                            </a:solidFill>
                          </a:uFill>
                          <a:latin typeface="Calibri"/>
                        </a:rPr>
                        <a:t> bzw. einer </a:t>
                      </a:r>
                      <a:r>
                        <a:rPr b="0" i="1" lang="de-DE" sz="1800" spc="-1" strike="noStrike">
                          <a:solidFill>
                            <a:srgbClr val="000000"/>
                          </a:solidFill>
                          <a:uFill>
                            <a:solidFill>
                              <a:srgbClr val="ffffff"/>
                            </a:solidFill>
                          </a:uFill>
                          <a:latin typeface="Calibri"/>
                        </a:rPr>
                        <a:t>Servicekomponente </a:t>
                      </a:r>
                      <a:r>
                        <a:rPr b="0" lang="de-DE" sz="1800" spc="-1" strike="noStrike">
                          <a:solidFill>
                            <a:srgbClr val="000000"/>
                          </a:solidFill>
                          <a:uFill>
                            <a:solidFill>
                              <a:srgbClr val="ffffff"/>
                            </a:solidFill>
                          </a:uFill>
                          <a:latin typeface="Calibri"/>
                        </a:rPr>
                        <a:t>oder Verschlechterung der Servicequalität gegenüber dem erwarteten oder vereinbarten Niveau gemäß </a:t>
                      </a:r>
                      <a:r>
                        <a:rPr b="0" i="1" lang="de-DE" sz="1800" spc="-1" strike="noStrike">
                          <a:solidFill>
                            <a:srgbClr val="000000"/>
                          </a:solidFill>
                          <a:uFill>
                            <a:solidFill>
                              <a:srgbClr val="ffffff"/>
                            </a:solidFill>
                          </a:uFill>
                          <a:latin typeface="Calibri"/>
                        </a:rPr>
                        <a:t>Service Level Agreements </a:t>
                      </a:r>
                      <a:r>
                        <a:rPr b="0" lang="de-DE" sz="1800" spc="-1" strike="noStrike">
                          <a:solidFill>
                            <a:srgbClr val="000000"/>
                          </a:solidFill>
                          <a:uFill>
                            <a:solidFill>
                              <a:srgbClr val="ffffff"/>
                            </a:solidFill>
                          </a:uFill>
                          <a:latin typeface="Calibri"/>
                        </a:rPr>
                        <a:t>(SLAs), </a:t>
                      </a:r>
                      <a:r>
                        <a:rPr b="0" i="1" lang="de-DE" sz="1800" spc="-1" strike="noStrike">
                          <a:solidFill>
                            <a:srgbClr val="000000"/>
                          </a:solidFill>
                          <a:uFill>
                            <a:solidFill>
                              <a:srgbClr val="ffffff"/>
                            </a:solidFill>
                          </a:uFill>
                          <a:latin typeface="Calibri"/>
                        </a:rPr>
                        <a:t>Operational Level Agreements </a:t>
                      </a:r>
                      <a:r>
                        <a:rPr b="0" lang="de-DE" sz="1800" spc="-1" strike="noStrike">
                          <a:solidFill>
                            <a:srgbClr val="000000"/>
                          </a:solidFill>
                          <a:uFill>
                            <a:solidFill>
                              <a:srgbClr val="ffffff"/>
                            </a:solidFill>
                          </a:uFill>
                          <a:latin typeface="Calibri"/>
                        </a:rPr>
                        <a:t>(OLAs) und </a:t>
                      </a:r>
                      <a:r>
                        <a:rPr b="0" i="1" lang="de-DE" sz="1800" spc="-1" strike="noStrike">
                          <a:solidFill>
                            <a:srgbClr val="000000"/>
                          </a:solidFill>
                          <a:uFill>
                            <a:solidFill>
                              <a:srgbClr val="ffffff"/>
                            </a:solidFill>
                          </a:uFill>
                          <a:latin typeface="Calibri"/>
                        </a:rPr>
                        <a:t>Underpinning Agreements </a:t>
                      </a:r>
                      <a:r>
                        <a:rPr b="0" lang="de-DE" sz="1800" spc="-1" strike="noStrike">
                          <a:solidFill>
                            <a:srgbClr val="000000"/>
                          </a:solidFill>
                          <a:uFill>
                            <a:solidFill>
                              <a:srgbClr val="ffffff"/>
                            </a:solidFill>
                          </a:uFill>
                          <a:latin typeface="Calibri"/>
                        </a:rPr>
                        <a:t>(UAs)</a:t>
                      </a:r>
                      <a:endParaRPr b="0" lang="de-DE" sz="1800" spc="-1" strike="noStrike">
                        <a:solidFill>
                          <a:srgbClr val="000000"/>
                        </a:solidFill>
                        <a:uFill>
                          <a:solidFill>
                            <a:srgbClr val="ffffff"/>
                          </a:solidFill>
                        </a:uFill>
                        <a:latin typeface="Arial"/>
                      </a:endParaRPr>
                    </a:p>
                  </a:txBody>
                  <a:tcPr marL="68400" marR="68400">
                    <a:lnL w="12240">
                      <a:solidFill>
                        <a:srgbClr val="4f81bd"/>
                      </a:solidFill>
                    </a:lnL>
                    <a:lnR w="12240">
                      <a:solidFill>
                        <a:srgbClr val="4f81bd"/>
                      </a:solidFill>
                    </a:lnR>
                    <a:lnT w="12240">
                      <a:solidFill>
                        <a:srgbClr val="4f81bd"/>
                      </a:solidFill>
                    </a:lnT>
                    <a:lnB w="12240">
                      <a:solidFill>
                        <a:srgbClr val="4f81bd"/>
                      </a:solidFill>
                    </a:lnB>
                    <a:solidFill>
                      <a:srgbClr val="ffffff"/>
                    </a:solidFill>
                  </a:tcPr>
                </a:tc>
              </a:tr>
            </a:tbl>
          </a:graphicData>
        </a:graphic>
      </p:graphicFrame>
      <p:graphicFrame>
        <p:nvGraphicFramePr>
          <p:cNvPr id="560" name="Table 5"/>
          <p:cNvGraphicFramePr/>
          <p:nvPr/>
        </p:nvGraphicFramePr>
        <p:xfrm>
          <a:off x="457200" y="3647880"/>
          <a:ext cx="8229240" cy="911520"/>
        </p:xfrm>
        <a:graphic>
          <a:graphicData uri="http://schemas.openxmlformats.org/drawingml/2006/table">
            <a:tbl>
              <a:tblPr/>
              <a:tblGrid>
                <a:gridCol w="8229600"/>
              </a:tblGrid>
              <a:tr h="177120">
                <a:tc>
                  <a:txBody>
                    <a:bodyPr lIns="68400" rIns="68400" tIns="0" bIns="0"/>
                    <a:p>
                      <a:pPr>
                        <a:lnSpc>
                          <a:spcPct val="100000"/>
                        </a:lnSpc>
                      </a:pPr>
                      <a:r>
                        <a:rPr b="1" lang="de-DE" sz="1400" spc="-1" strike="noStrike">
                          <a:solidFill>
                            <a:srgbClr val="ffffff"/>
                          </a:solidFill>
                          <a:uFill>
                            <a:solidFill>
                              <a:srgbClr val="ffffff"/>
                            </a:solidFill>
                          </a:uFill>
                          <a:latin typeface="Calibri"/>
                        </a:rPr>
                        <a:t>Definition nach FitSM-0:</a:t>
                      </a:r>
                      <a:endParaRPr b="0" lang="de-DE" sz="1800" spc="-1" strike="noStrike">
                        <a:solidFill>
                          <a:srgbClr val="000000"/>
                        </a:solidFill>
                        <a:uFill>
                          <a:solidFill>
                            <a:srgbClr val="ffffff"/>
                          </a:solidFill>
                        </a:uFill>
                        <a:latin typeface="Arial"/>
                      </a:endParaRPr>
                    </a:p>
                  </a:txBody>
                  <a:tcPr marL="68400" marR="68400">
                    <a:lnL w="12240">
                      <a:solidFill>
                        <a:srgbClr val="4f81bd"/>
                      </a:solidFill>
                    </a:lnL>
                    <a:lnR w="12240">
                      <a:solidFill>
                        <a:srgbClr val="4f81bd"/>
                      </a:solidFill>
                    </a:lnR>
                    <a:lnT w="12240">
                      <a:solidFill>
                        <a:srgbClr val="4f81bd"/>
                      </a:solidFill>
                    </a:lnT>
                    <a:lnB w="12240">
                      <a:solidFill>
                        <a:srgbClr val="4f81bd"/>
                      </a:solidFill>
                    </a:lnB>
                    <a:solidFill>
                      <a:srgbClr val="4f81bd"/>
                    </a:solidFill>
                  </a:tcPr>
                </a:tc>
              </a:tr>
              <a:tr h="1389240">
                <a:tc>
                  <a:txBody>
                    <a:bodyPr lIns="68400" rIns="68400" tIns="0" bIns="0"/>
                    <a:p>
                      <a:pPr>
                        <a:lnSpc>
                          <a:spcPct val="100000"/>
                        </a:lnSpc>
                      </a:pPr>
                      <a:r>
                        <a:rPr b="0" lang="de-DE" sz="2000" spc="-1" strike="noStrike">
                          <a:solidFill>
                            <a:srgbClr val="000000"/>
                          </a:solidFill>
                          <a:uFill>
                            <a:solidFill>
                              <a:srgbClr val="ffffff"/>
                            </a:solidFill>
                          </a:uFill>
                          <a:latin typeface="Calibri"/>
                        </a:rPr>
                        <a:t>Service-Request:</a:t>
                      </a:r>
                      <a:endParaRPr b="0" lang="de-DE" sz="1800" spc="-1" strike="noStrike">
                        <a:solidFill>
                          <a:srgbClr val="000000"/>
                        </a:solidFill>
                        <a:uFill>
                          <a:solidFill>
                            <a:srgbClr val="ffffff"/>
                          </a:solidFill>
                        </a:uFill>
                        <a:latin typeface="Arial"/>
                      </a:endParaRPr>
                    </a:p>
                    <a:p>
                      <a:pPr marL="457200">
                        <a:lnSpc>
                          <a:spcPct val="100000"/>
                        </a:lnSpc>
                      </a:pPr>
                      <a:r>
                        <a:rPr b="0" lang="de-DE" sz="1800" spc="-1" strike="noStrike">
                          <a:solidFill>
                            <a:srgbClr val="000000"/>
                          </a:solidFill>
                          <a:uFill>
                            <a:solidFill>
                              <a:srgbClr val="ffffff"/>
                            </a:solidFill>
                          </a:uFill>
                          <a:latin typeface="Calibri"/>
                        </a:rPr>
                        <a:t>Anwender-Anfrage nach Informationen, Beratung, Zugriff auf einen </a:t>
                      </a:r>
                      <a:r>
                        <a:rPr b="0" i="1" lang="de-DE" sz="1800" spc="-1" strike="noStrike">
                          <a:solidFill>
                            <a:srgbClr val="000000"/>
                          </a:solidFill>
                          <a:uFill>
                            <a:solidFill>
                              <a:srgbClr val="ffffff"/>
                            </a:solidFill>
                          </a:uFill>
                          <a:latin typeface="Calibri"/>
                        </a:rPr>
                        <a:t>Service</a:t>
                      </a:r>
                      <a:r>
                        <a:rPr b="0" lang="de-DE" sz="1800" spc="-1" strike="noStrike">
                          <a:solidFill>
                            <a:srgbClr val="000000"/>
                          </a:solidFill>
                          <a:uFill>
                            <a:solidFill>
                              <a:srgbClr val="ffffff"/>
                            </a:solidFill>
                          </a:uFill>
                          <a:latin typeface="Calibri"/>
                        </a:rPr>
                        <a:t> oder zur Einleitung eines vorautorisierten </a:t>
                      </a:r>
                      <a:r>
                        <a:rPr b="0" i="1" lang="de-DE" sz="1800" spc="-1" strike="noStrike">
                          <a:solidFill>
                            <a:srgbClr val="000000"/>
                          </a:solidFill>
                          <a:uFill>
                            <a:solidFill>
                              <a:srgbClr val="ffffff"/>
                            </a:solidFill>
                          </a:uFill>
                          <a:latin typeface="Calibri"/>
                        </a:rPr>
                        <a:t>Change</a:t>
                      </a:r>
                      <a:endParaRPr b="0" lang="de-DE" sz="1800" spc="-1" strike="noStrike">
                        <a:solidFill>
                          <a:srgbClr val="000000"/>
                        </a:solidFill>
                        <a:uFill>
                          <a:solidFill>
                            <a:srgbClr val="ffffff"/>
                          </a:solidFill>
                        </a:uFill>
                        <a:latin typeface="Arial"/>
                      </a:endParaRPr>
                    </a:p>
                    <a:p>
                      <a:pPr marL="457200">
                        <a:lnSpc>
                          <a:spcPct val="100000"/>
                        </a:lnSpc>
                      </a:pPr>
                      <a:endParaRPr b="0" lang="de-DE" sz="1800" spc="-1" strike="noStrike">
                        <a:solidFill>
                          <a:srgbClr val="000000"/>
                        </a:solidFill>
                        <a:uFill>
                          <a:solidFill>
                            <a:srgbClr val="ffffff"/>
                          </a:solidFill>
                        </a:uFill>
                        <a:latin typeface="Arial"/>
                      </a:endParaRPr>
                    </a:p>
                    <a:p>
                      <a:pPr marL="457200">
                        <a:lnSpc>
                          <a:spcPct val="100000"/>
                        </a:lnSpc>
                      </a:pPr>
                      <a:r>
                        <a:rPr b="0" i="1" lang="de-DE" sz="1800" spc="-1" strike="noStrike">
                          <a:solidFill>
                            <a:srgbClr val="000000"/>
                          </a:solidFill>
                          <a:uFill>
                            <a:solidFill>
                              <a:srgbClr val="ffffff"/>
                            </a:solidFill>
                          </a:uFill>
                          <a:latin typeface="Calibri"/>
                        </a:rPr>
                        <a:t>Anmerkung: Service-Requests werden oft über den gleichen Prozessen und mit Hilfe der gleichen Werkzeuge (Tools) verwaltet wie Incidents.</a:t>
                      </a:r>
                      <a:endParaRPr b="0" lang="de-DE" sz="1800" spc="-1" strike="noStrike">
                        <a:solidFill>
                          <a:srgbClr val="000000"/>
                        </a:solidFill>
                        <a:uFill>
                          <a:solidFill>
                            <a:srgbClr val="ffffff"/>
                          </a:solidFill>
                        </a:uFill>
                        <a:latin typeface="Arial"/>
                      </a:endParaRPr>
                    </a:p>
                  </a:txBody>
                  <a:tcPr marL="68400" marR="68400">
                    <a:lnL w="12240">
                      <a:solidFill>
                        <a:srgbClr val="4f81bd"/>
                      </a:solidFill>
                    </a:lnL>
                    <a:lnR w="12240">
                      <a:solidFill>
                        <a:srgbClr val="4f81bd"/>
                      </a:solidFill>
                    </a:lnR>
                    <a:lnT w="12240">
                      <a:solidFill>
                        <a:srgbClr val="4f81bd"/>
                      </a:solidFill>
                    </a:lnT>
                    <a:lnB w="12240">
                      <a:solidFill>
                        <a:srgbClr val="4f81bd"/>
                      </a:solidFill>
                    </a:lnB>
                    <a:solidFill>
                      <a:srgbClr val="ffffff"/>
                    </a:solidFill>
                  </a:tcPr>
                </a:tc>
              </a:tr>
            </a:tbl>
          </a:graphicData>
        </a:graphic>
      </p:graphicFrame>
    </p:spTree>
  </p:cSld>
</p:sld>
</file>

<file path=ppt/slides/slide6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61" name="TextShape 1"/>
          <p:cNvSpPr txBox="1"/>
          <p:nvPr/>
        </p:nvSpPr>
        <p:spPr>
          <a:xfrm>
            <a:off x="457200" y="274680"/>
            <a:ext cx="7353360" cy="1047600"/>
          </a:xfrm>
          <a:prstGeom prst="rect">
            <a:avLst/>
          </a:prstGeom>
          <a:noFill/>
          <a:ln>
            <a:noFill/>
          </a:ln>
        </p:spPr>
        <p:txBody>
          <a:bodyPr anchor="ctr"/>
          <a:p>
            <a:pPr>
              <a:lnSpc>
                <a:spcPct val="100000"/>
              </a:lnSpc>
            </a:pPr>
            <a:r>
              <a:rPr b="0" lang="en-US" sz="3200" spc="-1" strike="noStrike">
                <a:solidFill>
                  <a:srgbClr val="205595"/>
                </a:solidFill>
                <a:uFill>
                  <a:solidFill>
                    <a:srgbClr val="ffffff"/>
                  </a:solidFill>
                </a:uFill>
                <a:latin typeface="Calibri"/>
              </a:rPr>
              <a:t>ISRM: Wichtige Begriffe &amp; Konzepte</a:t>
            </a:r>
            <a:endParaRPr b="0" lang="en-US" sz="1800" spc="-1" strike="noStrike">
              <a:solidFill>
                <a:srgbClr val="000000"/>
              </a:solidFill>
              <a:uFill>
                <a:solidFill>
                  <a:srgbClr val="ffffff"/>
                </a:solidFill>
              </a:uFill>
              <a:latin typeface="Calibri"/>
            </a:endParaRPr>
          </a:p>
        </p:txBody>
      </p:sp>
      <p:sp>
        <p:nvSpPr>
          <p:cNvPr id="562" name="TextShape 2"/>
          <p:cNvSpPr txBox="1"/>
          <p:nvPr/>
        </p:nvSpPr>
        <p:spPr>
          <a:xfrm>
            <a:off x="457200" y="1696680"/>
            <a:ext cx="8229240" cy="4625640"/>
          </a:xfrm>
          <a:prstGeom prst="rect">
            <a:avLst/>
          </a:prstGeom>
          <a:noFill/>
          <a:ln>
            <a:noFill/>
          </a:ln>
        </p:spPr>
        <p:txBody>
          <a:bodyPr/>
          <a:p>
            <a:endParaRPr b="0" lang="en-US" sz="2800" spc="-1" strike="noStrike">
              <a:solidFill>
                <a:srgbClr val="000000"/>
              </a:solidFill>
              <a:uFill>
                <a:solidFill>
                  <a:srgbClr val="ffffff"/>
                </a:solidFill>
              </a:uFill>
              <a:latin typeface="Calibri"/>
            </a:endParaRPr>
          </a:p>
        </p:txBody>
      </p:sp>
      <p:sp>
        <p:nvSpPr>
          <p:cNvPr id="563" name="TextShape 3"/>
          <p:cNvSpPr txBox="1"/>
          <p:nvPr/>
        </p:nvSpPr>
        <p:spPr>
          <a:xfrm>
            <a:off x="6553080" y="6430680"/>
            <a:ext cx="2133360" cy="364680"/>
          </a:xfrm>
          <a:prstGeom prst="rect">
            <a:avLst/>
          </a:prstGeom>
          <a:noFill/>
          <a:ln>
            <a:noFill/>
          </a:ln>
        </p:spPr>
        <p:txBody>
          <a:bodyPr anchor="ctr"/>
          <a:p>
            <a:pPr algn="r">
              <a:lnSpc>
                <a:spcPct val="100000"/>
              </a:lnSpc>
            </a:pPr>
            <a:fld id="{51EDF896-5C1D-4CE1-A277-A1A3A8B1116F}" type="slidenum">
              <a:rPr b="0" lang="de-DE" sz="1200" spc="-1" strike="noStrike">
                <a:solidFill>
                  <a:srgbClr val="8b8b8b"/>
                </a:solidFill>
                <a:uFill>
                  <a:solidFill>
                    <a:srgbClr val="ffffff"/>
                  </a:solidFill>
                </a:uFill>
                <a:latin typeface="Calibri"/>
              </a:rPr>
              <a:t>&lt;Foliennummer&gt;</a:t>
            </a:fld>
            <a:endParaRPr b="0" lang="de-DE" sz="1400" spc="-1" strike="noStrike">
              <a:solidFill>
                <a:srgbClr val="000000"/>
              </a:solidFill>
              <a:uFill>
                <a:solidFill>
                  <a:srgbClr val="ffffff"/>
                </a:solidFill>
              </a:uFill>
              <a:latin typeface="Times New Roman"/>
            </a:endParaRPr>
          </a:p>
        </p:txBody>
      </p:sp>
      <p:graphicFrame>
        <p:nvGraphicFramePr>
          <p:cNvPr id="564" name="Table 4"/>
          <p:cNvGraphicFramePr/>
          <p:nvPr/>
        </p:nvGraphicFramePr>
        <p:xfrm>
          <a:off x="457200" y="1696680"/>
          <a:ext cx="8229240" cy="911520"/>
        </p:xfrm>
        <a:graphic>
          <a:graphicData uri="http://schemas.openxmlformats.org/drawingml/2006/table">
            <a:tbl>
              <a:tblPr/>
              <a:tblGrid>
                <a:gridCol w="8229600"/>
              </a:tblGrid>
              <a:tr h="177120">
                <a:tc>
                  <a:txBody>
                    <a:bodyPr lIns="68400" rIns="68400" tIns="0" bIns="0"/>
                    <a:p>
                      <a:pPr>
                        <a:lnSpc>
                          <a:spcPct val="100000"/>
                        </a:lnSpc>
                      </a:pPr>
                      <a:r>
                        <a:rPr b="1" lang="de-DE" sz="1400" spc="-1" strike="noStrike">
                          <a:solidFill>
                            <a:srgbClr val="ffffff"/>
                          </a:solidFill>
                          <a:uFill>
                            <a:solidFill>
                              <a:srgbClr val="ffffff"/>
                            </a:solidFill>
                          </a:uFill>
                          <a:latin typeface="Calibri"/>
                        </a:rPr>
                        <a:t>Definition nach FitSM-0:</a:t>
                      </a:r>
                      <a:endParaRPr b="0" lang="de-DE" sz="1800" spc="-1" strike="noStrike">
                        <a:solidFill>
                          <a:srgbClr val="000000"/>
                        </a:solidFill>
                        <a:uFill>
                          <a:solidFill>
                            <a:srgbClr val="ffffff"/>
                          </a:solidFill>
                        </a:uFill>
                        <a:latin typeface="Arial"/>
                      </a:endParaRPr>
                    </a:p>
                  </a:txBody>
                  <a:tcPr marL="68400" marR="68400">
                    <a:lnL w="12240">
                      <a:solidFill>
                        <a:srgbClr val="4f81bd"/>
                      </a:solidFill>
                    </a:lnL>
                    <a:lnR w="12240">
                      <a:solidFill>
                        <a:srgbClr val="4f81bd"/>
                      </a:solidFill>
                    </a:lnR>
                    <a:lnT w="12240">
                      <a:solidFill>
                        <a:srgbClr val="4f81bd"/>
                      </a:solidFill>
                    </a:lnT>
                    <a:lnB w="12240">
                      <a:solidFill>
                        <a:srgbClr val="4f81bd"/>
                      </a:solidFill>
                    </a:lnB>
                    <a:solidFill>
                      <a:srgbClr val="4f81bd"/>
                    </a:solidFill>
                  </a:tcPr>
                </a:tc>
              </a:tr>
              <a:tr h="1389240">
                <a:tc>
                  <a:txBody>
                    <a:bodyPr lIns="68400" rIns="68400" tIns="0" bIns="0"/>
                    <a:p>
                      <a:pPr>
                        <a:lnSpc>
                          <a:spcPct val="100000"/>
                        </a:lnSpc>
                      </a:pPr>
                      <a:r>
                        <a:rPr b="0" lang="de-DE" sz="2000" spc="-1" strike="noStrike">
                          <a:solidFill>
                            <a:srgbClr val="000000"/>
                          </a:solidFill>
                          <a:uFill>
                            <a:solidFill>
                              <a:srgbClr val="ffffff"/>
                            </a:solidFill>
                          </a:uFill>
                          <a:latin typeface="Calibri"/>
                        </a:rPr>
                        <a:t>Priorität:</a:t>
                      </a:r>
                      <a:endParaRPr b="0" lang="de-DE" sz="1800" spc="-1" strike="noStrike">
                        <a:solidFill>
                          <a:srgbClr val="000000"/>
                        </a:solidFill>
                        <a:uFill>
                          <a:solidFill>
                            <a:srgbClr val="ffffff"/>
                          </a:solidFill>
                        </a:uFill>
                        <a:latin typeface="Arial"/>
                      </a:endParaRPr>
                    </a:p>
                    <a:p>
                      <a:pPr marL="457200">
                        <a:lnSpc>
                          <a:spcPct val="100000"/>
                        </a:lnSpc>
                      </a:pPr>
                      <a:r>
                        <a:rPr b="0" lang="de-DE" sz="1800" spc="-1" strike="noStrike">
                          <a:solidFill>
                            <a:srgbClr val="000000"/>
                          </a:solidFill>
                          <a:uFill>
                            <a:solidFill>
                              <a:srgbClr val="ffffff"/>
                            </a:solidFill>
                          </a:uFill>
                          <a:latin typeface="Calibri"/>
                        </a:rPr>
                        <a:t>Relative Wichtigkeit eines Ziels, eines Objekts oder einer </a:t>
                      </a:r>
                      <a:r>
                        <a:rPr b="0" i="1" lang="de-DE" sz="1800" spc="-1" strike="noStrike">
                          <a:solidFill>
                            <a:srgbClr val="000000"/>
                          </a:solidFill>
                          <a:uFill>
                            <a:solidFill>
                              <a:srgbClr val="ffffff"/>
                            </a:solidFill>
                          </a:uFill>
                          <a:latin typeface="Calibri"/>
                        </a:rPr>
                        <a:t>Aktivität</a:t>
                      </a:r>
                      <a:endParaRPr b="0" lang="de-DE" sz="1800" spc="-1" strike="noStrike">
                        <a:solidFill>
                          <a:srgbClr val="000000"/>
                        </a:solidFill>
                        <a:uFill>
                          <a:solidFill>
                            <a:srgbClr val="ffffff"/>
                          </a:solidFill>
                        </a:uFill>
                        <a:latin typeface="Arial"/>
                      </a:endParaRPr>
                    </a:p>
                    <a:p>
                      <a:pPr marL="457200">
                        <a:lnSpc>
                          <a:spcPct val="100000"/>
                        </a:lnSpc>
                      </a:pPr>
                      <a:endParaRPr b="0" lang="de-DE" sz="1800" spc="-1" strike="noStrike">
                        <a:solidFill>
                          <a:srgbClr val="000000"/>
                        </a:solidFill>
                        <a:uFill>
                          <a:solidFill>
                            <a:srgbClr val="ffffff"/>
                          </a:solidFill>
                        </a:uFill>
                        <a:latin typeface="Arial"/>
                      </a:endParaRPr>
                    </a:p>
                    <a:p>
                      <a:pPr marL="457200">
                        <a:lnSpc>
                          <a:spcPct val="100000"/>
                        </a:lnSpc>
                      </a:pPr>
                      <a:r>
                        <a:rPr b="0" i="1" lang="de-DE" sz="1800" spc="-1" strike="noStrike">
                          <a:solidFill>
                            <a:srgbClr val="000000"/>
                          </a:solidFill>
                          <a:uFill>
                            <a:solidFill>
                              <a:srgbClr val="ffffff"/>
                            </a:solidFill>
                          </a:uFill>
                          <a:latin typeface="Calibri"/>
                        </a:rPr>
                        <a:t>Anmerkung: Oftmals erhalten Incidents, Service Requests, Probleme und Changes eine Priorität. Im Falle von Incidents und Problemen basiert die Priorität üblicherweise auf der situationsspezifischen Auswirkung und Dringlichkeit.</a:t>
                      </a:r>
                      <a:endParaRPr b="0" lang="de-DE" sz="1800" spc="-1" strike="noStrike">
                        <a:solidFill>
                          <a:srgbClr val="000000"/>
                        </a:solidFill>
                        <a:uFill>
                          <a:solidFill>
                            <a:srgbClr val="ffffff"/>
                          </a:solidFill>
                        </a:uFill>
                        <a:latin typeface="Arial"/>
                      </a:endParaRPr>
                    </a:p>
                  </a:txBody>
                  <a:tcPr marL="68400" marR="68400">
                    <a:lnL w="12240">
                      <a:solidFill>
                        <a:srgbClr val="4f81bd"/>
                      </a:solidFill>
                    </a:lnL>
                    <a:lnR w="12240">
                      <a:solidFill>
                        <a:srgbClr val="4f81bd"/>
                      </a:solidFill>
                    </a:lnR>
                    <a:lnT w="12240">
                      <a:solidFill>
                        <a:srgbClr val="4f81bd"/>
                      </a:solidFill>
                    </a:lnT>
                    <a:lnB w="12240">
                      <a:solidFill>
                        <a:srgbClr val="4f81bd"/>
                      </a:solidFill>
                    </a:lnB>
                    <a:solidFill>
                      <a:srgbClr val="ffffff"/>
                    </a:solidFill>
                  </a:tcPr>
                </a:tc>
              </a:tr>
            </a:tbl>
          </a:graphicData>
        </a:graphic>
      </p:graphicFrame>
      <p:graphicFrame>
        <p:nvGraphicFramePr>
          <p:cNvPr id="565" name="Table 5"/>
          <p:cNvGraphicFramePr/>
          <p:nvPr/>
        </p:nvGraphicFramePr>
        <p:xfrm>
          <a:off x="457200" y="3828240"/>
          <a:ext cx="8229240" cy="911520"/>
        </p:xfrm>
        <a:graphic>
          <a:graphicData uri="http://schemas.openxmlformats.org/drawingml/2006/table">
            <a:tbl>
              <a:tblPr/>
              <a:tblGrid>
                <a:gridCol w="8229600"/>
              </a:tblGrid>
              <a:tr h="198720">
                <a:tc>
                  <a:txBody>
                    <a:bodyPr lIns="68400" rIns="68400" tIns="0" bIns="0"/>
                    <a:p>
                      <a:pPr>
                        <a:lnSpc>
                          <a:spcPct val="100000"/>
                        </a:lnSpc>
                      </a:pPr>
                      <a:r>
                        <a:rPr b="1" lang="de-DE" sz="1400" spc="-1" strike="noStrike">
                          <a:solidFill>
                            <a:srgbClr val="ffffff"/>
                          </a:solidFill>
                          <a:uFill>
                            <a:solidFill>
                              <a:srgbClr val="ffffff"/>
                            </a:solidFill>
                          </a:uFill>
                          <a:latin typeface="Calibri"/>
                        </a:rPr>
                        <a:t>Definition nach FitSM-0:</a:t>
                      </a:r>
                      <a:endParaRPr b="0" lang="de-DE" sz="1800" spc="-1" strike="noStrike">
                        <a:solidFill>
                          <a:srgbClr val="000000"/>
                        </a:solidFill>
                        <a:uFill>
                          <a:solidFill>
                            <a:srgbClr val="ffffff"/>
                          </a:solidFill>
                        </a:uFill>
                        <a:latin typeface="Arial"/>
                      </a:endParaRPr>
                    </a:p>
                  </a:txBody>
                  <a:tcPr marL="68400" marR="68400">
                    <a:lnL w="12240">
                      <a:solidFill>
                        <a:srgbClr val="4f81bd"/>
                      </a:solidFill>
                    </a:lnL>
                    <a:lnR w="12240">
                      <a:solidFill>
                        <a:srgbClr val="4f81bd"/>
                      </a:solidFill>
                    </a:lnR>
                    <a:lnT w="12240">
                      <a:solidFill>
                        <a:srgbClr val="4f81bd"/>
                      </a:solidFill>
                    </a:lnT>
                    <a:lnB w="12240">
                      <a:solidFill>
                        <a:srgbClr val="4f81bd"/>
                      </a:solidFill>
                    </a:lnB>
                    <a:solidFill>
                      <a:srgbClr val="4f81bd"/>
                    </a:solidFill>
                  </a:tcPr>
                </a:tc>
              </a:tr>
              <a:tr h="712800">
                <a:tc>
                  <a:txBody>
                    <a:bodyPr lIns="68400" rIns="68400" tIns="0" bIns="0"/>
                    <a:p>
                      <a:pPr>
                        <a:lnSpc>
                          <a:spcPct val="100000"/>
                        </a:lnSpc>
                      </a:pPr>
                      <a:r>
                        <a:rPr b="0" lang="de-DE" sz="2000" spc="-1" strike="noStrike">
                          <a:solidFill>
                            <a:srgbClr val="000000"/>
                          </a:solidFill>
                          <a:uFill>
                            <a:solidFill>
                              <a:srgbClr val="ffffff"/>
                            </a:solidFill>
                          </a:uFill>
                          <a:latin typeface="Calibri"/>
                        </a:rPr>
                        <a:t>Klassifikation:</a:t>
                      </a:r>
                      <a:endParaRPr b="0" lang="de-DE" sz="1800" spc="-1" strike="noStrike">
                        <a:solidFill>
                          <a:srgbClr val="000000"/>
                        </a:solidFill>
                        <a:uFill>
                          <a:solidFill>
                            <a:srgbClr val="ffffff"/>
                          </a:solidFill>
                        </a:uFill>
                        <a:latin typeface="Arial"/>
                      </a:endParaRPr>
                    </a:p>
                    <a:p>
                      <a:pPr marL="457200">
                        <a:lnSpc>
                          <a:spcPct val="100000"/>
                        </a:lnSpc>
                      </a:pPr>
                      <a:r>
                        <a:rPr b="0" lang="de-DE" sz="1800" spc="-1" strike="noStrike">
                          <a:solidFill>
                            <a:srgbClr val="000000"/>
                          </a:solidFill>
                          <a:uFill>
                            <a:solidFill>
                              <a:srgbClr val="ffffff"/>
                            </a:solidFill>
                          </a:uFill>
                          <a:latin typeface="Calibri"/>
                        </a:rPr>
                        <a:t>Zuordnung von Elementen zu definierten Gruppen auf Basis von gemeinsamen Eigenschaften, Beziehungen oder anhand anderer Kriterien</a:t>
                      </a:r>
                      <a:endParaRPr b="0" lang="de-DE" sz="1800" spc="-1" strike="noStrike">
                        <a:solidFill>
                          <a:srgbClr val="000000"/>
                        </a:solidFill>
                        <a:uFill>
                          <a:solidFill>
                            <a:srgbClr val="ffffff"/>
                          </a:solidFill>
                        </a:uFill>
                        <a:latin typeface="Arial"/>
                      </a:endParaRPr>
                    </a:p>
                  </a:txBody>
                  <a:tcPr marL="68400" marR="68400">
                    <a:lnL w="12240">
                      <a:solidFill>
                        <a:srgbClr val="4f81bd"/>
                      </a:solidFill>
                    </a:lnL>
                    <a:lnR w="12240">
                      <a:solidFill>
                        <a:srgbClr val="4f81bd"/>
                      </a:solidFill>
                    </a:lnR>
                    <a:lnT w="12240">
                      <a:solidFill>
                        <a:srgbClr val="4f81bd"/>
                      </a:solidFill>
                    </a:lnT>
                    <a:lnB w="12240">
                      <a:solidFill>
                        <a:srgbClr val="4f81bd"/>
                      </a:solidFill>
                    </a:lnB>
                    <a:solidFill>
                      <a:srgbClr val="ffffff"/>
                    </a:solidFill>
                  </a:tcPr>
                </a:tc>
              </a:tr>
            </a:tbl>
          </a:graphicData>
        </a:graphic>
      </p:graphicFrame>
    </p:spTree>
  </p:cSld>
</p:sld>
</file>

<file path=ppt/slides/slide6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66" name="TextShape 1"/>
          <p:cNvSpPr txBox="1"/>
          <p:nvPr/>
        </p:nvSpPr>
        <p:spPr>
          <a:xfrm>
            <a:off x="457200" y="274680"/>
            <a:ext cx="7353360" cy="1047600"/>
          </a:xfrm>
          <a:prstGeom prst="rect">
            <a:avLst/>
          </a:prstGeom>
          <a:noFill/>
          <a:ln>
            <a:noFill/>
          </a:ln>
        </p:spPr>
        <p:txBody>
          <a:bodyPr anchor="ctr"/>
          <a:p>
            <a:pPr>
              <a:lnSpc>
                <a:spcPct val="100000"/>
              </a:lnSpc>
            </a:pPr>
            <a:r>
              <a:rPr b="0" lang="en-US" sz="3200" spc="-1" strike="noStrike">
                <a:solidFill>
                  <a:srgbClr val="205595"/>
                </a:solidFill>
                <a:uFill>
                  <a:solidFill>
                    <a:srgbClr val="ffffff"/>
                  </a:solidFill>
                </a:uFill>
                <a:latin typeface="Calibri"/>
                <a:ea typeface="ＭＳ Ｐゴシック"/>
              </a:rPr>
              <a:t>ISRM: Service Request oder Incident?</a:t>
            </a:r>
            <a:endParaRPr b="0" lang="en-US" sz="1800" spc="-1" strike="noStrike">
              <a:solidFill>
                <a:srgbClr val="000000"/>
              </a:solidFill>
              <a:uFill>
                <a:solidFill>
                  <a:srgbClr val="ffffff"/>
                </a:solidFill>
              </a:uFill>
              <a:latin typeface="Calibri"/>
            </a:endParaRPr>
          </a:p>
        </p:txBody>
      </p:sp>
      <p:sp>
        <p:nvSpPr>
          <p:cNvPr id="567" name="TextShape 2"/>
          <p:cNvSpPr txBox="1"/>
          <p:nvPr/>
        </p:nvSpPr>
        <p:spPr>
          <a:xfrm>
            <a:off x="6553080" y="6430680"/>
            <a:ext cx="2133360" cy="364680"/>
          </a:xfrm>
          <a:prstGeom prst="rect">
            <a:avLst/>
          </a:prstGeom>
          <a:noFill/>
          <a:ln>
            <a:noFill/>
          </a:ln>
        </p:spPr>
        <p:txBody>
          <a:bodyPr anchor="ctr"/>
          <a:p>
            <a:pPr algn="r">
              <a:lnSpc>
                <a:spcPct val="100000"/>
              </a:lnSpc>
            </a:pPr>
            <a:fld id="{14CA54C9-60C0-4C1F-A815-5B4F77249866}" type="slidenum">
              <a:rPr b="0" lang="de-DE" sz="1200" spc="-1" strike="noStrike">
                <a:solidFill>
                  <a:srgbClr val="8b8b8b"/>
                </a:solidFill>
                <a:uFill>
                  <a:solidFill>
                    <a:srgbClr val="ffffff"/>
                  </a:solidFill>
                </a:uFill>
                <a:latin typeface="Calibri"/>
              </a:rPr>
              <a:t>&lt;Foliennummer&gt;</a:t>
            </a:fld>
            <a:endParaRPr b="0" lang="de-DE" sz="1400" spc="-1" strike="noStrike">
              <a:solidFill>
                <a:srgbClr val="000000"/>
              </a:solidFill>
              <a:uFill>
                <a:solidFill>
                  <a:srgbClr val="ffffff"/>
                </a:solidFill>
              </a:uFill>
              <a:latin typeface="Times New Roman"/>
            </a:endParaRPr>
          </a:p>
        </p:txBody>
      </p:sp>
      <p:sp>
        <p:nvSpPr>
          <p:cNvPr id="568" name="CustomShape 3"/>
          <p:cNvSpPr/>
          <p:nvPr/>
        </p:nvSpPr>
        <p:spPr>
          <a:xfrm>
            <a:off x="1411920" y="1683000"/>
            <a:ext cx="2305800" cy="1374840"/>
          </a:xfrm>
          <a:custGeom>
            <a:avLst/>
            <a:gdLst/>
            <a:ahLst/>
            <a:rect l="l" t="t" r="r" b="b"/>
            <a:pathLst>
              <a:path w="21600" h="21600">
                <a:moveTo>
                  <a:pt x="15" y="0"/>
                </a:moveTo>
                <a:lnTo>
                  <a:pt x="15" y="9037"/>
                </a:lnTo>
                <a:lnTo>
                  <a:pt x="15" y="12910"/>
                </a:lnTo>
                <a:lnTo>
                  <a:pt x="15" y="15492"/>
                </a:lnTo>
                <a:lnTo>
                  <a:pt x="3612" y="15492"/>
                </a:lnTo>
                <a:lnTo>
                  <a:pt x="0" y="21600"/>
                </a:lnTo>
                <a:lnTo>
                  <a:pt x="9009" y="15492"/>
                </a:lnTo>
                <a:lnTo>
                  <a:pt x="21600" y="15492"/>
                </a:lnTo>
                <a:lnTo>
                  <a:pt x="21600" y="12910"/>
                </a:lnTo>
                <a:lnTo>
                  <a:pt x="21600" y="9037"/>
                </a:lnTo>
                <a:lnTo>
                  <a:pt x="21600" y="0"/>
                </a:lnTo>
                <a:lnTo>
                  <a:pt x="9009" y="0"/>
                </a:lnTo>
                <a:lnTo>
                  <a:pt x="3612" y="0"/>
                </a:lnTo>
                <a:close/>
                <a:moveTo>
                  <a:pt x="15" y="0"/>
                </a:moveTo>
              </a:path>
            </a:pathLst>
          </a:custGeom>
          <a:noFill/>
          <a:ln w="25560">
            <a:solidFill>
              <a:srgbClr val="205595"/>
            </a:solidFill>
            <a:miter/>
          </a:ln>
        </p:spPr>
        <p:style>
          <a:lnRef idx="0"/>
          <a:fillRef idx="0"/>
          <a:effectRef idx="0"/>
          <a:fontRef idx="minor"/>
        </p:style>
      </p:sp>
      <p:sp>
        <p:nvSpPr>
          <p:cNvPr id="569" name="CustomShape 4"/>
          <p:cNvSpPr/>
          <p:nvPr/>
        </p:nvSpPr>
        <p:spPr>
          <a:xfrm>
            <a:off x="1410840" y="1757520"/>
            <a:ext cx="2312280" cy="834840"/>
          </a:xfrm>
          <a:prstGeom prst="rect">
            <a:avLst/>
          </a:prstGeom>
          <a:noFill/>
          <a:ln w="12600">
            <a:noFill/>
          </a:ln>
        </p:spPr>
        <p:style>
          <a:lnRef idx="0"/>
          <a:fillRef idx="0"/>
          <a:effectRef idx="0"/>
          <a:fontRef idx="minor"/>
        </p:style>
        <p:txBody>
          <a:bodyPr lIns="0" rIns="0" tIns="0" bIns="0" anchor="ctr"/>
          <a:p>
            <a:pPr algn="ctr">
              <a:lnSpc>
                <a:spcPct val="100000"/>
              </a:lnSpc>
            </a:pPr>
            <a:r>
              <a:rPr b="0" lang="de-DE" sz="1400" spc="-1" strike="noStrike">
                <a:solidFill>
                  <a:srgbClr val="000000"/>
                </a:solidFill>
                <a:uFill>
                  <a:solidFill>
                    <a:srgbClr val="ffffff"/>
                  </a:solidFill>
                </a:uFill>
                <a:latin typeface="Arial"/>
              </a:rPr>
              <a:t>Die Festplatte meines Notebooks ist zu klein!</a:t>
            </a:r>
            <a:endParaRPr b="0" lang="de-DE" sz="1800" spc="-1" strike="noStrike">
              <a:solidFill>
                <a:srgbClr val="000000"/>
              </a:solidFill>
              <a:uFill>
                <a:solidFill>
                  <a:srgbClr val="ffffff"/>
                </a:solidFill>
              </a:uFill>
              <a:latin typeface="Arial"/>
            </a:endParaRPr>
          </a:p>
        </p:txBody>
      </p:sp>
      <p:sp>
        <p:nvSpPr>
          <p:cNvPr id="570" name="CustomShape 5"/>
          <p:cNvSpPr/>
          <p:nvPr/>
        </p:nvSpPr>
        <p:spPr>
          <a:xfrm>
            <a:off x="1756800" y="4724640"/>
            <a:ext cx="2649600" cy="857880"/>
          </a:xfrm>
          <a:custGeom>
            <a:avLst/>
            <a:gdLst/>
            <a:ahLst/>
            <a:rect l="l" t="t" r="r" b="b"/>
            <a:pathLst>
              <a:path w="21600" h="21600">
                <a:moveTo>
                  <a:pt x="4582" y="3513"/>
                </a:moveTo>
                <a:lnTo>
                  <a:pt x="4582" y="6528"/>
                </a:lnTo>
                <a:lnTo>
                  <a:pt x="0" y="0"/>
                </a:lnTo>
                <a:lnTo>
                  <a:pt x="4582" y="11050"/>
                </a:lnTo>
                <a:lnTo>
                  <a:pt x="4582" y="21600"/>
                </a:lnTo>
                <a:lnTo>
                  <a:pt x="7418" y="21600"/>
                </a:lnTo>
                <a:lnTo>
                  <a:pt x="11673" y="21600"/>
                </a:lnTo>
                <a:lnTo>
                  <a:pt x="21600" y="21600"/>
                </a:lnTo>
                <a:lnTo>
                  <a:pt x="21600" y="11050"/>
                </a:lnTo>
                <a:lnTo>
                  <a:pt x="21600" y="6528"/>
                </a:lnTo>
                <a:lnTo>
                  <a:pt x="21600" y="3513"/>
                </a:lnTo>
                <a:lnTo>
                  <a:pt x="11673" y="3513"/>
                </a:lnTo>
                <a:lnTo>
                  <a:pt x="7418" y="3513"/>
                </a:lnTo>
                <a:close/>
                <a:moveTo>
                  <a:pt x="4582" y="3513"/>
                </a:moveTo>
              </a:path>
            </a:pathLst>
          </a:custGeom>
          <a:noFill/>
          <a:ln w="25560">
            <a:solidFill>
              <a:srgbClr val="205595"/>
            </a:solidFill>
            <a:miter/>
          </a:ln>
        </p:spPr>
        <p:style>
          <a:lnRef idx="0"/>
          <a:fillRef idx="0"/>
          <a:effectRef idx="0"/>
          <a:fontRef idx="minor"/>
        </p:style>
      </p:sp>
      <p:sp>
        <p:nvSpPr>
          <p:cNvPr id="571" name="CustomShape 6"/>
          <p:cNvSpPr/>
          <p:nvPr/>
        </p:nvSpPr>
        <p:spPr>
          <a:xfrm>
            <a:off x="2323080" y="4965840"/>
            <a:ext cx="2081160" cy="517680"/>
          </a:xfrm>
          <a:prstGeom prst="rect">
            <a:avLst/>
          </a:prstGeom>
          <a:noFill/>
          <a:ln w="12600">
            <a:noFill/>
          </a:ln>
        </p:spPr>
        <p:style>
          <a:lnRef idx="0"/>
          <a:fillRef idx="0"/>
          <a:effectRef idx="0"/>
          <a:fontRef idx="minor"/>
        </p:style>
        <p:txBody>
          <a:bodyPr lIns="0" rIns="0" tIns="0" bIns="0" anchor="ctr"/>
          <a:p>
            <a:pPr algn="ctr">
              <a:lnSpc>
                <a:spcPct val="100000"/>
              </a:lnSpc>
            </a:pPr>
            <a:r>
              <a:rPr b="0" lang="de-DE" sz="1400" spc="-1" strike="noStrike">
                <a:solidFill>
                  <a:srgbClr val="000000"/>
                </a:solidFill>
                <a:uFill>
                  <a:solidFill>
                    <a:srgbClr val="ffffff"/>
                  </a:solidFill>
                </a:uFill>
                <a:latin typeface="Arial"/>
              </a:rPr>
              <a:t>Ich habe mein Wiki-Passwort vergessen!</a:t>
            </a:r>
            <a:endParaRPr b="0" lang="de-DE" sz="1800" spc="-1" strike="noStrike">
              <a:solidFill>
                <a:srgbClr val="000000"/>
              </a:solidFill>
              <a:uFill>
                <a:solidFill>
                  <a:srgbClr val="ffffff"/>
                </a:solidFill>
              </a:uFill>
              <a:latin typeface="Arial"/>
            </a:endParaRPr>
          </a:p>
        </p:txBody>
      </p:sp>
      <p:sp>
        <p:nvSpPr>
          <p:cNvPr id="572" name="CustomShape 7"/>
          <p:cNvSpPr/>
          <p:nvPr/>
        </p:nvSpPr>
        <p:spPr>
          <a:xfrm>
            <a:off x="1693440" y="2882880"/>
            <a:ext cx="2715480" cy="776520"/>
          </a:xfrm>
          <a:custGeom>
            <a:avLst/>
            <a:gdLst/>
            <a:ahLst/>
            <a:rect l="l" t="t" r="r" b="b"/>
            <a:pathLst>
              <a:path w="21600" h="21600">
                <a:moveTo>
                  <a:pt x="4429" y="0"/>
                </a:moveTo>
                <a:lnTo>
                  <a:pt x="4429" y="3600"/>
                </a:lnTo>
                <a:lnTo>
                  <a:pt x="0" y="10158"/>
                </a:lnTo>
                <a:lnTo>
                  <a:pt x="4429" y="9000"/>
                </a:lnTo>
                <a:lnTo>
                  <a:pt x="4429" y="21600"/>
                </a:lnTo>
                <a:lnTo>
                  <a:pt x="7291" y="21600"/>
                </a:lnTo>
                <a:lnTo>
                  <a:pt x="11583" y="21600"/>
                </a:lnTo>
                <a:lnTo>
                  <a:pt x="21600" y="21600"/>
                </a:lnTo>
                <a:lnTo>
                  <a:pt x="21600" y="9000"/>
                </a:lnTo>
                <a:lnTo>
                  <a:pt x="21600" y="3600"/>
                </a:lnTo>
                <a:lnTo>
                  <a:pt x="21600" y="0"/>
                </a:lnTo>
                <a:lnTo>
                  <a:pt x="11583" y="0"/>
                </a:lnTo>
                <a:lnTo>
                  <a:pt x="7291" y="0"/>
                </a:lnTo>
                <a:close/>
                <a:moveTo>
                  <a:pt x="4429" y="0"/>
                </a:moveTo>
              </a:path>
            </a:pathLst>
          </a:custGeom>
          <a:noFill/>
          <a:ln w="25560">
            <a:solidFill>
              <a:srgbClr val="205595"/>
            </a:solidFill>
            <a:miter/>
          </a:ln>
        </p:spPr>
        <p:style>
          <a:lnRef idx="0"/>
          <a:fillRef idx="0"/>
          <a:effectRef idx="0"/>
          <a:fontRef idx="minor"/>
        </p:style>
      </p:sp>
      <p:sp>
        <p:nvSpPr>
          <p:cNvPr id="573" name="CustomShape 8"/>
          <p:cNvSpPr/>
          <p:nvPr/>
        </p:nvSpPr>
        <p:spPr>
          <a:xfrm>
            <a:off x="2250360" y="2950560"/>
            <a:ext cx="2161440" cy="645480"/>
          </a:xfrm>
          <a:prstGeom prst="rect">
            <a:avLst/>
          </a:prstGeom>
          <a:noFill/>
          <a:ln w="12600">
            <a:noFill/>
          </a:ln>
        </p:spPr>
        <p:style>
          <a:lnRef idx="0"/>
          <a:fillRef idx="0"/>
          <a:effectRef idx="0"/>
          <a:fontRef idx="minor"/>
        </p:style>
        <p:txBody>
          <a:bodyPr lIns="0" rIns="0" tIns="0" bIns="0" anchor="ctr"/>
          <a:p>
            <a:pPr algn="ctr">
              <a:lnSpc>
                <a:spcPct val="100000"/>
              </a:lnSpc>
            </a:pPr>
            <a:r>
              <a:rPr b="0" lang="de-DE" sz="1400" spc="-1" strike="noStrike">
                <a:solidFill>
                  <a:srgbClr val="000000"/>
                </a:solidFill>
                <a:uFill>
                  <a:solidFill>
                    <a:srgbClr val="ffffff"/>
                  </a:solidFill>
                </a:uFill>
                <a:latin typeface="Arial"/>
              </a:rPr>
              <a:t>Die Ressource, zu der ich mich verbinden möchte, antwortet nicht!</a:t>
            </a:r>
            <a:endParaRPr b="0" lang="de-DE" sz="1800" spc="-1" strike="noStrike">
              <a:solidFill>
                <a:srgbClr val="000000"/>
              </a:solidFill>
              <a:uFill>
                <a:solidFill>
                  <a:srgbClr val="ffffff"/>
                </a:solidFill>
              </a:uFill>
              <a:latin typeface="Arial"/>
            </a:endParaRPr>
          </a:p>
        </p:txBody>
      </p:sp>
      <p:sp>
        <p:nvSpPr>
          <p:cNvPr id="574" name="CustomShape 9"/>
          <p:cNvSpPr/>
          <p:nvPr/>
        </p:nvSpPr>
        <p:spPr>
          <a:xfrm>
            <a:off x="1805040" y="3903120"/>
            <a:ext cx="2603880" cy="718560"/>
          </a:xfrm>
          <a:custGeom>
            <a:avLst/>
            <a:gdLst/>
            <a:ahLst/>
            <a:rect l="l" t="t" r="r" b="b"/>
            <a:pathLst>
              <a:path w="21600" h="21600">
                <a:moveTo>
                  <a:pt x="4883" y="0"/>
                </a:moveTo>
                <a:lnTo>
                  <a:pt x="4883" y="3600"/>
                </a:lnTo>
                <a:lnTo>
                  <a:pt x="0" y="2479"/>
                </a:lnTo>
                <a:lnTo>
                  <a:pt x="4883" y="9000"/>
                </a:lnTo>
                <a:lnTo>
                  <a:pt x="4883" y="21600"/>
                </a:lnTo>
                <a:lnTo>
                  <a:pt x="7670" y="21600"/>
                </a:lnTo>
                <a:lnTo>
                  <a:pt x="11849" y="21600"/>
                </a:lnTo>
                <a:lnTo>
                  <a:pt x="21600" y="21600"/>
                </a:lnTo>
                <a:lnTo>
                  <a:pt x="21600" y="9000"/>
                </a:lnTo>
                <a:lnTo>
                  <a:pt x="21600" y="3600"/>
                </a:lnTo>
                <a:lnTo>
                  <a:pt x="21600" y="0"/>
                </a:lnTo>
                <a:lnTo>
                  <a:pt x="11849" y="0"/>
                </a:lnTo>
                <a:lnTo>
                  <a:pt x="7670" y="0"/>
                </a:lnTo>
                <a:close/>
                <a:moveTo>
                  <a:pt x="4883" y="0"/>
                </a:moveTo>
              </a:path>
            </a:pathLst>
          </a:custGeom>
          <a:noFill/>
          <a:ln w="25560">
            <a:solidFill>
              <a:srgbClr val="205595"/>
            </a:solidFill>
            <a:miter/>
          </a:ln>
        </p:spPr>
        <p:style>
          <a:lnRef idx="0"/>
          <a:fillRef idx="0"/>
          <a:effectRef idx="0"/>
          <a:fontRef idx="minor"/>
        </p:style>
      </p:sp>
      <p:sp>
        <p:nvSpPr>
          <p:cNvPr id="575" name="CustomShape 10"/>
          <p:cNvSpPr/>
          <p:nvPr/>
        </p:nvSpPr>
        <p:spPr>
          <a:xfrm>
            <a:off x="2392200" y="4004640"/>
            <a:ext cx="2017800" cy="517680"/>
          </a:xfrm>
          <a:prstGeom prst="rect">
            <a:avLst/>
          </a:prstGeom>
          <a:noFill/>
          <a:ln w="12600">
            <a:noFill/>
          </a:ln>
        </p:spPr>
        <p:style>
          <a:lnRef idx="0"/>
          <a:fillRef idx="0"/>
          <a:effectRef idx="0"/>
          <a:fontRef idx="minor"/>
        </p:style>
        <p:txBody>
          <a:bodyPr lIns="0" rIns="0" tIns="0" bIns="0" anchor="ctr"/>
          <a:p>
            <a:pPr algn="ctr">
              <a:lnSpc>
                <a:spcPct val="100000"/>
              </a:lnSpc>
            </a:pPr>
            <a:r>
              <a:rPr b="0" lang="de-DE" sz="1400" spc="-1" strike="noStrike">
                <a:solidFill>
                  <a:srgbClr val="000000"/>
                </a:solidFill>
                <a:uFill>
                  <a:solidFill>
                    <a:srgbClr val="ffffff"/>
                  </a:solidFill>
                </a:uFill>
                <a:latin typeface="Arial"/>
              </a:rPr>
              <a:t>Unsere externen Webseiten bauen sich sehr langsam auf!</a:t>
            </a:r>
            <a:endParaRPr b="0" lang="de-DE" sz="1800" spc="-1" strike="noStrike">
              <a:solidFill>
                <a:srgbClr val="000000"/>
              </a:solidFill>
              <a:uFill>
                <a:solidFill>
                  <a:srgbClr val="ffffff"/>
                </a:solidFill>
              </a:uFill>
              <a:latin typeface="Arial"/>
            </a:endParaRPr>
          </a:p>
        </p:txBody>
      </p:sp>
      <p:sp>
        <p:nvSpPr>
          <p:cNvPr id="576" name="CustomShape 11"/>
          <p:cNvSpPr/>
          <p:nvPr/>
        </p:nvSpPr>
        <p:spPr>
          <a:xfrm>
            <a:off x="1385280" y="4989240"/>
            <a:ext cx="1438560" cy="1454040"/>
          </a:xfrm>
          <a:custGeom>
            <a:avLst/>
            <a:gdLst/>
            <a:ahLst/>
            <a:rect l="l" t="t" r="r" b="b"/>
            <a:pathLst>
              <a:path w="21600" h="21600">
                <a:moveTo>
                  <a:pt x="0" y="11979"/>
                </a:moveTo>
                <a:lnTo>
                  <a:pt x="0" y="13583"/>
                </a:lnTo>
                <a:lnTo>
                  <a:pt x="0" y="15988"/>
                </a:lnTo>
                <a:lnTo>
                  <a:pt x="0" y="21600"/>
                </a:lnTo>
                <a:lnTo>
                  <a:pt x="3600" y="21600"/>
                </a:lnTo>
                <a:lnTo>
                  <a:pt x="9000" y="21600"/>
                </a:lnTo>
                <a:lnTo>
                  <a:pt x="21600" y="21600"/>
                </a:lnTo>
                <a:lnTo>
                  <a:pt x="21600" y="15988"/>
                </a:lnTo>
                <a:lnTo>
                  <a:pt x="21600" y="13583"/>
                </a:lnTo>
                <a:lnTo>
                  <a:pt x="21600" y="11979"/>
                </a:lnTo>
                <a:lnTo>
                  <a:pt x="9000" y="11979"/>
                </a:lnTo>
                <a:lnTo>
                  <a:pt x="452" y="0"/>
                </a:lnTo>
                <a:lnTo>
                  <a:pt x="3600" y="11979"/>
                </a:lnTo>
                <a:close/>
                <a:moveTo>
                  <a:pt x="0" y="11979"/>
                </a:moveTo>
              </a:path>
            </a:pathLst>
          </a:custGeom>
          <a:noFill/>
          <a:ln w="25560">
            <a:solidFill>
              <a:srgbClr val="205595"/>
            </a:solidFill>
            <a:miter/>
          </a:ln>
        </p:spPr>
        <p:style>
          <a:lnRef idx="0"/>
          <a:fillRef idx="0"/>
          <a:effectRef idx="0"/>
          <a:fontRef idx="minor"/>
        </p:style>
      </p:sp>
      <p:sp>
        <p:nvSpPr>
          <p:cNvPr id="577" name="CustomShape 12"/>
          <p:cNvSpPr/>
          <p:nvPr/>
        </p:nvSpPr>
        <p:spPr>
          <a:xfrm>
            <a:off x="1387440" y="5862600"/>
            <a:ext cx="1437480" cy="518040"/>
          </a:xfrm>
          <a:prstGeom prst="rect">
            <a:avLst/>
          </a:prstGeom>
          <a:noFill/>
          <a:ln w="12600">
            <a:noFill/>
          </a:ln>
        </p:spPr>
        <p:style>
          <a:lnRef idx="0"/>
          <a:fillRef idx="0"/>
          <a:effectRef idx="0"/>
          <a:fontRef idx="minor"/>
        </p:style>
        <p:txBody>
          <a:bodyPr lIns="0" rIns="0" tIns="0" bIns="0" anchor="ctr"/>
          <a:p>
            <a:pPr algn="ctr">
              <a:lnSpc>
                <a:spcPct val="100000"/>
              </a:lnSpc>
            </a:pPr>
            <a:r>
              <a:rPr b="0" lang="de-DE" sz="1400" spc="-1" strike="noStrike">
                <a:solidFill>
                  <a:srgbClr val="000000"/>
                </a:solidFill>
                <a:uFill>
                  <a:solidFill>
                    <a:srgbClr val="ffffff"/>
                  </a:solidFill>
                </a:uFill>
                <a:latin typeface="Arial"/>
              </a:rPr>
              <a:t>Ich kann keine E-Mails abrufen!</a:t>
            </a:r>
            <a:endParaRPr b="0" lang="de-DE" sz="1800" spc="-1" strike="noStrike">
              <a:solidFill>
                <a:srgbClr val="000000"/>
              </a:solidFill>
              <a:uFill>
                <a:solidFill>
                  <a:srgbClr val="ffffff"/>
                </a:solidFill>
              </a:uFill>
              <a:latin typeface="Arial"/>
            </a:endParaRPr>
          </a:p>
        </p:txBody>
      </p:sp>
      <p:sp>
        <p:nvSpPr>
          <p:cNvPr id="578" name="CustomShape 13"/>
          <p:cNvSpPr/>
          <p:nvPr/>
        </p:nvSpPr>
        <p:spPr>
          <a:xfrm>
            <a:off x="5427720" y="1944720"/>
            <a:ext cx="558000" cy="389160"/>
          </a:xfrm>
          <a:prstGeom prst="rect">
            <a:avLst/>
          </a:prstGeom>
          <a:noFill/>
          <a:ln w="25560">
            <a:noFill/>
          </a:ln>
        </p:spPr>
        <p:style>
          <a:lnRef idx="0"/>
          <a:fillRef idx="0"/>
          <a:effectRef idx="0"/>
          <a:fontRef idx="minor"/>
        </p:style>
        <p:txBody>
          <a:bodyPr lIns="0" rIns="0" tIns="0" bIns="0"/>
          <a:p>
            <a:pPr algn="ctr">
              <a:lnSpc>
                <a:spcPct val="100000"/>
              </a:lnSpc>
            </a:pPr>
            <a:r>
              <a:rPr b="0" lang="de-DE" sz="2800" spc="-1" strike="noStrike">
                <a:solidFill>
                  <a:srgbClr val="000000"/>
                </a:solidFill>
                <a:uFill>
                  <a:solidFill>
                    <a:srgbClr val="ffffff"/>
                  </a:solidFill>
                </a:uFill>
                <a:latin typeface="Arial"/>
              </a:rPr>
              <a:t>?</a:t>
            </a:r>
            <a:endParaRPr b="0" lang="de-DE" sz="1800" spc="-1" strike="noStrike">
              <a:solidFill>
                <a:srgbClr val="000000"/>
              </a:solidFill>
              <a:uFill>
                <a:solidFill>
                  <a:srgbClr val="ffffff"/>
                </a:solidFill>
              </a:uFill>
              <a:latin typeface="Arial"/>
            </a:endParaRPr>
          </a:p>
        </p:txBody>
      </p:sp>
      <p:sp>
        <p:nvSpPr>
          <p:cNvPr id="579" name="Line 14"/>
          <p:cNvSpPr/>
          <p:nvPr/>
        </p:nvSpPr>
        <p:spPr>
          <a:xfrm>
            <a:off x="3718080" y="2139480"/>
            <a:ext cx="1439640" cy="1080"/>
          </a:xfrm>
          <a:prstGeom prst="line">
            <a:avLst/>
          </a:prstGeom>
          <a:ln w="25560">
            <a:solidFill>
              <a:srgbClr val="205595"/>
            </a:solidFill>
            <a:round/>
            <a:tailEnd len="med" type="triangle" w="med"/>
          </a:ln>
        </p:spPr>
        <p:style>
          <a:lnRef idx="0"/>
          <a:fillRef idx="0"/>
          <a:effectRef idx="0"/>
          <a:fontRef idx="minor"/>
        </p:style>
      </p:sp>
      <p:sp>
        <p:nvSpPr>
          <p:cNvPr id="580" name="Line 15"/>
          <p:cNvSpPr/>
          <p:nvPr/>
        </p:nvSpPr>
        <p:spPr>
          <a:xfrm>
            <a:off x="4410000" y="3254400"/>
            <a:ext cx="720000" cy="2160"/>
          </a:xfrm>
          <a:prstGeom prst="line">
            <a:avLst/>
          </a:prstGeom>
          <a:ln w="25560">
            <a:solidFill>
              <a:srgbClr val="205595"/>
            </a:solidFill>
            <a:round/>
            <a:tailEnd len="med" type="triangle" w="med"/>
          </a:ln>
        </p:spPr>
        <p:style>
          <a:lnRef idx="0"/>
          <a:fillRef idx="0"/>
          <a:effectRef idx="0"/>
          <a:fontRef idx="minor"/>
        </p:style>
      </p:sp>
      <p:sp>
        <p:nvSpPr>
          <p:cNvPr id="581" name="Line 16"/>
          <p:cNvSpPr/>
          <p:nvPr/>
        </p:nvSpPr>
        <p:spPr>
          <a:xfrm>
            <a:off x="4410000" y="4265640"/>
            <a:ext cx="720000" cy="1080"/>
          </a:xfrm>
          <a:prstGeom prst="line">
            <a:avLst/>
          </a:prstGeom>
          <a:ln w="25560">
            <a:solidFill>
              <a:srgbClr val="205595"/>
            </a:solidFill>
            <a:round/>
            <a:tailEnd len="med" type="triangle" w="med"/>
          </a:ln>
        </p:spPr>
        <p:style>
          <a:lnRef idx="0"/>
          <a:fillRef idx="0"/>
          <a:effectRef idx="0"/>
          <a:fontRef idx="minor"/>
        </p:style>
      </p:sp>
      <p:sp>
        <p:nvSpPr>
          <p:cNvPr id="582" name="Line 17"/>
          <p:cNvSpPr/>
          <p:nvPr/>
        </p:nvSpPr>
        <p:spPr>
          <a:xfrm>
            <a:off x="4410000" y="5178600"/>
            <a:ext cx="720000" cy="2520"/>
          </a:xfrm>
          <a:prstGeom prst="line">
            <a:avLst/>
          </a:prstGeom>
          <a:ln w="25560">
            <a:solidFill>
              <a:srgbClr val="205595"/>
            </a:solidFill>
            <a:round/>
            <a:tailEnd len="med" type="triangle" w="med"/>
          </a:ln>
        </p:spPr>
        <p:style>
          <a:lnRef idx="0"/>
          <a:fillRef idx="0"/>
          <a:effectRef idx="0"/>
          <a:fontRef idx="minor"/>
        </p:style>
      </p:sp>
      <p:sp>
        <p:nvSpPr>
          <p:cNvPr id="583" name="Line 18"/>
          <p:cNvSpPr/>
          <p:nvPr/>
        </p:nvSpPr>
        <p:spPr>
          <a:xfrm>
            <a:off x="2824920" y="6088320"/>
            <a:ext cx="2305080" cy="1440"/>
          </a:xfrm>
          <a:prstGeom prst="line">
            <a:avLst/>
          </a:prstGeom>
          <a:ln w="25560">
            <a:solidFill>
              <a:srgbClr val="205595"/>
            </a:solidFill>
            <a:round/>
            <a:tailEnd len="med" type="triangle" w="med"/>
          </a:ln>
        </p:spPr>
        <p:style>
          <a:lnRef idx="0"/>
          <a:fillRef idx="0"/>
          <a:effectRef idx="0"/>
          <a:fontRef idx="minor"/>
        </p:style>
      </p:sp>
      <p:pic>
        <p:nvPicPr>
          <p:cNvPr id="584" name="Bild 29" descr=""/>
          <p:cNvPicPr/>
          <p:nvPr/>
        </p:nvPicPr>
        <p:blipFill>
          <a:blip r:embed="rId1"/>
          <a:stretch/>
        </p:blipFill>
        <p:spPr>
          <a:xfrm>
            <a:off x="553680" y="3344040"/>
            <a:ext cx="1308960" cy="1246320"/>
          </a:xfrm>
          <a:prstGeom prst="rect">
            <a:avLst/>
          </a:prstGeom>
          <a:ln w="9360">
            <a:noFill/>
          </a:ln>
        </p:spPr>
      </p:pic>
      <p:sp>
        <p:nvSpPr>
          <p:cNvPr id="585" name="CustomShape 19"/>
          <p:cNvSpPr/>
          <p:nvPr/>
        </p:nvSpPr>
        <p:spPr>
          <a:xfrm>
            <a:off x="5427720" y="3078720"/>
            <a:ext cx="558000" cy="389160"/>
          </a:xfrm>
          <a:prstGeom prst="rect">
            <a:avLst/>
          </a:prstGeom>
          <a:noFill/>
          <a:ln w="25560">
            <a:noFill/>
          </a:ln>
        </p:spPr>
        <p:style>
          <a:lnRef idx="0"/>
          <a:fillRef idx="0"/>
          <a:effectRef idx="0"/>
          <a:fontRef idx="minor"/>
        </p:style>
        <p:txBody>
          <a:bodyPr lIns="0" rIns="0" tIns="0" bIns="0"/>
          <a:p>
            <a:pPr algn="ctr">
              <a:lnSpc>
                <a:spcPct val="100000"/>
              </a:lnSpc>
            </a:pPr>
            <a:r>
              <a:rPr b="0" lang="de-DE" sz="2800" spc="-1" strike="noStrike">
                <a:solidFill>
                  <a:srgbClr val="000000"/>
                </a:solidFill>
                <a:uFill>
                  <a:solidFill>
                    <a:srgbClr val="ffffff"/>
                  </a:solidFill>
                </a:uFill>
                <a:latin typeface="Arial"/>
              </a:rPr>
              <a:t>?</a:t>
            </a:r>
            <a:endParaRPr b="0" lang="de-DE" sz="1800" spc="-1" strike="noStrike">
              <a:solidFill>
                <a:srgbClr val="000000"/>
              </a:solidFill>
              <a:uFill>
                <a:solidFill>
                  <a:srgbClr val="ffffff"/>
                </a:solidFill>
              </a:uFill>
              <a:latin typeface="Arial"/>
            </a:endParaRPr>
          </a:p>
        </p:txBody>
      </p:sp>
      <p:sp>
        <p:nvSpPr>
          <p:cNvPr id="586" name="CustomShape 20"/>
          <p:cNvSpPr/>
          <p:nvPr/>
        </p:nvSpPr>
        <p:spPr>
          <a:xfrm>
            <a:off x="5427720" y="4067640"/>
            <a:ext cx="558000" cy="389160"/>
          </a:xfrm>
          <a:prstGeom prst="rect">
            <a:avLst/>
          </a:prstGeom>
          <a:noFill/>
          <a:ln w="25560">
            <a:noFill/>
          </a:ln>
        </p:spPr>
        <p:style>
          <a:lnRef idx="0"/>
          <a:fillRef idx="0"/>
          <a:effectRef idx="0"/>
          <a:fontRef idx="minor"/>
        </p:style>
        <p:txBody>
          <a:bodyPr lIns="0" rIns="0" tIns="0" bIns="0"/>
          <a:p>
            <a:pPr algn="ctr">
              <a:lnSpc>
                <a:spcPct val="100000"/>
              </a:lnSpc>
            </a:pPr>
            <a:r>
              <a:rPr b="0" lang="de-DE" sz="2800" spc="-1" strike="noStrike">
                <a:solidFill>
                  <a:srgbClr val="000000"/>
                </a:solidFill>
                <a:uFill>
                  <a:solidFill>
                    <a:srgbClr val="ffffff"/>
                  </a:solidFill>
                </a:uFill>
                <a:latin typeface="Arial"/>
              </a:rPr>
              <a:t>?</a:t>
            </a:r>
            <a:endParaRPr b="0" lang="de-DE" sz="1800" spc="-1" strike="noStrike">
              <a:solidFill>
                <a:srgbClr val="000000"/>
              </a:solidFill>
              <a:uFill>
                <a:solidFill>
                  <a:srgbClr val="ffffff"/>
                </a:solidFill>
              </a:uFill>
              <a:latin typeface="Arial"/>
            </a:endParaRPr>
          </a:p>
        </p:txBody>
      </p:sp>
      <p:sp>
        <p:nvSpPr>
          <p:cNvPr id="587" name="CustomShape 21"/>
          <p:cNvSpPr/>
          <p:nvPr/>
        </p:nvSpPr>
        <p:spPr>
          <a:xfrm>
            <a:off x="5427720" y="4959000"/>
            <a:ext cx="558000" cy="389160"/>
          </a:xfrm>
          <a:prstGeom prst="rect">
            <a:avLst/>
          </a:prstGeom>
          <a:noFill/>
          <a:ln w="25560">
            <a:noFill/>
          </a:ln>
        </p:spPr>
        <p:style>
          <a:lnRef idx="0"/>
          <a:fillRef idx="0"/>
          <a:effectRef idx="0"/>
          <a:fontRef idx="minor"/>
        </p:style>
        <p:txBody>
          <a:bodyPr lIns="0" rIns="0" tIns="0" bIns="0"/>
          <a:p>
            <a:pPr algn="ctr">
              <a:lnSpc>
                <a:spcPct val="100000"/>
              </a:lnSpc>
            </a:pPr>
            <a:r>
              <a:rPr b="0" lang="de-DE" sz="2800" spc="-1" strike="noStrike">
                <a:solidFill>
                  <a:srgbClr val="000000"/>
                </a:solidFill>
                <a:uFill>
                  <a:solidFill>
                    <a:srgbClr val="ffffff"/>
                  </a:solidFill>
                </a:uFill>
                <a:latin typeface="Arial"/>
              </a:rPr>
              <a:t>?</a:t>
            </a:r>
            <a:endParaRPr b="0" lang="de-DE" sz="1800" spc="-1" strike="noStrike">
              <a:solidFill>
                <a:srgbClr val="000000"/>
              </a:solidFill>
              <a:uFill>
                <a:solidFill>
                  <a:srgbClr val="ffffff"/>
                </a:solidFill>
              </a:uFill>
              <a:latin typeface="Arial"/>
            </a:endParaRPr>
          </a:p>
        </p:txBody>
      </p:sp>
      <p:sp>
        <p:nvSpPr>
          <p:cNvPr id="588" name="CustomShape 22"/>
          <p:cNvSpPr/>
          <p:nvPr/>
        </p:nvSpPr>
        <p:spPr>
          <a:xfrm>
            <a:off x="5427720" y="5893920"/>
            <a:ext cx="558000" cy="389160"/>
          </a:xfrm>
          <a:prstGeom prst="rect">
            <a:avLst/>
          </a:prstGeom>
          <a:noFill/>
          <a:ln w="25560">
            <a:noFill/>
          </a:ln>
        </p:spPr>
        <p:style>
          <a:lnRef idx="0"/>
          <a:fillRef idx="0"/>
          <a:effectRef idx="0"/>
          <a:fontRef idx="minor"/>
        </p:style>
        <p:txBody>
          <a:bodyPr lIns="0" rIns="0" tIns="0" bIns="0"/>
          <a:p>
            <a:pPr algn="ctr">
              <a:lnSpc>
                <a:spcPct val="100000"/>
              </a:lnSpc>
            </a:pPr>
            <a:r>
              <a:rPr b="0" lang="de-DE" sz="2800" spc="-1" strike="noStrike">
                <a:solidFill>
                  <a:srgbClr val="000000"/>
                </a:solidFill>
                <a:uFill>
                  <a:solidFill>
                    <a:srgbClr val="ffffff"/>
                  </a:solidFill>
                </a:uFill>
                <a:latin typeface="Arial"/>
              </a:rPr>
              <a:t>?</a:t>
            </a:r>
            <a:endParaRPr b="0" lang="de-DE" sz="1800" spc="-1" strike="noStrike">
              <a:solidFill>
                <a:srgbClr val="000000"/>
              </a:solidFill>
              <a:uFill>
                <a:solidFill>
                  <a:srgbClr val="ffffff"/>
                </a:solidFill>
              </a:uFill>
              <a:latin typeface="Arial"/>
            </a:endParaRPr>
          </a:p>
        </p:txBody>
      </p:sp>
    </p:spTree>
  </p:cSld>
</p:sld>
</file>

<file path=ppt/slides/slide6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89" name="TextShape 1"/>
          <p:cNvSpPr txBox="1"/>
          <p:nvPr/>
        </p:nvSpPr>
        <p:spPr>
          <a:xfrm>
            <a:off x="457200" y="274680"/>
            <a:ext cx="7353360" cy="1047600"/>
          </a:xfrm>
          <a:prstGeom prst="rect">
            <a:avLst/>
          </a:prstGeom>
          <a:noFill/>
          <a:ln>
            <a:noFill/>
          </a:ln>
        </p:spPr>
        <p:txBody>
          <a:bodyPr anchor="ctr"/>
          <a:p>
            <a:pPr>
              <a:lnSpc>
                <a:spcPct val="100000"/>
              </a:lnSpc>
            </a:pPr>
            <a:r>
              <a:rPr b="0" lang="en-US" sz="3200" spc="-1" strike="noStrike">
                <a:solidFill>
                  <a:srgbClr val="205595"/>
                </a:solidFill>
                <a:uFill>
                  <a:solidFill>
                    <a:srgbClr val="ffffff"/>
                  </a:solidFill>
                </a:uFill>
                <a:latin typeface="Calibri"/>
              </a:rPr>
              <a:t>ISRM: Anforderungen nach FitSM-1</a:t>
            </a:r>
            <a:endParaRPr b="0" lang="en-US" sz="1800" spc="-1" strike="noStrike">
              <a:solidFill>
                <a:srgbClr val="000000"/>
              </a:solidFill>
              <a:uFill>
                <a:solidFill>
                  <a:srgbClr val="ffffff"/>
                </a:solidFill>
              </a:uFill>
              <a:latin typeface="Calibri"/>
            </a:endParaRPr>
          </a:p>
        </p:txBody>
      </p:sp>
      <p:sp>
        <p:nvSpPr>
          <p:cNvPr id="590" name="TextShape 2"/>
          <p:cNvSpPr txBox="1"/>
          <p:nvPr/>
        </p:nvSpPr>
        <p:spPr>
          <a:xfrm>
            <a:off x="6553080" y="6430680"/>
            <a:ext cx="2133360" cy="364680"/>
          </a:xfrm>
          <a:prstGeom prst="rect">
            <a:avLst/>
          </a:prstGeom>
          <a:noFill/>
          <a:ln>
            <a:noFill/>
          </a:ln>
        </p:spPr>
        <p:txBody>
          <a:bodyPr anchor="ctr"/>
          <a:p>
            <a:pPr algn="r">
              <a:lnSpc>
                <a:spcPct val="100000"/>
              </a:lnSpc>
            </a:pPr>
            <a:fld id="{5E4453AE-E955-4943-BEB1-1D124C25383D}" type="slidenum">
              <a:rPr b="0" lang="de-DE" sz="1200" spc="-1" strike="noStrike">
                <a:solidFill>
                  <a:srgbClr val="8b8b8b"/>
                </a:solidFill>
                <a:uFill>
                  <a:solidFill>
                    <a:srgbClr val="ffffff"/>
                  </a:solidFill>
                </a:uFill>
                <a:latin typeface="Calibri"/>
              </a:rPr>
              <a:t>&lt;Foliennummer&gt;</a:t>
            </a:fld>
            <a:endParaRPr b="0" lang="de-DE" sz="1400" spc="-1" strike="noStrike">
              <a:solidFill>
                <a:srgbClr val="000000"/>
              </a:solidFill>
              <a:uFill>
                <a:solidFill>
                  <a:srgbClr val="ffffff"/>
                </a:solidFill>
              </a:uFill>
              <a:latin typeface="Times New Roman"/>
            </a:endParaRPr>
          </a:p>
        </p:txBody>
      </p:sp>
      <p:sp>
        <p:nvSpPr>
          <p:cNvPr id="591" name="TextShape 3"/>
          <p:cNvSpPr txBox="1"/>
          <p:nvPr/>
        </p:nvSpPr>
        <p:spPr>
          <a:xfrm>
            <a:off x="457200" y="1696680"/>
            <a:ext cx="8229240" cy="4625640"/>
          </a:xfrm>
          <a:prstGeom prst="rect">
            <a:avLst/>
          </a:prstGeom>
          <a:noFill/>
          <a:ln>
            <a:noFill/>
          </a:ln>
        </p:spPr>
        <p:txBody>
          <a:bodyPr/>
          <a:p>
            <a:endParaRPr b="0" lang="en-US" sz="2800" spc="-1" strike="noStrike">
              <a:solidFill>
                <a:srgbClr val="000000"/>
              </a:solidFill>
              <a:uFill>
                <a:solidFill>
                  <a:srgbClr val="ffffff"/>
                </a:solidFill>
              </a:uFill>
              <a:latin typeface="Calibri"/>
            </a:endParaRPr>
          </a:p>
        </p:txBody>
      </p:sp>
      <p:graphicFrame>
        <p:nvGraphicFramePr>
          <p:cNvPr id="592" name="Table 4"/>
          <p:cNvGraphicFramePr/>
          <p:nvPr/>
        </p:nvGraphicFramePr>
        <p:xfrm>
          <a:off x="457200" y="1697040"/>
          <a:ext cx="8229240" cy="360000"/>
        </p:xfrm>
        <a:graphic>
          <a:graphicData uri="http://schemas.openxmlformats.org/drawingml/2006/table">
            <a:tbl>
              <a:tblPr/>
              <a:tblGrid>
                <a:gridCol w="8229600"/>
              </a:tblGrid>
              <a:tr h="0">
                <a:tc>
                  <a:txBody>
                    <a:bodyPr lIns="96480" rIns="96480" tIns="0" bIns="0"/>
                    <a:p>
                      <a:pPr>
                        <a:lnSpc>
                          <a:spcPct val="100000"/>
                        </a:lnSpc>
                      </a:pPr>
                      <a:r>
                        <a:rPr b="0" lang="de-DE" sz="1600" spc="-1" strike="noStrike">
                          <a:solidFill>
                            <a:srgbClr val="ffffff"/>
                          </a:solidFill>
                          <a:uFill>
                            <a:solidFill>
                              <a:srgbClr val="ffffff"/>
                            </a:solidFill>
                          </a:uFill>
                          <a:latin typeface="Calibri"/>
                          <a:ea typeface="MS Gothic"/>
                        </a:rPr>
                        <a:t>PR9 Incident &amp; Service Request Management</a:t>
                      </a:r>
                      <a:endParaRPr b="0" lang="de-DE" sz="1800" spc="-1" strike="noStrike">
                        <a:solidFill>
                          <a:srgbClr val="000000"/>
                        </a:solidFill>
                        <a:uFill>
                          <a:solidFill>
                            <a:srgbClr val="ffffff"/>
                          </a:solidFill>
                        </a:uFill>
                        <a:latin typeface="Arial"/>
                      </a:endParaRPr>
                    </a:p>
                  </a:txBody>
                  <a:tcPr marL="96480" marR="96480">
                    <a:lnL w="12240">
                      <a:solidFill>
                        <a:srgbClr val="000000"/>
                      </a:solidFill>
                    </a:lnL>
                    <a:lnR w="12240">
                      <a:solidFill>
                        <a:srgbClr val="000000"/>
                      </a:solidFill>
                    </a:lnR>
                    <a:lnT w="12240">
                      <a:solidFill>
                        <a:srgbClr val="000000"/>
                      </a:solidFill>
                    </a:lnT>
                    <a:lnB w="12240">
                      <a:solidFill>
                        <a:srgbClr val="000000"/>
                      </a:solidFill>
                    </a:lnB>
                    <a:solidFill>
                      <a:srgbClr val="0b578c"/>
                    </a:solidFill>
                  </a:tcPr>
                </a:tc>
              </a:tr>
              <a:tr h="0">
                <a:tc>
                  <a:txBody>
                    <a:bodyPr lIns="96480" rIns="96480" tIns="0" bIns="0"/>
                    <a:p>
                      <a:pPr>
                        <a:lnSpc>
                          <a:spcPct val="100000"/>
                        </a:lnSpc>
                      </a:pPr>
                      <a:r>
                        <a:rPr b="0" lang="de-DE" sz="1800" spc="-1" strike="noStrike" cap="all">
                          <a:solidFill>
                            <a:srgbClr val="ffffff"/>
                          </a:solidFill>
                          <a:uFill>
                            <a:solidFill>
                              <a:srgbClr val="ffffff"/>
                            </a:solidFill>
                          </a:uFill>
                          <a:latin typeface="Calibri"/>
                          <a:ea typeface="MS Mincho"/>
                        </a:rPr>
                        <a:t>Anforderungen</a:t>
                      </a:r>
                      <a:endParaRPr b="0" lang="de-DE" sz="1800" spc="-1" strike="noStrike">
                        <a:solidFill>
                          <a:srgbClr val="000000"/>
                        </a:solidFill>
                        <a:uFill>
                          <a:solidFill>
                            <a:srgbClr val="ffffff"/>
                          </a:solidFill>
                        </a:uFill>
                        <a:latin typeface="Arial"/>
                      </a:endParaRPr>
                    </a:p>
                  </a:txBody>
                  <a:tcPr marL="96480" marR="96480">
                    <a:lnL w="12240">
                      <a:solidFill>
                        <a:srgbClr val="000000"/>
                      </a:solidFill>
                    </a:lnL>
                    <a:lnR w="12240">
                      <a:solidFill>
                        <a:srgbClr val="000000"/>
                      </a:solidFill>
                    </a:lnR>
                    <a:lnT w="12240">
                      <a:solidFill>
                        <a:srgbClr val="000000"/>
                      </a:solidFill>
                    </a:lnT>
                    <a:lnB w="12240">
                      <a:solidFill>
                        <a:srgbClr val="000000"/>
                      </a:solidFill>
                    </a:lnB>
                    <a:solidFill>
                      <a:srgbClr val="8dcaf6"/>
                    </a:solidFill>
                  </a:tcPr>
                </a:tc>
              </a:tr>
              <a:tr h="0">
                <a:tc>
                  <a:txBody>
                    <a:bodyPr lIns="96480" rIns="96480" tIns="0" bIns="0"/>
                    <a:p>
                      <a:pPr marL="343080" indent="-342720">
                        <a:lnSpc>
                          <a:spcPct val="115000"/>
                        </a:lnSpc>
                        <a:buClr>
                          <a:srgbClr val="000000"/>
                        </a:buClr>
                        <a:buFont typeface="Symbol"/>
                        <a:buChar char=""/>
                      </a:pPr>
                      <a:r>
                        <a:rPr b="0" lang="de-DE" sz="1600" spc="-1" strike="noStrike">
                          <a:solidFill>
                            <a:srgbClr val="000000"/>
                          </a:solidFill>
                          <a:uFill>
                            <a:solidFill>
                              <a:srgbClr val="ffffff"/>
                            </a:solidFill>
                          </a:uFill>
                          <a:latin typeface="Calibri"/>
                          <a:ea typeface="MS Mincho"/>
                        </a:rPr>
                        <a:t>PR9.1 Alle Incidents und Service-Requests müssen auf konsistente Art und Weise erfasst, klassifiziert und priorisiert werden.</a:t>
                      </a:r>
                      <a:endParaRPr b="0" lang="de-DE" sz="1800" spc="-1" strike="noStrike">
                        <a:solidFill>
                          <a:srgbClr val="000000"/>
                        </a:solidFill>
                        <a:uFill>
                          <a:solidFill>
                            <a:srgbClr val="ffffff"/>
                          </a:solidFill>
                        </a:uFill>
                        <a:latin typeface="Arial"/>
                      </a:endParaRPr>
                    </a:p>
                    <a:p>
                      <a:pPr marL="343080" indent="-342720">
                        <a:lnSpc>
                          <a:spcPct val="115000"/>
                        </a:lnSpc>
                        <a:buClr>
                          <a:srgbClr val="000000"/>
                        </a:buClr>
                        <a:buFont typeface="Symbol"/>
                        <a:buChar char=""/>
                      </a:pPr>
                      <a:r>
                        <a:rPr b="0" lang="de-DE" sz="1600" spc="-1" strike="noStrike">
                          <a:solidFill>
                            <a:srgbClr val="000000"/>
                          </a:solidFill>
                          <a:uFill>
                            <a:solidFill>
                              <a:srgbClr val="ffffff"/>
                            </a:solidFill>
                          </a:uFill>
                          <a:latin typeface="Calibri"/>
                          <a:ea typeface="MS Mincho"/>
                        </a:rPr>
                        <a:t>PR9.2 Die Priorisierung von Incidents und Service-Requests muss die in den SLAs festgelegten Service-Ziele berücksichtigen.</a:t>
                      </a:r>
                      <a:endParaRPr b="0" lang="de-DE" sz="1800" spc="-1" strike="noStrike">
                        <a:solidFill>
                          <a:srgbClr val="000000"/>
                        </a:solidFill>
                        <a:uFill>
                          <a:solidFill>
                            <a:srgbClr val="ffffff"/>
                          </a:solidFill>
                        </a:uFill>
                        <a:latin typeface="Arial"/>
                      </a:endParaRPr>
                    </a:p>
                    <a:p>
                      <a:pPr marL="343080" indent="-342720">
                        <a:lnSpc>
                          <a:spcPct val="115000"/>
                        </a:lnSpc>
                        <a:buClr>
                          <a:srgbClr val="000000"/>
                        </a:buClr>
                        <a:buFont typeface="Symbol"/>
                        <a:buChar char=""/>
                      </a:pPr>
                      <a:r>
                        <a:rPr b="0" lang="de-DE" sz="1600" spc="-1" strike="noStrike">
                          <a:solidFill>
                            <a:srgbClr val="000000"/>
                          </a:solidFill>
                          <a:uFill>
                            <a:solidFill>
                              <a:srgbClr val="ffffff"/>
                            </a:solidFill>
                          </a:uFill>
                          <a:latin typeface="Calibri"/>
                          <a:ea typeface="MS Mincho"/>
                        </a:rPr>
                        <a:t>PR9.3 Die Eskalation von Incidents und Service-Requests muss auf konsistente Art und Weise erfolgen.</a:t>
                      </a:r>
                      <a:endParaRPr b="0" lang="de-DE" sz="1800" spc="-1" strike="noStrike">
                        <a:solidFill>
                          <a:srgbClr val="000000"/>
                        </a:solidFill>
                        <a:uFill>
                          <a:solidFill>
                            <a:srgbClr val="ffffff"/>
                          </a:solidFill>
                        </a:uFill>
                        <a:latin typeface="Arial"/>
                      </a:endParaRPr>
                    </a:p>
                    <a:p>
                      <a:pPr marL="343080" indent="-342720">
                        <a:lnSpc>
                          <a:spcPct val="115000"/>
                        </a:lnSpc>
                        <a:buClr>
                          <a:srgbClr val="000000"/>
                        </a:buClr>
                        <a:buFont typeface="Symbol"/>
                        <a:buChar char=""/>
                      </a:pPr>
                      <a:r>
                        <a:rPr b="0" lang="de-DE" sz="1600" spc="-1" strike="noStrike">
                          <a:solidFill>
                            <a:srgbClr val="000000"/>
                          </a:solidFill>
                          <a:uFill>
                            <a:solidFill>
                              <a:srgbClr val="ffffff"/>
                            </a:solidFill>
                          </a:uFill>
                          <a:latin typeface="Calibri"/>
                          <a:ea typeface="MS Mincho"/>
                        </a:rPr>
                        <a:t>PR9.4 Der Abschluss von Incidents und Service-Requests muss auf konsistente Art und Weise erfolgen.</a:t>
                      </a:r>
                      <a:endParaRPr b="0" lang="de-DE" sz="1800" spc="-1" strike="noStrike">
                        <a:solidFill>
                          <a:srgbClr val="000000"/>
                        </a:solidFill>
                        <a:uFill>
                          <a:solidFill>
                            <a:srgbClr val="ffffff"/>
                          </a:solidFill>
                        </a:uFill>
                        <a:latin typeface="Arial"/>
                      </a:endParaRPr>
                    </a:p>
                    <a:p>
                      <a:pPr marL="343080" indent="-342720">
                        <a:lnSpc>
                          <a:spcPct val="115000"/>
                        </a:lnSpc>
                        <a:buClr>
                          <a:srgbClr val="000000"/>
                        </a:buClr>
                        <a:buFont typeface="Symbol"/>
                        <a:buChar char=""/>
                      </a:pPr>
                      <a:r>
                        <a:rPr b="0" lang="de-DE" sz="1600" spc="-1" strike="noStrike">
                          <a:solidFill>
                            <a:srgbClr val="000000"/>
                          </a:solidFill>
                          <a:uFill>
                            <a:solidFill>
                              <a:srgbClr val="ffffff"/>
                            </a:solidFill>
                          </a:uFill>
                          <a:latin typeface="Calibri"/>
                          <a:ea typeface="MS Mincho"/>
                        </a:rPr>
                        <a:t>PR9.5 Personen, die in den Prozess Incident &amp; Service Request Management eingebunden sind, müssen Zugang zu relevanten Informationen wie bekannten Fehlern und Workarounds sowie zu Konfigurations- und Release-Informationen erhalten.</a:t>
                      </a:r>
                      <a:endParaRPr b="0" lang="de-DE" sz="1800" spc="-1" strike="noStrike">
                        <a:solidFill>
                          <a:srgbClr val="000000"/>
                        </a:solidFill>
                        <a:uFill>
                          <a:solidFill>
                            <a:srgbClr val="ffffff"/>
                          </a:solidFill>
                        </a:uFill>
                        <a:latin typeface="Arial"/>
                      </a:endParaRPr>
                    </a:p>
                    <a:p>
                      <a:pPr marL="343080" indent="-342720">
                        <a:lnSpc>
                          <a:spcPct val="115000"/>
                        </a:lnSpc>
                        <a:buClr>
                          <a:srgbClr val="000000"/>
                        </a:buClr>
                        <a:buFont typeface="Symbol"/>
                        <a:buChar char=""/>
                      </a:pPr>
                      <a:r>
                        <a:rPr b="0" lang="de-DE" sz="1600" spc="-1" strike="noStrike">
                          <a:solidFill>
                            <a:srgbClr val="000000"/>
                          </a:solidFill>
                          <a:uFill>
                            <a:solidFill>
                              <a:srgbClr val="ffffff"/>
                            </a:solidFill>
                          </a:uFill>
                          <a:latin typeface="Calibri"/>
                          <a:ea typeface="MS Mincho"/>
                        </a:rPr>
                        <a:t>PR9.6 Anwender müssen über den Fortschritt der von ihnen gemeldeten Incidents und ausgelösten Service-Requests auf dem Laufenden gehalten werden.</a:t>
                      </a:r>
                      <a:endParaRPr b="0" lang="de-DE" sz="1800" spc="-1" strike="noStrike">
                        <a:solidFill>
                          <a:srgbClr val="000000"/>
                        </a:solidFill>
                        <a:uFill>
                          <a:solidFill>
                            <a:srgbClr val="ffffff"/>
                          </a:solidFill>
                        </a:uFill>
                        <a:latin typeface="Arial"/>
                      </a:endParaRPr>
                    </a:p>
                    <a:p>
                      <a:pPr marL="343080" indent="-342720">
                        <a:lnSpc>
                          <a:spcPct val="115000"/>
                        </a:lnSpc>
                        <a:buClr>
                          <a:srgbClr val="000000"/>
                        </a:buClr>
                        <a:buFont typeface="Symbol"/>
                        <a:buChar char=""/>
                      </a:pPr>
                      <a:r>
                        <a:rPr b="0" lang="de-DE" sz="1600" spc="-1" strike="noStrike">
                          <a:solidFill>
                            <a:srgbClr val="000000"/>
                          </a:solidFill>
                          <a:uFill>
                            <a:solidFill>
                              <a:srgbClr val="ffffff"/>
                            </a:solidFill>
                          </a:uFill>
                          <a:latin typeface="Calibri"/>
                          <a:ea typeface="MS Mincho"/>
                        </a:rPr>
                        <a:t>PR9.7 Es müssen klare Festlegungen zur Ermittlung von Major Incidents sowie zum konsistenten Umgang mit ihnen existieren.</a:t>
                      </a:r>
                      <a:endParaRPr b="0" lang="de-DE" sz="1800" spc="-1" strike="noStrike">
                        <a:solidFill>
                          <a:srgbClr val="000000"/>
                        </a:solidFill>
                        <a:uFill>
                          <a:solidFill>
                            <a:srgbClr val="ffffff"/>
                          </a:solidFill>
                        </a:uFill>
                        <a:latin typeface="Arial"/>
                      </a:endParaRPr>
                    </a:p>
                  </a:txBody>
                  <a:tcPr marL="96480" marR="96480">
                    <a:lnL w="12240">
                      <a:solidFill>
                        <a:srgbClr val="000000"/>
                      </a:solidFill>
                    </a:lnL>
                    <a:lnR w="12240">
                      <a:solidFill>
                        <a:srgbClr val="000000"/>
                      </a:solidFill>
                    </a:lnR>
                    <a:lnT w="12240">
                      <a:solidFill>
                        <a:srgbClr val="000000"/>
                      </a:solidFill>
                    </a:lnT>
                    <a:lnB w="12240">
                      <a:solidFill>
                        <a:srgbClr val="000000"/>
                      </a:solidFill>
                    </a:lnB>
                    <a:noFill/>
                  </a:tcPr>
                </a:tc>
              </a:tr>
            </a:tbl>
          </a:graphicData>
        </a:graphic>
      </p:graphicFrame>
    </p:spTree>
  </p:cSld>
</p:sld>
</file>

<file path=ppt/slides/slide6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93" name="TextShape 1"/>
          <p:cNvSpPr txBox="1"/>
          <p:nvPr/>
        </p:nvSpPr>
        <p:spPr>
          <a:xfrm>
            <a:off x="457200" y="274680"/>
            <a:ext cx="7353360" cy="1047600"/>
          </a:xfrm>
          <a:prstGeom prst="rect">
            <a:avLst/>
          </a:prstGeom>
          <a:noFill/>
          <a:ln>
            <a:noFill/>
          </a:ln>
        </p:spPr>
        <p:txBody>
          <a:bodyPr anchor="ctr"/>
          <a:p>
            <a:pPr>
              <a:lnSpc>
                <a:spcPct val="100000"/>
              </a:lnSpc>
            </a:pPr>
            <a:r>
              <a:rPr b="0" lang="en-US" sz="3200" spc="-1" strike="noStrike">
                <a:solidFill>
                  <a:srgbClr val="205595"/>
                </a:solidFill>
                <a:uFill>
                  <a:solidFill>
                    <a:srgbClr val="ffffff"/>
                  </a:solidFill>
                </a:uFill>
                <a:latin typeface="Calibri"/>
              </a:rPr>
              <a:t>ISRM: Initiale Einrichtung des Prozesses</a:t>
            </a:r>
            <a:endParaRPr b="0" lang="en-US" sz="1800" spc="-1" strike="noStrike">
              <a:solidFill>
                <a:srgbClr val="000000"/>
              </a:solidFill>
              <a:uFill>
                <a:solidFill>
                  <a:srgbClr val="ffffff"/>
                </a:solidFill>
              </a:uFill>
              <a:latin typeface="Calibri"/>
            </a:endParaRPr>
          </a:p>
        </p:txBody>
      </p:sp>
      <p:graphicFrame>
        <p:nvGraphicFramePr>
          <p:cNvPr id="594" name="Table 2"/>
          <p:cNvGraphicFramePr/>
          <p:nvPr/>
        </p:nvGraphicFramePr>
        <p:xfrm>
          <a:off x="457200" y="1697040"/>
          <a:ext cx="8229240" cy="1112040"/>
        </p:xfrm>
        <a:graphic>
          <a:graphicData uri="http://schemas.openxmlformats.org/drawingml/2006/table">
            <a:tbl>
              <a:tblPr/>
              <a:tblGrid>
                <a:gridCol w="4114800"/>
                <a:gridCol w="4114800"/>
              </a:tblGrid>
              <a:tr h="318960">
                <a:tc>
                  <a:txBody>
                    <a:bodyPr/>
                    <a:p>
                      <a:pPr>
                        <a:lnSpc>
                          <a:spcPct val="100000"/>
                        </a:lnSpc>
                      </a:pPr>
                      <a:r>
                        <a:rPr b="1" lang="de-DE" sz="1800" spc="-1" strike="noStrike">
                          <a:solidFill>
                            <a:srgbClr val="ffffff"/>
                          </a:solidFill>
                          <a:uFill>
                            <a:solidFill>
                              <a:srgbClr val="ffffff"/>
                            </a:solidFill>
                          </a:uFill>
                          <a:latin typeface="Calibri"/>
                        </a:rPr>
                        <a:t>Erste Aktivitäten</a:t>
                      </a:r>
                      <a:endParaRPr b="0" lang="de-DE" sz="1800" spc="-1" strike="noStrike">
                        <a:solidFill>
                          <a:srgbClr val="000000"/>
                        </a:solidFill>
                        <a:uFill>
                          <a:solidFill>
                            <a:srgbClr val="ffffff"/>
                          </a:solidFill>
                        </a:uFill>
                        <a:latin typeface="Arial"/>
                      </a:endParaRPr>
                    </a:p>
                  </a:txBody>
                  <a:tcPr marL="91440" marR="91440">
                    <a:lnL w="12240">
                      <a:solidFill>
                        <a:srgbClr val="ffffff"/>
                      </a:solidFill>
                    </a:lnL>
                    <a:lnR w="12240">
                      <a:solidFill>
                        <a:srgbClr val="ffffff"/>
                      </a:solidFill>
                    </a:lnR>
                    <a:lnT w="12240">
                      <a:solidFill>
                        <a:srgbClr val="ffffff"/>
                      </a:solidFill>
                    </a:lnT>
                    <a:lnB w="38160">
                      <a:solidFill>
                        <a:srgbClr val="ffffff"/>
                      </a:solidFill>
                    </a:lnB>
                    <a:solidFill>
                      <a:srgbClr val="4f81bd"/>
                    </a:solidFill>
                  </a:tcPr>
                </a:tc>
                <a:tc>
                  <a:txBody>
                    <a:bodyPr/>
                    <a:p>
                      <a:pPr>
                        <a:lnSpc>
                          <a:spcPct val="100000"/>
                        </a:lnSpc>
                      </a:pPr>
                      <a:r>
                        <a:rPr b="1" lang="de-DE" sz="1800" spc="-1" strike="noStrike">
                          <a:solidFill>
                            <a:srgbClr val="ffffff"/>
                          </a:solidFill>
                          <a:uFill>
                            <a:solidFill>
                              <a:srgbClr val="ffffff"/>
                            </a:solidFill>
                          </a:uFill>
                          <a:latin typeface="Calibri"/>
                        </a:rPr>
                        <a:t>Typische Ergebnisse</a:t>
                      </a:r>
                      <a:endParaRPr b="0" lang="de-DE" sz="1800" spc="-1" strike="noStrike">
                        <a:solidFill>
                          <a:srgbClr val="000000"/>
                        </a:solidFill>
                        <a:uFill>
                          <a:solidFill>
                            <a:srgbClr val="ffffff"/>
                          </a:solidFill>
                        </a:uFill>
                        <a:latin typeface="Arial"/>
                      </a:endParaRPr>
                    </a:p>
                  </a:txBody>
                  <a:tcPr marL="91440" marR="91440">
                    <a:lnL w="12240">
                      <a:solidFill>
                        <a:srgbClr val="ffffff"/>
                      </a:solidFill>
                    </a:lnL>
                    <a:lnR w="12240">
                      <a:solidFill>
                        <a:srgbClr val="ffffff"/>
                      </a:solidFill>
                    </a:lnR>
                    <a:lnT w="12240">
                      <a:solidFill>
                        <a:srgbClr val="ffffff"/>
                      </a:solidFill>
                    </a:lnT>
                    <a:lnB w="38160">
                      <a:solidFill>
                        <a:srgbClr val="ffffff"/>
                      </a:solidFill>
                    </a:lnB>
                    <a:solidFill>
                      <a:srgbClr val="4f81bd"/>
                    </a:solidFill>
                  </a:tcPr>
                </a:tc>
              </a:tr>
              <a:tr h="1098000">
                <a:tc>
                  <a:txBody>
                    <a:bodyPr/>
                    <a:p>
                      <a:pPr>
                        <a:lnSpc>
                          <a:spcPct val="100000"/>
                        </a:lnSpc>
                      </a:pPr>
                      <a:r>
                        <a:rPr b="0" lang="de-DE" sz="1600" spc="-1" strike="noStrike">
                          <a:solidFill>
                            <a:srgbClr val="000000"/>
                          </a:solidFill>
                          <a:uFill>
                            <a:solidFill>
                              <a:srgbClr val="ffffff"/>
                            </a:solidFill>
                          </a:uFill>
                          <a:latin typeface="Calibri"/>
                        </a:rPr>
                        <a:t>Festlegung und Aufsetzen eines Tools (z.B. Ticket / Workflow Tool) zur Unterstützung von Aufzeichnung und Bearbeitung (inkl. Klassifizierung, Priorisierung, Eskalation, Abschluss) von Incidents und Service-Requests</a:t>
                      </a:r>
                      <a:endParaRPr b="0" lang="de-DE" sz="1800" spc="-1" strike="noStrike">
                        <a:solidFill>
                          <a:srgbClr val="000000"/>
                        </a:solidFill>
                        <a:uFill>
                          <a:solidFill>
                            <a:srgbClr val="ffffff"/>
                          </a:solidFill>
                        </a:uFill>
                        <a:latin typeface="Arial"/>
                      </a:endParaRPr>
                    </a:p>
                  </a:txBody>
                  <a:tcPr marL="91440" marR="91440">
                    <a:lnL w="12240">
                      <a:solidFill>
                        <a:srgbClr val="ffffff"/>
                      </a:solidFill>
                    </a:lnL>
                    <a:lnR w="12240">
                      <a:solidFill>
                        <a:srgbClr val="ffffff"/>
                      </a:solidFill>
                    </a:lnR>
                    <a:lnT w="12240">
                      <a:solidFill>
                        <a:srgbClr val="ffffff"/>
                      </a:solidFill>
                    </a:lnT>
                    <a:lnB w="12240">
                      <a:solidFill>
                        <a:srgbClr val="ffffff"/>
                      </a:solidFill>
                    </a:lnB>
                    <a:solidFill>
                      <a:srgbClr val="d0d8e7"/>
                    </a:solidFill>
                  </a:tcPr>
                </a:tc>
                <a:tc>
                  <a:txBody>
                    <a:bodyPr/>
                    <a:p>
                      <a:pPr>
                        <a:lnSpc>
                          <a:spcPct val="100000"/>
                        </a:lnSpc>
                      </a:pPr>
                      <a:r>
                        <a:rPr b="0" lang="de-DE" sz="1600" spc="-1" strike="noStrike">
                          <a:solidFill>
                            <a:srgbClr val="000000"/>
                          </a:solidFill>
                          <a:uFill>
                            <a:solidFill>
                              <a:srgbClr val="ffffff"/>
                            </a:solidFill>
                          </a:uFill>
                          <a:latin typeface="Calibri"/>
                        </a:rPr>
                        <a:t>Initiales (leeres) Incident &amp; Service-Request Aufzeichnungssystem</a:t>
                      </a:r>
                      <a:endParaRPr b="0" lang="de-DE" sz="1800" spc="-1" strike="noStrike">
                        <a:solidFill>
                          <a:srgbClr val="000000"/>
                        </a:solidFill>
                        <a:uFill>
                          <a:solidFill>
                            <a:srgbClr val="ffffff"/>
                          </a:solidFill>
                        </a:uFill>
                        <a:latin typeface="Arial"/>
                      </a:endParaRPr>
                    </a:p>
                  </a:txBody>
                  <a:tcPr marL="91440" marR="91440">
                    <a:lnL w="12240">
                      <a:solidFill>
                        <a:srgbClr val="ffffff"/>
                      </a:solidFill>
                    </a:lnL>
                    <a:lnR w="12240">
                      <a:solidFill>
                        <a:srgbClr val="ffffff"/>
                      </a:solidFill>
                    </a:lnR>
                    <a:lnT w="12240">
                      <a:solidFill>
                        <a:srgbClr val="ffffff"/>
                      </a:solidFill>
                    </a:lnT>
                    <a:lnB w="12240">
                      <a:solidFill>
                        <a:srgbClr val="ffffff"/>
                      </a:solidFill>
                    </a:lnB>
                    <a:solidFill>
                      <a:srgbClr val="d0d8e7"/>
                    </a:solidFill>
                  </a:tcPr>
                </a:tc>
              </a:tr>
              <a:tr h="1299240">
                <a:tc>
                  <a:txBody>
                    <a:bodyPr/>
                    <a:p>
                      <a:pPr>
                        <a:lnSpc>
                          <a:spcPct val="100000"/>
                        </a:lnSpc>
                      </a:pPr>
                      <a:r>
                        <a:rPr b="0" lang="de-DE" sz="1600" spc="-1" strike="noStrike">
                          <a:solidFill>
                            <a:srgbClr val="000000"/>
                          </a:solidFill>
                          <a:uFill>
                            <a:solidFill>
                              <a:srgbClr val="ffffff"/>
                            </a:solidFill>
                          </a:uFill>
                          <a:latin typeface="Calibri"/>
                        </a:rPr>
                        <a:t>Definition eines standardisierten und wiederholbaren Verfahrens zur Aufzeichnung von Incidents und Service-Requests inkl. Quellen und Kanäle zur Meldung sowie gewünschter Formate und Wege zur Aufzeichnung</a:t>
                      </a:r>
                      <a:endParaRPr b="0" lang="de-DE" sz="1800" spc="-1" strike="noStrike">
                        <a:solidFill>
                          <a:srgbClr val="000000"/>
                        </a:solidFill>
                        <a:uFill>
                          <a:solidFill>
                            <a:srgbClr val="ffffff"/>
                          </a:solidFill>
                        </a:uFill>
                        <a:latin typeface="Arial"/>
                      </a:endParaRPr>
                    </a:p>
                  </a:txBody>
                  <a:tcPr marL="91440" marR="91440">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c>
                  <a:txBody>
                    <a:bodyPr/>
                    <a:p>
                      <a:pPr>
                        <a:lnSpc>
                          <a:spcPct val="100000"/>
                        </a:lnSpc>
                      </a:pPr>
                      <a:r>
                        <a:rPr b="0" lang="de-DE" sz="1600" spc="-1" strike="noStrike">
                          <a:solidFill>
                            <a:srgbClr val="000000"/>
                          </a:solidFill>
                          <a:uFill>
                            <a:solidFill>
                              <a:srgbClr val="ffffff"/>
                            </a:solidFill>
                          </a:uFill>
                          <a:latin typeface="Calibri"/>
                        </a:rPr>
                        <a:t>Generische Vorlage(n) und Verfahren für Incident-Aufzeichnungen und Service-Request-Aufzeichnungen</a:t>
                      </a:r>
                      <a:endParaRPr b="0" lang="de-DE" sz="1800" spc="-1" strike="noStrike">
                        <a:solidFill>
                          <a:srgbClr val="000000"/>
                        </a:solidFill>
                        <a:uFill>
                          <a:solidFill>
                            <a:srgbClr val="ffffff"/>
                          </a:solidFill>
                        </a:uFill>
                        <a:latin typeface="Arial"/>
                      </a:endParaRPr>
                    </a:p>
                  </a:txBody>
                  <a:tcPr marL="91440" marR="91440">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r>
            </a:tbl>
          </a:graphicData>
        </a:graphic>
      </p:graphicFrame>
      <p:sp>
        <p:nvSpPr>
          <p:cNvPr id="595" name="TextShape 3"/>
          <p:cNvSpPr txBox="1"/>
          <p:nvPr/>
        </p:nvSpPr>
        <p:spPr>
          <a:xfrm>
            <a:off x="6553080" y="6430680"/>
            <a:ext cx="2133360" cy="364680"/>
          </a:xfrm>
          <a:prstGeom prst="rect">
            <a:avLst/>
          </a:prstGeom>
          <a:noFill/>
          <a:ln>
            <a:noFill/>
          </a:ln>
        </p:spPr>
        <p:txBody>
          <a:bodyPr anchor="ctr"/>
          <a:p>
            <a:pPr algn="r">
              <a:lnSpc>
                <a:spcPct val="100000"/>
              </a:lnSpc>
            </a:pPr>
            <a:fld id="{A3060EEC-5F66-4EF7-81F2-2EBD68A5BE51}" type="slidenum">
              <a:rPr b="0" lang="de-DE" sz="1200" spc="-1" strike="noStrike">
                <a:solidFill>
                  <a:srgbClr val="8b8b8b"/>
                </a:solidFill>
                <a:uFill>
                  <a:solidFill>
                    <a:srgbClr val="ffffff"/>
                  </a:solidFill>
                </a:uFill>
                <a:latin typeface="Calibri"/>
              </a:rPr>
              <a:t>&lt;Foliennummer&gt;</a:t>
            </a:fld>
            <a:endParaRPr b="0" lang="de-DE" sz="1400" spc="-1" strike="noStrike">
              <a:solidFill>
                <a:srgbClr val="000000"/>
              </a:solidFill>
              <a:uFill>
                <a:solidFill>
                  <a:srgbClr val="ffffff"/>
                </a:solidFill>
              </a:uFill>
              <a:latin typeface="Times New Roman"/>
            </a:endParaRPr>
          </a:p>
        </p:txBody>
      </p:sp>
    </p:spTree>
  </p:cSld>
</p:sld>
</file>

<file path=ppt/slides/slide6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96" name="TextShape 1"/>
          <p:cNvSpPr txBox="1"/>
          <p:nvPr/>
        </p:nvSpPr>
        <p:spPr>
          <a:xfrm>
            <a:off x="457200" y="274680"/>
            <a:ext cx="7353360" cy="1047600"/>
          </a:xfrm>
          <a:prstGeom prst="rect">
            <a:avLst/>
          </a:prstGeom>
          <a:noFill/>
          <a:ln>
            <a:noFill/>
          </a:ln>
        </p:spPr>
        <p:txBody>
          <a:bodyPr anchor="ctr"/>
          <a:p>
            <a:pPr>
              <a:lnSpc>
                <a:spcPct val="100000"/>
              </a:lnSpc>
            </a:pPr>
            <a:r>
              <a:rPr b="0" lang="en-US" sz="3200" spc="-1" strike="noStrike">
                <a:solidFill>
                  <a:srgbClr val="205595"/>
                </a:solidFill>
                <a:uFill>
                  <a:solidFill>
                    <a:srgbClr val="ffffff"/>
                  </a:solidFill>
                </a:uFill>
                <a:latin typeface="Calibri"/>
              </a:rPr>
              <a:t>ISRM: Initiale Einrichtung des Prozesses</a:t>
            </a:r>
            <a:endParaRPr b="0" lang="en-US" sz="1800" spc="-1" strike="noStrike">
              <a:solidFill>
                <a:srgbClr val="000000"/>
              </a:solidFill>
              <a:uFill>
                <a:solidFill>
                  <a:srgbClr val="ffffff"/>
                </a:solidFill>
              </a:uFill>
              <a:latin typeface="Calibri"/>
            </a:endParaRPr>
          </a:p>
        </p:txBody>
      </p:sp>
      <p:graphicFrame>
        <p:nvGraphicFramePr>
          <p:cNvPr id="597" name="Table 2"/>
          <p:cNvGraphicFramePr/>
          <p:nvPr/>
        </p:nvGraphicFramePr>
        <p:xfrm>
          <a:off x="457200" y="1697040"/>
          <a:ext cx="8229240" cy="1482840"/>
        </p:xfrm>
        <a:graphic>
          <a:graphicData uri="http://schemas.openxmlformats.org/drawingml/2006/table">
            <a:tbl>
              <a:tblPr/>
              <a:tblGrid>
                <a:gridCol w="4114800"/>
                <a:gridCol w="4114800"/>
              </a:tblGrid>
              <a:tr h="318960">
                <a:tc>
                  <a:txBody>
                    <a:bodyPr/>
                    <a:p>
                      <a:pPr>
                        <a:lnSpc>
                          <a:spcPct val="100000"/>
                        </a:lnSpc>
                      </a:pPr>
                      <a:r>
                        <a:rPr b="1" lang="de-DE" sz="1800" spc="-1" strike="noStrike">
                          <a:solidFill>
                            <a:srgbClr val="ffffff"/>
                          </a:solidFill>
                          <a:uFill>
                            <a:solidFill>
                              <a:srgbClr val="ffffff"/>
                            </a:solidFill>
                          </a:uFill>
                          <a:latin typeface="Calibri"/>
                        </a:rPr>
                        <a:t>Erste Aktivitäten</a:t>
                      </a:r>
                      <a:endParaRPr b="0" lang="de-DE" sz="1800" spc="-1" strike="noStrike">
                        <a:solidFill>
                          <a:srgbClr val="000000"/>
                        </a:solidFill>
                        <a:uFill>
                          <a:solidFill>
                            <a:srgbClr val="ffffff"/>
                          </a:solidFill>
                        </a:uFill>
                        <a:latin typeface="Arial"/>
                      </a:endParaRPr>
                    </a:p>
                  </a:txBody>
                  <a:tcPr marL="91440" marR="91440">
                    <a:lnL w="12240">
                      <a:solidFill>
                        <a:srgbClr val="ffffff"/>
                      </a:solidFill>
                    </a:lnL>
                    <a:lnR w="12240">
                      <a:solidFill>
                        <a:srgbClr val="ffffff"/>
                      </a:solidFill>
                    </a:lnR>
                    <a:lnT w="12240">
                      <a:solidFill>
                        <a:srgbClr val="ffffff"/>
                      </a:solidFill>
                    </a:lnT>
                    <a:lnB w="38160">
                      <a:solidFill>
                        <a:srgbClr val="ffffff"/>
                      </a:solidFill>
                    </a:lnB>
                    <a:solidFill>
                      <a:srgbClr val="4f81bd"/>
                    </a:solidFill>
                  </a:tcPr>
                </a:tc>
                <a:tc>
                  <a:txBody>
                    <a:bodyPr/>
                    <a:p>
                      <a:pPr>
                        <a:lnSpc>
                          <a:spcPct val="100000"/>
                        </a:lnSpc>
                      </a:pPr>
                      <a:r>
                        <a:rPr b="1" lang="de-DE" sz="1800" spc="-1" strike="noStrike">
                          <a:solidFill>
                            <a:srgbClr val="ffffff"/>
                          </a:solidFill>
                          <a:uFill>
                            <a:solidFill>
                              <a:srgbClr val="ffffff"/>
                            </a:solidFill>
                          </a:uFill>
                          <a:latin typeface="Calibri"/>
                        </a:rPr>
                        <a:t>Typische Ergebnisse</a:t>
                      </a:r>
                      <a:endParaRPr b="0" lang="de-DE" sz="1800" spc="-1" strike="noStrike">
                        <a:solidFill>
                          <a:srgbClr val="000000"/>
                        </a:solidFill>
                        <a:uFill>
                          <a:solidFill>
                            <a:srgbClr val="ffffff"/>
                          </a:solidFill>
                        </a:uFill>
                        <a:latin typeface="Arial"/>
                      </a:endParaRPr>
                    </a:p>
                  </a:txBody>
                  <a:tcPr marL="91440" marR="91440">
                    <a:lnL w="12240">
                      <a:solidFill>
                        <a:srgbClr val="ffffff"/>
                      </a:solidFill>
                    </a:lnL>
                    <a:lnR w="12240">
                      <a:solidFill>
                        <a:srgbClr val="ffffff"/>
                      </a:solidFill>
                    </a:lnR>
                    <a:lnT w="12240">
                      <a:solidFill>
                        <a:srgbClr val="ffffff"/>
                      </a:solidFill>
                    </a:lnT>
                    <a:lnB w="38160">
                      <a:solidFill>
                        <a:srgbClr val="ffffff"/>
                      </a:solidFill>
                    </a:lnB>
                    <a:solidFill>
                      <a:srgbClr val="4f81bd"/>
                    </a:solidFill>
                  </a:tcPr>
                </a:tc>
              </a:tr>
              <a:tr h="1098000">
                <a:tc>
                  <a:txBody>
                    <a:bodyPr/>
                    <a:p>
                      <a:pPr>
                        <a:lnSpc>
                          <a:spcPct val="100000"/>
                        </a:lnSpc>
                      </a:pPr>
                      <a:r>
                        <a:rPr b="0" lang="de-DE" sz="1600" spc="-1" strike="noStrike">
                          <a:solidFill>
                            <a:srgbClr val="000000"/>
                          </a:solidFill>
                          <a:uFill>
                            <a:solidFill>
                              <a:srgbClr val="ffffff"/>
                            </a:solidFill>
                          </a:uFill>
                          <a:latin typeface="Calibri"/>
                        </a:rPr>
                        <a:t>Definition eines standardisierten und wiederholbaren Verfahrens zur Klassifikation von Incidents und Service-Requests (Klassifizierungsschema) und einer Anleitung zu dessen Verwendung</a:t>
                      </a:r>
                      <a:endParaRPr b="0" lang="de-DE" sz="1800" spc="-1" strike="noStrike">
                        <a:solidFill>
                          <a:srgbClr val="000000"/>
                        </a:solidFill>
                        <a:uFill>
                          <a:solidFill>
                            <a:srgbClr val="ffffff"/>
                          </a:solidFill>
                        </a:uFill>
                        <a:latin typeface="Arial"/>
                      </a:endParaRPr>
                    </a:p>
                  </a:txBody>
                  <a:tcPr marL="91440" marR="91440">
                    <a:lnL w="12240">
                      <a:solidFill>
                        <a:srgbClr val="ffffff"/>
                      </a:solidFill>
                    </a:lnL>
                    <a:lnR w="12240">
                      <a:solidFill>
                        <a:srgbClr val="ffffff"/>
                      </a:solidFill>
                    </a:lnR>
                    <a:lnT w="12240">
                      <a:solidFill>
                        <a:srgbClr val="ffffff"/>
                      </a:solidFill>
                    </a:lnT>
                    <a:lnB w="12240">
                      <a:solidFill>
                        <a:srgbClr val="ffffff"/>
                      </a:solidFill>
                    </a:lnB>
                    <a:solidFill>
                      <a:srgbClr val="d0d8e7"/>
                    </a:solidFill>
                  </a:tcPr>
                </a:tc>
                <a:tc>
                  <a:txBody>
                    <a:bodyPr/>
                    <a:p>
                      <a:pPr>
                        <a:lnSpc>
                          <a:spcPct val="100000"/>
                        </a:lnSpc>
                      </a:pPr>
                      <a:r>
                        <a:rPr b="0" lang="de-DE" sz="1600" spc="-1" strike="noStrike">
                          <a:solidFill>
                            <a:srgbClr val="000000"/>
                          </a:solidFill>
                          <a:uFill>
                            <a:solidFill>
                              <a:srgbClr val="ffffff"/>
                            </a:solidFill>
                          </a:uFill>
                          <a:latin typeface="Calibri"/>
                        </a:rPr>
                        <a:t>Verfahren zur Klassifikation von Incidents und Service-Requests</a:t>
                      </a:r>
                      <a:endParaRPr b="0" lang="de-DE" sz="1800" spc="-1" strike="noStrike">
                        <a:solidFill>
                          <a:srgbClr val="000000"/>
                        </a:solidFill>
                        <a:uFill>
                          <a:solidFill>
                            <a:srgbClr val="ffffff"/>
                          </a:solidFill>
                        </a:uFill>
                        <a:latin typeface="Arial"/>
                      </a:endParaRPr>
                    </a:p>
                  </a:txBody>
                  <a:tcPr marL="91440" marR="91440">
                    <a:lnL w="12240">
                      <a:solidFill>
                        <a:srgbClr val="ffffff"/>
                      </a:solidFill>
                    </a:lnL>
                    <a:lnR w="12240">
                      <a:solidFill>
                        <a:srgbClr val="ffffff"/>
                      </a:solidFill>
                    </a:lnR>
                    <a:lnT w="12240">
                      <a:solidFill>
                        <a:srgbClr val="ffffff"/>
                      </a:solidFill>
                    </a:lnT>
                    <a:lnB w="12240">
                      <a:solidFill>
                        <a:srgbClr val="ffffff"/>
                      </a:solidFill>
                    </a:lnB>
                    <a:solidFill>
                      <a:srgbClr val="d0d8e7"/>
                    </a:solidFill>
                  </a:tcPr>
                </a:tc>
              </a:tr>
              <a:tr h="1098000">
                <a:tc>
                  <a:txBody>
                    <a:bodyPr/>
                    <a:p>
                      <a:pPr>
                        <a:lnSpc>
                          <a:spcPct val="100000"/>
                        </a:lnSpc>
                      </a:pPr>
                      <a:r>
                        <a:rPr b="0" lang="de-DE" sz="1600" spc="-1" strike="noStrike">
                          <a:solidFill>
                            <a:srgbClr val="000000"/>
                          </a:solidFill>
                          <a:uFill>
                            <a:solidFill>
                              <a:srgbClr val="ffffff"/>
                            </a:solidFill>
                          </a:uFill>
                          <a:latin typeface="Calibri"/>
                        </a:rPr>
                        <a:t>Definition eines standardisierten und wiederholbaren Verfahrens zur Priorisierung von Incidents und Service-Requests, das beschreibt wie die Priorität eines Incidents oder Service-Requests berechnet wird</a:t>
                      </a:r>
                      <a:endParaRPr b="0" lang="de-DE" sz="1800" spc="-1" strike="noStrike">
                        <a:solidFill>
                          <a:srgbClr val="000000"/>
                        </a:solidFill>
                        <a:uFill>
                          <a:solidFill>
                            <a:srgbClr val="ffffff"/>
                          </a:solidFill>
                        </a:uFill>
                        <a:latin typeface="Arial"/>
                      </a:endParaRPr>
                    </a:p>
                  </a:txBody>
                  <a:tcPr marL="91440" marR="91440">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c>
                  <a:txBody>
                    <a:bodyPr/>
                    <a:p>
                      <a:pPr>
                        <a:lnSpc>
                          <a:spcPct val="100000"/>
                        </a:lnSpc>
                      </a:pPr>
                      <a:r>
                        <a:rPr b="0" lang="de-DE" sz="1600" spc="-1" strike="noStrike">
                          <a:solidFill>
                            <a:srgbClr val="000000"/>
                          </a:solidFill>
                          <a:uFill>
                            <a:solidFill>
                              <a:srgbClr val="ffffff"/>
                            </a:solidFill>
                          </a:uFill>
                          <a:latin typeface="Calibri"/>
                        </a:rPr>
                        <a:t>Verfahren zur Priorisierung von Incidents und Service-Requests</a:t>
                      </a:r>
                      <a:endParaRPr b="0" lang="de-DE" sz="1800" spc="-1" strike="noStrike">
                        <a:solidFill>
                          <a:srgbClr val="000000"/>
                        </a:solidFill>
                        <a:uFill>
                          <a:solidFill>
                            <a:srgbClr val="ffffff"/>
                          </a:solidFill>
                        </a:uFill>
                        <a:latin typeface="Arial"/>
                      </a:endParaRPr>
                    </a:p>
                  </a:txBody>
                  <a:tcPr marL="91440" marR="91440">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r>
              <a:tr h="896760">
                <a:tc>
                  <a:txBody>
                    <a:bodyPr/>
                    <a:p>
                      <a:pPr>
                        <a:lnSpc>
                          <a:spcPct val="100000"/>
                        </a:lnSpc>
                      </a:pPr>
                      <a:r>
                        <a:rPr b="0" lang="de-DE" sz="1600" spc="-1" strike="noStrike">
                          <a:solidFill>
                            <a:srgbClr val="000000"/>
                          </a:solidFill>
                          <a:uFill>
                            <a:solidFill>
                              <a:srgbClr val="ffffff"/>
                            </a:solidFill>
                          </a:uFill>
                          <a:latin typeface="Calibri"/>
                        </a:rPr>
                        <a:t>Definition eines standardisierten und wiederholbaren Verfahrens zur Eskalation von Incidents und Service-Requests, das funktionale und hierarchische Eskalationswege beschreibt</a:t>
                      </a:r>
                      <a:endParaRPr b="0" lang="de-DE" sz="1800" spc="-1" strike="noStrike">
                        <a:solidFill>
                          <a:srgbClr val="000000"/>
                        </a:solidFill>
                        <a:uFill>
                          <a:solidFill>
                            <a:srgbClr val="ffffff"/>
                          </a:solidFill>
                        </a:uFill>
                        <a:latin typeface="Arial"/>
                      </a:endParaRPr>
                    </a:p>
                  </a:txBody>
                  <a:tcPr marL="91440" marR="91440">
                    <a:lnL w="12240">
                      <a:solidFill>
                        <a:srgbClr val="ffffff"/>
                      </a:solidFill>
                    </a:lnL>
                    <a:lnR w="12240">
                      <a:solidFill>
                        <a:srgbClr val="ffffff"/>
                      </a:solidFill>
                    </a:lnR>
                    <a:lnT w="12240">
                      <a:solidFill>
                        <a:srgbClr val="ffffff"/>
                      </a:solidFill>
                    </a:lnT>
                    <a:lnB w="12240">
                      <a:solidFill>
                        <a:srgbClr val="ffffff"/>
                      </a:solidFill>
                    </a:lnB>
                    <a:solidFill>
                      <a:srgbClr val="d0d8e7"/>
                    </a:solidFill>
                  </a:tcPr>
                </a:tc>
                <a:tc>
                  <a:txBody>
                    <a:bodyPr/>
                    <a:p>
                      <a:pPr>
                        <a:lnSpc>
                          <a:spcPct val="100000"/>
                        </a:lnSpc>
                      </a:pPr>
                      <a:r>
                        <a:rPr b="0" lang="de-DE" sz="1600" spc="-1" strike="noStrike">
                          <a:solidFill>
                            <a:srgbClr val="000000"/>
                          </a:solidFill>
                          <a:uFill>
                            <a:solidFill>
                              <a:srgbClr val="ffffff"/>
                            </a:solidFill>
                          </a:uFill>
                          <a:latin typeface="Calibri"/>
                        </a:rPr>
                        <a:t>Verfahren zur Eskalation von Incidents und Service-Requests</a:t>
                      </a:r>
                      <a:endParaRPr b="0" lang="de-DE" sz="1800" spc="-1" strike="noStrike">
                        <a:solidFill>
                          <a:srgbClr val="000000"/>
                        </a:solidFill>
                        <a:uFill>
                          <a:solidFill>
                            <a:srgbClr val="ffffff"/>
                          </a:solidFill>
                        </a:uFill>
                        <a:latin typeface="Arial"/>
                      </a:endParaRPr>
                    </a:p>
                  </a:txBody>
                  <a:tcPr marL="91440" marR="91440">
                    <a:lnL w="12240">
                      <a:solidFill>
                        <a:srgbClr val="ffffff"/>
                      </a:solidFill>
                    </a:lnL>
                    <a:lnR w="12240">
                      <a:solidFill>
                        <a:srgbClr val="ffffff"/>
                      </a:solidFill>
                    </a:lnR>
                    <a:lnT w="12240">
                      <a:solidFill>
                        <a:srgbClr val="ffffff"/>
                      </a:solidFill>
                    </a:lnT>
                    <a:lnB w="12240">
                      <a:solidFill>
                        <a:srgbClr val="ffffff"/>
                      </a:solidFill>
                    </a:lnB>
                    <a:solidFill>
                      <a:srgbClr val="d0d8e7"/>
                    </a:solidFill>
                  </a:tcPr>
                </a:tc>
              </a:tr>
            </a:tbl>
          </a:graphicData>
        </a:graphic>
      </p:graphicFrame>
      <p:sp>
        <p:nvSpPr>
          <p:cNvPr id="598" name="TextShape 3"/>
          <p:cNvSpPr txBox="1"/>
          <p:nvPr/>
        </p:nvSpPr>
        <p:spPr>
          <a:xfrm>
            <a:off x="6553080" y="6430680"/>
            <a:ext cx="2133360" cy="364680"/>
          </a:xfrm>
          <a:prstGeom prst="rect">
            <a:avLst/>
          </a:prstGeom>
          <a:noFill/>
          <a:ln>
            <a:noFill/>
          </a:ln>
        </p:spPr>
        <p:txBody>
          <a:bodyPr anchor="ctr"/>
          <a:p>
            <a:pPr algn="r">
              <a:lnSpc>
                <a:spcPct val="100000"/>
              </a:lnSpc>
            </a:pPr>
            <a:fld id="{8A6F0404-4129-4394-9153-744EA4BE8731}" type="slidenum">
              <a:rPr b="0" lang="de-DE" sz="1200" spc="-1" strike="noStrike">
                <a:solidFill>
                  <a:srgbClr val="8b8b8b"/>
                </a:solidFill>
                <a:uFill>
                  <a:solidFill>
                    <a:srgbClr val="ffffff"/>
                  </a:solidFill>
                </a:uFill>
                <a:latin typeface="Calibri"/>
              </a:rPr>
              <a:t>&lt;Foliennummer&gt;</a:t>
            </a:fld>
            <a:endParaRPr b="0" lang="de-DE" sz="1400" spc="-1" strike="noStrike">
              <a:solidFill>
                <a:srgbClr val="000000"/>
              </a:solidFill>
              <a:uFill>
                <a:solidFill>
                  <a:srgbClr val="ffffff"/>
                </a:solidFill>
              </a:uFill>
              <a:latin typeface="Times New Roman"/>
            </a:endParaRPr>
          </a:p>
        </p:txBody>
      </p:sp>
    </p:spTree>
  </p:cSld>
</p:sld>
</file>

<file path=ppt/slides/slide6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99" name="TextShape 1"/>
          <p:cNvSpPr txBox="1"/>
          <p:nvPr/>
        </p:nvSpPr>
        <p:spPr>
          <a:xfrm>
            <a:off x="457200" y="274680"/>
            <a:ext cx="7353360" cy="1047600"/>
          </a:xfrm>
          <a:prstGeom prst="rect">
            <a:avLst/>
          </a:prstGeom>
          <a:noFill/>
          <a:ln>
            <a:noFill/>
          </a:ln>
        </p:spPr>
        <p:txBody>
          <a:bodyPr anchor="ctr"/>
          <a:p>
            <a:pPr>
              <a:lnSpc>
                <a:spcPct val="100000"/>
              </a:lnSpc>
            </a:pPr>
            <a:r>
              <a:rPr b="0" lang="en-US" sz="3200" spc="-1" strike="noStrike">
                <a:solidFill>
                  <a:srgbClr val="205595"/>
                </a:solidFill>
                <a:uFill>
                  <a:solidFill>
                    <a:srgbClr val="ffffff"/>
                  </a:solidFill>
                </a:uFill>
                <a:latin typeface="Calibri"/>
              </a:rPr>
              <a:t>ISRM: Initiale Einrichtung des Prozesses</a:t>
            </a:r>
            <a:endParaRPr b="0" lang="en-US" sz="1800" spc="-1" strike="noStrike">
              <a:solidFill>
                <a:srgbClr val="000000"/>
              </a:solidFill>
              <a:uFill>
                <a:solidFill>
                  <a:srgbClr val="ffffff"/>
                </a:solidFill>
              </a:uFill>
              <a:latin typeface="Calibri"/>
            </a:endParaRPr>
          </a:p>
        </p:txBody>
      </p:sp>
      <p:graphicFrame>
        <p:nvGraphicFramePr>
          <p:cNvPr id="600" name="Table 2"/>
          <p:cNvGraphicFramePr/>
          <p:nvPr/>
        </p:nvGraphicFramePr>
        <p:xfrm>
          <a:off x="457200" y="1697040"/>
          <a:ext cx="8229240" cy="1112040"/>
        </p:xfrm>
        <a:graphic>
          <a:graphicData uri="http://schemas.openxmlformats.org/drawingml/2006/table">
            <a:tbl>
              <a:tblPr/>
              <a:tblGrid>
                <a:gridCol w="4114800"/>
                <a:gridCol w="4114800"/>
              </a:tblGrid>
              <a:tr h="318960">
                <a:tc>
                  <a:txBody>
                    <a:bodyPr/>
                    <a:p>
                      <a:pPr>
                        <a:lnSpc>
                          <a:spcPct val="100000"/>
                        </a:lnSpc>
                      </a:pPr>
                      <a:r>
                        <a:rPr b="1" lang="de-DE" sz="1800" spc="-1" strike="noStrike">
                          <a:solidFill>
                            <a:srgbClr val="ffffff"/>
                          </a:solidFill>
                          <a:uFill>
                            <a:solidFill>
                              <a:srgbClr val="ffffff"/>
                            </a:solidFill>
                          </a:uFill>
                          <a:latin typeface="Calibri"/>
                        </a:rPr>
                        <a:t>Erste Aktivitäten</a:t>
                      </a:r>
                      <a:endParaRPr b="0" lang="de-DE" sz="1800" spc="-1" strike="noStrike">
                        <a:solidFill>
                          <a:srgbClr val="000000"/>
                        </a:solidFill>
                        <a:uFill>
                          <a:solidFill>
                            <a:srgbClr val="ffffff"/>
                          </a:solidFill>
                        </a:uFill>
                        <a:latin typeface="Arial"/>
                      </a:endParaRPr>
                    </a:p>
                  </a:txBody>
                  <a:tcPr marL="91440" marR="91440">
                    <a:lnL w="12240">
                      <a:solidFill>
                        <a:srgbClr val="ffffff"/>
                      </a:solidFill>
                    </a:lnL>
                    <a:lnR w="12240">
                      <a:solidFill>
                        <a:srgbClr val="ffffff"/>
                      </a:solidFill>
                    </a:lnR>
                    <a:lnT w="12240">
                      <a:solidFill>
                        <a:srgbClr val="ffffff"/>
                      </a:solidFill>
                    </a:lnT>
                    <a:lnB w="38160">
                      <a:solidFill>
                        <a:srgbClr val="ffffff"/>
                      </a:solidFill>
                    </a:lnB>
                    <a:solidFill>
                      <a:srgbClr val="4f81bd"/>
                    </a:solidFill>
                  </a:tcPr>
                </a:tc>
                <a:tc>
                  <a:txBody>
                    <a:bodyPr/>
                    <a:p>
                      <a:pPr>
                        <a:lnSpc>
                          <a:spcPct val="100000"/>
                        </a:lnSpc>
                      </a:pPr>
                      <a:r>
                        <a:rPr b="1" lang="de-DE" sz="1800" spc="-1" strike="noStrike">
                          <a:solidFill>
                            <a:srgbClr val="ffffff"/>
                          </a:solidFill>
                          <a:uFill>
                            <a:solidFill>
                              <a:srgbClr val="ffffff"/>
                            </a:solidFill>
                          </a:uFill>
                          <a:latin typeface="Calibri"/>
                        </a:rPr>
                        <a:t>Typische Ergebnisse</a:t>
                      </a:r>
                      <a:endParaRPr b="0" lang="de-DE" sz="1800" spc="-1" strike="noStrike">
                        <a:solidFill>
                          <a:srgbClr val="000000"/>
                        </a:solidFill>
                        <a:uFill>
                          <a:solidFill>
                            <a:srgbClr val="ffffff"/>
                          </a:solidFill>
                        </a:uFill>
                        <a:latin typeface="Arial"/>
                      </a:endParaRPr>
                    </a:p>
                  </a:txBody>
                  <a:tcPr marL="91440" marR="91440">
                    <a:lnL w="12240">
                      <a:solidFill>
                        <a:srgbClr val="ffffff"/>
                      </a:solidFill>
                    </a:lnL>
                    <a:lnR w="12240">
                      <a:solidFill>
                        <a:srgbClr val="ffffff"/>
                      </a:solidFill>
                    </a:lnR>
                    <a:lnT w="12240">
                      <a:solidFill>
                        <a:srgbClr val="ffffff"/>
                      </a:solidFill>
                    </a:lnT>
                    <a:lnB w="38160">
                      <a:solidFill>
                        <a:srgbClr val="ffffff"/>
                      </a:solidFill>
                    </a:lnB>
                    <a:solidFill>
                      <a:srgbClr val="4f81bd"/>
                    </a:solidFill>
                  </a:tcPr>
                </a:tc>
              </a:tr>
              <a:tr h="1098000">
                <a:tc>
                  <a:txBody>
                    <a:bodyPr/>
                    <a:p>
                      <a:pPr>
                        <a:lnSpc>
                          <a:spcPct val="100000"/>
                        </a:lnSpc>
                      </a:pPr>
                      <a:r>
                        <a:rPr b="0" lang="de-DE" sz="1600" spc="-1" strike="noStrike">
                          <a:solidFill>
                            <a:srgbClr val="000000"/>
                          </a:solidFill>
                          <a:uFill>
                            <a:solidFill>
                              <a:srgbClr val="ffffff"/>
                            </a:solidFill>
                          </a:uFill>
                          <a:latin typeface="Calibri"/>
                        </a:rPr>
                        <a:t>Definition eines standardisierten und wiederholbaren Verfahrens zum Abschluss von Incidents und Service-Requests inkl. der erforderlichen Kommunikation und Bestätigung mit und durch den Anwender</a:t>
                      </a:r>
                      <a:endParaRPr b="0" lang="de-DE" sz="1800" spc="-1" strike="noStrike">
                        <a:solidFill>
                          <a:srgbClr val="000000"/>
                        </a:solidFill>
                        <a:uFill>
                          <a:solidFill>
                            <a:srgbClr val="ffffff"/>
                          </a:solidFill>
                        </a:uFill>
                        <a:latin typeface="Arial"/>
                      </a:endParaRPr>
                    </a:p>
                  </a:txBody>
                  <a:tcPr marL="91440" marR="91440">
                    <a:lnL w="12240">
                      <a:solidFill>
                        <a:srgbClr val="ffffff"/>
                      </a:solidFill>
                    </a:lnL>
                    <a:lnR w="12240">
                      <a:solidFill>
                        <a:srgbClr val="ffffff"/>
                      </a:solidFill>
                    </a:lnR>
                    <a:lnT w="12240">
                      <a:solidFill>
                        <a:srgbClr val="ffffff"/>
                      </a:solidFill>
                    </a:lnT>
                    <a:lnB w="12240">
                      <a:solidFill>
                        <a:srgbClr val="ffffff"/>
                      </a:solidFill>
                    </a:lnB>
                    <a:solidFill>
                      <a:srgbClr val="d0d8e7"/>
                    </a:solidFill>
                  </a:tcPr>
                </a:tc>
                <a:tc>
                  <a:txBody>
                    <a:bodyPr/>
                    <a:p>
                      <a:pPr>
                        <a:lnSpc>
                          <a:spcPct val="100000"/>
                        </a:lnSpc>
                      </a:pPr>
                      <a:r>
                        <a:rPr b="0" lang="de-DE" sz="1600" spc="-1" strike="noStrike">
                          <a:solidFill>
                            <a:srgbClr val="000000"/>
                          </a:solidFill>
                          <a:uFill>
                            <a:solidFill>
                              <a:srgbClr val="ffffff"/>
                            </a:solidFill>
                          </a:uFill>
                          <a:latin typeface="Calibri"/>
                        </a:rPr>
                        <a:t>Verfahren zum Abschluss von Incidents und Service-Requests</a:t>
                      </a:r>
                      <a:endParaRPr b="0" lang="de-DE" sz="1800" spc="-1" strike="noStrike">
                        <a:solidFill>
                          <a:srgbClr val="000000"/>
                        </a:solidFill>
                        <a:uFill>
                          <a:solidFill>
                            <a:srgbClr val="ffffff"/>
                          </a:solidFill>
                        </a:uFill>
                        <a:latin typeface="Arial"/>
                      </a:endParaRPr>
                    </a:p>
                  </a:txBody>
                  <a:tcPr marL="91440" marR="91440">
                    <a:lnL w="12240">
                      <a:solidFill>
                        <a:srgbClr val="ffffff"/>
                      </a:solidFill>
                    </a:lnL>
                    <a:lnR w="12240">
                      <a:solidFill>
                        <a:srgbClr val="ffffff"/>
                      </a:solidFill>
                    </a:lnR>
                    <a:lnT w="12240">
                      <a:solidFill>
                        <a:srgbClr val="ffffff"/>
                      </a:solidFill>
                    </a:lnT>
                    <a:lnB w="12240">
                      <a:solidFill>
                        <a:srgbClr val="ffffff"/>
                      </a:solidFill>
                    </a:lnB>
                    <a:solidFill>
                      <a:srgbClr val="d0d8e7"/>
                    </a:solidFill>
                  </a:tcPr>
                </a:tc>
              </a:tr>
              <a:tr h="1098000">
                <a:tc>
                  <a:txBody>
                    <a:bodyPr/>
                    <a:p>
                      <a:pPr>
                        <a:lnSpc>
                          <a:spcPct val="100000"/>
                        </a:lnSpc>
                      </a:pPr>
                      <a:r>
                        <a:rPr b="0" lang="de-DE" sz="1600" spc="-1" strike="noStrike">
                          <a:solidFill>
                            <a:srgbClr val="000000"/>
                          </a:solidFill>
                          <a:uFill>
                            <a:solidFill>
                              <a:srgbClr val="ffffff"/>
                            </a:solidFill>
                          </a:uFill>
                          <a:latin typeface="Calibri"/>
                        </a:rPr>
                        <a:t>Definition der Kriterien zur Bewertung eines Incidents als Major Incident sowie eines standardisierten und wiederholbaren Verfahrens zur Behandlung von Major Incidents einschließlich einer Major Incident Review</a:t>
                      </a:r>
                      <a:endParaRPr b="0" lang="de-DE" sz="1800" spc="-1" strike="noStrike">
                        <a:solidFill>
                          <a:srgbClr val="000000"/>
                        </a:solidFill>
                        <a:uFill>
                          <a:solidFill>
                            <a:srgbClr val="ffffff"/>
                          </a:solidFill>
                        </a:uFill>
                        <a:latin typeface="Arial"/>
                      </a:endParaRPr>
                    </a:p>
                  </a:txBody>
                  <a:tcPr marL="91440" marR="91440">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c>
                  <a:txBody>
                    <a:bodyPr/>
                    <a:p>
                      <a:pPr>
                        <a:lnSpc>
                          <a:spcPct val="100000"/>
                        </a:lnSpc>
                      </a:pPr>
                      <a:r>
                        <a:rPr b="0" lang="de-DE" sz="1600" spc="-1" strike="noStrike">
                          <a:solidFill>
                            <a:srgbClr val="000000"/>
                          </a:solidFill>
                          <a:uFill>
                            <a:solidFill>
                              <a:srgbClr val="ffffff"/>
                            </a:solidFill>
                          </a:uFill>
                          <a:latin typeface="Calibri"/>
                        </a:rPr>
                        <a:t>Bewertungskriterien und Verfahren für Major Incidents</a:t>
                      </a:r>
                      <a:endParaRPr b="0" lang="de-DE" sz="1800" spc="-1" strike="noStrike">
                        <a:solidFill>
                          <a:srgbClr val="000000"/>
                        </a:solidFill>
                        <a:uFill>
                          <a:solidFill>
                            <a:srgbClr val="ffffff"/>
                          </a:solidFill>
                        </a:uFill>
                        <a:latin typeface="Arial"/>
                      </a:endParaRPr>
                    </a:p>
                  </a:txBody>
                  <a:tcPr marL="91440" marR="91440">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r>
            </a:tbl>
          </a:graphicData>
        </a:graphic>
      </p:graphicFrame>
      <p:sp>
        <p:nvSpPr>
          <p:cNvPr id="601" name="TextShape 3"/>
          <p:cNvSpPr txBox="1"/>
          <p:nvPr/>
        </p:nvSpPr>
        <p:spPr>
          <a:xfrm>
            <a:off x="6553080" y="6430680"/>
            <a:ext cx="2133360" cy="364680"/>
          </a:xfrm>
          <a:prstGeom prst="rect">
            <a:avLst/>
          </a:prstGeom>
          <a:noFill/>
          <a:ln>
            <a:noFill/>
          </a:ln>
        </p:spPr>
        <p:txBody>
          <a:bodyPr anchor="ctr"/>
          <a:p>
            <a:pPr algn="r">
              <a:lnSpc>
                <a:spcPct val="100000"/>
              </a:lnSpc>
            </a:pPr>
            <a:fld id="{A9EF36BE-43B8-4A2D-BCEE-F4FA18259108}" type="slidenum">
              <a:rPr b="0" lang="de-DE" sz="1200" spc="-1" strike="noStrike">
                <a:solidFill>
                  <a:srgbClr val="8b8b8b"/>
                </a:solidFill>
                <a:uFill>
                  <a:solidFill>
                    <a:srgbClr val="ffffff"/>
                  </a:solidFill>
                </a:uFill>
                <a:latin typeface="Calibri"/>
              </a:rPr>
              <a:t>&lt;Foliennummer&gt;</a:t>
            </a:fld>
            <a:endParaRPr b="0" lang="de-DE" sz="1400" spc="-1" strike="noStrike">
              <a:solidFill>
                <a:srgbClr val="000000"/>
              </a:solidFill>
              <a:uFill>
                <a:solidFill>
                  <a:srgbClr val="ffffff"/>
                </a:solidFill>
              </a:uFill>
              <a:latin typeface="Times New Roman"/>
            </a:endParaRPr>
          </a:p>
        </p:txBody>
      </p:sp>
    </p:spTree>
  </p:cSld>
</p:sld>
</file>

<file path=ppt/slides/slide6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602" name="TextShape 1"/>
          <p:cNvSpPr txBox="1"/>
          <p:nvPr/>
        </p:nvSpPr>
        <p:spPr>
          <a:xfrm>
            <a:off x="457200" y="274680"/>
            <a:ext cx="7353360" cy="1047600"/>
          </a:xfrm>
          <a:prstGeom prst="rect">
            <a:avLst/>
          </a:prstGeom>
          <a:noFill/>
          <a:ln>
            <a:noFill/>
          </a:ln>
        </p:spPr>
        <p:txBody>
          <a:bodyPr anchor="ctr"/>
          <a:p>
            <a:pPr>
              <a:lnSpc>
                <a:spcPct val="100000"/>
              </a:lnSpc>
            </a:pPr>
            <a:r>
              <a:rPr b="0" lang="en-US" sz="3200" spc="-1" strike="noStrike">
                <a:solidFill>
                  <a:srgbClr val="205595"/>
                </a:solidFill>
                <a:uFill>
                  <a:solidFill>
                    <a:srgbClr val="ffffff"/>
                  </a:solidFill>
                </a:uFill>
                <a:latin typeface="Calibri"/>
              </a:rPr>
              <a:t>ISRM: Initiale Einrichtung des Prozesses</a:t>
            </a:r>
            <a:endParaRPr b="0" lang="en-US" sz="1800" spc="-1" strike="noStrike">
              <a:solidFill>
                <a:srgbClr val="000000"/>
              </a:solidFill>
              <a:uFill>
                <a:solidFill>
                  <a:srgbClr val="ffffff"/>
                </a:solidFill>
              </a:uFill>
              <a:latin typeface="Calibri"/>
            </a:endParaRPr>
          </a:p>
        </p:txBody>
      </p:sp>
      <p:graphicFrame>
        <p:nvGraphicFramePr>
          <p:cNvPr id="603" name="Table 2"/>
          <p:cNvGraphicFramePr/>
          <p:nvPr/>
        </p:nvGraphicFramePr>
        <p:xfrm>
          <a:off x="457200" y="1697040"/>
          <a:ext cx="8229240" cy="1112040"/>
        </p:xfrm>
        <a:graphic>
          <a:graphicData uri="http://schemas.openxmlformats.org/drawingml/2006/table">
            <a:tbl>
              <a:tblPr/>
              <a:tblGrid>
                <a:gridCol w="4114800"/>
                <a:gridCol w="4114800"/>
              </a:tblGrid>
              <a:tr h="318960">
                <a:tc>
                  <a:txBody>
                    <a:bodyPr/>
                    <a:p>
                      <a:pPr>
                        <a:lnSpc>
                          <a:spcPct val="100000"/>
                        </a:lnSpc>
                      </a:pPr>
                      <a:r>
                        <a:rPr b="1" lang="de-DE" sz="1800" spc="-1" strike="noStrike">
                          <a:solidFill>
                            <a:srgbClr val="ffffff"/>
                          </a:solidFill>
                          <a:uFill>
                            <a:solidFill>
                              <a:srgbClr val="ffffff"/>
                            </a:solidFill>
                          </a:uFill>
                          <a:latin typeface="Calibri"/>
                        </a:rPr>
                        <a:t>Erste Aktivitäten</a:t>
                      </a:r>
                      <a:endParaRPr b="0" lang="de-DE" sz="1800" spc="-1" strike="noStrike">
                        <a:solidFill>
                          <a:srgbClr val="000000"/>
                        </a:solidFill>
                        <a:uFill>
                          <a:solidFill>
                            <a:srgbClr val="ffffff"/>
                          </a:solidFill>
                        </a:uFill>
                        <a:latin typeface="Arial"/>
                      </a:endParaRPr>
                    </a:p>
                  </a:txBody>
                  <a:tcPr marL="91440" marR="91440">
                    <a:lnL w="12240">
                      <a:solidFill>
                        <a:srgbClr val="ffffff"/>
                      </a:solidFill>
                    </a:lnL>
                    <a:lnR w="12240">
                      <a:solidFill>
                        <a:srgbClr val="ffffff"/>
                      </a:solidFill>
                    </a:lnR>
                    <a:lnT w="12240">
                      <a:solidFill>
                        <a:srgbClr val="ffffff"/>
                      </a:solidFill>
                    </a:lnT>
                    <a:lnB w="38160">
                      <a:solidFill>
                        <a:srgbClr val="ffffff"/>
                      </a:solidFill>
                    </a:lnB>
                    <a:solidFill>
                      <a:srgbClr val="4f81bd"/>
                    </a:solidFill>
                  </a:tcPr>
                </a:tc>
                <a:tc>
                  <a:txBody>
                    <a:bodyPr/>
                    <a:p>
                      <a:pPr>
                        <a:lnSpc>
                          <a:spcPct val="100000"/>
                        </a:lnSpc>
                      </a:pPr>
                      <a:r>
                        <a:rPr b="1" lang="de-DE" sz="1800" spc="-1" strike="noStrike">
                          <a:solidFill>
                            <a:srgbClr val="ffffff"/>
                          </a:solidFill>
                          <a:uFill>
                            <a:solidFill>
                              <a:srgbClr val="ffffff"/>
                            </a:solidFill>
                          </a:uFill>
                          <a:latin typeface="Calibri"/>
                        </a:rPr>
                        <a:t>Typische Ergebnisse</a:t>
                      </a:r>
                      <a:endParaRPr b="0" lang="de-DE" sz="1800" spc="-1" strike="noStrike">
                        <a:solidFill>
                          <a:srgbClr val="000000"/>
                        </a:solidFill>
                        <a:uFill>
                          <a:solidFill>
                            <a:srgbClr val="ffffff"/>
                          </a:solidFill>
                        </a:uFill>
                        <a:latin typeface="Arial"/>
                      </a:endParaRPr>
                    </a:p>
                  </a:txBody>
                  <a:tcPr marL="91440" marR="91440">
                    <a:lnL w="12240">
                      <a:solidFill>
                        <a:srgbClr val="ffffff"/>
                      </a:solidFill>
                    </a:lnL>
                    <a:lnR w="12240">
                      <a:solidFill>
                        <a:srgbClr val="ffffff"/>
                      </a:solidFill>
                    </a:lnR>
                    <a:lnT w="12240">
                      <a:solidFill>
                        <a:srgbClr val="ffffff"/>
                      </a:solidFill>
                    </a:lnT>
                    <a:lnB w="38160">
                      <a:solidFill>
                        <a:srgbClr val="ffffff"/>
                      </a:solidFill>
                    </a:lnB>
                    <a:solidFill>
                      <a:srgbClr val="4f81bd"/>
                    </a:solidFill>
                  </a:tcPr>
                </a:tc>
              </a:tr>
              <a:tr h="896760">
                <a:tc>
                  <a:txBody>
                    <a:bodyPr/>
                    <a:p>
                      <a:pPr>
                        <a:lnSpc>
                          <a:spcPct val="100000"/>
                        </a:lnSpc>
                      </a:pPr>
                      <a:r>
                        <a:rPr b="0" lang="de-DE" sz="1600" spc="-1" strike="noStrike">
                          <a:solidFill>
                            <a:srgbClr val="000000"/>
                          </a:solidFill>
                          <a:uFill>
                            <a:solidFill>
                              <a:srgbClr val="ffffff"/>
                            </a:solidFill>
                          </a:uFill>
                          <a:latin typeface="Calibri"/>
                        </a:rPr>
                        <a:t>Identifizierung bekannter und wiederkehrender Incidents samt Beschreibung und konkretem Verfahren, welche Schritte erforderlich sind, um den jeweiligen Incident effektiv zu behandeln</a:t>
                      </a:r>
                      <a:endParaRPr b="0" lang="de-DE" sz="1800" spc="-1" strike="noStrike">
                        <a:solidFill>
                          <a:srgbClr val="000000"/>
                        </a:solidFill>
                        <a:uFill>
                          <a:solidFill>
                            <a:srgbClr val="ffffff"/>
                          </a:solidFill>
                        </a:uFill>
                        <a:latin typeface="Arial"/>
                      </a:endParaRPr>
                    </a:p>
                  </a:txBody>
                  <a:tcPr marL="91440" marR="91440">
                    <a:lnL w="12240">
                      <a:solidFill>
                        <a:srgbClr val="ffffff"/>
                      </a:solidFill>
                    </a:lnL>
                    <a:lnR w="12240">
                      <a:solidFill>
                        <a:srgbClr val="ffffff"/>
                      </a:solidFill>
                    </a:lnR>
                    <a:lnT w="12240">
                      <a:solidFill>
                        <a:srgbClr val="ffffff"/>
                      </a:solidFill>
                    </a:lnT>
                    <a:lnB w="12240">
                      <a:solidFill>
                        <a:srgbClr val="ffffff"/>
                      </a:solidFill>
                    </a:lnB>
                    <a:solidFill>
                      <a:srgbClr val="d0d8e7"/>
                    </a:solidFill>
                  </a:tcPr>
                </a:tc>
                <a:tc>
                  <a:txBody>
                    <a:bodyPr/>
                    <a:p>
                      <a:pPr>
                        <a:lnSpc>
                          <a:spcPct val="100000"/>
                        </a:lnSpc>
                      </a:pPr>
                      <a:r>
                        <a:rPr b="0" lang="de-DE" sz="1600" spc="-1" strike="noStrike">
                          <a:solidFill>
                            <a:srgbClr val="000000"/>
                          </a:solidFill>
                          <a:uFill>
                            <a:solidFill>
                              <a:srgbClr val="ffffff"/>
                            </a:solidFill>
                          </a:uFill>
                          <a:latin typeface="Calibri"/>
                        </a:rPr>
                        <a:t>Liste von “Standard Incidents” sowie Vorlagen und / oder Verfahren zu deren Behandlung</a:t>
                      </a:r>
                      <a:endParaRPr b="0" lang="de-DE" sz="1800" spc="-1" strike="noStrike">
                        <a:solidFill>
                          <a:srgbClr val="000000"/>
                        </a:solidFill>
                        <a:uFill>
                          <a:solidFill>
                            <a:srgbClr val="ffffff"/>
                          </a:solidFill>
                        </a:uFill>
                        <a:latin typeface="Arial"/>
                      </a:endParaRPr>
                    </a:p>
                  </a:txBody>
                  <a:tcPr marL="91440" marR="91440">
                    <a:lnL w="12240">
                      <a:solidFill>
                        <a:srgbClr val="ffffff"/>
                      </a:solidFill>
                    </a:lnL>
                    <a:lnR w="12240">
                      <a:solidFill>
                        <a:srgbClr val="ffffff"/>
                      </a:solidFill>
                    </a:lnR>
                    <a:lnT w="12240">
                      <a:solidFill>
                        <a:srgbClr val="ffffff"/>
                      </a:solidFill>
                    </a:lnT>
                    <a:lnB w="12240">
                      <a:solidFill>
                        <a:srgbClr val="ffffff"/>
                      </a:solidFill>
                    </a:lnB>
                    <a:solidFill>
                      <a:srgbClr val="d0d8e7"/>
                    </a:solidFill>
                  </a:tcPr>
                </a:tc>
              </a:tr>
              <a:tr h="1299240">
                <a:tc>
                  <a:txBody>
                    <a:bodyPr/>
                    <a:p>
                      <a:pPr>
                        <a:lnSpc>
                          <a:spcPct val="100000"/>
                        </a:lnSpc>
                      </a:pPr>
                      <a:r>
                        <a:rPr b="0" lang="de-DE" sz="1600" spc="-1" strike="noStrike">
                          <a:solidFill>
                            <a:srgbClr val="000000"/>
                          </a:solidFill>
                          <a:uFill>
                            <a:solidFill>
                              <a:srgbClr val="ffffff"/>
                            </a:solidFill>
                          </a:uFill>
                          <a:latin typeface="Calibri"/>
                        </a:rPr>
                        <a:t>Identifizierung standardisierter Service-Requests basierend auf Servicebeschreibungen und SLAs samt Beschreibung und konkretem Verfahren, welche Schritte erforderlich sind, um den jeweiligen Service-Requests effektiv zu behandeln</a:t>
                      </a:r>
                      <a:endParaRPr b="0" lang="de-DE" sz="1800" spc="-1" strike="noStrike">
                        <a:solidFill>
                          <a:srgbClr val="000000"/>
                        </a:solidFill>
                        <a:uFill>
                          <a:solidFill>
                            <a:srgbClr val="ffffff"/>
                          </a:solidFill>
                        </a:uFill>
                        <a:latin typeface="Arial"/>
                      </a:endParaRPr>
                    </a:p>
                  </a:txBody>
                  <a:tcPr marL="91440" marR="91440">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c>
                  <a:txBody>
                    <a:bodyPr/>
                    <a:p>
                      <a:pPr>
                        <a:lnSpc>
                          <a:spcPct val="100000"/>
                        </a:lnSpc>
                      </a:pPr>
                      <a:r>
                        <a:rPr b="0" lang="de-DE" sz="1600" spc="-1" strike="noStrike">
                          <a:solidFill>
                            <a:srgbClr val="000000"/>
                          </a:solidFill>
                          <a:uFill>
                            <a:solidFill>
                              <a:srgbClr val="ffffff"/>
                            </a:solidFill>
                          </a:uFill>
                          <a:latin typeface="Calibri"/>
                        </a:rPr>
                        <a:t>Liste von “Standard Service-Requests” sowie Vorlagen und / oder Verfahren zu deren Behandlung</a:t>
                      </a:r>
                      <a:endParaRPr b="0" lang="de-DE" sz="1800" spc="-1" strike="noStrike">
                        <a:solidFill>
                          <a:srgbClr val="000000"/>
                        </a:solidFill>
                        <a:uFill>
                          <a:solidFill>
                            <a:srgbClr val="ffffff"/>
                          </a:solidFill>
                        </a:uFill>
                        <a:latin typeface="Arial"/>
                      </a:endParaRPr>
                    </a:p>
                  </a:txBody>
                  <a:tcPr marL="91440" marR="91440">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r>
            </a:tbl>
          </a:graphicData>
        </a:graphic>
      </p:graphicFrame>
      <p:sp>
        <p:nvSpPr>
          <p:cNvPr id="604" name="TextShape 3"/>
          <p:cNvSpPr txBox="1"/>
          <p:nvPr/>
        </p:nvSpPr>
        <p:spPr>
          <a:xfrm>
            <a:off x="6553080" y="6430680"/>
            <a:ext cx="2133360" cy="364680"/>
          </a:xfrm>
          <a:prstGeom prst="rect">
            <a:avLst/>
          </a:prstGeom>
          <a:noFill/>
          <a:ln>
            <a:noFill/>
          </a:ln>
        </p:spPr>
        <p:txBody>
          <a:bodyPr anchor="ctr"/>
          <a:p>
            <a:pPr algn="r">
              <a:lnSpc>
                <a:spcPct val="100000"/>
              </a:lnSpc>
            </a:pPr>
            <a:fld id="{C0A40FF8-D272-42A8-AA3C-95089CDBF326}" type="slidenum">
              <a:rPr b="0" lang="de-DE" sz="1200" spc="-1" strike="noStrike">
                <a:solidFill>
                  <a:srgbClr val="8b8b8b"/>
                </a:solidFill>
                <a:uFill>
                  <a:solidFill>
                    <a:srgbClr val="ffffff"/>
                  </a:solidFill>
                </a:uFill>
                <a:latin typeface="Calibri"/>
              </a:rPr>
              <a:t>&lt;Foliennummer&gt;</a:t>
            </a:fld>
            <a:endParaRPr b="0" lang="de-DE" sz="1400" spc="-1" strike="noStrike">
              <a:solidFill>
                <a:srgbClr val="000000"/>
              </a:solidFill>
              <a:uFill>
                <a:solidFill>
                  <a:srgbClr val="ffffff"/>
                </a:solidFill>
              </a:uFill>
              <a:latin typeface="Times New Roman"/>
            </a:endParaRPr>
          </a:p>
        </p:txBody>
      </p:sp>
    </p:spTree>
  </p:cSld>
</p:sld>
</file>

<file path=ppt/slides/slide6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605" name="TextShape 1"/>
          <p:cNvSpPr txBox="1"/>
          <p:nvPr/>
        </p:nvSpPr>
        <p:spPr>
          <a:xfrm>
            <a:off x="457200" y="274680"/>
            <a:ext cx="7353360" cy="1047600"/>
          </a:xfrm>
          <a:prstGeom prst="rect">
            <a:avLst/>
          </a:prstGeom>
          <a:noFill/>
          <a:ln>
            <a:noFill/>
          </a:ln>
        </p:spPr>
        <p:txBody>
          <a:bodyPr anchor="ctr"/>
          <a:p>
            <a:pPr>
              <a:lnSpc>
                <a:spcPct val="100000"/>
              </a:lnSpc>
            </a:pPr>
            <a:r>
              <a:rPr b="0" lang="en-US" sz="3200" spc="-1" strike="noStrike">
                <a:solidFill>
                  <a:srgbClr val="205595"/>
                </a:solidFill>
                <a:uFill>
                  <a:solidFill>
                    <a:srgbClr val="ffffff"/>
                  </a:solidFill>
                </a:uFill>
                <a:latin typeface="Calibri"/>
              </a:rPr>
              <a:t>ISRM: Inputs &amp; Outputs</a:t>
            </a:r>
            <a:endParaRPr b="0" lang="en-US" sz="1800" spc="-1" strike="noStrike">
              <a:solidFill>
                <a:srgbClr val="000000"/>
              </a:solidFill>
              <a:uFill>
                <a:solidFill>
                  <a:srgbClr val="ffffff"/>
                </a:solidFill>
              </a:uFill>
              <a:latin typeface="Calibri"/>
            </a:endParaRPr>
          </a:p>
        </p:txBody>
      </p:sp>
      <p:sp>
        <p:nvSpPr>
          <p:cNvPr id="606" name="CustomShape 2"/>
          <p:cNvSpPr/>
          <p:nvPr/>
        </p:nvSpPr>
        <p:spPr>
          <a:xfrm>
            <a:off x="457200" y="2008440"/>
            <a:ext cx="8229240" cy="1198440"/>
          </a:xfrm>
          <a:prstGeom prst="rightArrow">
            <a:avLst>
              <a:gd name="adj1" fmla="val 50000"/>
              <a:gd name="adj2" fmla="val 50000"/>
            </a:avLst>
          </a:prstGeom>
          <a:solidFill>
            <a:schemeClr val="accent1">
              <a:hueOff val="0"/>
              <a:satOff val="0"/>
              <a:lumOff val="0"/>
              <a:alphaOff val="0"/>
            </a:schemeClr>
          </a:solidFill>
          <a:ln>
            <a:solidFill>
              <a:schemeClr val="lt1">
                <a:hueOff val="0"/>
                <a:satOff val="0"/>
                <a:lumOff val="0"/>
                <a:alphaOff val="0"/>
              </a:schemeClr>
            </a:solidFill>
            <a:round/>
          </a:ln>
        </p:spPr>
        <p:style>
          <a:lnRef idx="2"/>
          <a:fillRef idx="0"/>
          <a:effectRef idx="0"/>
          <a:fontRef idx="minor"/>
        </p:style>
        <p:txBody>
          <a:bodyPr lIns="87480" rIns="254160" tIns="87480" bIns="190440" anchor="ctr"/>
          <a:p>
            <a:pPr>
              <a:lnSpc>
                <a:spcPct val="90000"/>
              </a:lnSpc>
            </a:pPr>
            <a:r>
              <a:rPr b="0" lang="de-DE" sz="2300" spc="-1" strike="noStrike">
                <a:solidFill>
                  <a:srgbClr val="ffffff"/>
                </a:solidFill>
                <a:uFill>
                  <a:solidFill>
                    <a:srgbClr val="ffffff"/>
                  </a:solidFill>
                </a:uFill>
                <a:latin typeface="Calibri"/>
              </a:rPr>
              <a:t>Inputs</a:t>
            </a:r>
            <a:endParaRPr b="0" lang="de-DE" sz="1800" spc="-1" strike="noStrike">
              <a:solidFill>
                <a:srgbClr val="000000"/>
              </a:solidFill>
              <a:uFill>
                <a:solidFill>
                  <a:srgbClr val="ffffff"/>
                </a:solidFill>
              </a:uFill>
              <a:latin typeface="Arial"/>
            </a:endParaRPr>
          </a:p>
        </p:txBody>
      </p:sp>
      <p:sp>
        <p:nvSpPr>
          <p:cNvPr id="607" name="CustomShape 3"/>
          <p:cNvSpPr/>
          <p:nvPr/>
        </p:nvSpPr>
        <p:spPr>
          <a:xfrm>
            <a:off x="457200" y="2935800"/>
            <a:ext cx="3801600" cy="2675160"/>
          </a:xfrm>
          <a:prstGeom prst="rect">
            <a:avLst/>
          </a:prstGeom>
          <a:solidFill>
            <a:schemeClr val="lt1">
              <a:hueOff val="0"/>
              <a:satOff val="0"/>
              <a:lumOff val="0"/>
              <a:alphaOff val="0"/>
            </a:schemeClr>
          </a:solidFill>
          <a:ln>
            <a:solidFill>
              <a:schemeClr val="accent1">
                <a:hueOff val="0"/>
                <a:satOff val="0"/>
                <a:lumOff val="0"/>
                <a:alphaOff val="0"/>
              </a:schemeClr>
            </a:solidFill>
            <a:round/>
          </a:ln>
        </p:spPr>
        <p:style>
          <a:lnRef idx="2"/>
          <a:fillRef idx="0"/>
          <a:effectRef idx="0"/>
          <a:fontRef idx="minor"/>
        </p:style>
        <p:txBody>
          <a:bodyPr lIns="60840" rIns="60840" tIns="60840" bIns="60840"/>
          <a:p>
            <a:pPr>
              <a:lnSpc>
                <a:spcPct val="90000"/>
              </a:lnSpc>
            </a:pPr>
            <a:r>
              <a:rPr b="0" lang="de-DE" sz="1600" spc="-1" strike="noStrike">
                <a:solidFill>
                  <a:srgbClr val="000000"/>
                </a:solidFill>
                <a:uFill>
                  <a:solidFill>
                    <a:srgbClr val="ffffff"/>
                  </a:solidFill>
                </a:uFill>
                <a:latin typeface="Calibri"/>
              </a:rPr>
              <a:t>Von Benutzern gemeldete oder vom Service Provider selbst identifizierte Incidents</a:t>
            </a:r>
            <a:endParaRPr b="0" lang="de-DE" sz="1800" spc="-1" strike="noStrike">
              <a:solidFill>
                <a:srgbClr val="000000"/>
              </a:solidFill>
              <a:uFill>
                <a:solidFill>
                  <a:srgbClr val="ffffff"/>
                </a:solidFill>
              </a:uFill>
              <a:latin typeface="Arial"/>
            </a:endParaRPr>
          </a:p>
          <a:p>
            <a:pPr>
              <a:lnSpc>
                <a:spcPct val="90000"/>
              </a:lnSpc>
            </a:pPr>
            <a:r>
              <a:rPr b="0" lang="de-DE" sz="1600" spc="-1" strike="noStrike">
                <a:solidFill>
                  <a:srgbClr val="000000"/>
                </a:solidFill>
                <a:uFill>
                  <a:solidFill>
                    <a:srgbClr val="ffffff"/>
                  </a:solidFill>
                </a:uFill>
                <a:latin typeface="Calibri"/>
              </a:rPr>
              <a:t>Service-Requests von Benutzern</a:t>
            </a:r>
            <a:endParaRPr b="0" lang="de-DE" sz="1800" spc="-1" strike="noStrike">
              <a:solidFill>
                <a:srgbClr val="000000"/>
              </a:solidFill>
              <a:uFill>
                <a:solidFill>
                  <a:srgbClr val="ffffff"/>
                </a:solidFill>
              </a:uFill>
              <a:latin typeface="Arial"/>
            </a:endParaRPr>
          </a:p>
          <a:p>
            <a:pPr>
              <a:lnSpc>
                <a:spcPct val="90000"/>
              </a:lnSpc>
            </a:pPr>
            <a:r>
              <a:rPr b="0" lang="de-DE" sz="1600" spc="-1" strike="noStrike">
                <a:solidFill>
                  <a:srgbClr val="000000"/>
                </a:solidFill>
                <a:uFill>
                  <a:solidFill>
                    <a:srgbClr val="ffffff"/>
                  </a:solidFill>
                </a:uFill>
                <a:latin typeface="Calibri"/>
              </a:rPr>
              <a:t>Informationen aus der CMDB</a:t>
            </a:r>
            <a:endParaRPr b="0" lang="de-DE" sz="1800" spc="-1" strike="noStrike">
              <a:solidFill>
                <a:srgbClr val="000000"/>
              </a:solidFill>
              <a:uFill>
                <a:solidFill>
                  <a:srgbClr val="ffffff"/>
                </a:solidFill>
              </a:uFill>
              <a:latin typeface="Arial"/>
            </a:endParaRPr>
          </a:p>
        </p:txBody>
      </p:sp>
      <p:sp>
        <p:nvSpPr>
          <p:cNvPr id="608" name="CustomShape 4"/>
          <p:cNvSpPr/>
          <p:nvPr/>
        </p:nvSpPr>
        <p:spPr>
          <a:xfrm>
            <a:off x="4259160" y="2408040"/>
            <a:ext cx="4427280" cy="1198440"/>
          </a:xfrm>
          <a:prstGeom prst="rightArrow">
            <a:avLst>
              <a:gd name="adj1" fmla="val 50000"/>
              <a:gd name="adj2" fmla="val 50000"/>
            </a:avLst>
          </a:prstGeom>
          <a:solidFill>
            <a:schemeClr val="accent1">
              <a:hueOff val="0"/>
              <a:satOff val="0"/>
              <a:lumOff val="0"/>
              <a:alphaOff val="0"/>
            </a:schemeClr>
          </a:solidFill>
          <a:ln>
            <a:solidFill>
              <a:schemeClr val="lt1">
                <a:hueOff val="0"/>
                <a:satOff val="0"/>
                <a:lumOff val="0"/>
                <a:alphaOff val="0"/>
              </a:schemeClr>
            </a:solidFill>
            <a:round/>
          </a:ln>
        </p:spPr>
        <p:style>
          <a:lnRef idx="2"/>
          <a:fillRef idx="0"/>
          <a:effectRef idx="0"/>
          <a:fontRef idx="minor"/>
        </p:style>
        <p:txBody>
          <a:bodyPr lIns="87480" rIns="254160" tIns="87480" bIns="190440" anchor="ctr"/>
          <a:p>
            <a:pPr>
              <a:lnSpc>
                <a:spcPct val="90000"/>
              </a:lnSpc>
            </a:pPr>
            <a:r>
              <a:rPr b="0" lang="de-DE" sz="2300" spc="-1" strike="noStrike">
                <a:solidFill>
                  <a:srgbClr val="ffffff"/>
                </a:solidFill>
                <a:uFill>
                  <a:solidFill>
                    <a:srgbClr val="ffffff"/>
                  </a:solidFill>
                </a:uFill>
                <a:latin typeface="Calibri"/>
              </a:rPr>
              <a:t>Outputs</a:t>
            </a:r>
            <a:endParaRPr b="0" lang="de-DE" sz="1800" spc="-1" strike="noStrike">
              <a:solidFill>
                <a:srgbClr val="000000"/>
              </a:solidFill>
              <a:uFill>
                <a:solidFill>
                  <a:srgbClr val="ffffff"/>
                </a:solidFill>
              </a:uFill>
              <a:latin typeface="Arial"/>
            </a:endParaRPr>
          </a:p>
        </p:txBody>
      </p:sp>
      <p:sp>
        <p:nvSpPr>
          <p:cNvPr id="609" name="CustomShape 5"/>
          <p:cNvSpPr/>
          <p:nvPr/>
        </p:nvSpPr>
        <p:spPr>
          <a:xfrm>
            <a:off x="4259160" y="3335400"/>
            <a:ext cx="3801600" cy="2675160"/>
          </a:xfrm>
          <a:prstGeom prst="rect">
            <a:avLst/>
          </a:prstGeom>
          <a:solidFill>
            <a:schemeClr val="lt1">
              <a:hueOff val="0"/>
              <a:satOff val="0"/>
              <a:lumOff val="0"/>
              <a:alphaOff val="0"/>
            </a:schemeClr>
          </a:solidFill>
          <a:ln>
            <a:solidFill>
              <a:schemeClr val="accent1">
                <a:hueOff val="0"/>
                <a:satOff val="0"/>
                <a:lumOff val="0"/>
                <a:alphaOff val="0"/>
              </a:schemeClr>
            </a:solidFill>
            <a:round/>
          </a:ln>
        </p:spPr>
        <p:style>
          <a:lnRef idx="2"/>
          <a:fillRef idx="0"/>
          <a:effectRef idx="0"/>
          <a:fontRef idx="minor"/>
        </p:style>
        <p:txBody>
          <a:bodyPr lIns="60840" rIns="60840" tIns="60840" bIns="60840"/>
          <a:p>
            <a:pPr>
              <a:lnSpc>
                <a:spcPct val="90000"/>
              </a:lnSpc>
            </a:pPr>
            <a:r>
              <a:rPr b="0" lang="de-DE" sz="1600" spc="-1" strike="noStrike">
                <a:solidFill>
                  <a:srgbClr val="000000"/>
                </a:solidFill>
                <a:uFill>
                  <a:solidFill>
                    <a:srgbClr val="ffffff"/>
                  </a:solidFill>
                </a:uFill>
                <a:latin typeface="Calibri"/>
              </a:rPr>
              <a:t>Incident Aufzeichnung</a:t>
            </a:r>
            <a:endParaRPr b="0" lang="de-DE" sz="1800" spc="-1" strike="noStrike">
              <a:solidFill>
                <a:srgbClr val="000000"/>
              </a:solidFill>
              <a:uFill>
                <a:solidFill>
                  <a:srgbClr val="ffffff"/>
                </a:solidFill>
              </a:uFill>
              <a:latin typeface="Arial"/>
            </a:endParaRPr>
          </a:p>
          <a:p>
            <a:pPr>
              <a:lnSpc>
                <a:spcPct val="90000"/>
              </a:lnSpc>
            </a:pPr>
            <a:r>
              <a:rPr b="0" lang="de-DE" sz="1600" spc="-1" strike="noStrike">
                <a:solidFill>
                  <a:srgbClr val="000000"/>
                </a:solidFill>
                <a:uFill>
                  <a:solidFill>
                    <a:srgbClr val="ffffff"/>
                  </a:solidFill>
                </a:uFill>
                <a:latin typeface="Calibri"/>
              </a:rPr>
              <a:t>Service-Request Aufzeichnung</a:t>
            </a:r>
            <a:endParaRPr b="0" lang="de-DE" sz="1800" spc="-1" strike="noStrike">
              <a:solidFill>
                <a:srgbClr val="000000"/>
              </a:solidFill>
              <a:uFill>
                <a:solidFill>
                  <a:srgbClr val="ffffff"/>
                </a:solidFill>
              </a:uFill>
              <a:latin typeface="Arial"/>
            </a:endParaRPr>
          </a:p>
          <a:p>
            <a:pPr>
              <a:lnSpc>
                <a:spcPct val="90000"/>
              </a:lnSpc>
            </a:pPr>
            <a:r>
              <a:rPr b="0" lang="de-DE" sz="1600" spc="-1" strike="noStrike">
                <a:solidFill>
                  <a:srgbClr val="000000"/>
                </a:solidFill>
                <a:uFill>
                  <a:solidFill>
                    <a:srgbClr val="ffffff"/>
                  </a:solidFill>
                </a:uFill>
                <a:latin typeface="Calibri"/>
              </a:rPr>
              <a:t>Major Incident Review-Berichte</a:t>
            </a:r>
            <a:endParaRPr b="0" lang="de-DE" sz="1800" spc="-1" strike="noStrike">
              <a:solidFill>
                <a:srgbClr val="000000"/>
              </a:solidFill>
              <a:uFill>
                <a:solidFill>
                  <a:srgbClr val="ffffff"/>
                </a:solidFill>
              </a:uFill>
              <a:latin typeface="Arial"/>
            </a:endParaRPr>
          </a:p>
          <a:p>
            <a:pPr>
              <a:lnSpc>
                <a:spcPct val="90000"/>
              </a:lnSpc>
            </a:pPr>
            <a:r>
              <a:rPr b="0" lang="de-DE" sz="1600" spc="-1" strike="noStrike">
                <a:solidFill>
                  <a:srgbClr val="000000"/>
                </a:solidFill>
                <a:uFill>
                  <a:solidFill>
                    <a:srgbClr val="ffffff"/>
                  </a:solidFill>
                </a:uFill>
                <a:latin typeface="Calibri"/>
              </a:rPr>
              <a:t>Requests for Change an den Change Management Prozess zur Ausführung von Service-Requests</a:t>
            </a:r>
            <a:endParaRPr b="0" lang="de-DE" sz="1800" spc="-1" strike="noStrike">
              <a:solidFill>
                <a:srgbClr val="000000"/>
              </a:solidFill>
              <a:uFill>
                <a:solidFill>
                  <a:srgbClr val="ffffff"/>
                </a:solidFill>
              </a:uFill>
              <a:latin typeface="Arial"/>
            </a:endParaRPr>
          </a:p>
          <a:p>
            <a:pPr>
              <a:lnSpc>
                <a:spcPct val="90000"/>
              </a:lnSpc>
            </a:pPr>
            <a:r>
              <a:rPr b="0" lang="de-DE" sz="1600" spc="-1" strike="noStrike">
                <a:solidFill>
                  <a:srgbClr val="000000"/>
                </a:solidFill>
                <a:uFill>
                  <a:solidFill>
                    <a:srgbClr val="ffffff"/>
                  </a:solidFill>
                </a:uFill>
                <a:latin typeface="Calibri"/>
              </a:rPr>
              <a:t>Aktuelle Beschreibungen von Verfahren für Standard Incidents und Service-Requests</a:t>
            </a:r>
            <a:endParaRPr b="0" lang="de-DE" sz="1800" spc="-1" strike="noStrike">
              <a:solidFill>
                <a:srgbClr val="000000"/>
              </a:solidFill>
              <a:uFill>
                <a:solidFill>
                  <a:srgbClr val="ffffff"/>
                </a:solidFill>
              </a:uFill>
              <a:latin typeface="Arial"/>
            </a:endParaRPr>
          </a:p>
          <a:p>
            <a:pPr>
              <a:lnSpc>
                <a:spcPct val="90000"/>
              </a:lnSpc>
            </a:pPr>
            <a:r>
              <a:rPr b="0" lang="de-DE" sz="1600" spc="-1" strike="noStrike">
                <a:solidFill>
                  <a:srgbClr val="000000"/>
                </a:solidFill>
                <a:uFill>
                  <a:solidFill>
                    <a:srgbClr val="ffffff"/>
                  </a:solidFill>
                </a:uFill>
                <a:latin typeface="Calibri"/>
              </a:rPr>
              <a:t>Regelmäßige Incident-Berichte</a:t>
            </a:r>
            <a:endParaRPr b="0" lang="de-DE" sz="1800" spc="-1" strike="noStrike">
              <a:solidFill>
                <a:srgbClr val="000000"/>
              </a:solidFill>
              <a:uFill>
                <a:solidFill>
                  <a:srgbClr val="ffffff"/>
                </a:solidFill>
              </a:uFill>
              <a:latin typeface="Arial"/>
            </a:endParaRPr>
          </a:p>
        </p:txBody>
      </p:sp>
      <p:sp>
        <p:nvSpPr>
          <p:cNvPr id="610" name="TextShape 6"/>
          <p:cNvSpPr txBox="1"/>
          <p:nvPr/>
        </p:nvSpPr>
        <p:spPr>
          <a:xfrm>
            <a:off x="6553080" y="6430680"/>
            <a:ext cx="2133360" cy="364680"/>
          </a:xfrm>
          <a:prstGeom prst="rect">
            <a:avLst/>
          </a:prstGeom>
          <a:noFill/>
          <a:ln>
            <a:noFill/>
          </a:ln>
        </p:spPr>
        <p:txBody>
          <a:bodyPr anchor="ctr"/>
          <a:p>
            <a:pPr algn="r">
              <a:lnSpc>
                <a:spcPct val="100000"/>
              </a:lnSpc>
            </a:pPr>
            <a:fld id="{1F5BA9E6-244A-4101-8428-E31505BD481C}" type="slidenum">
              <a:rPr b="0" lang="de-DE" sz="1200" spc="-1" strike="noStrike">
                <a:solidFill>
                  <a:srgbClr val="8b8b8b"/>
                </a:solidFill>
                <a:uFill>
                  <a:solidFill>
                    <a:srgbClr val="ffffff"/>
                  </a:solidFill>
                </a:uFill>
                <a:latin typeface="Calibri"/>
              </a:rPr>
              <a:t>&lt;Foliennummer&gt;</a:t>
            </a:fld>
            <a:endParaRPr b="0" lang="de-DE" sz="1400" spc="-1" strike="noStrike">
              <a:solidFill>
                <a:srgbClr val="000000"/>
              </a:solidFill>
              <a:uFill>
                <a:solidFill>
                  <a:srgbClr val="ffffff"/>
                </a:solidFill>
              </a:uFill>
              <a:latin typeface="Times New Roman"/>
            </a:endParaRPr>
          </a:p>
        </p:txBody>
      </p:sp>
    </p:spTree>
  </p:cSld>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5" name="TextShape 1"/>
          <p:cNvSpPr txBox="1"/>
          <p:nvPr/>
        </p:nvSpPr>
        <p:spPr>
          <a:xfrm>
            <a:off x="457200" y="274680"/>
            <a:ext cx="7353360" cy="1047600"/>
          </a:xfrm>
          <a:prstGeom prst="rect">
            <a:avLst/>
          </a:prstGeom>
          <a:noFill/>
          <a:ln>
            <a:noFill/>
          </a:ln>
        </p:spPr>
        <p:txBody>
          <a:bodyPr anchor="ctr"/>
          <a:p>
            <a:pPr>
              <a:lnSpc>
                <a:spcPct val="100000"/>
              </a:lnSpc>
            </a:pPr>
            <a:r>
              <a:rPr b="0" lang="en-US" sz="3200" spc="-1" strike="noStrike">
                <a:solidFill>
                  <a:srgbClr val="205595"/>
                </a:solidFill>
                <a:uFill>
                  <a:solidFill>
                    <a:srgbClr val="ffffff"/>
                  </a:solidFill>
                </a:uFill>
                <a:latin typeface="Calibri"/>
              </a:rPr>
              <a:t>Was ist ein Service?</a:t>
            </a:r>
            <a:endParaRPr b="0" lang="en-US" sz="1800" spc="-1" strike="noStrike">
              <a:solidFill>
                <a:srgbClr val="000000"/>
              </a:solidFill>
              <a:uFill>
                <a:solidFill>
                  <a:srgbClr val="ffffff"/>
                </a:solidFill>
              </a:uFill>
              <a:latin typeface="Calibri"/>
            </a:endParaRPr>
          </a:p>
        </p:txBody>
      </p:sp>
      <p:sp>
        <p:nvSpPr>
          <p:cNvPr id="176" name="TextShape 2"/>
          <p:cNvSpPr txBox="1"/>
          <p:nvPr/>
        </p:nvSpPr>
        <p:spPr>
          <a:xfrm>
            <a:off x="457200" y="1696680"/>
            <a:ext cx="8229240" cy="4625640"/>
          </a:xfrm>
          <a:prstGeom prst="rect">
            <a:avLst/>
          </a:prstGeom>
          <a:noFill/>
          <a:ln>
            <a:noFill/>
          </a:ln>
        </p:spPr>
        <p:txBody>
          <a:bodyPr/>
          <a:p>
            <a:endParaRPr b="0" lang="en-US" sz="2800" spc="-1" strike="noStrike">
              <a:solidFill>
                <a:srgbClr val="000000"/>
              </a:solidFill>
              <a:uFill>
                <a:solidFill>
                  <a:srgbClr val="ffffff"/>
                </a:solidFill>
              </a:uFill>
              <a:latin typeface="Calibri"/>
            </a:endParaRPr>
          </a:p>
        </p:txBody>
      </p:sp>
      <p:sp>
        <p:nvSpPr>
          <p:cNvPr id="177" name="TextShape 3"/>
          <p:cNvSpPr txBox="1"/>
          <p:nvPr/>
        </p:nvSpPr>
        <p:spPr>
          <a:xfrm>
            <a:off x="6553080" y="6430680"/>
            <a:ext cx="2133360" cy="364680"/>
          </a:xfrm>
          <a:prstGeom prst="rect">
            <a:avLst/>
          </a:prstGeom>
          <a:noFill/>
          <a:ln>
            <a:noFill/>
          </a:ln>
        </p:spPr>
        <p:txBody>
          <a:bodyPr anchor="ctr"/>
          <a:p>
            <a:pPr algn="r">
              <a:lnSpc>
                <a:spcPct val="100000"/>
              </a:lnSpc>
            </a:pPr>
            <a:fld id="{0FBD9317-8407-4F80-A161-9B69AC685D1A}" type="slidenum">
              <a:rPr b="0" lang="de-DE" sz="1200" spc="-1" strike="noStrike">
                <a:solidFill>
                  <a:srgbClr val="8b8b8b"/>
                </a:solidFill>
                <a:uFill>
                  <a:solidFill>
                    <a:srgbClr val="ffffff"/>
                  </a:solidFill>
                </a:uFill>
                <a:latin typeface="Calibri"/>
              </a:rPr>
              <a:t>&lt;Foliennummer&gt;</a:t>
            </a:fld>
            <a:endParaRPr b="0" lang="de-DE" sz="1400" spc="-1" strike="noStrike">
              <a:solidFill>
                <a:srgbClr val="000000"/>
              </a:solidFill>
              <a:uFill>
                <a:solidFill>
                  <a:srgbClr val="ffffff"/>
                </a:solidFill>
              </a:uFill>
              <a:latin typeface="Times New Roman"/>
            </a:endParaRPr>
          </a:p>
        </p:txBody>
      </p:sp>
      <p:graphicFrame>
        <p:nvGraphicFramePr>
          <p:cNvPr id="178" name="Table 4"/>
          <p:cNvGraphicFramePr/>
          <p:nvPr/>
        </p:nvGraphicFramePr>
        <p:xfrm>
          <a:off x="457200" y="1696680"/>
          <a:ext cx="8229240" cy="1144080"/>
        </p:xfrm>
        <a:graphic>
          <a:graphicData uri="http://schemas.openxmlformats.org/drawingml/2006/table">
            <a:tbl>
              <a:tblPr/>
              <a:tblGrid>
                <a:gridCol w="8229240"/>
              </a:tblGrid>
              <a:tr h="206640">
                <a:tc>
                  <a:txBody>
                    <a:bodyPr lIns="68400" rIns="68400" tIns="0" bIns="0"/>
                    <a:p>
                      <a:pPr>
                        <a:lnSpc>
                          <a:spcPct val="100000"/>
                        </a:lnSpc>
                      </a:pPr>
                      <a:r>
                        <a:rPr b="1" lang="de-DE" sz="1400" spc="-1" strike="noStrike">
                          <a:solidFill>
                            <a:srgbClr val="ffffff"/>
                          </a:solidFill>
                          <a:uFill>
                            <a:solidFill>
                              <a:srgbClr val="ffffff"/>
                            </a:solidFill>
                          </a:uFill>
                          <a:latin typeface="Calibri"/>
                        </a:rPr>
                        <a:t>Definition nach FitSM-0:</a:t>
                      </a:r>
                      <a:endParaRPr b="0" lang="de-DE" sz="1800" spc="-1" strike="noStrike">
                        <a:solidFill>
                          <a:srgbClr val="000000"/>
                        </a:solidFill>
                        <a:uFill>
                          <a:solidFill>
                            <a:srgbClr val="ffffff"/>
                          </a:solidFill>
                        </a:uFill>
                        <a:latin typeface="Arial"/>
                      </a:endParaRPr>
                    </a:p>
                  </a:txBody>
                  <a:tcPr marL="68400" marR="68400">
                    <a:lnL w="12240">
                      <a:solidFill>
                        <a:srgbClr val="4f81bd"/>
                      </a:solidFill>
                    </a:lnL>
                    <a:lnR w="12240">
                      <a:solidFill>
                        <a:srgbClr val="4f81bd"/>
                      </a:solidFill>
                    </a:lnR>
                    <a:lnT w="12240">
                      <a:solidFill>
                        <a:srgbClr val="4f81bd"/>
                      </a:solidFill>
                    </a:lnT>
                    <a:lnB w="12240">
                      <a:solidFill>
                        <a:srgbClr val="4f81bd"/>
                      </a:solidFill>
                    </a:lnB>
                    <a:solidFill>
                      <a:srgbClr val="4f81bd"/>
                    </a:solidFill>
                  </a:tcPr>
                </a:tc>
              </a:tr>
              <a:tr h="937440">
                <a:tc>
                  <a:txBody>
                    <a:bodyPr lIns="68400" rIns="68400" tIns="0" bIns="0"/>
                    <a:p>
                      <a:pPr>
                        <a:lnSpc>
                          <a:spcPct val="100000"/>
                        </a:lnSpc>
                      </a:pPr>
                      <a:r>
                        <a:rPr b="0" lang="de-DE" sz="2000" spc="-1" strike="noStrike">
                          <a:solidFill>
                            <a:srgbClr val="000000"/>
                          </a:solidFill>
                          <a:uFill>
                            <a:solidFill>
                              <a:srgbClr val="ffffff"/>
                            </a:solidFill>
                          </a:uFill>
                          <a:latin typeface="Calibri"/>
                        </a:rPr>
                        <a:t>Service:</a:t>
                      </a:r>
                      <a:endParaRPr b="0" lang="de-DE" sz="1800" spc="-1" strike="noStrike">
                        <a:solidFill>
                          <a:srgbClr val="000000"/>
                        </a:solidFill>
                        <a:uFill>
                          <a:solidFill>
                            <a:srgbClr val="ffffff"/>
                          </a:solidFill>
                        </a:uFill>
                        <a:latin typeface="Arial"/>
                      </a:endParaRPr>
                    </a:p>
                    <a:p>
                      <a:pPr marL="457200">
                        <a:lnSpc>
                          <a:spcPct val="100000"/>
                        </a:lnSpc>
                      </a:pPr>
                      <a:r>
                        <a:rPr b="0" lang="de-DE" sz="1800" spc="-1" strike="noStrike">
                          <a:solidFill>
                            <a:srgbClr val="000000"/>
                          </a:solidFill>
                          <a:uFill>
                            <a:solidFill>
                              <a:srgbClr val="ffffff"/>
                            </a:solidFill>
                          </a:uFill>
                          <a:latin typeface="Calibri"/>
                        </a:rPr>
                        <a:t>Mittel zur Lieferung eines </a:t>
                      </a:r>
                      <a:r>
                        <a:rPr b="0" i="1" lang="de-DE" sz="1800" spc="-1" strike="noStrike">
                          <a:solidFill>
                            <a:srgbClr val="000000"/>
                          </a:solidFill>
                          <a:uFill>
                            <a:solidFill>
                              <a:srgbClr val="ffffff"/>
                            </a:solidFill>
                          </a:uFill>
                          <a:latin typeface="Calibri"/>
                        </a:rPr>
                        <a:t>Mehrwerts</a:t>
                      </a:r>
                      <a:r>
                        <a:rPr b="0" lang="de-DE" sz="1800" spc="-1" strike="noStrike">
                          <a:solidFill>
                            <a:srgbClr val="000000"/>
                          </a:solidFill>
                          <a:uFill>
                            <a:solidFill>
                              <a:srgbClr val="ffffff"/>
                            </a:solidFill>
                          </a:uFill>
                          <a:latin typeface="Calibri"/>
                        </a:rPr>
                        <a:t> für </a:t>
                      </a:r>
                      <a:r>
                        <a:rPr b="0" i="1" lang="de-DE" sz="1800" spc="-1" strike="noStrike">
                          <a:solidFill>
                            <a:srgbClr val="000000"/>
                          </a:solidFill>
                          <a:uFill>
                            <a:solidFill>
                              <a:srgbClr val="ffffff"/>
                            </a:solidFill>
                          </a:uFill>
                          <a:latin typeface="Calibri"/>
                        </a:rPr>
                        <a:t>Kunden</a:t>
                      </a:r>
                      <a:r>
                        <a:rPr b="0" lang="de-DE" sz="1800" spc="-1" strike="noStrike">
                          <a:solidFill>
                            <a:srgbClr val="000000"/>
                          </a:solidFill>
                          <a:uFill>
                            <a:solidFill>
                              <a:srgbClr val="ffffff"/>
                            </a:solidFill>
                          </a:uFill>
                          <a:latin typeface="Calibri"/>
                        </a:rPr>
                        <a:t>, indem die Ziele der Kunden unterstützt werden</a:t>
                      </a:r>
                      <a:endParaRPr b="0" lang="de-DE" sz="1800" spc="-1" strike="noStrike">
                        <a:solidFill>
                          <a:srgbClr val="000000"/>
                        </a:solidFill>
                        <a:uFill>
                          <a:solidFill>
                            <a:srgbClr val="ffffff"/>
                          </a:solidFill>
                        </a:uFill>
                        <a:latin typeface="Arial"/>
                      </a:endParaRPr>
                    </a:p>
                  </a:txBody>
                  <a:tcPr marL="68400" marR="68400">
                    <a:lnL w="12240">
                      <a:solidFill>
                        <a:srgbClr val="4f81bd"/>
                      </a:solidFill>
                    </a:lnL>
                    <a:lnR w="12240">
                      <a:solidFill>
                        <a:srgbClr val="4f81bd"/>
                      </a:solidFill>
                    </a:lnR>
                    <a:lnT w="12240">
                      <a:solidFill>
                        <a:srgbClr val="4f81bd"/>
                      </a:solidFill>
                    </a:lnT>
                    <a:lnB w="12240">
                      <a:solidFill>
                        <a:srgbClr val="4f81bd"/>
                      </a:solidFill>
                    </a:lnB>
                    <a:solidFill>
                      <a:srgbClr val="ffffff"/>
                    </a:solidFill>
                  </a:tcPr>
                </a:tc>
              </a:tr>
            </a:tbl>
          </a:graphicData>
        </a:graphic>
      </p:graphicFrame>
      <p:graphicFrame>
        <p:nvGraphicFramePr>
          <p:cNvPr id="179" name="Table 5"/>
          <p:cNvGraphicFramePr/>
          <p:nvPr/>
        </p:nvGraphicFramePr>
        <p:xfrm>
          <a:off x="457200" y="3077640"/>
          <a:ext cx="8229240" cy="731880"/>
        </p:xfrm>
        <a:graphic>
          <a:graphicData uri="http://schemas.openxmlformats.org/drawingml/2006/table">
            <a:tbl>
              <a:tblPr/>
              <a:tblGrid>
                <a:gridCol w="8229240"/>
              </a:tblGrid>
              <a:tr h="177120">
                <a:tc>
                  <a:txBody>
                    <a:bodyPr lIns="68400" rIns="68400" tIns="0" bIns="0"/>
                    <a:p>
                      <a:pPr>
                        <a:lnSpc>
                          <a:spcPct val="100000"/>
                        </a:lnSpc>
                      </a:pPr>
                      <a:r>
                        <a:rPr b="1" lang="de-DE" sz="1400" spc="-1" strike="noStrike">
                          <a:solidFill>
                            <a:srgbClr val="ffffff"/>
                          </a:solidFill>
                          <a:uFill>
                            <a:solidFill>
                              <a:srgbClr val="ffffff"/>
                            </a:solidFill>
                          </a:uFill>
                          <a:latin typeface="Calibri"/>
                        </a:rPr>
                        <a:t>Definition nach FitSM-0:</a:t>
                      </a:r>
                      <a:endParaRPr b="0" lang="de-DE" sz="1800" spc="-1" strike="noStrike">
                        <a:solidFill>
                          <a:srgbClr val="000000"/>
                        </a:solidFill>
                        <a:uFill>
                          <a:solidFill>
                            <a:srgbClr val="ffffff"/>
                          </a:solidFill>
                        </a:uFill>
                        <a:latin typeface="Arial"/>
                      </a:endParaRPr>
                    </a:p>
                  </a:txBody>
                  <a:tcPr marL="68400" marR="68400">
                    <a:lnL w="12240">
                      <a:solidFill>
                        <a:srgbClr val="4f81bd"/>
                      </a:solidFill>
                    </a:lnL>
                    <a:lnR w="12240">
                      <a:solidFill>
                        <a:srgbClr val="4f81bd"/>
                      </a:solidFill>
                    </a:lnR>
                    <a:lnT w="12240">
                      <a:solidFill>
                        <a:srgbClr val="4f81bd"/>
                      </a:solidFill>
                    </a:lnT>
                    <a:lnB w="12240">
                      <a:solidFill>
                        <a:srgbClr val="4f81bd"/>
                      </a:solidFill>
                    </a:lnB>
                    <a:solidFill>
                      <a:srgbClr val="4f81bd"/>
                    </a:solidFill>
                  </a:tcPr>
                </a:tc>
              </a:tr>
              <a:tr h="554760">
                <a:tc>
                  <a:txBody>
                    <a:bodyPr lIns="68400" rIns="68400" tIns="0" bIns="0"/>
                    <a:p>
                      <a:pPr>
                        <a:lnSpc>
                          <a:spcPct val="100000"/>
                        </a:lnSpc>
                      </a:pPr>
                      <a:r>
                        <a:rPr b="0" lang="de-DE" sz="2000" spc="-1" strike="noStrike">
                          <a:solidFill>
                            <a:srgbClr val="000000"/>
                          </a:solidFill>
                          <a:uFill>
                            <a:solidFill>
                              <a:srgbClr val="ffffff"/>
                            </a:solidFill>
                          </a:uFill>
                          <a:latin typeface="Calibri"/>
                        </a:rPr>
                        <a:t>IT-Service:</a:t>
                      </a:r>
                      <a:endParaRPr b="0" lang="de-DE" sz="1800" spc="-1" strike="noStrike">
                        <a:solidFill>
                          <a:srgbClr val="000000"/>
                        </a:solidFill>
                        <a:uFill>
                          <a:solidFill>
                            <a:srgbClr val="ffffff"/>
                          </a:solidFill>
                        </a:uFill>
                        <a:latin typeface="Arial"/>
                      </a:endParaRPr>
                    </a:p>
                    <a:p>
                      <a:pPr marL="457200">
                        <a:lnSpc>
                          <a:spcPct val="100000"/>
                        </a:lnSpc>
                      </a:pPr>
                      <a:r>
                        <a:rPr b="0" i="1" lang="de-DE" sz="1800" spc="-1" strike="noStrike">
                          <a:solidFill>
                            <a:srgbClr val="000000"/>
                          </a:solidFill>
                          <a:uFill>
                            <a:solidFill>
                              <a:srgbClr val="ffffff"/>
                            </a:solidFill>
                          </a:uFill>
                          <a:latin typeface="Calibri"/>
                        </a:rPr>
                        <a:t>Service</a:t>
                      </a:r>
                      <a:r>
                        <a:rPr b="0" lang="de-DE" sz="1800" spc="-1" strike="noStrike">
                          <a:solidFill>
                            <a:srgbClr val="000000"/>
                          </a:solidFill>
                          <a:uFill>
                            <a:solidFill>
                              <a:srgbClr val="ffffff"/>
                            </a:solidFill>
                          </a:uFill>
                          <a:latin typeface="Calibri"/>
                        </a:rPr>
                        <a:t>, der durch den Einsatz von Informationstechnologie (IT) ermöglicht wird</a:t>
                      </a:r>
                      <a:endParaRPr b="0" lang="de-DE" sz="1800" spc="-1" strike="noStrike">
                        <a:solidFill>
                          <a:srgbClr val="000000"/>
                        </a:solidFill>
                        <a:uFill>
                          <a:solidFill>
                            <a:srgbClr val="ffffff"/>
                          </a:solidFill>
                        </a:uFill>
                        <a:latin typeface="Arial"/>
                      </a:endParaRPr>
                    </a:p>
                  </a:txBody>
                  <a:tcPr marL="68400" marR="68400">
                    <a:lnL w="12240">
                      <a:solidFill>
                        <a:srgbClr val="4f81bd"/>
                      </a:solidFill>
                    </a:lnL>
                    <a:lnR w="12240">
                      <a:solidFill>
                        <a:srgbClr val="4f81bd"/>
                      </a:solidFill>
                    </a:lnR>
                    <a:lnT w="12240">
                      <a:solidFill>
                        <a:srgbClr val="4f81bd"/>
                      </a:solidFill>
                    </a:lnT>
                    <a:lnB w="12240">
                      <a:solidFill>
                        <a:srgbClr val="4f81bd"/>
                      </a:solidFill>
                    </a:lnB>
                    <a:solidFill>
                      <a:srgbClr val="ffffff"/>
                    </a:solidFill>
                  </a:tcPr>
                </a:tc>
              </a:tr>
            </a:tbl>
          </a:graphicData>
        </a:graphic>
      </p:graphicFrame>
      <p:sp>
        <p:nvSpPr>
          <p:cNvPr id="180" name="CustomShape 6"/>
          <p:cNvSpPr/>
          <p:nvPr/>
        </p:nvSpPr>
        <p:spPr>
          <a:xfrm>
            <a:off x="1067760" y="4186080"/>
            <a:ext cx="1513080" cy="1513080"/>
          </a:xfrm>
          <a:prstGeom prst="ellipse">
            <a:avLst/>
          </a:prstGeom>
          <a:solidFill>
            <a:schemeClr val="lt1">
              <a:hueOff val="0"/>
              <a:satOff val="0"/>
              <a:lumOff val="0"/>
              <a:alphaOff val="0"/>
            </a:schemeClr>
          </a:solidFill>
          <a:ln>
            <a:solidFill>
              <a:schemeClr val="accent1">
                <a:shade val="80000"/>
                <a:hueOff val="0"/>
                <a:satOff val="0"/>
                <a:lumOff val="0"/>
                <a:alphaOff val="0"/>
              </a:schemeClr>
            </a:solidFill>
            <a:round/>
          </a:ln>
          <a:effectLst>
            <a:outerShdw blurRad="40000" dir="5400000" dist="20000" rotWithShape="0">
              <a:srgbClr val="000000">
                <a:alpha val="38000"/>
              </a:srgbClr>
            </a:outerShdw>
          </a:effectLst>
        </p:spPr>
        <p:style>
          <a:lnRef idx="3"/>
          <a:fillRef idx="0"/>
          <a:effectRef idx="1"/>
          <a:fontRef idx="minor"/>
        </p:style>
        <p:txBody>
          <a:bodyPr lIns="17640" rIns="17640" tIns="17640" bIns="17640" anchor="ctr"/>
          <a:p>
            <a:pPr algn="ctr">
              <a:lnSpc>
                <a:spcPct val="90000"/>
              </a:lnSpc>
            </a:pPr>
            <a:r>
              <a:rPr b="1" lang="de-DE" sz="1400" spc="-1" strike="noStrike">
                <a:solidFill>
                  <a:srgbClr val="000000"/>
                </a:solidFill>
                <a:uFill>
                  <a:solidFill>
                    <a:srgbClr val="ffffff"/>
                  </a:solidFill>
                </a:uFill>
                <a:latin typeface="Calibri"/>
              </a:rPr>
              <a:t>Utility</a:t>
            </a:r>
            <a:endParaRPr b="0" lang="de-DE" sz="1800" spc="-1" strike="noStrike">
              <a:solidFill>
                <a:srgbClr val="000000"/>
              </a:solidFill>
              <a:uFill>
                <a:solidFill>
                  <a:srgbClr val="ffffff"/>
                </a:solidFill>
              </a:uFill>
              <a:latin typeface="Arial"/>
            </a:endParaRPr>
          </a:p>
          <a:p>
            <a:pPr algn="ctr">
              <a:lnSpc>
                <a:spcPct val="90000"/>
              </a:lnSpc>
            </a:pPr>
            <a:r>
              <a:rPr b="1" lang="de-DE" sz="1400" spc="-1" strike="noStrike">
                <a:solidFill>
                  <a:srgbClr val="000000"/>
                </a:solidFill>
                <a:uFill>
                  <a:solidFill>
                    <a:srgbClr val="ffffff"/>
                  </a:solidFill>
                </a:uFill>
                <a:latin typeface="Calibri"/>
              </a:rPr>
              <a:t>(Zweckmäßig-keit)</a:t>
            </a:r>
            <a:endParaRPr b="0" lang="de-DE" sz="1800" spc="-1" strike="noStrike">
              <a:solidFill>
                <a:srgbClr val="000000"/>
              </a:solidFill>
              <a:uFill>
                <a:solidFill>
                  <a:srgbClr val="ffffff"/>
                </a:solidFill>
              </a:uFill>
              <a:latin typeface="Arial"/>
            </a:endParaRPr>
          </a:p>
        </p:txBody>
      </p:sp>
      <p:sp>
        <p:nvSpPr>
          <p:cNvPr id="181" name="CustomShape 7"/>
          <p:cNvSpPr/>
          <p:nvPr/>
        </p:nvSpPr>
        <p:spPr>
          <a:xfrm>
            <a:off x="2704320" y="4503960"/>
            <a:ext cx="877320" cy="877320"/>
          </a:xfrm>
          <a:prstGeom prst="mathPlus">
            <a:avLst>
              <a:gd name="adj1" fmla="val 23520"/>
            </a:avLst>
          </a:prstGeom>
          <a:solidFill>
            <a:schemeClr val="accent1">
              <a:tint val="60000"/>
              <a:hueOff val="0"/>
              <a:satOff val="0"/>
              <a:lumOff val="0"/>
              <a:alphaOff val="0"/>
            </a:schemeClr>
          </a:solidFill>
          <a:ln>
            <a:noFill/>
          </a:ln>
          <a:effectLst>
            <a:outerShdw blurRad="40000" dir="5400000" dist="20000" rotWithShape="0">
              <a:srgbClr val="000000">
                <a:alpha val="38000"/>
              </a:srgbClr>
            </a:outerShdw>
          </a:effectLst>
        </p:spPr>
        <p:style>
          <a:lnRef idx="0"/>
          <a:fillRef idx="0"/>
          <a:effectRef idx="1"/>
          <a:fontRef idx="minor"/>
        </p:style>
      </p:sp>
      <p:sp>
        <p:nvSpPr>
          <p:cNvPr id="182" name="CustomShape 8"/>
          <p:cNvSpPr/>
          <p:nvPr/>
        </p:nvSpPr>
        <p:spPr>
          <a:xfrm>
            <a:off x="3704760" y="4186080"/>
            <a:ext cx="1513080" cy="1513080"/>
          </a:xfrm>
          <a:prstGeom prst="ellipse">
            <a:avLst/>
          </a:prstGeom>
          <a:solidFill>
            <a:schemeClr val="lt1">
              <a:hueOff val="0"/>
              <a:satOff val="0"/>
              <a:lumOff val="0"/>
              <a:alphaOff val="0"/>
            </a:schemeClr>
          </a:solidFill>
          <a:ln>
            <a:solidFill>
              <a:schemeClr val="accent1">
                <a:shade val="80000"/>
                <a:hueOff val="0"/>
                <a:satOff val="0"/>
                <a:lumOff val="0"/>
                <a:alphaOff val="0"/>
              </a:schemeClr>
            </a:solidFill>
            <a:round/>
          </a:ln>
          <a:effectLst>
            <a:outerShdw blurRad="40000" dir="5400000" dist="20000" rotWithShape="0">
              <a:srgbClr val="000000">
                <a:alpha val="38000"/>
              </a:srgbClr>
            </a:outerShdw>
          </a:effectLst>
        </p:spPr>
        <p:style>
          <a:lnRef idx="3"/>
          <a:fillRef idx="0"/>
          <a:effectRef idx="1"/>
          <a:fontRef idx="minor"/>
        </p:style>
        <p:txBody>
          <a:bodyPr lIns="17640" rIns="17640" tIns="17640" bIns="17640" anchor="ctr"/>
          <a:p>
            <a:pPr algn="ctr">
              <a:lnSpc>
                <a:spcPct val="90000"/>
              </a:lnSpc>
            </a:pPr>
            <a:r>
              <a:rPr b="1" lang="de-DE" sz="1400" spc="-1" strike="noStrike">
                <a:solidFill>
                  <a:srgbClr val="000000"/>
                </a:solidFill>
                <a:uFill>
                  <a:solidFill>
                    <a:srgbClr val="ffffff"/>
                  </a:solidFill>
                </a:uFill>
                <a:latin typeface="Calibri"/>
              </a:rPr>
              <a:t>Warranty</a:t>
            </a:r>
            <a:endParaRPr b="0" lang="de-DE" sz="1800" spc="-1" strike="noStrike">
              <a:solidFill>
                <a:srgbClr val="000000"/>
              </a:solidFill>
              <a:uFill>
                <a:solidFill>
                  <a:srgbClr val="ffffff"/>
                </a:solidFill>
              </a:uFill>
              <a:latin typeface="Arial"/>
            </a:endParaRPr>
          </a:p>
          <a:p>
            <a:pPr algn="ctr">
              <a:lnSpc>
                <a:spcPct val="90000"/>
              </a:lnSpc>
            </a:pPr>
            <a:r>
              <a:rPr b="1" lang="de-DE" sz="1400" spc="-1" strike="noStrike">
                <a:solidFill>
                  <a:srgbClr val="000000"/>
                </a:solidFill>
                <a:uFill>
                  <a:solidFill>
                    <a:srgbClr val="ffffff"/>
                  </a:solidFill>
                </a:uFill>
                <a:latin typeface="Calibri"/>
              </a:rPr>
              <a:t>(Garantie, Leistungs-versprechen)</a:t>
            </a:r>
            <a:endParaRPr b="0" lang="de-DE" sz="1800" spc="-1" strike="noStrike">
              <a:solidFill>
                <a:srgbClr val="000000"/>
              </a:solidFill>
              <a:uFill>
                <a:solidFill>
                  <a:srgbClr val="ffffff"/>
                </a:solidFill>
              </a:uFill>
              <a:latin typeface="Arial"/>
            </a:endParaRPr>
          </a:p>
        </p:txBody>
      </p:sp>
      <p:sp>
        <p:nvSpPr>
          <p:cNvPr id="183" name="CustomShape 9"/>
          <p:cNvSpPr/>
          <p:nvPr/>
        </p:nvSpPr>
        <p:spPr>
          <a:xfrm>
            <a:off x="5341320" y="4503960"/>
            <a:ext cx="877320" cy="877320"/>
          </a:xfrm>
          <a:prstGeom prst="mathEqual">
            <a:avLst>
              <a:gd name="adj1" fmla="val 23520"/>
              <a:gd name="adj2" fmla="val 11760"/>
            </a:avLst>
          </a:prstGeom>
          <a:solidFill>
            <a:schemeClr val="accent1">
              <a:tint val="60000"/>
              <a:hueOff val="0"/>
              <a:satOff val="0"/>
              <a:lumOff val="0"/>
              <a:alphaOff val="0"/>
            </a:schemeClr>
          </a:solidFill>
          <a:ln>
            <a:noFill/>
          </a:ln>
          <a:effectLst>
            <a:outerShdw blurRad="40000" dir="5400000" dist="20000" rotWithShape="0">
              <a:srgbClr val="000000">
                <a:alpha val="38000"/>
              </a:srgbClr>
            </a:outerShdw>
          </a:effectLst>
        </p:spPr>
        <p:style>
          <a:lnRef idx="0"/>
          <a:fillRef idx="0"/>
          <a:effectRef idx="1"/>
          <a:fontRef idx="minor"/>
        </p:style>
      </p:sp>
      <p:sp>
        <p:nvSpPr>
          <p:cNvPr id="184" name="CustomShape 10"/>
          <p:cNvSpPr/>
          <p:nvPr/>
        </p:nvSpPr>
        <p:spPr>
          <a:xfrm>
            <a:off x="6341760" y="4186080"/>
            <a:ext cx="1513080" cy="1513080"/>
          </a:xfrm>
          <a:prstGeom prst="ellipse">
            <a:avLst/>
          </a:prstGeom>
          <a:solidFill>
            <a:schemeClr val="lt1">
              <a:hueOff val="0"/>
              <a:satOff val="0"/>
              <a:lumOff val="0"/>
              <a:alphaOff val="0"/>
            </a:schemeClr>
          </a:solidFill>
          <a:ln>
            <a:solidFill>
              <a:schemeClr val="accent1">
                <a:shade val="80000"/>
                <a:hueOff val="0"/>
                <a:satOff val="0"/>
                <a:lumOff val="0"/>
                <a:alphaOff val="0"/>
              </a:schemeClr>
            </a:solidFill>
            <a:round/>
          </a:ln>
          <a:effectLst>
            <a:outerShdw blurRad="40000" dir="5400000" dist="20000" rotWithShape="0">
              <a:srgbClr val="000000">
                <a:alpha val="38000"/>
              </a:srgbClr>
            </a:outerShdw>
          </a:effectLst>
        </p:spPr>
        <p:style>
          <a:lnRef idx="3"/>
          <a:fillRef idx="0"/>
          <a:effectRef idx="1"/>
          <a:fontRef idx="minor"/>
        </p:style>
        <p:txBody>
          <a:bodyPr lIns="17640" rIns="17640" tIns="17640" bIns="17640" anchor="ctr"/>
          <a:p>
            <a:pPr algn="ctr">
              <a:lnSpc>
                <a:spcPct val="90000"/>
              </a:lnSpc>
            </a:pPr>
            <a:r>
              <a:rPr b="1" lang="de-DE" sz="1400" spc="-1" strike="noStrike">
                <a:solidFill>
                  <a:srgbClr val="000000"/>
                </a:solidFill>
                <a:uFill>
                  <a:solidFill>
                    <a:srgbClr val="ffffff"/>
                  </a:solidFill>
                </a:uFill>
                <a:latin typeface="Calibri"/>
              </a:rPr>
              <a:t>(Value)</a:t>
            </a:r>
            <a:endParaRPr b="0" lang="de-DE" sz="1800" spc="-1" strike="noStrike">
              <a:solidFill>
                <a:srgbClr val="000000"/>
              </a:solidFill>
              <a:uFill>
                <a:solidFill>
                  <a:srgbClr val="ffffff"/>
                </a:solidFill>
              </a:uFill>
              <a:latin typeface="Arial"/>
            </a:endParaRPr>
          </a:p>
          <a:p>
            <a:pPr algn="ctr">
              <a:lnSpc>
                <a:spcPct val="90000"/>
              </a:lnSpc>
            </a:pPr>
            <a:r>
              <a:rPr b="1" lang="de-DE" sz="1400" spc="-1" strike="noStrike">
                <a:solidFill>
                  <a:srgbClr val="000000"/>
                </a:solidFill>
                <a:uFill>
                  <a:solidFill>
                    <a:srgbClr val="ffffff"/>
                  </a:solidFill>
                </a:uFill>
                <a:latin typeface="Calibri"/>
              </a:rPr>
              <a:t>Mehrwert</a:t>
            </a:r>
            <a:endParaRPr b="0" lang="de-DE" sz="1800" spc="-1" strike="noStrike">
              <a:solidFill>
                <a:srgbClr val="000000"/>
              </a:solidFill>
              <a:uFill>
                <a:solidFill>
                  <a:srgbClr val="ffffff"/>
                </a:solidFill>
              </a:uFill>
              <a:latin typeface="Arial"/>
            </a:endParaRPr>
          </a:p>
        </p:txBody>
      </p:sp>
      <p:sp>
        <p:nvSpPr>
          <p:cNvPr id="185" name="CustomShape 11"/>
          <p:cNvSpPr/>
          <p:nvPr/>
        </p:nvSpPr>
        <p:spPr>
          <a:xfrm>
            <a:off x="577800" y="5729400"/>
            <a:ext cx="2533320" cy="516600"/>
          </a:xfrm>
          <a:prstGeom prst="rect">
            <a:avLst/>
          </a:prstGeom>
          <a:noFill/>
          <a:ln w="9360">
            <a:noFill/>
          </a:ln>
        </p:spPr>
        <p:style>
          <a:lnRef idx="0"/>
          <a:fillRef idx="0"/>
          <a:effectRef idx="0"/>
          <a:fontRef idx="minor"/>
        </p:style>
        <p:txBody>
          <a:bodyPr lIns="90000" rIns="90000" tIns="45000" bIns="45000"/>
          <a:p>
            <a:pPr algn="ctr">
              <a:lnSpc>
                <a:spcPct val="100000"/>
              </a:lnSpc>
            </a:pPr>
            <a:r>
              <a:rPr b="0" lang="de-DE" sz="1400" spc="-1" strike="noStrike">
                <a:solidFill>
                  <a:srgbClr val="000000"/>
                </a:solidFill>
                <a:uFill>
                  <a:solidFill>
                    <a:srgbClr val="ffffff"/>
                  </a:solidFill>
                </a:uFill>
                <a:latin typeface="Calibri"/>
              </a:rPr>
              <a:t>Was ist der </a:t>
            </a:r>
            <a:r>
              <a:rPr b="1" lang="de-DE" sz="1400" spc="-1" strike="noStrike">
                <a:solidFill>
                  <a:srgbClr val="000000"/>
                </a:solidFill>
                <a:uFill>
                  <a:solidFill>
                    <a:srgbClr val="ffffff"/>
                  </a:solidFill>
                </a:uFill>
                <a:latin typeface="Calibri"/>
              </a:rPr>
              <a:t>wesentliche Zweck</a:t>
            </a:r>
            <a:r>
              <a:rPr b="0" lang="de-DE" sz="1400" spc="-1" strike="noStrike">
                <a:solidFill>
                  <a:srgbClr val="000000"/>
                </a:solidFill>
                <a:uFill>
                  <a:solidFill>
                    <a:srgbClr val="ffffff"/>
                  </a:solidFill>
                </a:uFill>
                <a:latin typeface="Calibri"/>
              </a:rPr>
              <a:t> des Service?</a:t>
            </a:r>
            <a:endParaRPr b="0" lang="de-DE" sz="1800" spc="-1" strike="noStrike">
              <a:solidFill>
                <a:srgbClr val="000000"/>
              </a:solidFill>
              <a:uFill>
                <a:solidFill>
                  <a:srgbClr val="ffffff"/>
                </a:solidFill>
              </a:uFill>
              <a:latin typeface="Arial"/>
            </a:endParaRPr>
          </a:p>
        </p:txBody>
      </p:sp>
      <p:sp>
        <p:nvSpPr>
          <p:cNvPr id="186" name="CustomShape 12"/>
          <p:cNvSpPr/>
          <p:nvPr/>
        </p:nvSpPr>
        <p:spPr>
          <a:xfrm>
            <a:off x="3243240" y="5729400"/>
            <a:ext cx="2895840" cy="942840"/>
          </a:xfrm>
          <a:prstGeom prst="rect">
            <a:avLst/>
          </a:prstGeom>
          <a:noFill/>
          <a:ln w="9360">
            <a:noFill/>
          </a:ln>
        </p:spPr>
        <p:style>
          <a:lnRef idx="0"/>
          <a:fillRef idx="0"/>
          <a:effectRef idx="0"/>
          <a:fontRef idx="minor"/>
        </p:style>
        <p:txBody>
          <a:bodyPr lIns="90000" rIns="90000" tIns="45000" bIns="45000"/>
          <a:p>
            <a:pPr algn="ctr">
              <a:lnSpc>
                <a:spcPct val="100000"/>
              </a:lnSpc>
            </a:pPr>
            <a:r>
              <a:rPr b="0" lang="de-DE" sz="1400" spc="-1" strike="noStrike">
                <a:solidFill>
                  <a:srgbClr val="000000"/>
                </a:solidFill>
                <a:uFill>
                  <a:solidFill>
                    <a:srgbClr val="ffffff"/>
                  </a:solidFill>
                </a:uFill>
                <a:latin typeface="Calibri"/>
              </a:rPr>
              <a:t>Welche zusätzlichen Faktoren haben Einfluss auf die Wahrnehmung der </a:t>
            </a:r>
            <a:r>
              <a:rPr b="1" lang="de-DE" sz="1400" spc="-1" strike="noStrike">
                <a:solidFill>
                  <a:srgbClr val="000000"/>
                </a:solidFill>
                <a:uFill>
                  <a:solidFill>
                    <a:srgbClr val="ffffff"/>
                  </a:solidFill>
                </a:uFill>
                <a:latin typeface="Calibri"/>
              </a:rPr>
              <a:t>Service-Qualität und -Leistung </a:t>
            </a:r>
            <a:r>
              <a:rPr b="0" lang="de-DE" sz="1400" spc="-1" strike="noStrike">
                <a:solidFill>
                  <a:srgbClr val="000000"/>
                </a:solidFill>
                <a:uFill>
                  <a:solidFill>
                    <a:srgbClr val="ffffff"/>
                  </a:solidFill>
                </a:uFill>
                <a:latin typeface="Calibri"/>
              </a:rPr>
              <a:t>durch den Kunden?</a:t>
            </a:r>
            <a:endParaRPr b="0" lang="de-DE" sz="1800" spc="-1" strike="noStrike">
              <a:solidFill>
                <a:srgbClr val="000000"/>
              </a:solidFill>
              <a:uFill>
                <a:solidFill>
                  <a:srgbClr val="ffffff"/>
                </a:solidFill>
              </a:uFill>
              <a:latin typeface="Arial"/>
            </a:endParaRPr>
          </a:p>
        </p:txBody>
      </p:sp>
    </p:spTree>
  </p:cSld>
  <p:timing>
    <p:tnLst>
      <p:par>
        <p:cTn id="13" dur="indefinite" restart="never" nodeType="tmRoot">
          <p:childTnLst>
            <p:seq>
              <p:cTn id="14" nodeType="mainSeq"/>
              <p:prevCondLst>
                <p:cond delay="0" evt="onPrev">
                  <p:tgtEl>
                    <p:sldTgt/>
                  </p:tgtEl>
                </p:cond>
              </p:prevCondLst>
              <p:nextCondLst>
                <p:cond delay="0" evt="onNext">
                  <p:tgtEl>
                    <p:sldTgt/>
                  </p:tgtEl>
                </p:cond>
              </p:nextCondLst>
            </p:seq>
          </p:childTnLst>
        </p:cTn>
      </p:par>
    </p:tnLst>
  </p:timing>
</p:sld>
</file>

<file path=ppt/slides/slide7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611" name="TextShape 1"/>
          <p:cNvSpPr txBox="1"/>
          <p:nvPr/>
        </p:nvSpPr>
        <p:spPr>
          <a:xfrm>
            <a:off x="457200" y="274680"/>
            <a:ext cx="7353360" cy="1047600"/>
          </a:xfrm>
          <a:prstGeom prst="rect">
            <a:avLst/>
          </a:prstGeom>
          <a:noFill/>
          <a:ln>
            <a:noFill/>
          </a:ln>
        </p:spPr>
        <p:txBody>
          <a:bodyPr anchor="ctr"/>
          <a:p>
            <a:pPr>
              <a:lnSpc>
                <a:spcPct val="100000"/>
              </a:lnSpc>
            </a:pPr>
            <a:r>
              <a:rPr b="0" lang="en-US" sz="3200" spc="-1" strike="noStrike">
                <a:solidFill>
                  <a:srgbClr val="205595"/>
                </a:solidFill>
                <a:uFill>
                  <a:solidFill>
                    <a:srgbClr val="ffffff"/>
                  </a:solidFill>
                </a:uFill>
                <a:latin typeface="Calibri"/>
              </a:rPr>
              <a:t>ISRM: Fortlaufende Prozessaktivitäten</a:t>
            </a:r>
            <a:endParaRPr b="0" lang="en-US" sz="1800" spc="-1" strike="noStrike">
              <a:solidFill>
                <a:srgbClr val="000000"/>
              </a:solidFill>
              <a:uFill>
                <a:solidFill>
                  <a:srgbClr val="ffffff"/>
                </a:solidFill>
              </a:uFill>
              <a:latin typeface="Calibri"/>
            </a:endParaRPr>
          </a:p>
        </p:txBody>
      </p:sp>
      <p:sp>
        <p:nvSpPr>
          <p:cNvPr id="612" name="TextShape 2"/>
          <p:cNvSpPr txBox="1"/>
          <p:nvPr/>
        </p:nvSpPr>
        <p:spPr>
          <a:xfrm>
            <a:off x="457200" y="1696680"/>
            <a:ext cx="8229240" cy="4625640"/>
          </a:xfrm>
          <a:prstGeom prst="rect">
            <a:avLst/>
          </a:prstGeom>
          <a:noFill/>
          <a:ln>
            <a:noFill/>
          </a:ln>
        </p:spPr>
        <p:txBody>
          <a:bodyPr/>
          <a:p>
            <a:pPr marL="343080" indent="-342720">
              <a:lnSpc>
                <a:spcPct val="100000"/>
              </a:lnSpc>
              <a:buClr>
                <a:srgbClr val="000000"/>
              </a:buClr>
              <a:buFont typeface="Arial"/>
              <a:buChar char="•"/>
            </a:pPr>
            <a:r>
              <a:rPr b="0" lang="en-US" sz="2800" spc="-1" strike="noStrike">
                <a:solidFill>
                  <a:srgbClr val="000000"/>
                </a:solidFill>
                <a:uFill>
                  <a:solidFill>
                    <a:srgbClr val="ffffff"/>
                  </a:solidFill>
                </a:uFill>
                <a:latin typeface="Calibri"/>
              </a:rPr>
              <a:t>Management von Incidents (inkl. Major Incidents) und Service-Requests</a:t>
            </a:r>
            <a:endParaRPr b="0" lang="en-US" sz="2800" spc="-1" strike="noStrike">
              <a:solidFill>
                <a:srgbClr val="000000"/>
              </a:solidFill>
              <a:uFill>
                <a:solidFill>
                  <a:srgbClr val="ffffff"/>
                </a:solidFill>
              </a:uFill>
              <a:latin typeface="Calibri"/>
            </a:endParaRPr>
          </a:p>
          <a:p>
            <a:pPr lvl="1" marL="743040" indent="-285480">
              <a:lnSpc>
                <a:spcPct val="100000"/>
              </a:lnSpc>
              <a:buClr>
                <a:srgbClr val="000000"/>
              </a:buClr>
              <a:buFont typeface="Arial"/>
              <a:buChar char="–"/>
            </a:pPr>
            <a:r>
              <a:rPr b="0" lang="en-US" sz="2400" spc="-1" strike="noStrike">
                <a:solidFill>
                  <a:srgbClr val="000000"/>
                </a:solidFill>
                <a:uFill>
                  <a:solidFill>
                    <a:srgbClr val="ffffff"/>
                  </a:solidFill>
                </a:uFill>
                <a:latin typeface="Calibri"/>
              </a:rPr>
              <a:t>Aufzeichnung von Incident oder Service-Request</a:t>
            </a:r>
            <a:endParaRPr b="0" lang="en-US" sz="2000" spc="-1" strike="noStrike">
              <a:solidFill>
                <a:srgbClr val="000000"/>
              </a:solidFill>
              <a:uFill>
                <a:solidFill>
                  <a:srgbClr val="ffffff"/>
                </a:solidFill>
              </a:uFill>
              <a:latin typeface="Calibri"/>
            </a:endParaRPr>
          </a:p>
          <a:p>
            <a:pPr lvl="1" marL="743040" indent="-285480">
              <a:lnSpc>
                <a:spcPct val="100000"/>
              </a:lnSpc>
              <a:buClr>
                <a:srgbClr val="000000"/>
              </a:buClr>
              <a:buFont typeface="Arial"/>
              <a:buChar char="–"/>
            </a:pPr>
            <a:r>
              <a:rPr b="0" lang="en-US" sz="2400" spc="-1" strike="noStrike">
                <a:solidFill>
                  <a:srgbClr val="000000"/>
                </a:solidFill>
                <a:uFill>
                  <a:solidFill>
                    <a:srgbClr val="ffffff"/>
                  </a:solidFill>
                </a:uFill>
                <a:latin typeface="Calibri"/>
              </a:rPr>
              <a:t>Klassifikation von Incident oder Service-Request</a:t>
            </a:r>
            <a:endParaRPr b="0" lang="en-US" sz="2000" spc="-1" strike="noStrike">
              <a:solidFill>
                <a:srgbClr val="000000"/>
              </a:solidFill>
              <a:uFill>
                <a:solidFill>
                  <a:srgbClr val="ffffff"/>
                </a:solidFill>
              </a:uFill>
              <a:latin typeface="Calibri"/>
            </a:endParaRPr>
          </a:p>
          <a:p>
            <a:pPr lvl="1" marL="743040" indent="-285480">
              <a:lnSpc>
                <a:spcPct val="100000"/>
              </a:lnSpc>
              <a:buClr>
                <a:srgbClr val="000000"/>
              </a:buClr>
              <a:buFont typeface="Arial"/>
              <a:buChar char="–"/>
            </a:pPr>
            <a:r>
              <a:rPr b="0" lang="en-US" sz="2400" spc="-1" strike="noStrike">
                <a:solidFill>
                  <a:srgbClr val="000000"/>
                </a:solidFill>
                <a:uFill>
                  <a:solidFill>
                    <a:srgbClr val="ffffff"/>
                  </a:solidFill>
                </a:uFill>
                <a:latin typeface="Calibri"/>
              </a:rPr>
              <a:t>Priorisierung von Incident oder Service-Request</a:t>
            </a:r>
            <a:endParaRPr b="0" lang="en-US" sz="2000" spc="-1" strike="noStrike">
              <a:solidFill>
                <a:srgbClr val="000000"/>
              </a:solidFill>
              <a:uFill>
                <a:solidFill>
                  <a:srgbClr val="ffffff"/>
                </a:solidFill>
              </a:uFill>
              <a:latin typeface="Calibri"/>
            </a:endParaRPr>
          </a:p>
          <a:p>
            <a:pPr lvl="1" marL="743040" indent="-285480">
              <a:lnSpc>
                <a:spcPct val="100000"/>
              </a:lnSpc>
              <a:buClr>
                <a:srgbClr val="000000"/>
              </a:buClr>
              <a:buFont typeface="Arial"/>
              <a:buChar char="–"/>
            </a:pPr>
            <a:r>
              <a:rPr b="0" lang="en-US" sz="2400" spc="-1" strike="noStrike">
                <a:solidFill>
                  <a:srgbClr val="000000"/>
                </a:solidFill>
                <a:uFill>
                  <a:solidFill>
                    <a:srgbClr val="ffffff"/>
                  </a:solidFill>
                </a:uFill>
                <a:latin typeface="Calibri"/>
              </a:rPr>
              <a:t>Eskalation von Incident oder Service-Request</a:t>
            </a:r>
            <a:endParaRPr b="0" lang="en-US" sz="2000" spc="-1" strike="noStrike">
              <a:solidFill>
                <a:srgbClr val="000000"/>
              </a:solidFill>
              <a:uFill>
                <a:solidFill>
                  <a:srgbClr val="ffffff"/>
                </a:solidFill>
              </a:uFill>
              <a:latin typeface="Calibri"/>
            </a:endParaRPr>
          </a:p>
          <a:p>
            <a:pPr lvl="1" marL="743040" indent="-285480">
              <a:lnSpc>
                <a:spcPct val="100000"/>
              </a:lnSpc>
              <a:buClr>
                <a:srgbClr val="000000"/>
              </a:buClr>
              <a:buFont typeface="Arial"/>
              <a:buChar char="–"/>
            </a:pPr>
            <a:r>
              <a:rPr b="0" lang="en-US" sz="2400" spc="-1" strike="noStrike">
                <a:solidFill>
                  <a:srgbClr val="000000"/>
                </a:solidFill>
                <a:uFill>
                  <a:solidFill>
                    <a:srgbClr val="ffffff"/>
                  </a:solidFill>
                </a:uFill>
                <a:latin typeface="Calibri"/>
              </a:rPr>
              <a:t>Lösung von Incident oder Service-Request</a:t>
            </a:r>
            <a:endParaRPr b="0" lang="en-US" sz="2000" spc="-1" strike="noStrike">
              <a:solidFill>
                <a:srgbClr val="000000"/>
              </a:solidFill>
              <a:uFill>
                <a:solidFill>
                  <a:srgbClr val="ffffff"/>
                </a:solidFill>
              </a:uFill>
              <a:latin typeface="Calibri"/>
            </a:endParaRPr>
          </a:p>
          <a:p>
            <a:pPr lvl="1" marL="743040" indent="-285480">
              <a:lnSpc>
                <a:spcPct val="100000"/>
              </a:lnSpc>
              <a:buClr>
                <a:srgbClr val="000000"/>
              </a:buClr>
              <a:buFont typeface="Arial"/>
              <a:buChar char="–"/>
            </a:pPr>
            <a:r>
              <a:rPr b="0" lang="en-US" sz="2400" spc="-1" strike="noStrike">
                <a:solidFill>
                  <a:srgbClr val="000000"/>
                </a:solidFill>
                <a:uFill>
                  <a:solidFill>
                    <a:srgbClr val="ffffff"/>
                  </a:solidFill>
                </a:uFill>
                <a:latin typeface="Calibri"/>
              </a:rPr>
              <a:t>Abschluss von Incident oder Service-Request</a:t>
            </a:r>
            <a:endParaRPr b="0" lang="en-US" sz="2000" spc="-1" strike="noStrike">
              <a:solidFill>
                <a:srgbClr val="000000"/>
              </a:solidFill>
              <a:uFill>
                <a:solidFill>
                  <a:srgbClr val="ffffff"/>
                </a:solidFill>
              </a:uFill>
              <a:latin typeface="Calibri"/>
            </a:endParaRPr>
          </a:p>
          <a:p>
            <a:pPr lvl="1" marL="743040" indent="-285480">
              <a:lnSpc>
                <a:spcPct val="100000"/>
              </a:lnSpc>
              <a:buClr>
                <a:srgbClr val="000000"/>
              </a:buClr>
              <a:buFont typeface="Arial"/>
              <a:buChar char="–"/>
            </a:pPr>
            <a:r>
              <a:rPr b="0" lang="en-US" sz="2400" spc="-1" strike="noStrike">
                <a:solidFill>
                  <a:srgbClr val="000000"/>
                </a:solidFill>
                <a:uFill>
                  <a:solidFill>
                    <a:srgbClr val="ffffff"/>
                  </a:solidFill>
                </a:uFill>
                <a:latin typeface="Calibri"/>
              </a:rPr>
              <a:t>Durchführung einer Major Incident Review</a:t>
            </a:r>
            <a:endParaRPr b="0" lang="en-US" sz="2000" spc="-1" strike="noStrike">
              <a:solidFill>
                <a:srgbClr val="000000"/>
              </a:solidFill>
              <a:uFill>
                <a:solidFill>
                  <a:srgbClr val="ffffff"/>
                </a:solidFill>
              </a:uFill>
              <a:latin typeface="Calibri"/>
            </a:endParaRPr>
          </a:p>
          <a:p>
            <a:pPr marL="343080" indent="-342720">
              <a:lnSpc>
                <a:spcPct val="100000"/>
              </a:lnSpc>
              <a:buClr>
                <a:srgbClr val="000000"/>
              </a:buClr>
              <a:buFont typeface="Arial"/>
              <a:buChar char="•"/>
            </a:pPr>
            <a:r>
              <a:rPr b="0" lang="en-US" sz="2800" spc="-1" strike="noStrike">
                <a:solidFill>
                  <a:srgbClr val="000000"/>
                </a:solidFill>
                <a:uFill>
                  <a:solidFill>
                    <a:srgbClr val="ffffff"/>
                  </a:solidFill>
                </a:uFill>
                <a:latin typeface="Calibri"/>
              </a:rPr>
              <a:t>Pflege der Verfahren für bekannte und wiederkehrende Incidents und Service-Requests</a:t>
            </a:r>
            <a:endParaRPr b="0" lang="en-US" sz="2800" spc="-1" strike="noStrike">
              <a:solidFill>
                <a:srgbClr val="000000"/>
              </a:solidFill>
              <a:uFill>
                <a:solidFill>
                  <a:srgbClr val="ffffff"/>
                </a:solidFill>
              </a:uFill>
              <a:latin typeface="Calibri"/>
            </a:endParaRPr>
          </a:p>
        </p:txBody>
      </p:sp>
      <p:sp>
        <p:nvSpPr>
          <p:cNvPr id="613" name="TextShape 3"/>
          <p:cNvSpPr txBox="1"/>
          <p:nvPr/>
        </p:nvSpPr>
        <p:spPr>
          <a:xfrm>
            <a:off x="6553080" y="6430680"/>
            <a:ext cx="2133360" cy="364680"/>
          </a:xfrm>
          <a:prstGeom prst="rect">
            <a:avLst/>
          </a:prstGeom>
          <a:noFill/>
          <a:ln>
            <a:noFill/>
          </a:ln>
        </p:spPr>
        <p:txBody>
          <a:bodyPr anchor="ctr"/>
          <a:p>
            <a:pPr algn="r">
              <a:lnSpc>
                <a:spcPct val="100000"/>
              </a:lnSpc>
            </a:pPr>
            <a:fld id="{3A130FA8-91FC-47C9-85B9-53E96A10A6C5}" type="slidenum">
              <a:rPr b="0" lang="de-DE" sz="1200" spc="-1" strike="noStrike">
                <a:solidFill>
                  <a:srgbClr val="8b8b8b"/>
                </a:solidFill>
                <a:uFill>
                  <a:solidFill>
                    <a:srgbClr val="ffffff"/>
                  </a:solidFill>
                </a:uFill>
                <a:latin typeface="Calibri"/>
              </a:rPr>
              <a:t>&lt;Foliennummer&gt;</a:t>
            </a:fld>
            <a:endParaRPr b="0" lang="de-DE" sz="1400" spc="-1" strike="noStrike">
              <a:solidFill>
                <a:srgbClr val="000000"/>
              </a:solidFill>
              <a:uFill>
                <a:solidFill>
                  <a:srgbClr val="ffffff"/>
                </a:solidFill>
              </a:uFill>
              <a:latin typeface="Times New Roman"/>
            </a:endParaRPr>
          </a:p>
        </p:txBody>
      </p:sp>
    </p:spTree>
  </p:cSld>
</p:sld>
</file>

<file path=ppt/slides/slide7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614" name="TextShape 1"/>
          <p:cNvSpPr txBox="1"/>
          <p:nvPr/>
        </p:nvSpPr>
        <p:spPr>
          <a:xfrm>
            <a:off x="457200" y="274680"/>
            <a:ext cx="7353360" cy="1047600"/>
          </a:xfrm>
          <a:prstGeom prst="rect">
            <a:avLst/>
          </a:prstGeom>
          <a:noFill/>
          <a:ln>
            <a:noFill/>
          </a:ln>
        </p:spPr>
        <p:txBody>
          <a:bodyPr anchor="ctr"/>
          <a:p>
            <a:pPr>
              <a:lnSpc>
                <a:spcPct val="100000"/>
              </a:lnSpc>
            </a:pPr>
            <a:r>
              <a:rPr b="0" lang="en-US" sz="3200" spc="-1" strike="noStrike">
                <a:solidFill>
                  <a:srgbClr val="205595"/>
                </a:solidFill>
                <a:uFill>
                  <a:solidFill>
                    <a:srgbClr val="ffffff"/>
                  </a:solidFill>
                </a:uFill>
                <a:latin typeface="Calibri"/>
                <a:ea typeface="ＭＳ Ｐゴシック"/>
              </a:rPr>
              <a:t>ISRM: Workflow</a:t>
            </a:r>
            <a:endParaRPr b="0" lang="en-US" sz="1800" spc="-1" strike="noStrike">
              <a:solidFill>
                <a:srgbClr val="000000"/>
              </a:solidFill>
              <a:uFill>
                <a:solidFill>
                  <a:srgbClr val="ffffff"/>
                </a:solidFill>
              </a:uFill>
              <a:latin typeface="Calibri"/>
            </a:endParaRPr>
          </a:p>
        </p:txBody>
      </p:sp>
      <p:sp>
        <p:nvSpPr>
          <p:cNvPr id="615" name="CustomShape 2"/>
          <p:cNvSpPr/>
          <p:nvPr/>
        </p:nvSpPr>
        <p:spPr>
          <a:xfrm>
            <a:off x="2346120" y="2554200"/>
            <a:ext cx="2526120" cy="427680"/>
          </a:xfrm>
          <a:prstGeom prst="rect">
            <a:avLst/>
          </a:prstGeom>
          <a:ln>
            <a:round/>
          </a:ln>
        </p:spPr>
        <p:style>
          <a:lnRef idx="2">
            <a:schemeClr val="accent4">
              <a:shade val="50000"/>
            </a:schemeClr>
          </a:lnRef>
          <a:fillRef idx="1">
            <a:schemeClr val="accent4"/>
          </a:fillRef>
          <a:effectRef idx="0">
            <a:schemeClr val="accent4"/>
          </a:effectRef>
          <a:fontRef idx="minor"/>
        </p:style>
      </p:sp>
      <p:sp>
        <p:nvSpPr>
          <p:cNvPr id="616" name="CustomShape 3"/>
          <p:cNvSpPr/>
          <p:nvPr/>
        </p:nvSpPr>
        <p:spPr>
          <a:xfrm>
            <a:off x="2971440" y="2640960"/>
            <a:ext cx="1317960" cy="275040"/>
          </a:xfrm>
          <a:prstGeom prst="rect">
            <a:avLst/>
          </a:prstGeom>
          <a:noFill/>
          <a:ln w="12600">
            <a:noFill/>
          </a:ln>
        </p:spPr>
        <p:style>
          <a:lnRef idx="0"/>
          <a:fillRef idx="0"/>
          <a:effectRef idx="0"/>
          <a:fontRef idx="minor"/>
        </p:style>
        <p:txBody>
          <a:bodyPr wrap="none" lIns="0" rIns="0" tIns="0" bIns="0" anchor="ctr"/>
          <a:p>
            <a:pPr algn="ctr">
              <a:lnSpc>
                <a:spcPct val="100000"/>
              </a:lnSpc>
            </a:pPr>
            <a:r>
              <a:rPr b="0" lang="de-DE" sz="1800" spc="-1" strike="noStrike">
                <a:solidFill>
                  <a:srgbClr val="ffffff"/>
                </a:solidFill>
                <a:uFill>
                  <a:solidFill>
                    <a:srgbClr val="ffffff"/>
                  </a:solidFill>
                </a:uFill>
                <a:latin typeface="Calibri"/>
              </a:rPr>
              <a:t>Klassifizierung</a:t>
            </a:r>
            <a:endParaRPr b="0" lang="de-DE" sz="1800" spc="-1" strike="noStrike">
              <a:solidFill>
                <a:srgbClr val="000000"/>
              </a:solidFill>
              <a:uFill>
                <a:solidFill>
                  <a:srgbClr val="ffffff"/>
                </a:solidFill>
              </a:uFill>
              <a:latin typeface="Arial"/>
            </a:endParaRPr>
          </a:p>
        </p:txBody>
      </p:sp>
      <p:sp>
        <p:nvSpPr>
          <p:cNvPr id="617" name="Line 4"/>
          <p:cNvSpPr/>
          <p:nvPr/>
        </p:nvSpPr>
        <p:spPr>
          <a:xfrm>
            <a:off x="3609360" y="3791880"/>
            <a:ext cx="2160" cy="339840"/>
          </a:xfrm>
          <a:prstGeom prst="line">
            <a:avLst/>
          </a:prstGeom>
          <a:ln w="25560">
            <a:solidFill>
              <a:schemeClr val="tx1"/>
            </a:solidFill>
            <a:round/>
            <a:tailEnd len="med" type="triangle" w="med"/>
          </a:ln>
        </p:spPr>
        <p:style>
          <a:lnRef idx="0"/>
          <a:fillRef idx="0"/>
          <a:effectRef idx="0"/>
          <a:fontRef idx="minor"/>
        </p:style>
      </p:sp>
      <p:sp>
        <p:nvSpPr>
          <p:cNvPr id="618" name="CustomShape 5"/>
          <p:cNvSpPr/>
          <p:nvPr/>
        </p:nvSpPr>
        <p:spPr>
          <a:xfrm>
            <a:off x="2347200" y="1766160"/>
            <a:ext cx="2525040" cy="427680"/>
          </a:xfrm>
          <a:prstGeom prst="rect">
            <a:avLst/>
          </a:prstGeom>
          <a:ln>
            <a:round/>
          </a:ln>
        </p:spPr>
        <p:style>
          <a:lnRef idx="2">
            <a:schemeClr val="accent4">
              <a:shade val="50000"/>
            </a:schemeClr>
          </a:lnRef>
          <a:fillRef idx="1">
            <a:schemeClr val="accent4"/>
          </a:fillRef>
          <a:effectRef idx="0">
            <a:schemeClr val="accent4"/>
          </a:effectRef>
          <a:fontRef idx="minor"/>
        </p:style>
      </p:sp>
      <p:sp>
        <p:nvSpPr>
          <p:cNvPr id="619" name="CustomShape 6"/>
          <p:cNvSpPr/>
          <p:nvPr/>
        </p:nvSpPr>
        <p:spPr>
          <a:xfrm>
            <a:off x="2999520" y="1853280"/>
            <a:ext cx="1258560" cy="275040"/>
          </a:xfrm>
          <a:prstGeom prst="rect">
            <a:avLst/>
          </a:prstGeom>
          <a:noFill/>
          <a:ln w="12600">
            <a:noFill/>
          </a:ln>
        </p:spPr>
        <p:style>
          <a:lnRef idx="0"/>
          <a:fillRef idx="0"/>
          <a:effectRef idx="0"/>
          <a:fontRef idx="minor"/>
        </p:style>
        <p:txBody>
          <a:bodyPr wrap="none" lIns="0" rIns="0" tIns="0" bIns="0" anchor="ctr"/>
          <a:p>
            <a:pPr algn="ctr">
              <a:lnSpc>
                <a:spcPct val="100000"/>
              </a:lnSpc>
            </a:pPr>
            <a:r>
              <a:rPr b="0" lang="de-DE" sz="1800" spc="-1" strike="noStrike">
                <a:solidFill>
                  <a:srgbClr val="ffffff"/>
                </a:solidFill>
                <a:uFill>
                  <a:solidFill>
                    <a:srgbClr val="ffffff"/>
                  </a:solidFill>
                </a:uFill>
                <a:latin typeface="Calibri"/>
              </a:rPr>
              <a:t>Aufzeichnung</a:t>
            </a:r>
            <a:endParaRPr b="0" lang="de-DE" sz="1800" spc="-1" strike="noStrike">
              <a:solidFill>
                <a:srgbClr val="000000"/>
              </a:solidFill>
              <a:uFill>
                <a:solidFill>
                  <a:srgbClr val="ffffff"/>
                </a:solidFill>
              </a:uFill>
              <a:latin typeface="Arial"/>
            </a:endParaRPr>
          </a:p>
        </p:txBody>
      </p:sp>
      <p:sp>
        <p:nvSpPr>
          <p:cNvPr id="620" name="CustomShape 7"/>
          <p:cNvSpPr/>
          <p:nvPr/>
        </p:nvSpPr>
        <p:spPr>
          <a:xfrm>
            <a:off x="2347200" y="4139640"/>
            <a:ext cx="2526120" cy="427680"/>
          </a:xfrm>
          <a:prstGeom prst="rect">
            <a:avLst/>
          </a:prstGeom>
          <a:ln>
            <a:round/>
          </a:ln>
        </p:spPr>
        <p:style>
          <a:lnRef idx="2">
            <a:schemeClr val="accent4">
              <a:shade val="50000"/>
            </a:schemeClr>
          </a:lnRef>
          <a:fillRef idx="1">
            <a:schemeClr val="accent4"/>
          </a:fillRef>
          <a:effectRef idx="0">
            <a:schemeClr val="accent4"/>
          </a:effectRef>
          <a:fontRef idx="minor"/>
        </p:style>
      </p:sp>
      <p:sp>
        <p:nvSpPr>
          <p:cNvPr id="621" name="CustomShape 8"/>
          <p:cNvSpPr/>
          <p:nvPr/>
        </p:nvSpPr>
        <p:spPr>
          <a:xfrm>
            <a:off x="3269880" y="4226760"/>
            <a:ext cx="721800" cy="275040"/>
          </a:xfrm>
          <a:prstGeom prst="rect">
            <a:avLst/>
          </a:prstGeom>
          <a:noFill/>
          <a:ln w="12600">
            <a:noFill/>
          </a:ln>
        </p:spPr>
        <p:style>
          <a:lnRef idx="0"/>
          <a:fillRef idx="0"/>
          <a:effectRef idx="0"/>
          <a:fontRef idx="minor"/>
        </p:style>
        <p:txBody>
          <a:bodyPr wrap="none" lIns="0" rIns="0" tIns="0" bIns="0" anchor="ctr"/>
          <a:p>
            <a:pPr algn="ctr">
              <a:lnSpc>
                <a:spcPct val="100000"/>
              </a:lnSpc>
            </a:pPr>
            <a:r>
              <a:rPr b="0" lang="de-DE" sz="1800" spc="-1" strike="noStrike">
                <a:solidFill>
                  <a:srgbClr val="ffffff"/>
                </a:solidFill>
                <a:uFill>
                  <a:solidFill>
                    <a:srgbClr val="ffffff"/>
                  </a:solidFill>
                </a:uFill>
                <a:latin typeface="Calibri"/>
              </a:rPr>
              <a:t>Analyse</a:t>
            </a:r>
            <a:endParaRPr b="0" lang="de-DE" sz="1800" spc="-1" strike="noStrike">
              <a:solidFill>
                <a:srgbClr val="000000"/>
              </a:solidFill>
              <a:uFill>
                <a:solidFill>
                  <a:srgbClr val="ffffff"/>
                </a:solidFill>
              </a:uFill>
              <a:latin typeface="Arial"/>
            </a:endParaRPr>
          </a:p>
        </p:txBody>
      </p:sp>
      <p:sp>
        <p:nvSpPr>
          <p:cNvPr id="622" name="Line 9"/>
          <p:cNvSpPr/>
          <p:nvPr/>
        </p:nvSpPr>
        <p:spPr>
          <a:xfrm flipH="1">
            <a:off x="3607920" y="2207160"/>
            <a:ext cx="1440" cy="337680"/>
          </a:xfrm>
          <a:prstGeom prst="line">
            <a:avLst/>
          </a:prstGeom>
          <a:ln w="25560">
            <a:solidFill>
              <a:schemeClr val="tx1"/>
            </a:solidFill>
            <a:round/>
            <a:tailEnd len="med" type="triangle" w="med"/>
          </a:ln>
        </p:spPr>
        <p:style>
          <a:lnRef idx="0"/>
          <a:fillRef idx="0"/>
          <a:effectRef idx="0"/>
          <a:fontRef idx="minor"/>
        </p:style>
      </p:sp>
      <p:sp>
        <p:nvSpPr>
          <p:cNvPr id="623" name="CustomShape 10"/>
          <p:cNvSpPr/>
          <p:nvPr/>
        </p:nvSpPr>
        <p:spPr>
          <a:xfrm>
            <a:off x="2347200" y="3348720"/>
            <a:ext cx="2525040" cy="427680"/>
          </a:xfrm>
          <a:prstGeom prst="rect">
            <a:avLst/>
          </a:prstGeom>
          <a:ln>
            <a:round/>
          </a:ln>
        </p:spPr>
        <p:style>
          <a:lnRef idx="2">
            <a:schemeClr val="accent4">
              <a:shade val="50000"/>
            </a:schemeClr>
          </a:lnRef>
          <a:fillRef idx="1">
            <a:schemeClr val="accent4"/>
          </a:fillRef>
          <a:effectRef idx="0">
            <a:schemeClr val="accent4"/>
          </a:effectRef>
          <a:fontRef idx="minor"/>
        </p:style>
      </p:sp>
      <p:sp>
        <p:nvSpPr>
          <p:cNvPr id="624" name="CustomShape 11"/>
          <p:cNvSpPr/>
          <p:nvPr/>
        </p:nvSpPr>
        <p:spPr>
          <a:xfrm>
            <a:off x="3043080" y="3435480"/>
            <a:ext cx="1185120" cy="275040"/>
          </a:xfrm>
          <a:prstGeom prst="rect">
            <a:avLst/>
          </a:prstGeom>
          <a:noFill/>
          <a:ln w="12600">
            <a:noFill/>
          </a:ln>
        </p:spPr>
        <p:style>
          <a:lnRef idx="0"/>
          <a:fillRef idx="0"/>
          <a:effectRef idx="0"/>
          <a:fontRef idx="minor"/>
        </p:style>
        <p:txBody>
          <a:bodyPr wrap="none" lIns="0" rIns="0" tIns="0" bIns="0" anchor="ctr"/>
          <a:p>
            <a:pPr algn="ctr">
              <a:lnSpc>
                <a:spcPct val="100000"/>
              </a:lnSpc>
            </a:pPr>
            <a:r>
              <a:rPr b="0" lang="de-DE" sz="1800" spc="-1" strike="noStrike">
                <a:solidFill>
                  <a:srgbClr val="ffffff"/>
                </a:solidFill>
                <a:uFill>
                  <a:solidFill>
                    <a:srgbClr val="ffffff"/>
                  </a:solidFill>
                </a:uFill>
                <a:latin typeface="Calibri"/>
              </a:rPr>
              <a:t>Priorisierung</a:t>
            </a:r>
            <a:endParaRPr b="0" lang="de-DE" sz="1800" spc="-1" strike="noStrike">
              <a:solidFill>
                <a:srgbClr val="000000"/>
              </a:solidFill>
              <a:uFill>
                <a:solidFill>
                  <a:srgbClr val="ffffff"/>
                </a:solidFill>
              </a:uFill>
              <a:latin typeface="Arial"/>
            </a:endParaRPr>
          </a:p>
        </p:txBody>
      </p:sp>
      <p:sp>
        <p:nvSpPr>
          <p:cNvPr id="625" name="CustomShape 12"/>
          <p:cNvSpPr/>
          <p:nvPr/>
        </p:nvSpPr>
        <p:spPr>
          <a:xfrm>
            <a:off x="2347200" y="5074560"/>
            <a:ext cx="2526120" cy="427680"/>
          </a:xfrm>
          <a:prstGeom prst="rect">
            <a:avLst/>
          </a:prstGeom>
          <a:ln>
            <a:round/>
          </a:ln>
        </p:spPr>
        <p:style>
          <a:lnRef idx="2">
            <a:schemeClr val="accent4">
              <a:shade val="50000"/>
            </a:schemeClr>
          </a:lnRef>
          <a:fillRef idx="1">
            <a:schemeClr val="accent4"/>
          </a:fillRef>
          <a:effectRef idx="0">
            <a:schemeClr val="accent4"/>
          </a:effectRef>
          <a:fontRef idx="minor"/>
        </p:style>
      </p:sp>
      <p:sp>
        <p:nvSpPr>
          <p:cNvPr id="626" name="CustomShape 13"/>
          <p:cNvSpPr/>
          <p:nvPr/>
        </p:nvSpPr>
        <p:spPr>
          <a:xfrm>
            <a:off x="3308040" y="5161680"/>
            <a:ext cx="656280" cy="275040"/>
          </a:xfrm>
          <a:prstGeom prst="rect">
            <a:avLst/>
          </a:prstGeom>
          <a:noFill/>
          <a:ln w="12600">
            <a:noFill/>
          </a:ln>
        </p:spPr>
        <p:style>
          <a:lnRef idx="0"/>
          <a:fillRef idx="0"/>
          <a:effectRef idx="0"/>
          <a:fontRef idx="minor"/>
        </p:style>
        <p:txBody>
          <a:bodyPr wrap="none" lIns="0" rIns="0" tIns="0" bIns="0" anchor="ctr"/>
          <a:p>
            <a:pPr algn="ctr">
              <a:lnSpc>
                <a:spcPct val="100000"/>
              </a:lnSpc>
            </a:pPr>
            <a:r>
              <a:rPr b="0" lang="de-DE" sz="1800" spc="-1" strike="noStrike">
                <a:solidFill>
                  <a:srgbClr val="ffffff"/>
                </a:solidFill>
                <a:uFill>
                  <a:solidFill>
                    <a:srgbClr val="ffffff"/>
                  </a:solidFill>
                </a:uFill>
                <a:latin typeface="Calibri"/>
              </a:rPr>
              <a:t>Lösung</a:t>
            </a:r>
            <a:endParaRPr b="0" lang="de-DE" sz="1800" spc="-1" strike="noStrike">
              <a:solidFill>
                <a:srgbClr val="000000"/>
              </a:solidFill>
              <a:uFill>
                <a:solidFill>
                  <a:srgbClr val="ffffff"/>
                </a:solidFill>
              </a:uFill>
              <a:latin typeface="Arial"/>
            </a:endParaRPr>
          </a:p>
        </p:txBody>
      </p:sp>
      <p:sp>
        <p:nvSpPr>
          <p:cNvPr id="627" name="CustomShape 14"/>
          <p:cNvSpPr/>
          <p:nvPr/>
        </p:nvSpPr>
        <p:spPr>
          <a:xfrm>
            <a:off x="2347200" y="6011640"/>
            <a:ext cx="2525040" cy="427680"/>
          </a:xfrm>
          <a:prstGeom prst="rect">
            <a:avLst/>
          </a:prstGeom>
          <a:ln>
            <a:round/>
          </a:ln>
        </p:spPr>
        <p:style>
          <a:lnRef idx="2">
            <a:schemeClr val="accent4">
              <a:shade val="50000"/>
            </a:schemeClr>
          </a:lnRef>
          <a:fillRef idx="1">
            <a:schemeClr val="accent4"/>
          </a:fillRef>
          <a:effectRef idx="0">
            <a:schemeClr val="accent4"/>
          </a:effectRef>
          <a:fontRef idx="minor"/>
        </p:style>
      </p:sp>
      <p:sp>
        <p:nvSpPr>
          <p:cNvPr id="628" name="CustomShape 15"/>
          <p:cNvSpPr/>
          <p:nvPr/>
        </p:nvSpPr>
        <p:spPr>
          <a:xfrm>
            <a:off x="3184200" y="6094080"/>
            <a:ext cx="910800" cy="275040"/>
          </a:xfrm>
          <a:prstGeom prst="rect">
            <a:avLst/>
          </a:prstGeom>
          <a:noFill/>
          <a:ln w="12600">
            <a:noFill/>
          </a:ln>
        </p:spPr>
        <p:style>
          <a:lnRef idx="0"/>
          <a:fillRef idx="0"/>
          <a:effectRef idx="0"/>
          <a:fontRef idx="minor"/>
        </p:style>
        <p:txBody>
          <a:bodyPr wrap="none" lIns="0" rIns="0" tIns="0" bIns="0" anchor="ctr"/>
          <a:p>
            <a:pPr algn="ctr">
              <a:lnSpc>
                <a:spcPct val="100000"/>
              </a:lnSpc>
            </a:pPr>
            <a:r>
              <a:rPr b="0" lang="de-DE" sz="1800" spc="-1" strike="noStrike">
                <a:solidFill>
                  <a:srgbClr val="ffffff"/>
                </a:solidFill>
                <a:uFill>
                  <a:solidFill>
                    <a:srgbClr val="ffffff"/>
                  </a:solidFill>
                </a:uFill>
                <a:latin typeface="Calibri"/>
              </a:rPr>
              <a:t>Abschluss</a:t>
            </a:r>
            <a:endParaRPr b="0" lang="de-DE" sz="1800" spc="-1" strike="noStrike">
              <a:solidFill>
                <a:srgbClr val="000000"/>
              </a:solidFill>
              <a:uFill>
                <a:solidFill>
                  <a:srgbClr val="ffffff"/>
                </a:solidFill>
              </a:uFill>
              <a:latin typeface="Arial"/>
            </a:endParaRPr>
          </a:p>
        </p:txBody>
      </p:sp>
      <p:sp>
        <p:nvSpPr>
          <p:cNvPr id="629" name="Line 16"/>
          <p:cNvSpPr/>
          <p:nvPr/>
        </p:nvSpPr>
        <p:spPr>
          <a:xfrm>
            <a:off x="3609360" y="5514480"/>
            <a:ext cx="2160" cy="483840"/>
          </a:xfrm>
          <a:prstGeom prst="line">
            <a:avLst/>
          </a:prstGeom>
          <a:ln w="25560">
            <a:solidFill>
              <a:schemeClr val="tx1"/>
            </a:solidFill>
            <a:round/>
            <a:tailEnd len="med" type="triangle" w="med"/>
          </a:ln>
        </p:spPr>
        <p:style>
          <a:lnRef idx="0"/>
          <a:fillRef idx="0"/>
          <a:effectRef idx="0"/>
          <a:fontRef idx="minor"/>
        </p:style>
      </p:sp>
      <p:sp>
        <p:nvSpPr>
          <p:cNvPr id="630" name="CustomShape 17"/>
          <p:cNvSpPr/>
          <p:nvPr/>
        </p:nvSpPr>
        <p:spPr>
          <a:xfrm>
            <a:off x="709920" y="1766160"/>
            <a:ext cx="1188000" cy="429840"/>
          </a:xfrm>
          <a:custGeom>
            <a:avLst/>
            <a:gdLst/>
            <a:ahLst/>
            <a:rect l="l" t="t" r="r" b="b"/>
            <a:pathLst>
              <a:path w="21600" h="21600">
                <a:moveTo>
                  <a:pt x="0" y="20175"/>
                </a:moveTo>
                <a:cubicBezTo>
                  <a:pt x="945" y="20575"/>
                  <a:pt x="1887" y="20803"/>
                  <a:pt x="2795" y="21088"/>
                </a:cubicBezTo>
                <a:cubicBezTo>
                  <a:pt x="3587" y="21315"/>
                  <a:pt x="4343" y="21373"/>
                  <a:pt x="5061" y="21600"/>
                </a:cubicBezTo>
                <a:cubicBezTo>
                  <a:pt x="7098" y="21600"/>
                  <a:pt x="7628" y="21373"/>
                  <a:pt x="8156" y="21315"/>
                </a:cubicBezTo>
                <a:cubicBezTo>
                  <a:pt x="8723" y="21200"/>
                  <a:pt x="9326" y="20973"/>
                  <a:pt x="9856" y="20803"/>
                </a:cubicBezTo>
                <a:cubicBezTo>
                  <a:pt x="10346" y="20575"/>
                  <a:pt x="10802" y="20403"/>
                  <a:pt x="11329" y="20063"/>
                </a:cubicBezTo>
                <a:cubicBezTo>
                  <a:pt x="11819" y="19890"/>
                  <a:pt x="12349" y="19663"/>
                  <a:pt x="12877" y="19378"/>
                </a:cubicBezTo>
                <a:cubicBezTo>
                  <a:pt x="13444" y="19150"/>
                  <a:pt x="13972" y="18865"/>
                  <a:pt x="14577" y="18638"/>
                </a:cubicBezTo>
                <a:cubicBezTo>
                  <a:pt x="15179" y="18465"/>
                  <a:pt x="15784" y="18125"/>
                  <a:pt x="16539" y="17952"/>
                </a:cubicBezTo>
                <a:cubicBezTo>
                  <a:pt x="17257" y="17839"/>
                  <a:pt x="17937" y="17554"/>
                  <a:pt x="18768" y="17439"/>
                </a:cubicBezTo>
                <a:cubicBezTo>
                  <a:pt x="19638" y="17439"/>
                  <a:pt x="20580" y="17324"/>
                  <a:pt x="21600" y="17324"/>
                </a:cubicBezTo>
                <a:lnTo>
                  <a:pt x="21600" y="0"/>
                </a:lnTo>
                <a:lnTo>
                  <a:pt x="0" y="0"/>
                </a:lnTo>
                <a:close/>
                <a:moveTo>
                  <a:pt x="0" y="20175"/>
                </a:moveTo>
              </a:path>
            </a:pathLst>
          </a:custGeom>
          <a:solidFill>
            <a:schemeClr val="tx2">
              <a:lumMod val="20000"/>
              <a:lumOff val="80000"/>
            </a:schemeClr>
          </a:solidFill>
          <a:ln w="25560">
            <a:solidFill>
              <a:schemeClr val="tx1"/>
            </a:solidFill>
            <a:miter/>
          </a:ln>
        </p:spPr>
        <p:style>
          <a:lnRef idx="0"/>
          <a:fillRef idx="0"/>
          <a:effectRef idx="0"/>
          <a:fontRef idx="minor"/>
        </p:style>
      </p:sp>
      <p:sp>
        <p:nvSpPr>
          <p:cNvPr id="631" name="CustomShape 18"/>
          <p:cNvSpPr/>
          <p:nvPr/>
        </p:nvSpPr>
        <p:spPr>
          <a:xfrm>
            <a:off x="937440" y="1809360"/>
            <a:ext cx="755640" cy="275040"/>
          </a:xfrm>
          <a:prstGeom prst="rect">
            <a:avLst/>
          </a:prstGeom>
          <a:noFill/>
          <a:ln w="12600">
            <a:noFill/>
          </a:ln>
        </p:spPr>
        <p:style>
          <a:lnRef idx="0"/>
          <a:fillRef idx="0"/>
          <a:effectRef idx="0"/>
          <a:fontRef idx="minor"/>
        </p:style>
        <p:txBody>
          <a:bodyPr wrap="none" lIns="0" rIns="0" tIns="0" bIns="0" anchor="ctr"/>
          <a:p>
            <a:pPr algn="ctr">
              <a:lnSpc>
                <a:spcPct val="100000"/>
              </a:lnSpc>
            </a:pPr>
            <a:r>
              <a:rPr b="0" lang="de-DE" sz="1800" spc="-1" strike="noStrike">
                <a:solidFill>
                  <a:srgbClr val="000000"/>
                </a:solidFill>
                <a:uFill>
                  <a:solidFill>
                    <a:srgbClr val="ffffff"/>
                  </a:solidFill>
                </a:uFill>
                <a:latin typeface="Calibri"/>
              </a:rPr>
              <a:t>Incident</a:t>
            </a:r>
            <a:endParaRPr b="0" lang="de-DE" sz="1800" spc="-1" strike="noStrike">
              <a:solidFill>
                <a:srgbClr val="000000"/>
              </a:solidFill>
              <a:uFill>
                <a:solidFill>
                  <a:srgbClr val="ffffff"/>
                </a:solidFill>
              </a:uFill>
              <a:latin typeface="Arial"/>
            </a:endParaRPr>
          </a:p>
        </p:txBody>
      </p:sp>
      <p:sp>
        <p:nvSpPr>
          <p:cNvPr id="632" name="Line 19"/>
          <p:cNvSpPr/>
          <p:nvPr/>
        </p:nvSpPr>
        <p:spPr>
          <a:xfrm>
            <a:off x="1908360" y="1982160"/>
            <a:ext cx="428400" cy="1080"/>
          </a:xfrm>
          <a:prstGeom prst="line">
            <a:avLst/>
          </a:prstGeom>
          <a:ln w="25560">
            <a:solidFill>
              <a:schemeClr val="tx1"/>
            </a:solidFill>
            <a:round/>
            <a:tailEnd len="med" type="triangle" w="med"/>
          </a:ln>
        </p:spPr>
        <p:style>
          <a:lnRef idx="0"/>
          <a:fillRef idx="0"/>
          <a:effectRef idx="0"/>
          <a:fontRef idx="minor"/>
        </p:style>
      </p:sp>
      <p:sp>
        <p:nvSpPr>
          <p:cNvPr id="633" name="CustomShape 20"/>
          <p:cNvSpPr/>
          <p:nvPr/>
        </p:nvSpPr>
        <p:spPr>
          <a:xfrm>
            <a:off x="6000120" y="3837600"/>
            <a:ext cx="1930680" cy="1005840"/>
          </a:xfrm>
          <a:custGeom>
            <a:avLst/>
            <a:gdLst/>
            <a:ahLst/>
            <a:rect l="l" t="t" r="r" b="b"/>
            <a:pathLst>
              <a:path w="21600" h="21600">
                <a:moveTo>
                  <a:pt x="10800" y="0"/>
                </a:moveTo>
                <a:lnTo>
                  <a:pt x="0" y="10800"/>
                </a:lnTo>
                <a:lnTo>
                  <a:pt x="10800" y="21600"/>
                </a:lnTo>
                <a:lnTo>
                  <a:pt x="21600" y="10800"/>
                </a:lnTo>
                <a:close/>
                <a:moveTo>
                  <a:pt x="10800" y="0"/>
                </a:moveTo>
              </a:path>
            </a:pathLst>
          </a:custGeom>
          <a:solidFill>
            <a:schemeClr val="tx2">
              <a:lumMod val="20000"/>
              <a:lumOff val="80000"/>
            </a:schemeClr>
          </a:solidFill>
          <a:ln w="25560">
            <a:solidFill>
              <a:schemeClr val="tx1"/>
            </a:solidFill>
            <a:miter/>
          </a:ln>
        </p:spPr>
        <p:style>
          <a:lnRef idx="0"/>
          <a:fillRef idx="0"/>
          <a:effectRef idx="0"/>
          <a:fontRef idx="minor"/>
        </p:style>
      </p:sp>
      <p:sp>
        <p:nvSpPr>
          <p:cNvPr id="634" name="CustomShape 21"/>
          <p:cNvSpPr/>
          <p:nvPr/>
        </p:nvSpPr>
        <p:spPr>
          <a:xfrm>
            <a:off x="6283080" y="4178520"/>
            <a:ext cx="1395720" cy="365760"/>
          </a:xfrm>
          <a:prstGeom prst="rect">
            <a:avLst/>
          </a:prstGeom>
          <a:noFill/>
          <a:ln w="12600">
            <a:noFill/>
          </a:ln>
        </p:spPr>
        <p:style>
          <a:lnRef idx="0"/>
          <a:fillRef idx="0"/>
          <a:effectRef idx="0"/>
          <a:fontRef idx="minor"/>
        </p:style>
        <p:txBody>
          <a:bodyPr wrap="none" lIns="0" rIns="0" tIns="0" bIns="0" anchor="ctr"/>
          <a:p>
            <a:pPr algn="ctr">
              <a:lnSpc>
                <a:spcPct val="100000"/>
              </a:lnSpc>
            </a:pPr>
            <a:r>
              <a:rPr b="0" lang="de-DE" sz="1200" spc="-1" strike="noStrike">
                <a:solidFill>
                  <a:srgbClr val="000000"/>
                </a:solidFill>
                <a:uFill>
                  <a:solidFill>
                    <a:srgbClr val="ffffff"/>
                  </a:solidFill>
                </a:uFill>
                <a:latin typeface="Calibri"/>
              </a:rPr>
              <a:t>Funktionale Eskalation</a:t>
            </a:r>
            <a:endParaRPr b="0" lang="de-DE" sz="1800" spc="-1" strike="noStrike">
              <a:solidFill>
                <a:srgbClr val="000000"/>
              </a:solidFill>
              <a:uFill>
                <a:solidFill>
                  <a:srgbClr val="ffffff"/>
                </a:solidFill>
              </a:uFill>
              <a:latin typeface="Arial"/>
            </a:endParaRPr>
          </a:p>
          <a:p>
            <a:pPr algn="ctr">
              <a:lnSpc>
                <a:spcPct val="100000"/>
              </a:lnSpc>
            </a:pPr>
            <a:r>
              <a:rPr b="0" lang="de-DE" sz="1200" spc="-1" strike="noStrike">
                <a:solidFill>
                  <a:srgbClr val="000000"/>
                </a:solidFill>
                <a:uFill>
                  <a:solidFill>
                    <a:srgbClr val="ffffff"/>
                  </a:solidFill>
                </a:uFill>
                <a:latin typeface="Calibri"/>
              </a:rPr>
              <a:t>erforderlich?</a:t>
            </a:r>
            <a:endParaRPr b="0" lang="de-DE" sz="1800" spc="-1" strike="noStrike">
              <a:solidFill>
                <a:srgbClr val="000000"/>
              </a:solidFill>
              <a:uFill>
                <a:solidFill>
                  <a:srgbClr val="ffffff"/>
                </a:solidFill>
              </a:uFill>
              <a:latin typeface="Arial"/>
            </a:endParaRPr>
          </a:p>
        </p:txBody>
      </p:sp>
      <p:sp>
        <p:nvSpPr>
          <p:cNvPr id="635" name="CustomShape 22"/>
          <p:cNvSpPr/>
          <p:nvPr/>
        </p:nvSpPr>
        <p:spPr>
          <a:xfrm>
            <a:off x="7054920" y="4966560"/>
            <a:ext cx="435600" cy="274680"/>
          </a:xfrm>
          <a:prstGeom prst="rect">
            <a:avLst/>
          </a:prstGeom>
          <a:noFill/>
          <a:ln w="25560">
            <a:noFill/>
          </a:ln>
        </p:spPr>
        <p:style>
          <a:lnRef idx="0"/>
          <a:fillRef idx="0"/>
          <a:effectRef idx="0"/>
          <a:fontRef idx="minor"/>
        </p:style>
        <p:txBody>
          <a:bodyPr wrap="none" lIns="0" rIns="0" tIns="0" bIns="0"/>
          <a:p>
            <a:pPr algn="ctr">
              <a:lnSpc>
                <a:spcPct val="100000"/>
              </a:lnSpc>
            </a:pPr>
            <a:r>
              <a:rPr b="0" lang="de-DE" sz="1800" spc="-1" strike="noStrike">
                <a:solidFill>
                  <a:srgbClr val="000000"/>
                </a:solidFill>
                <a:uFill>
                  <a:solidFill>
                    <a:srgbClr val="ffffff"/>
                  </a:solidFill>
                </a:uFill>
                <a:latin typeface="Calibri"/>
              </a:rPr>
              <a:t>Nein</a:t>
            </a:r>
            <a:endParaRPr b="0" lang="de-DE" sz="1800" spc="-1" strike="noStrike">
              <a:solidFill>
                <a:srgbClr val="000000"/>
              </a:solidFill>
              <a:uFill>
                <a:solidFill>
                  <a:srgbClr val="ffffff"/>
                </a:solidFill>
              </a:uFill>
              <a:latin typeface="Arial"/>
            </a:endParaRPr>
          </a:p>
        </p:txBody>
      </p:sp>
      <p:sp>
        <p:nvSpPr>
          <p:cNvPr id="636" name="CustomShape 23"/>
          <p:cNvSpPr/>
          <p:nvPr/>
        </p:nvSpPr>
        <p:spPr>
          <a:xfrm>
            <a:off x="7061760" y="3515040"/>
            <a:ext cx="183960" cy="274680"/>
          </a:xfrm>
          <a:prstGeom prst="rect">
            <a:avLst/>
          </a:prstGeom>
          <a:noFill/>
          <a:ln w="25560">
            <a:noFill/>
          </a:ln>
        </p:spPr>
        <p:style>
          <a:lnRef idx="0"/>
          <a:fillRef idx="0"/>
          <a:effectRef idx="0"/>
          <a:fontRef idx="minor"/>
        </p:style>
        <p:txBody>
          <a:bodyPr wrap="none" lIns="0" rIns="0" tIns="0" bIns="0"/>
          <a:p>
            <a:pPr algn="ctr">
              <a:lnSpc>
                <a:spcPct val="100000"/>
              </a:lnSpc>
            </a:pPr>
            <a:r>
              <a:rPr b="0" lang="de-DE" sz="1800" spc="-1" strike="noStrike">
                <a:solidFill>
                  <a:srgbClr val="000000"/>
                </a:solidFill>
                <a:uFill>
                  <a:solidFill>
                    <a:srgbClr val="ffffff"/>
                  </a:solidFill>
                </a:uFill>
                <a:latin typeface="Calibri"/>
              </a:rPr>
              <a:t>Ja</a:t>
            </a:r>
            <a:endParaRPr b="0" lang="de-DE" sz="1800" spc="-1" strike="noStrike">
              <a:solidFill>
                <a:srgbClr val="000000"/>
              </a:solidFill>
              <a:uFill>
                <a:solidFill>
                  <a:srgbClr val="ffffff"/>
                </a:solidFill>
              </a:uFill>
              <a:latin typeface="Arial"/>
            </a:endParaRPr>
          </a:p>
        </p:txBody>
      </p:sp>
      <p:sp>
        <p:nvSpPr>
          <p:cNvPr id="637" name="CustomShape 24"/>
          <p:cNvSpPr/>
          <p:nvPr/>
        </p:nvSpPr>
        <p:spPr>
          <a:xfrm>
            <a:off x="2196360" y="6282720"/>
            <a:ext cx="360" cy="276840"/>
          </a:xfrm>
          <a:prstGeom prst="rect">
            <a:avLst/>
          </a:prstGeom>
          <a:noFill/>
          <a:ln w="12600">
            <a:noFill/>
          </a:ln>
        </p:spPr>
        <p:style>
          <a:lnRef idx="0"/>
          <a:fillRef idx="0"/>
          <a:effectRef idx="0"/>
          <a:fontRef idx="minor"/>
        </p:style>
      </p:sp>
      <p:sp>
        <p:nvSpPr>
          <p:cNvPr id="638" name="CustomShape 25"/>
          <p:cNvSpPr/>
          <p:nvPr/>
        </p:nvSpPr>
        <p:spPr>
          <a:xfrm flipV="1" rot="16200000">
            <a:off x="6727320" y="3598920"/>
            <a:ext cx="476640" cy="360"/>
          </a:xfrm>
          <a:prstGeom prst="bentConnector3">
            <a:avLst>
              <a:gd name="adj1" fmla="val 50000"/>
            </a:avLst>
          </a:prstGeom>
          <a:noFill/>
          <a:ln>
            <a:solidFill>
              <a:schemeClr val="tx1"/>
            </a:solidFill>
            <a:round/>
            <a:tailEnd len="med" type="arrow" w="med"/>
          </a:ln>
          <a:effectLst>
            <a:outerShdw blurRad="40000" dir="5400000" dist="20000" rotWithShape="0">
              <a:srgbClr val="000000">
                <a:alpha val="38000"/>
              </a:srgbClr>
            </a:outerShdw>
          </a:effectLst>
        </p:spPr>
        <p:style>
          <a:lnRef idx="2">
            <a:schemeClr val="accent1"/>
          </a:lnRef>
          <a:fillRef idx="0">
            <a:schemeClr val="accent1"/>
          </a:fillRef>
          <a:effectRef idx="1">
            <a:schemeClr val="accent1"/>
          </a:effectRef>
          <a:fontRef idx="minor"/>
        </p:style>
      </p:sp>
      <p:sp>
        <p:nvSpPr>
          <p:cNvPr id="639" name="CustomShape 26"/>
          <p:cNvSpPr/>
          <p:nvPr/>
        </p:nvSpPr>
        <p:spPr>
          <a:xfrm flipV="1" rot="10800000">
            <a:off x="6965640" y="5288760"/>
            <a:ext cx="2091600" cy="433440"/>
          </a:xfrm>
          <a:prstGeom prst="bentConnector3">
            <a:avLst>
              <a:gd name="adj1" fmla="val -30"/>
            </a:avLst>
          </a:prstGeom>
          <a:noFill/>
          <a:ln>
            <a:solidFill>
              <a:schemeClr val="tx1"/>
            </a:solidFill>
            <a:round/>
            <a:tailEnd len="med" type="arrow" w="med"/>
          </a:ln>
          <a:effectLst>
            <a:outerShdw blurRad="40000" dir="5400000" dist="20000" rotWithShape="0">
              <a:srgbClr val="000000">
                <a:alpha val="38000"/>
              </a:srgbClr>
            </a:outerShdw>
          </a:effectLst>
        </p:spPr>
        <p:style>
          <a:lnRef idx="2">
            <a:schemeClr val="accent1"/>
          </a:lnRef>
          <a:fillRef idx="0">
            <a:schemeClr val="accent1"/>
          </a:fillRef>
          <a:effectRef idx="1">
            <a:schemeClr val="accent1"/>
          </a:effectRef>
          <a:fontRef idx="minor"/>
        </p:style>
      </p:sp>
      <p:sp>
        <p:nvSpPr>
          <p:cNvPr id="640" name="CustomShape 27"/>
          <p:cNvSpPr/>
          <p:nvPr/>
        </p:nvSpPr>
        <p:spPr>
          <a:xfrm flipV="1">
            <a:off x="4873680" y="4353120"/>
            <a:ext cx="1045440" cy="360"/>
          </a:xfrm>
          <a:prstGeom prst="bentConnector3">
            <a:avLst>
              <a:gd name="adj1" fmla="val 50000"/>
            </a:avLst>
          </a:prstGeom>
          <a:noFill/>
          <a:ln>
            <a:solidFill>
              <a:schemeClr val="tx1"/>
            </a:solidFill>
            <a:round/>
            <a:tailEnd len="med" type="arrow" w="med"/>
          </a:ln>
          <a:effectLst>
            <a:outerShdw blurRad="40000" dir="5400000" dist="20000" rotWithShape="0">
              <a:srgbClr val="000000">
                <a:alpha val="38000"/>
              </a:srgbClr>
            </a:outerShdw>
          </a:effectLst>
        </p:spPr>
        <p:style>
          <a:lnRef idx="2">
            <a:schemeClr val="accent1"/>
          </a:lnRef>
          <a:fillRef idx="0">
            <a:schemeClr val="accent1"/>
          </a:fillRef>
          <a:effectRef idx="1">
            <a:schemeClr val="accent1"/>
          </a:effectRef>
          <a:fontRef idx="minor"/>
        </p:style>
      </p:sp>
      <p:sp>
        <p:nvSpPr>
          <p:cNvPr id="641" name="CustomShape 28"/>
          <p:cNvSpPr/>
          <p:nvPr/>
        </p:nvSpPr>
        <p:spPr>
          <a:xfrm>
            <a:off x="5702400" y="2932920"/>
            <a:ext cx="2526120" cy="427680"/>
          </a:xfrm>
          <a:prstGeom prst="rect">
            <a:avLst/>
          </a:prstGeom>
          <a:ln>
            <a:round/>
          </a:ln>
        </p:spPr>
        <p:style>
          <a:lnRef idx="2">
            <a:schemeClr val="accent4">
              <a:shade val="50000"/>
            </a:schemeClr>
          </a:lnRef>
          <a:fillRef idx="1">
            <a:schemeClr val="accent4"/>
          </a:fillRef>
          <a:effectRef idx="0">
            <a:schemeClr val="accent4"/>
          </a:effectRef>
          <a:fontRef idx="minor"/>
        </p:style>
      </p:sp>
      <p:sp>
        <p:nvSpPr>
          <p:cNvPr id="642" name="CustomShape 29"/>
          <p:cNvSpPr/>
          <p:nvPr/>
        </p:nvSpPr>
        <p:spPr>
          <a:xfrm>
            <a:off x="6515640" y="3019680"/>
            <a:ext cx="939960" cy="275040"/>
          </a:xfrm>
          <a:prstGeom prst="rect">
            <a:avLst/>
          </a:prstGeom>
          <a:noFill/>
          <a:ln w="12600">
            <a:noFill/>
          </a:ln>
        </p:spPr>
        <p:style>
          <a:lnRef idx="0"/>
          <a:fillRef idx="0"/>
          <a:effectRef idx="0"/>
          <a:fontRef idx="minor"/>
        </p:style>
        <p:txBody>
          <a:bodyPr wrap="none" lIns="0" rIns="0" tIns="0" bIns="0" anchor="ctr"/>
          <a:p>
            <a:pPr algn="ctr">
              <a:lnSpc>
                <a:spcPct val="100000"/>
              </a:lnSpc>
            </a:pPr>
            <a:r>
              <a:rPr b="0" lang="de-DE" sz="1800" spc="-1" strike="noStrike">
                <a:solidFill>
                  <a:srgbClr val="ffffff"/>
                </a:solidFill>
                <a:uFill>
                  <a:solidFill>
                    <a:srgbClr val="ffffff"/>
                  </a:solidFill>
                </a:uFill>
                <a:latin typeface="Calibri"/>
              </a:rPr>
              <a:t>Eskalation</a:t>
            </a:r>
            <a:endParaRPr b="0" lang="de-DE" sz="1800" spc="-1" strike="noStrike">
              <a:solidFill>
                <a:srgbClr val="000000"/>
              </a:solidFill>
              <a:uFill>
                <a:solidFill>
                  <a:srgbClr val="ffffff"/>
                </a:solidFill>
              </a:uFill>
              <a:latin typeface="Arial"/>
            </a:endParaRPr>
          </a:p>
        </p:txBody>
      </p:sp>
      <p:sp>
        <p:nvSpPr>
          <p:cNvPr id="643" name="CustomShape 30"/>
          <p:cNvSpPr/>
          <p:nvPr/>
        </p:nvSpPr>
        <p:spPr>
          <a:xfrm flipH="1" flipV="1" rot="16200000">
            <a:off x="5287320" y="2518560"/>
            <a:ext cx="1263960" cy="2091600"/>
          </a:xfrm>
          <a:prstGeom prst="bentConnector4">
            <a:avLst>
              <a:gd name="adj1" fmla="val -18080"/>
              <a:gd name="adj2" fmla="val 80193"/>
            </a:avLst>
          </a:prstGeom>
          <a:noFill/>
          <a:ln>
            <a:solidFill>
              <a:schemeClr val="tx1"/>
            </a:solidFill>
            <a:round/>
            <a:tailEnd len="med" type="arrow" w="med"/>
          </a:ln>
          <a:effectLst>
            <a:outerShdw blurRad="40000" dir="5400000" dist="20000" rotWithShape="0">
              <a:srgbClr val="000000">
                <a:alpha val="38000"/>
              </a:srgbClr>
            </a:outerShdw>
          </a:effectLst>
        </p:spPr>
        <p:style>
          <a:lnRef idx="2">
            <a:schemeClr val="accent1"/>
          </a:lnRef>
          <a:fillRef idx="0">
            <a:schemeClr val="accent1"/>
          </a:fillRef>
          <a:effectRef idx="1">
            <a:schemeClr val="accent1"/>
          </a:effectRef>
          <a:fontRef idx="minor"/>
        </p:style>
      </p:sp>
      <p:sp>
        <p:nvSpPr>
          <p:cNvPr id="644" name="TextShape 31"/>
          <p:cNvSpPr txBox="1"/>
          <p:nvPr/>
        </p:nvSpPr>
        <p:spPr>
          <a:xfrm>
            <a:off x="6553080" y="6430680"/>
            <a:ext cx="2133360" cy="364680"/>
          </a:xfrm>
          <a:prstGeom prst="rect">
            <a:avLst/>
          </a:prstGeom>
          <a:noFill/>
          <a:ln>
            <a:noFill/>
          </a:ln>
        </p:spPr>
        <p:txBody>
          <a:bodyPr anchor="ctr"/>
          <a:p>
            <a:pPr algn="r">
              <a:lnSpc>
                <a:spcPct val="100000"/>
              </a:lnSpc>
            </a:pPr>
            <a:fld id="{27BA5254-5C63-4625-B95F-D9EEAA1177E0}" type="slidenum">
              <a:rPr b="0" lang="de-DE" sz="1200" spc="-1" strike="noStrike">
                <a:solidFill>
                  <a:srgbClr val="8b8b8b"/>
                </a:solidFill>
                <a:uFill>
                  <a:solidFill>
                    <a:srgbClr val="ffffff"/>
                  </a:solidFill>
                </a:uFill>
                <a:latin typeface="Calibri"/>
              </a:rPr>
              <a:t>&lt;Foliennummer&gt;</a:t>
            </a:fld>
            <a:endParaRPr b="0" lang="de-DE" sz="1400" spc="-1" strike="noStrike">
              <a:solidFill>
                <a:srgbClr val="000000"/>
              </a:solidFill>
              <a:uFill>
                <a:solidFill>
                  <a:srgbClr val="ffffff"/>
                </a:solidFill>
              </a:uFill>
              <a:latin typeface="Times New Roman"/>
            </a:endParaRPr>
          </a:p>
        </p:txBody>
      </p:sp>
      <p:sp>
        <p:nvSpPr>
          <p:cNvPr id="645" name="Line 32"/>
          <p:cNvSpPr/>
          <p:nvPr/>
        </p:nvSpPr>
        <p:spPr>
          <a:xfrm>
            <a:off x="3607920" y="2981880"/>
            <a:ext cx="360" cy="378720"/>
          </a:xfrm>
          <a:prstGeom prst="line">
            <a:avLst/>
          </a:prstGeom>
          <a:ln w="25560">
            <a:solidFill>
              <a:schemeClr val="tx1"/>
            </a:solidFill>
            <a:round/>
            <a:tailEnd len="med" type="triangle" w="med"/>
          </a:ln>
        </p:spPr>
        <p:style>
          <a:lnRef idx="0"/>
          <a:fillRef idx="0"/>
          <a:effectRef idx="0"/>
          <a:fontRef idx="minor"/>
        </p:style>
      </p:sp>
    </p:spTree>
  </p:cSld>
</p:sld>
</file>

<file path=ppt/slides/slide7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646" name="TextShape 1"/>
          <p:cNvSpPr txBox="1"/>
          <p:nvPr/>
        </p:nvSpPr>
        <p:spPr>
          <a:xfrm>
            <a:off x="457200" y="274680"/>
            <a:ext cx="7353360" cy="1047600"/>
          </a:xfrm>
          <a:prstGeom prst="rect">
            <a:avLst/>
          </a:prstGeom>
          <a:noFill/>
          <a:ln>
            <a:noFill/>
          </a:ln>
        </p:spPr>
        <p:txBody>
          <a:bodyPr anchor="ctr"/>
          <a:p>
            <a:pPr>
              <a:lnSpc>
                <a:spcPct val="100000"/>
              </a:lnSpc>
            </a:pPr>
            <a:r>
              <a:rPr b="0" lang="en-US" sz="3200" spc="-1" strike="noStrike">
                <a:solidFill>
                  <a:srgbClr val="205595"/>
                </a:solidFill>
                <a:uFill>
                  <a:solidFill>
                    <a:srgbClr val="ffffff"/>
                  </a:solidFill>
                </a:uFill>
                <a:latin typeface="Calibri"/>
              </a:rPr>
              <a:t>ISRM: Rollen und Verantwortlichkeiten</a:t>
            </a:r>
            <a:endParaRPr b="0" lang="en-US" sz="1800" spc="-1" strike="noStrike">
              <a:solidFill>
                <a:srgbClr val="000000"/>
              </a:solidFill>
              <a:uFill>
                <a:solidFill>
                  <a:srgbClr val="ffffff"/>
                </a:solidFill>
              </a:uFill>
              <a:latin typeface="Calibri"/>
            </a:endParaRPr>
          </a:p>
        </p:txBody>
      </p:sp>
      <p:graphicFrame>
        <p:nvGraphicFramePr>
          <p:cNvPr id="647" name="Table 2"/>
          <p:cNvGraphicFramePr/>
          <p:nvPr/>
        </p:nvGraphicFramePr>
        <p:xfrm>
          <a:off x="457200" y="1697040"/>
          <a:ext cx="8229240" cy="1112040"/>
        </p:xfrm>
        <a:graphic>
          <a:graphicData uri="http://schemas.openxmlformats.org/drawingml/2006/table">
            <a:tbl>
              <a:tblPr/>
              <a:tblGrid>
                <a:gridCol w="1807200"/>
                <a:gridCol w="4093200"/>
                <a:gridCol w="2328840"/>
              </a:tblGrid>
              <a:tr h="318960">
                <a:tc>
                  <a:txBody>
                    <a:bodyPr/>
                    <a:p>
                      <a:pPr>
                        <a:lnSpc>
                          <a:spcPct val="100000"/>
                        </a:lnSpc>
                      </a:pPr>
                      <a:r>
                        <a:rPr b="1" lang="de-DE" sz="1800" spc="-1" strike="noStrike">
                          <a:solidFill>
                            <a:srgbClr val="ffffff"/>
                          </a:solidFill>
                          <a:uFill>
                            <a:solidFill>
                              <a:srgbClr val="ffffff"/>
                            </a:solidFill>
                          </a:uFill>
                          <a:latin typeface="Calibri"/>
                        </a:rPr>
                        <a:t>Rolle</a:t>
                      </a:r>
                      <a:endParaRPr b="0" lang="de-DE" sz="1800" spc="-1" strike="noStrike">
                        <a:solidFill>
                          <a:srgbClr val="000000"/>
                        </a:solidFill>
                        <a:uFill>
                          <a:solidFill>
                            <a:srgbClr val="ffffff"/>
                          </a:solidFill>
                        </a:uFill>
                        <a:latin typeface="Arial"/>
                      </a:endParaRPr>
                    </a:p>
                  </a:txBody>
                  <a:tcPr marL="91440" marR="91440">
                    <a:lnL w="12240">
                      <a:solidFill>
                        <a:srgbClr val="ffffff"/>
                      </a:solidFill>
                    </a:lnL>
                    <a:lnR w="12240">
                      <a:solidFill>
                        <a:srgbClr val="ffffff"/>
                      </a:solidFill>
                    </a:lnR>
                    <a:lnT w="12240">
                      <a:solidFill>
                        <a:srgbClr val="ffffff"/>
                      </a:solidFill>
                    </a:lnT>
                    <a:lnB w="38160">
                      <a:solidFill>
                        <a:srgbClr val="ffffff"/>
                      </a:solidFill>
                    </a:lnB>
                    <a:solidFill>
                      <a:srgbClr val="4f81bd"/>
                    </a:solidFill>
                  </a:tcPr>
                </a:tc>
                <a:tc>
                  <a:txBody>
                    <a:bodyPr/>
                    <a:p>
                      <a:pPr>
                        <a:lnSpc>
                          <a:spcPct val="100000"/>
                        </a:lnSpc>
                      </a:pPr>
                      <a:r>
                        <a:rPr b="1" lang="de-DE" sz="1800" spc="-1" strike="noStrike">
                          <a:solidFill>
                            <a:srgbClr val="ffffff"/>
                          </a:solidFill>
                          <a:uFill>
                            <a:solidFill>
                              <a:srgbClr val="ffffff"/>
                            </a:solidFill>
                          </a:uFill>
                          <a:latin typeface="Calibri"/>
                        </a:rPr>
                        <a:t>Aufgaben</a:t>
                      </a:r>
                      <a:endParaRPr b="0" lang="de-DE" sz="1800" spc="-1" strike="noStrike">
                        <a:solidFill>
                          <a:srgbClr val="000000"/>
                        </a:solidFill>
                        <a:uFill>
                          <a:solidFill>
                            <a:srgbClr val="ffffff"/>
                          </a:solidFill>
                        </a:uFill>
                        <a:latin typeface="Arial"/>
                      </a:endParaRPr>
                    </a:p>
                  </a:txBody>
                  <a:tcPr marL="91440" marR="91440">
                    <a:lnL w="12240">
                      <a:solidFill>
                        <a:srgbClr val="ffffff"/>
                      </a:solidFill>
                    </a:lnL>
                    <a:lnR w="12240">
                      <a:solidFill>
                        <a:srgbClr val="ffffff"/>
                      </a:solidFill>
                    </a:lnR>
                    <a:lnT w="12240">
                      <a:solidFill>
                        <a:srgbClr val="ffffff"/>
                      </a:solidFill>
                    </a:lnT>
                    <a:lnB w="38160">
                      <a:solidFill>
                        <a:srgbClr val="ffffff"/>
                      </a:solidFill>
                    </a:lnB>
                    <a:solidFill>
                      <a:srgbClr val="4f81bd"/>
                    </a:solidFill>
                  </a:tcPr>
                </a:tc>
                <a:tc>
                  <a:txBody>
                    <a:bodyPr/>
                    <a:p>
                      <a:pPr>
                        <a:lnSpc>
                          <a:spcPct val="100000"/>
                        </a:lnSpc>
                      </a:pPr>
                      <a:r>
                        <a:rPr b="1" lang="de-DE" sz="1800" spc="-1" strike="noStrike">
                          <a:solidFill>
                            <a:srgbClr val="ffffff"/>
                          </a:solidFill>
                          <a:uFill>
                            <a:solidFill>
                              <a:srgbClr val="ffffff"/>
                            </a:solidFill>
                          </a:uFill>
                          <a:latin typeface="Calibri"/>
                        </a:rPr>
                        <a:t>Ca. Anzahl Personen</a:t>
                      </a:r>
                      <a:endParaRPr b="0" lang="de-DE" sz="1800" spc="-1" strike="noStrike">
                        <a:solidFill>
                          <a:srgbClr val="000000"/>
                        </a:solidFill>
                        <a:uFill>
                          <a:solidFill>
                            <a:srgbClr val="ffffff"/>
                          </a:solidFill>
                        </a:uFill>
                        <a:latin typeface="Arial"/>
                      </a:endParaRPr>
                    </a:p>
                  </a:txBody>
                  <a:tcPr marL="91440" marR="91440">
                    <a:lnL w="12240">
                      <a:solidFill>
                        <a:srgbClr val="ffffff"/>
                      </a:solidFill>
                    </a:lnL>
                    <a:lnR w="12240">
                      <a:solidFill>
                        <a:srgbClr val="ffffff"/>
                      </a:solidFill>
                    </a:lnR>
                    <a:lnT w="12240">
                      <a:solidFill>
                        <a:srgbClr val="ffffff"/>
                      </a:solidFill>
                    </a:lnT>
                    <a:lnB w="38160">
                      <a:solidFill>
                        <a:srgbClr val="ffffff"/>
                      </a:solidFill>
                    </a:lnB>
                    <a:solidFill>
                      <a:srgbClr val="4f81bd"/>
                    </a:solidFill>
                  </a:tcPr>
                </a:tc>
              </a:tr>
              <a:tr h="494280">
                <a:tc>
                  <a:txBody>
                    <a:bodyPr/>
                    <a:p>
                      <a:pPr>
                        <a:lnSpc>
                          <a:spcPct val="100000"/>
                        </a:lnSpc>
                      </a:pPr>
                      <a:r>
                        <a:rPr b="0" lang="de-DE" sz="1600" spc="-1" strike="noStrike">
                          <a:solidFill>
                            <a:srgbClr val="000000"/>
                          </a:solidFill>
                          <a:uFill>
                            <a:solidFill>
                              <a:srgbClr val="ffffff"/>
                            </a:solidFill>
                          </a:uFill>
                          <a:latin typeface="Calibri"/>
                        </a:rPr>
                        <a:t>Prozess-Owner ISRM</a:t>
                      </a:r>
                      <a:endParaRPr b="0" lang="de-DE" sz="1800" spc="-1" strike="noStrike">
                        <a:solidFill>
                          <a:srgbClr val="000000"/>
                        </a:solidFill>
                        <a:uFill>
                          <a:solidFill>
                            <a:srgbClr val="ffffff"/>
                          </a:solidFill>
                        </a:uFill>
                        <a:latin typeface="Arial"/>
                      </a:endParaRPr>
                    </a:p>
                  </a:txBody>
                  <a:tcPr marL="91440" marR="91440">
                    <a:lnL w="12240">
                      <a:solidFill>
                        <a:srgbClr val="ffffff"/>
                      </a:solidFill>
                    </a:lnL>
                    <a:lnR w="12240">
                      <a:solidFill>
                        <a:srgbClr val="ffffff"/>
                      </a:solidFill>
                    </a:lnR>
                    <a:lnT w="12240">
                      <a:solidFill>
                        <a:srgbClr val="ffffff"/>
                      </a:solidFill>
                    </a:lnT>
                    <a:lnB w="12240">
                      <a:solidFill>
                        <a:srgbClr val="ffffff"/>
                      </a:solidFill>
                    </a:lnB>
                    <a:solidFill>
                      <a:srgbClr val="d0d8e7"/>
                    </a:solidFill>
                  </a:tcPr>
                </a:tc>
                <a:tc>
                  <a:txBody>
                    <a:bodyPr/>
                    <a:p>
                      <a:pPr marL="285840" indent="-285480">
                        <a:lnSpc>
                          <a:spcPct val="100000"/>
                        </a:lnSpc>
                        <a:buClr>
                          <a:srgbClr val="000000"/>
                        </a:buClr>
                        <a:buFont typeface="Arial"/>
                        <a:buChar char="•"/>
                      </a:pPr>
                      <a:r>
                        <a:rPr b="0" i="1" lang="de-DE" sz="1600" spc="-1" strike="noStrike">
                          <a:solidFill>
                            <a:srgbClr val="000000"/>
                          </a:solidFill>
                          <a:uFill>
                            <a:solidFill>
                              <a:srgbClr val="ffffff"/>
                            </a:solidFill>
                          </a:uFill>
                          <a:latin typeface="Calibri"/>
                        </a:rPr>
                        <a:t>Allg. Aufgaben eines Prozess-Owners im Kontext ISRM</a:t>
                      </a:r>
                      <a:endParaRPr b="0" lang="de-DE" sz="1800" spc="-1" strike="noStrike">
                        <a:solidFill>
                          <a:srgbClr val="000000"/>
                        </a:solidFill>
                        <a:uFill>
                          <a:solidFill>
                            <a:srgbClr val="ffffff"/>
                          </a:solidFill>
                        </a:uFill>
                        <a:latin typeface="Arial"/>
                      </a:endParaRPr>
                    </a:p>
                  </a:txBody>
                  <a:tcPr marL="91440" marR="91440">
                    <a:lnL w="12240">
                      <a:solidFill>
                        <a:srgbClr val="ffffff"/>
                      </a:solidFill>
                    </a:lnL>
                    <a:lnR w="12240">
                      <a:solidFill>
                        <a:srgbClr val="ffffff"/>
                      </a:solidFill>
                    </a:lnR>
                    <a:lnT w="12240">
                      <a:solidFill>
                        <a:srgbClr val="ffffff"/>
                      </a:solidFill>
                    </a:lnT>
                    <a:lnB w="12240">
                      <a:solidFill>
                        <a:srgbClr val="ffffff"/>
                      </a:solidFill>
                    </a:lnB>
                    <a:solidFill>
                      <a:srgbClr val="d0d8e7"/>
                    </a:solidFill>
                  </a:tcPr>
                </a:tc>
                <a:tc>
                  <a:txBody>
                    <a:bodyPr/>
                    <a:p>
                      <a:pPr>
                        <a:lnSpc>
                          <a:spcPct val="100000"/>
                        </a:lnSpc>
                      </a:pPr>
                      <a:r>
                        <a:rPr b="0" lang="de-DE" sz="1600" spc="-1" strike="noStrike">
                          <a:solidFill>
                            <a:srgbClr val="000000"/>
                          </a:solidFill>
                          <a:uFill>
                            <a:solidFill>
                              <a:srgbClr val="ffffff"/>
                            </a:solidFill>
                          </a:uFill>
                          <a:latin typeface="Calibri"/>
                        </a:rPr>
                        <a:t>nur 1</a:t>
                      </a:r>
                      <a:endParaRPr b="0" lang="de-DE" sz="1800" spc="-1" strike="noStrike">
                        <a:solidFill>
                          <a:srgbClr val="000000"/>
                        </a:solidFill>
                        <a:uFill>
                          <a:solidFill>
                            <a:srgbClr val="ffffff"/>
                          </a:solidFill>
                        </a:uFill>
                        <a:latin typeface="Arial"/>
                      </a:endParaRPr>
                    </a:p>
                  </a:txBody>
                  <a:tcPr marL="91440" marR="91440">
                    <a:lnL w="12240">
                      <a:solidFill>
                        <a:srgbClr val="ffffff"/>
                      </a:solidFill>
                    </a:lnL>
                    <a:lnR w="12240">
                      <a:solidFill>
                        <a:srgbClr val="ffffff"/>
                      </a:solidFill>
                    </a:lnR>
                    <a:lnT w="12240">
                      <a:solidFill>
                        <a:srgbClr val="ffffff"/>
                      </a:solidFill>
                    </a:lnT>
                    <a:lnB w="12240">
                      <a:solidFill>
                        <a:srgbClr val="ffffff"/>
                      </a:solidFill>
                    </a:lnB>
                    <a:solidFill>
                      <a:srgbClr val="d0d8e7"/>
                    </a:solidFill>
                  </a:tcPr>
                </a:tc>
              </a:tr>
              <a:tr h="2305440">
                <a:tc>
                  <a:txBody>
                    <a:bodyPr/>
                    <a:p>
                      <a:pPr>
                        <a:lnSpc>
                          <a:spcPct val="100000"/>
                        </a:lnSpc>
                      </a:pPr>
                      <a:r>
                        <a:rPr b="0" lang="de-DE" sz="1600" spc="-1" strike="noStrike">
                          <a:solidFill>
                            <a:srgbClr val="000000"/>
                          </a:solidFill>
                          <a:uFill>
                            <a:solidFill>
                              <a:srgbClr val="ffffff"/>
                            </a:solidFill>
                          </a:uFill>
                          <a:latin typeface="Calibri"/>
                        </a:rPr>
                        <a:t>Prozessmanager ISRM</a:t>
                      </a:r>
                      <a:endParaRPr b="0" lang="de-DE" sz="1800" spc="-1" strike="noStrike">
                        <a:solidFill>
                          <a:srgbClr val="000000"/>
                        </a:solidFill>
                        <a:uFill>
                          <a:solidFill>
                            <a:srgbClr val="ffffff"/>
                          </a:solidFill>
                        </a:uFill>
                        <a:latin typeface="Arial"/>
                      </a:endParaRPr>
                    </a:p>
                  </a:txBody>
                  <a:tcPr marL="91440" marR="91440">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c>
                  <a:txBody>
                    <a:bodyPr/>
                    <a:p>
                      <a:pPr>
                        <a:lnSpc>
                          <a:spcPct val="100000"/>
                        </a:lnSpc>
                      </a:pPr>
                      <a:r>
                        <a:rPr b="0" i="1" lang="de-DE" sz="1600" spc="-1" strike="noStrike">
                          <a:solidFill>
                            <a:srgbClr val="000000"/>
                          </a:solidFill>
                          <a:uFill>
                            <a:solidFill>
                              <a:srgbClr val="ffffff"/>
                            </a:solidFill>
                          </a:uFill>
                          <a:latin typeface="Calibri"/>
                        </a:rPr>
                        <a:t>Allg. Aufgaben eines Prozessmanagers und:</a:t>
                      </a:r>
                      <a:endParaRPr b="0" lang="de-DE" sz="1800" spc="-1" strike="noStrike">
                        <a:solidFill>
                          <a:srgbClr val="000000"/>
                        </a:solidFill>
                        <a:uFill>
                          <a:solidFill>
                            <a:srgbClr val="ffffff"/>
                          </a:solidFill>
                        </a:uFill>
                        <a:latin typeface="Arial"/>
                      </a:endParaRPr>
                    </a:p>
                    <a:p>
                      <a:pPr marL="285840" indent="-285480">
                        <a:lnSpc>
                          <a:spcPct val="100000"/>
                        </a:lnSpc>
                        <a:buClr>
                          <a:srgbClr val="000000"/>
                        </a:buClr>
                        <a:buFont typeface="Arial"/>
                        <a:buChar char="•"/>
                      </a:pPr>
                      <a:r>
                        <a:rPr b="0" lang="de-DE" sz="1600" spc="-1" strike="noStrike">
                          <a:solidFill>
                            <a:srgbClr val="000000"/>
                          </a:solidFill>
                          <a:uFill>
                            <a:solidFill>
                              <a:srgbClr val="ffffff"/>
                            </a:solidFill>
                          </a:uFill>
                          <a:latin typeface="Calibri"/>
                        </a:rPr>
                        <a:t>Sicherstellung der Aufzeichnung aller Incidents und Service-Requests</a:t>
                      </a:r>
                      <a:endParaRPr b="0" lang="de-DE" sz="1800" spc="-1" strike="noStrike">
                        <a:solidFill>
                          <a:srgbClr val="000000"/>
                        </a:solidFill>
                        <a:uFill>
                          <a:solidFill>
                            <a:srgbClr val="ffffff"/>
                          </a:solidFill>
                        </a:uFill>
                        <a:latin typeface="Arial"/>
                      </a:endParaRPr>
                    </a:p>
                    <a:p>
                      <a:pPr marL="285840" indent="-285480">
                        <a:lnSpc>
                          <a:spcPct val="100000"/>
                        </a:lnSpc>
                        <a:buClr>
                          <a:srgbClr val="000000"/>
                        </a:buClr>
                        <a:buFont typeface="Arial"/>
                        <a:buChar char="•"/>
                      </a:pPr>
                      <a:r>
                        <a:rPr b="0" lang="de-DE" sz="1600" spc="-1" strike="noStrike">
                          <a:solidFill>
                            <a:srgbClr val="000000"/>
                          </a:solidFill>
                          <a:uFill>
                            <a:solidFill>
                              <a:srgbClr val="ffffff"/>
                            </a:solidFill>
                          </a:uFill>
                          <a:latin typeface="Calibri"/>
                        </a:rPr>
                        <a:t>Sicherstellung einer ausreichenden Qualität der Aufzeichnungen für Rückverfolgungen und Langzeit-Analysen</a:t>
                      </a:r>
                      <a:endParaRPr b="0" lang="de-DE" sz="1800" spc="-1" strike="noStrike">
                        <a:solidFill>
                          <a:srgbClr val="000000"/>
                        </a:solidFill>
                        <a:uFill>
                          <a:solidFill>
                            <a:srgbClr val="ffffff"/>
                          </a:solidFill>
                        </a:uFill>
                        <a:latin typeface="Arial"/>
                      </a:endParaRPr>
                    </a:p>
                    <a:p>
                      <a:pPr marL="285840" indent="-285480">
                        <a:lnSpc>
                          <a:spcPct val="100000"/>
                        </a:lnSpc>
                        <a:buClr>
                          <a:srgbClr val="000000"/>
                        </a:buClr>
                        <a:buFont typeface="Arial"/>
                        <a:buChar char="•"/>
                      </a:pPr>
                      <a:r>
                        <a:rPr b="0" lang="de-DE" sz="1600" spc="-1" strike="noStrike">
                          <a:solidFill>
                            <a:srgbClr val="000000"/>
                          </a:solidFill>
                          <a:uFill>
                            <a:solidFill>
                              <a:srgbClr val="ffffff"/>
                            </a:solidFill>
                          </a:uFill>
                          <a:latin typeface="Calibri"/>
                        </a:rPr>
                        <a:t>Überwachung des generellen Fortschritts des Lösungsansatzes für Incidents sowie der Erfüllung von Service-Requests zur Identifikation von Risiken für die Prozess-ziele (z.B. Reaktions- oder Lösungszeit)</a:t>
                      </a:r>
                      <a:endParaRPr b="0" lang="de-DE" sz="1800" spc="-1" strike="noStrike">
                        <a:solidFill>
                          <a:srgbClr val="000000"/>
                        </a:solidFill>
                        <a:uFill>
                          <a:solidFill>
                            <a:srgbClr val="ffffff"/>
                          </a:solidFill>
                        </a:uFill>
                        <a:latin typeface="Arial"/>
                      </a:endParaRPr>
                    </a:p>
                  </a:txBody>
                  <a:tcPr marL="91440" marR="91440">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c>
                  <a:txBody>
                    <a:bodyPr/>
                    <a:p>
                      <a:pPr>
                        <a:lnSpc>
                          <a:spcPct val="100000"/>
                        </a:lnSpc>
                      </a:pPr>
                      <a:r>
                        <a:rPr b="0" lang="de-DE" sz="1600" spc="-1" strike="noStrike">
                          <a:solidFill>
                            <a:srgbClr val="000000"/>
                          </a:solidFill>
                          <a:uFill>
                            <a:solidFill>
                              <a:srgbClr val="ffffff"/>
                            </a:solidFill>
                          </a:uFill>
                          <a:latin typeface="Calibri"/>
                        </a:rPr>
                        <a:t>nur 1</a:t>
                      </a:r>
                      <a:endParaRPr b="0" lang="de-DE" sz="1800" spc="-1" strike="noStrike">
                        <a:solidFill>
                          <a:srgbClr val="000000"/>
                        </a:solidFill>
                        <a:uFill>
                          <a:solidFill>
                            <a:srgbClr val="ffffff"/>
                          </a:solidFill>
                        </a:uFill>
                        <a:latin typeface="Arial"/>
                      </a:endParaRPr>
                    </a:p>
                  </a:txBody>
                  <a:tcPr marL="91440" marR="91440">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r>
            </a:tbl>
          </a:graphicData>
        </a:graphic>
      </p:graphicFrame>
      <p:sp>
        <p:nvSpPr>
          <p:cNvPr id="648" name="TextShape 3"/>
          <p:cNvSpPr txBox="1"/>
          <p:nvPr/>
        </p:nvSpPr>
        <p:spPr>
          <a:xfrm>
            <a:off x="6553080" y="6430680"/>
            <a:ext cx="2133360" cy="364680"/>
          </a:xfrm>
          <a:prstGeom prst="rect">
            <a:avLst/>
          </a:prstGeom>
          <a:noFill/>
          <a:ln>
            <a:noFill/>
          </a:ln>
        </p:spPr>
        <p:txBody>
          <a:bodyPr anchor="ctr"/>
          <a:p>
            <a:pPr algn="r">
              <a:lnSpc>
                <a:spcPct val="100000"/>
              </a:lnSpc>
            </a:pPr>
            <a:fld id="{73C832DB-DAE6-4FC5-9CE8-D7CBCAA0E25A}" type="slidenum">
              <a:rPr b="0" lang="de-DE" sz="1200" spc="-1" strike="noStrike">
                <a:solidFill>
                  <a:srgbClr val="8b8b8b"/>
                </a:solidFill>
                <a:uFill>
                  <a:solidFill>
                    <a:srgbClr val="ffffff"/>
                  </a:solidFill>
                </a:uFill>
                <a:latin typeface="Calibri"/>
              </a:rPr>
              <a:t>&lt;Foliennummer&gt;</a:t>
            </a:fld>
            <a:endParaRPr b="0" lang="de-DE" sz="1400" spc="-1" strike="noStrike">
              <a:solidFill>
                <a:srgbClr val="000000"/>
              </a:solidFill>
              <a:uFill>
                <a:solidFill>
                  <a:srgbClr val="ffffff"/>
                </a:solidFill>
              </a:uFill>
              <a:latin typeface="Times New Roman"/>
            </a:endParaRPr>
          </a:p>
        </p:txBody>
      </p:sp>
    </p:spTree>
  </p:cSld>
</p:sld>
</file>

<file path=ppt/slides/slide7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649" name="TextShape 1"/>
          <p:cNvSpPr txBox="1"/>
          <p:nvPr/>
        </p:nvSpPr>
        <p:spPr>
          <a:xfrm>
            <a:off x="457200" y="274680"/>
            <a:ext cx="7353360" cy="1047600"/>
          </a:xfrm>
          <a:prstGeom prst="rect">
            <a:avLst/>
          </a:prstGeom>
          <a:noFill/>
          <a:ln>
            <a:noFill/>
          </a:ln>
        </p:spPr>
        <p:txBody>
          <a:bodyPr anchor="ctr"/>
          <a:p>
            <a:pPr>
              <a:lnSpc>
                <a:spcPct val="100000"/>
              </a:lnSpc>
            </a:pPr>
            <a:r>
              <a:rPr b="0" lang="en-US" sz="3200" spc="-1" strike="noStrike">
                <a:solidFill>
                  <a:srgbClr val="205595"/>
                </a:solidFill>
                <a:uFill>
                  <a:solidFill>
                    <a:srgbClr val="ffffff"/>
                  </a:solidFill>
                </a:uFill>
                <a:latin typeface="Calibri"/>
              </a:rPr>
              <a:t>ISRM: Rollen und Verantwortlichkeiten</a:t>
            </a:r>
            <a:endParaRPr b="0" lang="en-US" sz="1800" spc="-1" strike="noStrike">
              <a:solidFill>
                <a:srgbClr val="000000"/>
              </a:solidFill>
              <a:uFill>
                <a:solidFill>
                  <a:srgbClr val="ffffff"/>
                </a:solidFill>
              </a:uFill>
              <a:latin typeface="Calibri"/>
            </a:endParaRPr>
          </a:p>
        </p:txBody>
      </p:sp>
      <p:graphicFrame>
        <p:nvGraphicFramePr>
          <p:cNvPr id="650" name="Table 2"/>
          <p:cNvGraphicFramePr/>
          <p:nvPr/>
        </p:nvGraphicFramePr>
        <p:xfrm>
          <a:off x="457200" y="1697040"/>
          <a:ext cx="8229240" cy="741240"/>
        </p:xfrm>
        <a:graphic>
          <a:graphicData uri="http://schemas.openxmlformats.org/drawingml/2006/table">
            <a:tbl>
              <a:tblPr/>
              <a:tblGrid>
                <a:gridCol w="1807200"/>
                <a:gridCol w="4093200"/>
                <a:gridCol w="2328840"/>
              </a:tblGrid>
              <a:tr h="318960">
                <a:tc>
                  <a:txBody>
                    <a:bodyPr/>
                    <a:p>
                      <a:pPr>
                        <a:lnSpc>
                          <a:spcPct val="100000"/>
                        </a:lnSpc>
                      </a:pPr>
                      <a:r>
                        <a:rPr b="1" lang="de-DE" sz="1800" spc="-1" strike="noStrike">
                          <a:solidFill>
                            <a:srgbClr val="ffffff"/>
                          </a:solidFill>
                          <a:uFill>
                            <a:solidFill>
                              <a:srgbClr val="ffffff"/>
                            </a:solidFill>
                          </a:uFill>
                          <a:latin typeface="Calibri"/>
                        </a:rPr>
                        <a:t>Rolle</a:t>
                      </a:r>
                      <a:endParaRPr b="0" lang="de-DE" sz="1800" spc="-1" strike="noStrike">
                        <a:solidFill>
                          <a:srgbClr val="000000"/>
                        </a:solidFill>
                        <a:uFill>
                          <a:solidFill>
                            <a:srgbClr val="ffffff"/>
                          </a:solidFill>
                        </a:uFill>
                        <a:latin typeface="Arial"/>
                      </a:endParaRPr>
                    </a:p>
                  </a:txBody>
                  <a:tcPr marL="91440" marR="91440">
                    <a:lnL w="12240">
                      <a:solidFill>
                        <a:srgbClr val="ffffff"/>
                      </a:solidFill>
                    </a:lnL>
                    <a:lnR w="12240">
                      <a:solidFill>
                        <a:srgbClr val="ffffff"/>
                      </a:solidFill>
                    </a:lnR>
                    <a:lnT w="12240">
                      <a:solidFill>
                        <a:srgbClr val="ffffff"/>
                      </a:solidFill>
                    </a:lnT>
                    <a:lnB w="38160">
                      <a:solidFill>
                        <a:srgbClr val="ffffff"/>
                      </a:solidFill>
                    </a:lnB>
                    <a:solidFill>
                      <a:srgbClr val="4f81bd"/>
                    </a:solidFill>
                  </a:tcPr>
                </a:tc>
                <a:tc>
                  <a:txBody>
                    <a:bodyPr/>
                    <a:p>
                      <a:pPr>
                        <a:lnSpc>
                          <a:spcPct val="100000"/>
                        </a:lnSpc>
                      </a:pPr>
                      <a:r>
                        <a:rPr b="1" lang="de-DE" sz="1800" spc="-1" strike="noStrike">
                          <a:solidFill>
                            <a:srgbClr val="ffffff"/>
                          </a:solidFill>
                          <a:uFill>
                            <a:solidFill>
                              <a:srgbClr val="ffffff"/>
                            </a:solidFill>
                          </a:uFill>
                          <a:latin typeface="Calibri"/>
                        </a:rPr>
                        <a:t>Aufgaben</a:t>
                      </a:r>
                      <a:endParaRPr b="0" lang="de-DE" sz="1800" spc="-1" strike="noStrike">
                        <a:solidFill>
                          <a:srgbClr val="000000"/>
                        </a:solidFill>
                        <a:uFill>
                          <a:solidFill>
                            <a:srgbClr val="ffffff"/>
                          </a:solidFill>
                        </a:uFill>
                        <a:latin typeface="Arial"/>
                      </a:endParaRPr>
                    </a:p>
                  </a:txBody>
                  <a:tcPr marL="91440" marR="91440">
                    <a:lnL w="12240">
                      <a:solidFill>
                        <a:srgbClr val="ffffff"/>
                      </a:solidFill>
                    </a:lnL>
                    <a:lnR w="12240">
                      <a:solidFill>
                        <a:srgbClr val="ffffff"/>
                      </a:solidFill>
                    </a:lnR>
                    <a:lnT w="12240">
                      <a:solidFill>
                        <a:srgbClr val="ffffff"/>
                      </a:solidFill>
                    </a:lnT>
                    <a:lnB w="38160">
                      <a:solidFill>
                        <a:srgbClr val="ffffff"/>
                      </a:solidFill>
                    </a:lnB>
                    <a:solidFill>
                      <a:srgbClr val="4f81bd"/>
                    </a:solidFill>
                  </a:tcPr>
                </a:tc>
                <a:tc>
                  <a:txBody>
                    <a:bodyPr/>
                    <a:p>
                      <a:pPr>
                        <a:lnSpc>
                          <a:spcPct val="100000"/>
                        </a:lnSpc>
                      </a:pPr>
                      <a:r>
                        <a:rPr b="1" lang="de-DE" sz="1800" spc="-1" strike="noStrike">
                          <a:solidFill>
                            <a:srgbClr val="ffffff"/>
                          </a:solidFill>
                          <a:uFill>
                            <a:solidFill>
                              <a:srgbClr val="ffffff"/>
                            </a:solidFill>
                          </a:uFill>
                          <a:latin typeface="Calibri"/>
                        </a:rPr>
                        <a:t>Ca. Anzahl Personen</a:t>
                      </a:r>
                      <a:endParaRPr b="0" lang="de-DE" sz="1800" spc="-1" strike="noStrike">
                        <a:solidFill>
                          <a:srgbClr val="000000"/>
                        </a:solidFill>
                        <a:uFill>
                          <a:solidFill>
                            <a:srgbClr val="ffffff"/>
                          </a:solidFill>
                        </a:uFill>
                        <a:latin typeface="Arial"/>
                      </a:endParaRPr>
                    </a:p>
                  </a:txBody>
                  <a:tcPr marL="91440" marR="91440">
                    <a:lnL w="12240">
                      <a:solidFill>
                        <a:srgbClr val="ffffff"/>
                      </a:solidFill>
                    </a:lnL>
                    <a:lnR w="12240">
                      <a:solidFill>
                        <a:srgbClr val="ffffff"/>
                      </a:solidFill>
                    </a:lnR>
                    <a:lnT w="12240">
                      <a:solidFill>
                        <a:srgbClr val="ffffff"/>
                      </a:solidFill>
                    </a:lnT>
                    <a:lnB w="38160">
                      <a:solidFill>
                        <a:srgbClr val="ffffff"/>
                      </a:solidFill>
                    </a:lnB>
                    <a:solidFill>
                      <a:srgbClr val="4f81bd"/>
                    </a:solidFill>
                  </a:tcPr>
                </a:tc>
              </a:tr>
              <a:tr h="2707920">
                <a:tc>
                  <a:txBody>
                    <a:bodyPr/>
                    <a:p>
                      <a:pPr>
                        <a:lnSpc>
                          <a:spcPct val="100000"/>
                        </a:lnSpc>
                      </a:pPr>
                      <a:r>
                        <a:rPr b="0" lang="de-DE" sz="1600" spc="-1" strike="noStrike">
                          <a:solidFill>
                            <a:srgbClr val="000000"/>
                          </a:solidFill>
                          <a:uFill>
                            <a:solidFill>
                              <a:srgbClr val="ffffff"/>
                            </a:solidFill>
                          </a:uFill>
                          <a:latin typeface="Calibri"/>
                        </a:rPr>
                        <a:t>Incident-Verantwortlicher / Service-Request-Verantwortlicher</a:t>
                      </a:r>
                      <a:endParaRPr b="0" lang="de-DE" sz="1800" spc="-1" strike="noStrike">
                        <a:solidFill>
                          <a:srgbClr val="000000"/>
                        </a:solidFill>
                        <a:uFill>
                          <a:solidFill>
                            <a:srgbClr val="ffffff"/>
                          </a:solidFill>
                        </a:uFill>
                        <a:latin typeface="Arial"/>
                      </a:endParaRPr>
                    </a:p>
                  </a:txBody>
                  <a:tcPr marL="91440" marR="91440">
                    <a:lnL w="12240">
                      <a:solidFill>
                        <a:srgbClr val="ffffff"/>
                      </a:solidFill>
                    </a:lnL>
                    <a:lnR w="12240">
                      <a:solidFill>
                        <a:srgbClr val="ffffff"/>
                      </a:solidFill>
                    </a:lnR>
                    <a:lnT w="12240">
                      <a:solidFill>
                        <a:srgbClr val="ffffff"/>
                      </a:solidFill>
                    </a:lnT>
                    <a:lnB w="12240">
                      <a:solidFill>
                        <a:srgbClr val="ffffff"/>
                      </a:solidFill>
                    </a:lnB>
                    <a:solidFill>
                      <a:srgbClr val="d0d8e7"/>
                    </a:solidFill>
                  </a:tcPr>
                </a:tc>
                <a:tc>
                  <a:txBody>
                    <a:bodyPr/>
                    <a:p>
                      <a:pPr marL="285840" indent="-285480">
                        <a:lnSpc>
                          <a:spcPct val="100000"/>
                        </a:lnSpc>
                        <a:buClr>
                          <a:srgbClr val="000000"/>
                        </a:buClr>
                        <a:buFont typeface="Arial"/>
                        <a:buChar char="•"/>
                      </a:pPr>
                      <a:r>
                        <a:rPr b="0" lang="de-DE" sz="1600" spc="-1" strike="noStrike">
                          <a:solidFill>
                            <a:srgbClr val="000000"/>
                          </a:solidFill>
                          <a:uFill>
                            <a:solidFill>
                              <a:srgbClr val="ffffff"/>
                            </a:solidFill>
                          </a:uFill>
                          <a:latin typeface="Calibri"/>
                        </a:rPr>
                        <a:t>Gesamtverantwortung und Koordination der Behandlung für einen bestimmten Incident oder Service-Request</a:t>
                      </a:r>
                      <a:endParaRPr b="0" lang="de-DE" sz="1800" spc="-1" strike="noStrike">
                        <a:solidFill>
                          <a:srgbClr val="000000"/>
                        </a:solidFill>
                        <a:uFill>
                          <a:solidFill>
                            <a:srgbClr val="ffffff"/>
                          </a:solidFill>
                        </a:uFill>
                        <a:latin typeface="Arial"/>
                      </a:endParaRPr>
                    </a:p>
                    <a:p>
                      <a:pPr marL="285840" indent="-285480">
                        <a:lnSpc>
                          <a:spcPct val="100000"/>
                        </a:lnSpc>
                        <a:buClr>
                          <a:srgbClr val="000000"/>
                        </a:buClr>
                        <a:buFont typeface="Arial"/>
                        <a:buChar char="•"/>
                      </a:pPr>
                      <a:r>
                        <a:rPr b="0" lang="de-DE" sz="1600" spc="-1" strike="noStrike">
                          <a:solidFill>
                            <a:srgbClr val="000000"/>
                          </a:solidFill>
                          <a:uFill>
                            <a:solidFill>
                              <a:srgbClr val="ffffff"/>
                            </a:solidFill>
                          </a:uFill>
                          <a:latin typeface="Calibri"/>
                        </a:rPr>
                        <a:t>Überwachung des Fortschritts der Behandlung des Incidents oder Service-Requests unter Berücksichtigung vereinbarter Zeitrahmen </a:t>
                      </a:r>
                      <a:endParaRPr b="0" lang="de-DE" sz="1800" spc="-1" strike="noStrike">
                        <a:solidFill>
                          <a:srgbClr val="000000"/>
                        </a:solidFill>
                        <a:uFill>
                          <a:solidFill>
                            <a:srgbClr val="ffffff"/>
                          </a:solidFill>
                        </a:uFill>
                        <a:latin typeface="Arial"/>
                      </a:endParaRPr>
                    </a:p>
                    <a:p>
                      <a:pPr marL="285840" indent="-285480">
                        <a:lnSpc>
                          <a:spcPct val="100000"/>
                        </a:lnSpc>
                        <a:buClr>
                          <a:srgbClr val="000000"/>
                        </a:buClr>
                        <a:buFont typeface="Arial"/>
                        <a:buChar char="•"/>
                      </a:pPr>
                      <a:r>
                        <a:rPr b="0" lang="de-DE" sz="1600" spc="-1" strike="noStrike">
                          <a:solidFill>
                            <a:srgbClr val="000000"/>
                          </a:solidFill>
                          <a:uFill>
                            <a:solidFill>
                              <a:srgbClr val="ffffff"/>
                            </a:solidFill>
                          </a:uFill>
                          <a:latin typeface="Calibri"/>
                        </a:rPr>
                        <a:t>Im Falle (bevorstehender) SLA-Verletzungen, Kommunikation mit Prozessbeteiligten und ggf. Eskalation </a:t>
                      </a:r>
                      <a:endParaRPr b="0" lang="de-DE" sz="1800" spc="-1" strike="noStrike">
                        <a:solidFill>
                          <a:srgbClr val="000000"/>
                        </a:solidFill>
                        <a:uFill>
                          <a:solidFill>
                            <a:srgbClr val="ffffff"/>
                          </a:solidFill>
                        </a:uFill>
                        <a:latin typeface="Arial"/>
                      </a:endParaRPr>
                    </a:p>
                    <a:p>
                      <a:pPr marL="285840" indent="-285480">
                        <a:lnSpc>
                          <a:spcPct val="100000"/>
                        </a:lnSpc>
                        <a:buClr>
                          <a:srgbClr val="000000"/>
                        </a:buClr>
                        <a:buFont typeface="Arial"/>
                        <a:buChar char="•"/>
                      </a:pPr>
                      <a:r>
                        <a:rPr b="0" lang="de-DE" sz="1600" spc="-1" strike="noStrike">
                          <a:solidFill>
                            <a:srgbClr val="000000"/>
                          </a:solidFill>
                          <a:uFill>
                            <a:solidFill>
                              <a:srgbClr val="ffffff"/>
                            </a:solidFill>
                          </a:uFill>
                          <a:latin typeface="Calibri"/>
                        </a:rPr>
                        <a:t>Sicherstellen einer angemessenen Dokumentation des Incidents oder Service-Requests</a:t>
                      </a:r>
                      <a:endParaRPr b="0" lang="de-DE" sz="1800" spc="-1" strike="noStrike">
                        <a:solidFill>
                          <a:srgbClr val="000000"/>
                        </a:solidFill>
                        <a:uFill>
                          <a:solidFill>
                            <a:srgbClr val="ffffff"/>
                          </a:solidFill>
                        </a:uFill>
                        <a:latin typeface="Arial"/>
                      </a:endParaRPr>
                    </a:p>
                  </a:txBody>
                  <a:tcPr marL="91440" marR="91440">
                    <a:lnL w="12240">
                      <a:solidFill>
                        <a:srgbClr val="ffffff"/>
                      </a:solidFill>
                    </a:lnL>
                    <a:lnR w="12240">
                      <a:solidFill>
                        <a:srgbClr val="ffffff"/>
                      </a:solidFill>
                    </a:lnR>
                    <a:lnT w="12240">
                      <a:solidFill>
                        <a:srgbClr val="ffffff"/>
                      </a:solidFill>
                    </a:lnT>
                    <a:lnB w="12240">
                      <a:solidFill>
                        <a:srgbClr val="ffffff"/>
                      </a:solidFill>
                    </a:lnB>
                    <a:solidFill>
                      <a:srgbClr val="d0d8e7"/>
                    </a:solidFill>
                  </a:tcPr>
                </a:tc>
                <a:tc>
                  <a:txBody>
                    <a:bodyPr/>
                    <a:p>
                      <a:pPr>
                        <a:lnSpc>
                          <a:spcPct val="100000"/>
                        </a:lnSpc>
                      </a:pPr>
                      <a:r>
                        <a:rPr b="0" lang="de-DE" sz="1600" spc="-1" strike="noStrike">
                          <a:solidFill>
                            <a:srgbClr val="000000"/>
                          </a:solidFill>
                          <a:uFill>
                            <a:solidFill>
                              <a:srgbClr val="ffffff"/>
                            </a:solidFill>
                          </a:uFill>
                          <a:latin typeface="Calibri"/>
                        </a:rPr>
                        <a:t>1 je Incident / Service- Request</a:t>
                      </a:r>
                      <a:endParaRPr b="0" lang="de-DE" sz="1800" spc="-1" strike="noStrike">
                        <a:solidFill>
                          <a:srgbClr val="000000"/>
                        </a:solidFill>
                        <a:uFill>
                          <a:solidFill>
                            <a:srgbClr val="ffffff"/>
                          </a:solidFill>
                        </a:uFill>
                        <a:latin typeface="Arial"/>
                      </a:endParaRPr>
                    </a:p>
                  </a:txBody>
                  <a:tcPr marL="91440" marR="91440">
                    <a:lnL w="12240">
                      <a:solidFill>
                        <a:srgbClr val="ffffff"/>
                      </a:solidFill>
                    </a:lnL>
                    <a:lnR w="12240">
                      <a:solidFill>
                        <a:srgbClr val="ffffff"/>
                      </a:solidFill>
                    </a:lnR>
                    <a:lnT w="12240">
                      <a:solidFill>
                        <a:srgbClr val="ffffff"/>
                      </a:solidFill>
                    </a:lnT>
                    <a:lnB w="12240">
                      <a:solidFill>
                        <a:srgbClr val="ffffff"/>
                      </a:solidFill>
                    </a:lnB>
                    <a:solidFill>
                      <a:srgbClr val="d0d8e7"/>
                    </a:solidFill>
                  </a:tcPr>
                </a:tc>
              </a:tr>
            </a:tbl>
          </a:graphicData>
        </a:graphic>
      </p:graphicFrame>
      <p:sp>
        <p:nvSpPr>
          <p:cNvPr id="651" name="TextShape 3"/>
          <p:cNvSpPr txBox="1"/>
          <p:nvPr/>
        </p:nvSpPr>
        <p:spPr>
          <a:xfrm>
            <a:off x="6553080" y="6430680"/>
            <a:ext cx="2133360" cy="364680"/>
          </a:xfrm>
          <a:prstGeom prst="rect">
            <a:avLst/>
          </a:prstGeom>
          <a:noFill/>
          <a:ln>
            <a:noFill/>
          </a:ln>
        </p:spPr>
        <p:txBody>
          <a:bodyPr anchor="ctr"/>
          <a:p>
            <a:pPr algn="r">
              <a:lnSpc>
                <a:spcPct val="100000"/>
              </a:lnSpc>
            </a:pPr>
            <a:fld id="{678897F9-4A55-4F7A-8AAD-6B0F38FBE495}" type="slidenum">
              <a:rPr b="0" lang="de-DE" sz="1200" spc="-1" strike="noStrike">
                <a:solidFill>
                  <a:srgbClr val="8b8b8b"/>
                </a:solidFill>
                <a:uFill>
                  <a:solidFill>
                    <a:srgbClr val="ffffff"/>
                  </a:solidFill>
                </a:uFill>
                <a:latin typeface="Calibri"/>
              </a:rPr>
              <a:t>&lt;Foliennummer&gt;</a:t>
            </a:fld>
            <a:endParaRPr b="0" lang="de-DE" sz="1400" spc="-1" strike="noStrike">
              <a:solidFill>
                <a:srgbClr val="000000"/>
              </a:solidFill>
              <a:uFill>
                <a:solidFill>
                  <a:srgbClr val="ffffff"/>
                </a:solidFill>
              </a:uFill>
              <a:latin typeface="Times New Roman"/>
            </a:endParaRPr>
          </a:p>
        </p:txBody>
      </p:sp>
    </p:spTree>
  </p:cSld>
</p:sld>
</file>

<file path=ppt/slides/slide7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652" name="TextShape 1"/>
          <p:cNvSpPr txBox="1"/>
          <p:nvPr/>
        </p:nvSpPr>
        <p:spPr>
          <a:xfrm>
            <a:off x="457200" y="274680"/>
            <a:ext cx="7353360" cy="1047600"/>
          </a:xfrm>
          <a:prstGeom prst="rect">
            <a:avLst/>
          </a:prstGeom>
          <a:noFill/>
          <a:ln>
            <a:noFill/>
          </a:ln>
        </p:spPr>
        <p:txBody>
          <a:bodyPr anchor="ctr"/>
          <a:p>
            <a:pPr>
              <a:lnSpc>
                <a:spcPct val="100000"/>
              </a:lnSpc>
            </a:pPr>
            <a:r>
              <a:rPr b="0" lang="en-US" sz="3200" spc="-1" strike="noStrike">
                <a:solidFill>
                  <a:srgbClr val="205595"/>
                </a:solidFill>
                <a:uFill>
                  <a:solidFill>
                    <a:srgbClr val="ffffff"/>
                  </a:solidFill>
                </a:uFill>
                <a:latin typeface="Calibri"/>
              </a:rPr>
              <a:t>ISRM: Kritische Erfolgsfaktoren &amp; KPIs</a:t>
            </a:r>
            <a:endParaRPr b="0" lang="en-US" sz="1800" spc="-1" strike="noStrike">
              <a:solidFill>
                <a:srgbClr val="000000"/>
              </a:solidFill>
              <a:uFill>
                <a:solidFill>
                  <a:srgbClr val="ffffff"/>
                </a:solidFill>
              </a:uFill>
              <a:latin typeface="Calibri"/>
            </a:endParaRPr>
          </a:p>
        </p:txBody>
      </p:sp>
      <p:graphicFrame>
        <p:nvGraphicFramePr>
          <p:cNvPr id="653" name="Table 2"/>
          <p:cNvGraphicFramePr/>
          <p:nvPr/>
        </p:nvGraphicFramePr>
        <p:xfrm>
          <a:off x="457200" y="1697040"/>
          <a:ext cx="8229240" cy="1482840"/>
        </p:xfrm>
        <a:graphic>
          <a:graphicData uri="http://schemas.openxmlformats.org/drawingml/2006/table">
            <a:tbl>
              <a:tblPr/>
              <a:tblGrid>
                <a:gridCol w="4114800"/>
                <a:gridCol w="4114800"/>
              </a:tblGrid>
              <a:tr h="318960">
                <a:tc>
                  <a:txBody>
                    <a:bodyPr/>
                    <a:p>
                      <a:pPr>
                        <a:lnSpc>
                          <a:spcPct val="100000"/>
                        </a:lnSpc>
                      </a:pPr>
                      <a:r>
                        <a:rPr b="1" lang="de-DE" sz="1800" spc="-1" strike="noStrike">
                          <a:solidFill>
                            <a:srgbClr val="ffffff"/>
                          </a:solidFill>
                          <a:uFill>
                            <a:solidFill>
                              <a:srgbClr val="ffffff"/>
                            </a:solidFill>
                          </a:uFill>
                          <a:latin typeface="Calibri"/>
                        </a:rPr>
                        <a:t>Kritische Erfolgsfaktoren</a:t>
                      </a:r>
                      <a:endParaRPr b="0" lang="de-DE" sz="1800" spc="-1" strike="noStrike">
                        <a:solidFill>
                          <a:srgbClr val="000000"/>
                        </a:solidFill>
                        <a:uFill>
                          <a:solidFill>
                            <a:srgbClr val="ffffff"/>
                          </a:solidFill>
                        </a:uFill>
                        <a:latin typeface="Arial"/>
                      </a:endParaRPr>
                    </a:p>
                  </a:txBody>
                  <a:tcPr marL="91440" marR="91440">
                    <a:lnL w="12240">
                      <a:solidFill>
                        <a:srgbClr val="ffffff"/>
                      </a:solidFill>
                    </a:lnL>
                    <a:lnR w="12240">
                      <a:solidFill>
                        <a:srgbClr val="ffffff"/>
                      </a:solidFill>
                    </a:lnR>
                    <a:lnT w="12240">
                      <a:solidFill>
                        <a:srgbClr val="ffffff"/>
                      </a:solidFill>
                    </a:lnT>
                    <a:lnB w="38160">
                      <a:solidFill>
                        <a:srgbClr val="ffffff"/>
                      </a:solidFill>
                    </a:lnB>
                    <a:solidFill>
                      <a:srgbClr val="4f81bd"/>
                    </a:solidFill>
                  </a:tcPr>
                </a:tc>
                <a:tc>
                  <a:txBody>
                    <a:bodyPr/>
                    <a:p>
                      <a:pPr>
                        <a:lnSpc>
                          <a:spcPct val="100000"/>
                        </a:lnSpc>
                      </a:pPr>
                      <a:r>
                        <a:rPr b="1" lang="de-DE" sz="1800" spc="-1" strike="noStrike">
                          <a:solidFill>
                            <a:srgbClr val="ffffff"/>
                          </a:solidFill>
                          <a:uFill>
                            <a:solidFill>
                              <a:srgbClr val="ffffff"/>
                            </a:solidFill>
                          </a:uFill>
                          <a:latin typeface="Calibri"/>
                        </a:rPr>
                        <a:t>Key Performance Indicators (KPIs)</a:t>
                      </a:r>
                      <a:endParaRPr b="0" lang="de-DE" sz="1800" spc="-1" strike="noStrike">
                        <a:solidFill>
                          <a:srgbClr val="000000"/>
                        </a:solidFill>
                        <a:uFill>
                          <a:solidFill>
                            <a:srgbClr val="ffffff"/>
                          </a:solidFill>
                        </a:uFill>
                        <a:latin typeface="Arial"/>
                      </a:endParaRPr>
                    </a:p>
                  </a:txBody>
                  <a:tcPr marL="91440" marR="91440">
                    <a:lnL w="12240">
                      <a:solidFill>
                        <a:srgbClr val="ffffff"/>
                      </a:solidFill>
                    </a:lnL>
                    <a:lnR w="12240">
                      <a:solidFill>
                        <a:srgbClr val="ffffff"/>
                      </a:solidFill>
                    </a:lnR>
                    <a:lnT w="12240">
                      <a:solidFill>
                        <a:srgbClr val="ffffff"/>
                      </a:solidFill>
                    </a:lnT>
                    <a:lnB w="38160">
                      <a:solidFill>
                        <a:srgbClr val="ffffff"/>
                      </a:solidFill>
                    </a:lnB>
                    <a:solidFill>
                      <a:srgbClr val="4f81bd"/>
                    </a:solidFill>
                  </a:tcPr>
                </a:tc>
              </a:tr>
              <a:tr h="695520">
                <a:tc>
                  <a:txBody>
                    <a:bodyPr/>
                    <a:p>
                      <a:pPr>
                        <a:lnSpc>
                          <a:spcPct val="100000"/>
                        </a:lnSpc>
                      </a:pPr>
                      <a:r>
                        <a:rPr b="0" lang="de-DE" sz="1600" spc="-1" strike="noStrike">
                          <a:solidFill>
                            <a:srgbClr val="000000"/>
                          </a:solidFill>
                          <a:uFill>
                            <a:solidFill>
                              <a:srgbClr val="ffffff"/>
                            </a:solidFill>
                          </a:uFill>
                          <a:latin typeface="Calibri"/>
                        </a:rPr>
                        <a:t>Alle Incidents und Service-Requests werden aufgezeichnet</a:t>
                      </a:r>
                      <a:endParaRPr b="0" lang="de-DE" sz="1800" spc="-1" strike="noStrike">
                        <a:solidFill>
                          <a:srgbClr val="000000"/>
                        </a:solidFill>
                        <a:uFill>
                          <a:solidFill>
                            <a:srgbClr val="ffffff"/>
                          </a:solidFill>
                        </a:uFill>
                        <a:latin typeface="Arial"/>
                      </a:endParaRPr>
                    </a:p>
                  </a:txBody>
                  <a:tcPr marL="91440" marR="91440">
                    <a:lnL w="12240">
                      <a:solidFill>
                        <a:srgbClr val="ffffff"/>
                      </a:solidFill>
                    </a:lnL>
                    <a:lnR w="12240">
                      <a:solidFill>
                        <a:srgbClr val="ffffff"/>
                      </a:solidFill>
                    </a:lnR>
                    <a:lnT w="12240">
                      <a:solidFill>
                        <a:srgbClr val="ffffff"/>
                      </a:solidFill>
                    </a:lnT>
                    <a:lnB w="12240">
                      <a:solidFill>
                        <a:srgbClr val="ffffff"/>
                      </a:solidFill>
                    </a:lnB>
                    <a:solidFill>
                      <a:srgbClr val="d0d8e7"/>
                    </a:solidFill>
                  </a:tcPr>
                </a:tc>
                <a:tc>
                  <a:txBody>
                    <a:bodyPr/>
                    <a:p>
                      <a:pPr marL="285840" indent="-285480">
                        <a:lnSpc>
                          <a:spcPct val="100000"/>
                        </a:lnSpc>
                        <a:buClr>
                          <a:srgbClr val="000000"/>
                        </a:buClr>
                        <a:buFont typeface="Arial"/>
                        <a:buChar char="•"/>
                      </a:pPr>
                      <a:r>
                        <a:rPr b="0" lang="de-DE" sz="1600" spc="-1" strike="noStrike">
                          <a:solidFill>
                            <a:srgbClr val="000000"/>
                          </a:solidFill>
                          <a:uFill>
                            <a:solidFill>
                              <a:srgbClr val="ffffff"/>
                            </a:solidFill>
                          </a:uFill>
                          <a:latin typeface="Calibri"/>
                        </a:rPr>
                        <a:t>Anzahl der Aufzeichnungen vs. Anzahl der gemeldeten Incidents bzw. Service-Requests (z.B. basierend auf Anrufstatistik)</a:t>
                      </a:r>
                      <a:endParaRPr b="0" lang="de-DE" sz="1800" spc="-1" strike="noStrike">
                        <a:solidFill>
                          <a:srgbClr val="000000"/>
                        </a:solidFill>
                        <a:uFill>
                          <a:solidFill>
                            <a:srgbClr val="ffffff"/>
                          </a:solidFill>
                        </a:uFill>
                        <a:latin typeface="Arial"/>
                      </a:endParaRPr>
                    </a:p>
                  </a:txBody>
                  <a:tcPr marL="91440" marR="91440">
                    <a:lnL w="12240">
                      <a:solidFill>
                        <a:srgbClr val="ffffff"/>
                      </a:solidFill>
                    </a:lnL>
                    <a:lnR w="12240">
                      <a:solidFill>
                        <a:srgbClr val="ffffff"/>
                      </a:solidFill>
                    </a:lnR>
                    <a:lnT w="12240">
                      <a:solidFill>
                        <a:srgbClr val="ffffff"/>
                      </a:solidFill>
                    </a:lnT>
                    <a:lnB w="12240">
                      <a:solidFill>
                        <a:srgbClr val="ffffff"/>
                      </a:solidFill>
                    </a:lnB>
                    <a:solidFill>
                      <a:srgbClr val="d0d8e7"/>
                    </a:solidFill>
                  </a:tcPr>
                </a:tc>
              </a:tr>
              <a:tr h="896760">
                <a:tc>
                  <a:txBody>
                    <a:bodyPr/>
                    <a:p>
                      <a:pPr>
                        <a:lnSpc>
                          <a:spcPct val="100000"/>
                        </a:lnSpc>
                      </a:pPr>
                      <a:r>
                        <a:rPr b="0" lang="de-DE" sz="1600" spc="-1" strike="noStrike">
                          <a:solidFill>
                            <a:srgbClr val="000000"/>
                          </a:solidFill>
                          <a:uFill>
                            <a:solidFill>
                              <a:srgbClr val="ffffff"/>
                            </a:solidFill>
                          </a:uFill>
                          <a:latin typeface="Calibri"/>
                        </a:rPr>
                        <a:t>Incidents und Service-Requests werden effektiv priorisiert</a:t>
                      </a:r>
                      <a:endParaRPr b="0" lang="de-DE" sz="1800" spc="-1" strike="noStrike">
                        <a:solidFill>
                          <a:srgbClr val="000000"/>
                        </a:solidFill>
                        <a:uFill>
                          <a:solidFill>
                            <a:srgbClr val="ffffff"/>
                          </a:solidFill>
                        </a:uFill>
                        <a:latin typeface="Arial"/>
                      </a:endParaRPr>
                    </a:p>
                  </a:txBody>
                  <a:tcPr marL="91440" marR="91440">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c>
                  <a:txBody>
                    <a:bodyPr/>
                    <a:p>
                      <a:pPr marL="285840" indent="-285480">
                        <a:lnSpc>
                          <a:spcPct val="100000"/>
                        </a:lnSpc>
                        <a:buClr>
                          <a:srgbClr val="000000"/>
                        </a:buClr>
                        <a:buFont typeface="Arial"/>
                        <a:buChar char="•"/>
                      </a:pPr>
                      <a:r>
                        <a:rPr b="0" lang="de-DE" sz="1600" spc="-1" strike="noStrike">
                          <a:solidFill>
                            <a:srgbClr val="000000"/>
                          </a:solidFill>
                          <a:uFill>
                            <a:solidFill>
                              <a:srgbClr val="ffffff"/>
                            </a:solidFill>
                          </a:uFill>
                          <a:latin typeface="Calibri"/>
                        </a:rPr>
                        <a:t>Verhältnis zugewiesener Prioritäten</a:t>
                      </a:r>
                      <a:endParaRPr b="0" lang="de-DE" sz="1800" spc="-1" strike="noStrike">
                        <a:solidFill>
                          <a:srgbClr val="000000"/>
                        </a:solidFill>
                        <a:uFill>
                          <a:solidFill>
                            <a:srgbClr val="ffffff"/>
                          </a:solidFill>
                        </a:uFill>
                        <a:latin typeface="Arial"/>
                      </a:endParaRPr>
                    </a:p>
                    <a:p>
                      <a:pPr marL="285840" indent="-285480">
                        <a:lnSpc>
                          <a:spcPct val="100000"/>
                        </a:lnSpc>
                        <a:buClr>
                          <a:srgbClr val="000000"/>
                        </a:buClr>
                        <a:buFont typeface="Arial"/>
                        <a:buChar char="•"/>
                      </a:pPr>
                      <a:r>
                        <a:rPr b="0" lang="de-DE" sz="1600" spc="-1" strike="noStrike">
                          <a:solidFill>
                            <a:srgbClr val="000000"/>
                          </a:solidFill>
                          <a:uFill>
                            <a:solidFill>
                              <a:srgbClr val="ffffff"/>
                            </a:solidFill>
                          </a:uFill>
                          <a:latin typeface="Calibri"/>
                        </a:rPr>
                        <a:t>Zusammenhang zwischen zugewiesenen Prioritäten und Lösungszeiten</a:t>
                      </a:r>
                      <a:endParaRPr b="0" lang="de-DE" sz="1800" spc="-1" strike="noStrike">
                        <a:solidFill>
                          <a:srgbClr val="000000"/>
                        </a:solidFill>
                        <a:uFill>
                          <a:solidFill>
                            <a:srgbClr val="ffffff"/>
                          </a:solidFill>
                        </a:uFill>
                        <a:latin typeface="Arial"/>
                      </a:endParaRPr>
                    </a:p>
                    <a:p>
                      <a:pPr marL="285840" indent="-285480">
                        <a:lnSpc>
                          <a:spcPct val="100000"/>
                        </a:lnSpc>
                        <a:buClr>
                          <a:srgbClr val="000000"/>
                        </a:buClr>
                        <a:buFont typeface="Arial"/>
                        <a:buChar char="•"/>
                      </a:pPr>
                      <a:r>
                        <a:rPr b="0" lang="de-DE" sz="1600" spc="-1" strike="noStrike">
                          <a:solidFill>
                            <a:srgbClr val="000000"/>
                          </a:solidFill>
                          <a:uFill>
                            <a:solidFill>
                              <a:srgbClr val="ffffff"/>
                            </a:solidFill>
                          </a:uFill>
                          <a:latin typeface="Calibri"/>
                        </a:rPr>
                        <a:t>Anzahl / Anteil von Major Incidents</a:t>
                      </a:r>
                      <a:endParaRPr b="0" lang="de-DE" sz="1800" spc="-1" strike="noStrike">
                        <a:solidFill>
                          <a:srgbClr val="000000"/>
                        </a:solidFill>
                        <a:uFill>
                          <a:solidFill>
                            <a:srgbClr val="ffffff"/>
                          </a:solidFill>
                        </a:uFill>
                        <a:latin typeface="Arial"/>
                      </a:endParaRPr>
                    </a:p>
                  </a:txBody>
                  <a:tcPr marL="91440" marR="91440">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r>
              <a:tr h="1701720">
                <a:tc>
                  <a:txBody>
                    <a:bodyPr/>
                    <a:p>
                      <a:pPr>
                        <a:lnSpc>
                          <a:spcPct val="100000"/>
                        </a:lnSpc>
                      </a:pPr>
                      <a:r>
                        <a:rPr b="0" lang="de-DE" sz="1600" spc="-1" strike="noStrike">
                          <a:solidFill>
                            <a:srgbClr val="000000"/>
                          </a:solidFill>
                          <a:uFill>
                            <a:solidFill>
                              <a:srgbClr val="ffffff"/>
                            </a:solidFill>
                          </a:uFill>
                          <a:latin typeface="Calibri"/>
                        </a:rPr>
                        <a:t>Eskalationswege sind eindeutig beschrieben und werden effektiv angewandt</a:t>
                      </a:r>
                      <a:endParaRPr b="0" lang="de-DE" sz="1800" spc="-1" strike="noStrike">
                        <a:solidFill>
                          <a:srgbClr val="000000"/>
                        </a:solidFill>
                        <a:uFill>
                          <a:solidFill>
                            <a:srgbClr val="ffffff"/>
                          </a:solidFill>
                        </a:uFill>
                        <a:latin typeface="Arial"/>
                      </a:endParaRPr>
                    </a:p>
                  </a:txBody>
                  <a:tcPr marL="91440" marR="91440">
                    <a:lnL w="12240">
                      <a:solidFill>
                        <a:srgbClr val="ffffff"/>
                      </a:solidFill>
                    </a:lnL>
                    <a:lnR w="12240">
                      <a:solidFill>
                        <a:srgbClr val="ffffff"/>
                      </a:solidFill>
                    </a:lnR>
                    <a:lnT w="12240">
                      <a:solidFill>
                        <a:srgbClr val="ffffff"/>
                      </a:solidFill>
                    </a:lnT>
                    <a:lnB w="12240">
                      <a:solidFill>
                        <a:srgbClr val="ffffff"/>
                      </a:solidFill>
                    </a:lnB>
                    <a:solidFill>
                      <a:srgbClr val="d0d8e7"/>
                    </a:solidFill>
                  </a:tcPr>
                </a:tc>
                <a:tc>
                  <a:txBody>
                    <a:bodyPr/>
                    <a:p>
                      <a:pPr marL="285840" indent="-285480">
                        <a:lnSpc>
                          <a:spcPct val="100000"/>
                        </a:lnSpc>
                        <a:buClr>
                          <a:srgbClr val="000000"/>
                        </a:buClr>
                        <a:buFont typeface="Arial"/>
                        <a:buChar char="•"/>
                      </a:pPr>
                      <a:r>
                        <a:rPr b="0" lang="de-DE" sz="1600" spc="-1" strike="noStrike">
                          <a:solidFill>
                            <a:srgbClr val="000000"/>
                          </a:solidFill>
                          <a:uFill>
                            <a:solidFill>
                              <a:srgbClr val="ffffff"/>
                            </a:solidFill>
                          </a:uFill>
                          <a:latin typeface="Calibri"/>
                        </a:rPr>
                        <a:t>Anzahl / Anteil von fehlgeleiteten Incidents und Service-Requests</a:t>
                      </a:r>
                      <a:endParaRPr b="0" lang="de-DE" sz="1800" spc="-1" strike="noStrike">
                        <a:solidFill>
                          <a:srgbClr val="000000"/>
                        </a:solidFill>
                        <a:uFill>
                          <a:solidFill>
                            <a:srgbClr val="ffffff"/>
                          </a:solidFill>
                        </a:uFill>
                        <a:latin typeface="Arial"/>
                      </a:endParaRPr>
                    </a:p>
                    <a:p>
                      <a:pPr marL="285840" indent="-285480">
                        <a:lnSpc>
                          <a:spcPct val="100000"/>
                        </a:lnSpc>
                        <a:buClr>
                          <a:srgbClr val="000000"/>
                        </a:buClr>
                        <a:buFont typeface="Arial"/>
                        <a:buChar char="•"/>
                      </a:pPr>
                      <a:r>
                        <a:rPr b="0" lang="de-DE" sz="1600" spc="-1" strike="noStrike">
                          <a:solidFill>
                            <a:srgbClr val="000000"/>
                          </a:solidFill>
                          <a:uFill>
                            <a:solidFill>
                              <a:srgbClr val="ffffff"/>
                            </a:solidFill>
                          </a:uFill>
                          <a:latin typeface="Calibri"/>
                        </a:rPr>
                        <a:t>Gesamt- / Durchschnitts-Verzögerung aufgrund mangelhafter / ineffektiver funktionaler Eskalation</a:t>
                      </a:r>
                      <a:endParaRPr b="0" lang="de-DE" sz="1800" spc="-1" strike="noStrike">
                        <a:solidFill>
                          <a:srgbClr val="000000"/>
                        </a:solidFill>
                        <a:uFill>
                          <a:solidFill>
                            <a:srgbClr val="ffffff"/>
                          </a:solidFill>
                        </a:uFill>
                        <a:latin typeface="Arial"/>
                      </a:endParaRPr>
                    </a:p>
                    <a:p>
                      <a:pPr marL="285840" indent="-285480">
                        <a:lnSpc>
                          <a:spcPct val="100000"/>
                        </a:lnSpc>
                        <a:buClr>
                          <a:srgbClr val="000000"/>
                        </a:buClr>
                        <a:buFont typeface="Arial"/>
                        <a:buChar char="•"/>
                      </a:pPr>
                      <a:r>
                        <a:rPr b="0" lang="de-DE" sz="1600" spc="-1" strike="noStrike">
                          <a:solidFill>
                            <a:srgbClr val="000000"/>
                          </a:solidFill>
                          <a:uFill>
                            <a:solidFill>
                              <a:srgbClr val="ffffff"/>
                            </a:solidFill>
                          </a:uFill>
                          <a:latin typeface="Calibri"/>
                        </a:rPr>
                        <a:t>Gesamt- / Durchschnitts-Verzögerung aufgrund fehlender hierarchischer Eskalation</a:t>
                      </a:r>
                      <a:endParaRPr b="0" lang="de-DE" sz="1800" spc="-1" strike="noStrike">
                        <a:solidFill>
                          <a:srgbClr val="000000"/>
                        </a:solidFill>
                        <a:uFill>
                          <a:solidFill>
                            <a:srgbClr val="ffffff"/>
                          </a:solidFill>
                        </a:uFill>
                        <a:latin typeface="Arial"/>
                      </a:endParaRPr>
                    </a:p>
                  </a:txBody>
                  <a:tcPr marL="91440" marR="91440">
                    <a:lnL w="12240">
                      <a:solidFill>
                        <a:srgbClr val="ffffff"/>
                      </a:solidFill>
                    </a:lnL>
                    <a:lnR w="12240">
                      <a:solidFill>
                        <a:srgbClr val="ffffff"/>
                      </a:solidFill>
                    </a:lnR>
                    <a:lnT w="12240">
                      <a:solidFill>
                        <a:srgbClr val="ffffff"/>
                      </a:solidFill>
                    </a:lnT>
                    <a:lnB w="12240">
                      <a:solidFill>
                        <a:srgbClr val="ffffff"/>
                      </a:solidFill>
                    </a:lnB>
                    <a:solidFill>
                      <a:srgbClr val="d0d8e7"/>
                    </a:solidFill>
                  </a:tcPr>
                </a:tc>
              </a:tr>
            </a:tbl>
          </a:graphicData>
        </a:graphic>
      </p:graphicFrame>
      <p:sp>
        <p:nvSpPr>
          <p:cNvPr id="654" name="TextShape 3"/>
          <p:cNvSpPr txBox="1"/>
          <p:nvPr/>
        </p:nvSpPr>
        <p:spPr>
          <a:xfrm>
            <a:off x="6553080" y="6430680"/>
            <a:ext cx="2133360" cy="364680"/>
          </a:xfrm>
          <a:prstGeom prst="rect">
            <a:avLst/>
          </a:prstGeom>
          <a:noFill/>
          <a:ln>
            <a:noFill/>
          </a:ln>
        </p:spPr>
        <p:txBody>
          <a:bodyPr anchor="ctr"/>
          <a:p>
            <a:pPr algn="r">
              <a:lnSpc>
                <a:spcPct val="100000"/>
              </a:lnSpc>
            </a:pPr>
            <a:fld id="{4226CA88-BF71-47DA-A78D-98A3E787B208}" type="slidenum">
              <a:rPr b="0" lang="de-DE" sz="1200" spc="-1" strike="noStrike">
                <a:solidFill>
                  <a:srgbClr val="8b8b8b"/>
                </a:solidFill>
                <a:uFill>
                  <a:solidFill>
                    <a:srgbClr val="ffffff"/>
                  </a:solidFill>
                </a:uFill>
                <a:latin typeface="Calibri"/>
              </a:rPr>
              <a:t>&lt;Foliennummer&gt;</a:t>
            </a:fld>
            <a:endParaRPr b="0" lang="de-DE" sz="1400" spc="-1" strike="noStrike">
              <a:solidFill>
                <a:srgbClr val="000000"/>
              </a:solidFill>
              <a:uFill>
                <a:solidFill>
                  <a:srgbClr val="ffffff"/>
                </a:solidFill>
              </a:uFill>
              <a:latin typeface="Times New Roman"/>
            </a:endParaRPr>
          </a:p>
        </p:txBody>
      </p:sp>
    </p:spTree>
  </p:cSld>
</p:sld>
</file>

<file path=ppt/slides/slide7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655" name="TextShape 1"/>
          <p:cNvSpPr txBox="1"/>
          <p:nvPr/>
        </p:nvSpPr>
        <p:spPr>
          <a:xfrm>
            <a:off x="457200" y="274680"/>
            <a:ext cx="7353360" cy="1047600"/>
          </a:xfrm>
          <a:prstGeom prst="rect">
            <a:avLst/>
          </a:prstGeom>
          <a:noFill/>
          <a:ln>
            <a:noFill/>
          </a:ln>
        </p:spPr>
        <p:txBody>
          <a:bodyPr anchor="ctr"/>
          <a:p>
            <a:pPr>
              <a:lnSpc>
                <a:spcPct val="100000"/>
              </a:lnSpc>
            </a:pPr>
            <a:r>
              <a:rPr b="0" lang="en-US" sz="3200" spc="-1" strike="noStrike">
                <a:solidFill>
                  <a:srgbClr val="205595"/>
                </a:solidFill>
                <a:uFill>
                  <a:solidFill>
                    <a:srgbClr val="ffffff"/>
                  </a:solidFill>
                </a:uFill>
                <a:latin typeface="Calibri"/>
              </a:rPr>
              <a:t>ISRM: Kritische Erfolgsfaktoren &amp; KPIs</a:t>
            </a:r>
            <a:endParaRPr b="0" lang="en-US" sz="1800" spc="-1" strike="noStrike">
              <a:solidFill>
                <a:srgbClr val="000000"/>
              </a:solidFill>
              <a:uFill>
                <a:solidFill>
                  <a:srgbClr val="ffffff"/>
                </a:solidFill>
              </a:uFill>
              <a:latin typeface="Calibri"/>
            </a:endParaRPr>
          </a:p>
        </p:txBody>
      </p:sp>
      <p:graphicFrame>
        <p:nvGraphicFramePr>
          <p:cNvPr id="656" name="Table 2"/>
          <p:cNvGraphicFramePr/>
          <p:nvPr/>
        </p:nvGraphicFramePr>
        <p:xfrm>
          <a:off x="457200" y="1697040"/>
          <a:ext cx="8229240" cy="1112040"/>
        </p:xfrm>
        <a:graphic>
          <a:graphicData uri="http://schemas.openxmlformats.org/drawingml/2006/table">
            <a:tbl>
              <a:tblPr/>
              <a:tblGrid>
                <a:gridCol w="4114800"/>
                <a:gridCol w="4114800"/>
              </a:tblGrid>
              <a:tr h="318960">
                <a:tc>
                  <a:txBody>
                    <a:bodyPr/>
                    <a:p>
                      <a:pPr>
                        <a:lnSpc>
                          <a:spcPct val="100000"/>
                        </a:lnSpc>
                      </a:pPr>
                      <a:r>
                        <a:rPr b="1" lang="de-DE" sz="1800" spc="-1" strike="noStrike">
                          <a:solidFill>
                            <a:srgbClr val="ffffff"/>
                          </a:solidFill>
                          <a:uFill>
                            <a:solidFill>
                              <a:srgbClr val="ffffff"/>
                            </a:solidFill>
                          </a:uFill>
                          <a:latin typeface="Calibri"/>
                        </a:rPr>
                        <a:t>Kritische Erfolgsfaktoren</a:t>
                      </a:r>
                      <a:endParaRPr b="0" lang="de-DE" sz="1800" spc="-1" strike="noStrike">
                        <a:solidFill>
                          <a:srgbClr val="000000"/>
                        </a:solidFill>
                        <a:uFill>
                          <a:solidFill>
                            <a:srgbClr val="ffffff"/>
                          </a:solidFill>
                        </a:uFill>
                        <a:latin typeface="Arial"/>
                      </a:endParaRPr>
                    </a:p>
                  </a:txBody>
                  <a:tcPr marL="91440" marR="91440">
                    <a:lnL w="12240">
                      <a:solidFill>
                        <a:srgbClr val="ffffff"/>
                      </a:solidFill>
                    </a:lnL>
                    <a:lnR w="12240">
                      <a:solidFill>
                        <a:srgbClr val="ffffff"/>
                      </a:solidFill>
                    </a:lnR>
                    <a:lnT w="12240">
                      <a:solidFill>
                        <a:srgbClr val="ffffff"/>
                      </a:solidFill>
                    </a:lnT>
                    <a:lnB w="38160">
                      <a:solidFill>
                        <a:srgbClr val="ffffff"/>
                      </a:solidFill>
                    </a:lnB>
                    <a:solidFill>
                      <a:srgbClr val="4f81bd"/>
                    </a:solidFill>
                  </a:tcPr>
                </a:tc>
                <a:tc>
                  <a:txBody>
                    <a:bodyPr/>
                    <a:p>
                      <a:pPr>
                        <a:lnSpc>
                          <a:spcPct val="100000"/>
                        </a:lnSpc>
                      </a:pPr>
                      <a:r>
                        <a:rPr b="1" lang="de-DE" sz="1800" spc="-1" strike="noStrike">
                          <a:solidFill>
                            <a:srgbClr val="ffffff"/>
                          </a:solidFill>
                          <a:uFill>
                            <a:solidFill>
                              <a:srgbClr val="ffffff"/>
                            </a:solidFill>
                          </a:uFill>
                          <a:latin typeface="Calibri"/>
                        </a:rPr>
                        <a:t>Key Performance Indicators (KPIs)</a:t>
                      </a:r>
                      <a:endParaRPr b="0" lang="de-DE" sz="1800" spc="-1" strike="noStrike">
                        <a:solidFill>
                          <a:srgbClr val="000000"/>
                        </a:solidFill>
                        <a:uFill>
                          <a:solidFill>
                            <a:srgbClr val="ffffff"/>
                          </a:solidFill>
                        </a:uFill>
                        <a:latin typeface="Arial"/>
                      </a:endParaRPr>
                    </a:p>
                  </a:txBody>
                  <a:tcPr marL="91440" marR="91440">
                    <a:lnL w="12240">
                      <a:solidFill>
                        <a:srgbClr val="ffffff"/>
                      </a:solidFill>
                    </a:lnL>
                    <a:lnR w="12240">
                      <a:solidFill>
                        <a:srgbClr val="ffffff"/>
                      </a:solidFill>
                    </a:lnR>
                    <a:lnT w="12240">
                      <a:solidFill>
                        <a:srgbClr val="ffffff"/>
                      </a:solidFill>
                    </a:lnT>
                    <a:lnB w="38160">
                      <a:solidFill>
                        <a:srgbClr val="ffffff"/>
                      </a:solidFill>
                    </a:lnB>
                    <a:solidFill>
                      <a:srgbClr val="4f81bd"/>
                    </a:solidFill>
                  </a:tcPr>
                </a:tc>
              </a:tr>
              <a:tr h="1098000">
                <a:tc>
                  <a:txBody>
                    <a:bodyPr/>
                    <a:p>
                      <a:pPr>
                        <a:lnSpc>
                          <a:spcPct val="100000"/>
                        </a:lnSpc>
                      </a:pPr>
                      <a:r>
                        <a:rPr b="0" lang="de-DE" sz="1600" spc="-1" strike="noStrike">
                          <a:solidFill>
                            <a:srgbClr val="000000"/>
                          </a:solidFill>
                          <a:uFill>
                            <a:solidFill>
                              <a:srgbClr val="ffffff"/>
                            </a:solidFill>
                          </a:uFill>
                          <a:latin typeface="Calibri"/>
                        </a:rPr>
                        <a:t>Incidents werden schnell und effektiv behoben</a:t>
                      </a:r>
                      <a:endParaRPr b="0" lang="de-DE" sz="1800" spc="-1" strike="noStrike">
                        <a:solidFill>
                          <a:srgbClr val="000000"/>
                        </a:solidFill>
                        <a:uFill>
                          <a:solidFill>
                            <a:srgbClr val="ffffff"/>
                          </a:solidFill>
                        </a:uFill>
                        <a:latin typeface="Arial"/>
                      </a:endParaRPr>
                    </a:p>
                  </a:txBody>
                  <a:tcPr marL="91440" marR="91440">
                    <a:lnL w="12240">
                      <a:solidFill>
                        <a:srgbClr val="ffffff"/>
                      </a:solidFill>
                    </a:lnL>
                    <a:lnR w="12240">
                      <a:solidFill>
                        <a:srgbClr val="ffffff"/>
                      </a:solidFill>
                    </a:lnR>
                    <a:lnT w="12240">
                      <a:solidFill>
                        <a:srgbClr val="ffffff"/>
                      </a:solidFill>
                    </a:lnT>
                    <a:lnB w="12240">
                      <a:solidFill>
                        <a:srgbClr val="ffffff"/>
                      </a:solidFill>
                    </a:lnB>
                    <a:solidFill>
                      <a:srgbClr val="d0d8e7"/>
                    </a:solidFill>
                  </a:tcPr>
                </a:tc>
                <a:tc>
                  <a:txBody>
                    <a:bodyPr/>
                    <a:p>
                      <a:pPr marL="285840" indent="-285480">
                        <a:lnSpc>
                          <a:spcPct val="100000"/>
                        </a:lnSpc>
                        <a:buClr>
                          <a:srgbClr val="000000"/>
                        </a:buClr>
                        <a:buFont typeface="Arial"/>
                        <a:buChar char="•"/>
                      </a:pPr>
                      <a:r>
                        <a:rPr b="0" lang="de-DE" sz="1600" spc="-1" strike="noStrike">
                          <a:solidFill>
                            <a:srgbClr val="000000"/>
                          </a:solidFill>
                          <a:uFill>
                            <a:solidFill>
                              <a:srgbClr val="ffffff"/>
                            </a:solidFill>
                          </a:uFill>
                          <a:latin typeface="Calibri"/>
                        </a:rPr>
                        <a:t>Anteil wieder-geöffneter Incidents nach deren Abschluss</a:t>
                      </a:r>
                      <a:endParaRPr b="0" lang="de-DE" sz="1800" spc="-1" strike="noStrike">
                        <a:solidFill>
                          <a:srgbClr val="000000"/>
                        </a:solidFill>
                        <a:uFill>
                          <a:solidFill>
                            <a:srgbClr val="ffffff"/>
                          </a:solidFill>
                        </a:uFill>
                        <a:latin typeface="Arial"/>
                      </a:endParaRPr>
                    </a:p>
                    <a:p>
                      <a:pPr marL="285840" indent="-285480">
                        <a:lnSpc>
                          <a:spcPct val="100000"/>
                        </a:lnSpc>
                        <a:buClr>
                          <a:srgbClr val="000000"/>
                        </a:buClr>
                        <a:buFont typeface="Arial"/>
                        <a:buChar char="•"/>
                      </a:pPr>
                      <a:r>
                        <a:rPr b="0" lang="de-DE" sz="1600" spc="-1" strike="noStrike">
                          <a:solidFill>
                            <a:srgbClr val="000000"/>
                          </a:solidFill>
                          <a:uFill>
                            <a:solidFill>
                              <a:srgbClr val="ffffff"/>
                            </a:solidFill>
                          </a:uFill>
                          <a:latin typeface="Calibri"/>
                        </a:rPr>
                        <a:t>Durchschnittliche Lösungszeit (je Priorität)</a:t>
                      </a:r>
                      <a:endParaRPr b="0" lang="de-DE" sz="1800" spc="-1" strike="noStrike">
                        <a:solidFill>
                          <a:srgbClr val="000000"/>
                        </a:solidFill>
                        <a:uFill>
                          <a:solidFill>
                            <a:srgbClr val="ffffff"/>
                          </a:solidFill>
                        </a:uFill>
                        <a:latin typeface="Arial"/>
                      </a:endParaRPr>
                    </a:p>
                    <a:p>
                      <a:pPr marL="285840" indent="-285480">
                        <a:lnSpc>
                          <a:spcPct val="100000"/>
                        </a:lnSpc>
                        <a:buClr>
                          <a:srgbClr val="000000"/>
                        </a:buClr>
                        <a:buFont typeface="Arial"/>
                        <a:buChar char="•"/>
                      </a:pPr>
                      <a:r>
                        <a:rPr b="0" lang="de-DE" sz="1600" spc="-1" strike="noStrike">
                          <a:solidFill>
                            <a:srgbClr val="000000"/>
                          </a:solidFill>
                          <a:uFill>
                            <a:solidFill>
                              <a:srgbClr val="ffffff"/>
                            </a:solidFill>
                          </a:uFill>
                          <a:latin typeface="Calibri"/>
                        </a:rPr>
                        <a:t>Anzahl von Verletzungen der maximalen Lösungszeit gemäß SLAs</a:t>
                      </a:r>
                      <a:endParaRPr b="0" lang="de-DE" sz="1800" spc="-1" strike="noStrike">
                        <a:solidFill>
                          <a:srgbClr val="000000"/>
                        </a:solidFill>
                        <a:uFill>
                          <a:solidFill>
                            <a:srgbClr val="ffffff"/>
                          </a:solidFill>
                        </a:uFill>
                        <a:latin typeface="Arial"/>
                      </a:endParaRPr>
                    </a:p>
                  </a:txBody>
                  <a:tcPr marL="91440" marR="91440">
                    <a:lnL w="12240">
                      <a:solidFill>
                        <a:srgbClr val="ffffff"/>
                      </a:solidFill>
                    </a:lnL>
                    <a:lnR w="12240">
                      <a:solidFill>
                        <a:srgbClr val="ffffff"/>
                      </a:solidFill>
                    </a:lnR>
                    <a:lnT w="12240">
                      <a:solidFill>
                        <a:srgbClr val="ffffff"/>
                      </a:solidFill>
                    </a:lnT>
                    <a:lnB w="12240">
                      <a:solidFill>
                        <a:srgbClr val="ffffff"/>
                      </a:solidFill>
                    </a:lnB>
                    <a:solidFill>
                      <a:srgbClr val="d0d8e7"/>
                    </a:solidFill>
                  </a:tcPr>
                </a:tc>
              </a:tr>
              <a:tr h="896760">
                <a:tc>
                  <a:txBody>
                    <a:bodyPr/>
                    <a:p>
                      <a:pPr>
                        <a:lnSpc>
                          <a:spcPct val="100000"/>
                        </a:lnSpc>
                      </a:pPr>
                      <a:r>
                        <a:rPr b="0" lang="de-DE" sz="1600" spc="-1" strike="noStrike">
                          <a:solidFill>
                            <a:srgbClr val="000000"/>
                          </a:solidFill>
                          <a:uFill>
                            <a:solidFill>
                              <a:srgbClr val="ffffff"/>
                            </a:solidFill>
                          </a:uFill>
                          <a:latin typeface="Calibri"/>
                        </a:rPr>
                        <a:t>Service-Requests werden rechtzeitig gemäß der vereinbarten Erfüllungszeiten erfüllt</a:t>
                      </a:r>
                      <a:endParaRPr b="0" lang="de-DE" sz="1800" spc="-1" strike="noStrike">
                        <a:solidFill>
                          <a:srgbClr val="000000"/>
                        </a:solidFill>
                        <a:uFill>
                          <a:solidFill>
                            <a:srgbClr val="ffffff"/>
                          </a:solidFill>
                        </a:uFill>
                        <a:latin typeface="Arial"/>
                      </a:endParaRPr>
                    </a:p>
                  </a:txBody>
                  <a:tcPr marL="91440" marR="91440">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c>
                  <a:txBody>
                    <a:bodyPr/>
                    <a:p>
                      <a:pPr marL="285840" indent="-285480">
                        <a:lnSpc>
                          <a:spcPct val="100000"/>
                        </a:lnSpc>
                        <a:buClr>
                          <a:srgbClr val="000000"/>
                        </a:buClr>
                        <a:buFont typeface="Arial"/>
                        <a:buChar char="•"/>
                      </a:pPr>
                      <a:r>
                        <a:rPr b="0" lang="de-DE" sz="1600" spc="-1" strike="noStrike">
                          <a:solidFill>
                            <a:srgbClr val="000000"/>
                          </a:solidFill>
                          <a:uFill>
                            <a:solidFill>
                              <a:srgbClr val="ffffff"/>
                            </a:solidFill>
                          </a:uFill>
                          <a:latin typeface="Calibri"/>
                        </a:rPr>
                        <a:t>Durchschnittliche Erfüllungszeit (je Kategorie und Priorität)</a:t>
                      </a:r>
                      <a:endParaRPr b="0" lang="de-DE" sz="1800" spc="-1" strike="noStrike">
                        <a:solidFill>
                          <a:srgbClr val="000000"/>
                        </a:solidFill>
                        <a:uFill>
                          <a:solidFill>
                            <a:srgbClr val="ffffff"/>
                          </a:solidFill>
                        </a:uFill>
                        <a:latin typeface="Arial"/>
                      </a:endParaRPr>
                    </a:p>
                    <a:p>
                      <a:pPr marL="285840" indent="-285480">
                        <a:lnSpc>
                          <a:spcPct val="100000"/>
                        </a:lnSpc>
                        <a:buClr>
                          <a:srgbClr val="000000"/>
                        </a:buClr>
                        <a:buFont typeface="Arial"/>
                        <a:buChar char="•"/>
                      </a:pPr>
                      <a:r>
                        <a:rPr b="0" lang="de-DE" sz="1600" spc="-1" strike="noStrike">
                          <a:solidFill>
                            <a:srgbClr val="000000"/>
                          </a:solidFill>
                          <a:uFill>
                            <a:solidFill>
                              <a:srgbClr val="ffffff"/>
                            </a:solidFill>
                          </a:uFill>
                          <a:latin typeface="Calibri"/>
                        </a:rPr>
                        <a:t>Anzahl von Verletzungen der maximalen Erfüllungszeit gemäß SLAs</a:t>
                      </a:r>
                      <a:endParaRPr b="0" lang="de-DE" sz="1800" spc="-1" strike="noStrike">
                        <a:solidFill>
                          <a:srgbClr val="000000"/>
                        </a:solidFill>
                        <a:uFill>
                          <a:solidFill>
                            <a:srgbClr val="ffffff"/>
                          </a:solidFill>
                        </a:uFill>
                        <a:latin typeface="Arial"/>
                      </a:endParaRPr>
                    </a:p>
                  </a:txBody>
                  <a:tcPr marL="91440" marR="91440">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r>
            </a:tbl>
          </a:graphicData>
        </a:graphic>
      </p:graphicFrame>
      <p:sp>
        <p:nvSpPr>
          <p:cNvPr id="657" name="TextShape 3"/>
          <p:cNvSpPr txBox="1"/>
          <p:nvPr/>
        </p:nvSpPr>
        <p:spPr>
          <a:xfrm>
            <a:off x="6553080" y="6430680"/>
            <a:ext cx="2133360" cy="364680"/>
          </a:xfrm>
          <a:prstGeom prst="rect">
            <a:avLst/>
          </a:prstGeom>
          <a:noFill/>
          <a:ln>
            <a:noFill/>
          </a:ln>
        </p:spPr>
        <p:txBody>
          <a:bodyPr anchor="ctr"/>
          <a:p>
            <a:pPr algn="r">
              <a:lnSpc>
                <a:spcPct val="100000"/>
              </a:lnSpc>
            </a:pPr>
            <a:fld id="{43C19FE1-2085-4244-B0C8-C1EC4931A035}" type="slidenum">
              <a:rPr b="0" lang="de-DE" sz="1200" spc="-1" strike="noStrike">
                <a:solidFill>
                  <a:srgbClr val="8b8b8b"/>
                </a:solidFill>
                <a:uFill>
                  <a:solidFill>
                    <a:srgbClr val="ffffff"/>
                  </a:solidFill>
                </a:uFill>
                <a:latin typeface="Calibri"/>
              </a:rPr>
              <a:t>&lt;Foliennummer&gt;</a:t>
            </a:fld>
            <a:endParaRPr b="0" lang="de-DE" sz="1400" spc="-1" strike="noStrike">
              <a:solidFill>
                <a:srgbClr val="000000"/>
              </a:solidFill>
              <a:uFill>
                <a:solidFill>
                  <a:srgbClr val="ffffff"/>
                </a:solidFill>
              </a:uFill>
              <a:latin typeface="Times New Roman"/>
            </a:endParaRPr>
          </a:p>
        </p:txBody>
      </p:sp>
    </p:spTree>
  </p:cSld>
</p:sld>
</file>

<file path=ppt/slides/slide7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658" name="TextShape 1"/>
          <p:cNvSpPr txBox="1"/>
          <p:nvPr/>
        </p:nvSpPr>
        <p:spPr>
          <a:xfrm>
            <a:off x="457200" y="274680"/>
            <a:ext cx="7353360" cy="1047600"/>
          </a:xfrm>
          <a:prstGeom prst="rect">
            <a:avLst/>
          </a:prstGeom>
          <a:noFill/>
          <a:ln>
            <a:noFill/>
          </a:ln>
        </p:spPr>
        <p:txBody>
          <a:bodyPr anchor="ctr"/>
          <a:p>
            <a:pPr>
              <a:lnSpc>
                <a:spcPct val="100000"/>
              </a:lnSpc>
            </a:pPr>
            <a:r>
              <a:rPr b="0" lang="en-US" sz="3200" spc="-1" strike="noStrike">
                <a:solidFill>
                  <a:srgbClr val="c0504d"/>
                </a:solidFill>
                <a:uFill>
                  <a:solidFill>
                    <a:srgbClr val="ffffff"/>
                  </a:solidFill>
                </a:uFill>
                <a:latin typeface="Calibri"/>
              </a:rPr>
              <a:t>Einfaches Anwendungsbeispiel</a:t>
            </a:r>
            <a:endParaRPr b="0" lang="en-US" sz="1800" spc="-1" strike="noStrike">
              <a:solidFill>
                <a:srgbClr val="000000"/>
              </a:solidFill>
              <a:uFill>
                <a:solidFill>
                  <a:srgbClr val="ffffff"/>
                </a:solidFill>
              </a:uFill>
              <a:latin typeface="Calibri"/>
            </a:endParaRPr>
          </a:p>
        </p:txBody>
      </p:sp>
      <p:sp>
        <p:nvSpPr>
          <p:cNvPr id="659" name="TextShape 2"/>
          <p:cNvSpPr txBox="1"/>
          <p:nvPr/>
        </p:nvSpPr>
        <p:spPr>
          <a:xfrm>
            <a:off x="457200" y="1696680"/>
            <a:ext cx="8229240" cy="4625640"/>
          </a:xfrm>
          <a:prstGeom prst="rect">
            <a:avLst/>
          </a:prstGeom>
          <a:noFill/>
          <a:ln>
            <a:noFill/>
          </a:ln>
        </p:spPr>
        <p:txBody>
          <a:bodyPr/>
          <a:p>
            <a:pPr marL="343080" indent="-342720">
              <a:lnSpc>
                <a:spcPct val="100000"/>
              </a:lnSpc>
              <a:buClr>
                <a:srgbClr val="000000"/>
              </a:buClr>
              <a:buFont typeface="Arial"/>
              <a:buChar char="•"/>
            </a:pPr>
            <a:r>
              <a:rPr b="0" lang="en-US" sz="2800" spc="-1" strike="noStrike" u="sng">
                <a:solidFill>
                  <a:srgbClr val="000000"/>
                </a:solidFill>
                <a:uFill>
                  <a:solidFill>
                    <a:srgbClr val="ffffff"/>
                  </a:solidFill>
                </a:uFill>
                <a:latin typeface="Calibri"/>
              </a:rPr>
              <a:t>Ein Kunde am Telefon beschwert sich, dass seine 5 großen “Pizza Supreme”, die er vor 30 Minuten bestellt hat, noch nicht geliefert wurden.</a:t>
            </a:r>
            <a:endParaRPr b="0" lang="en-US" sz="2800" spc="-1" strike="noStrike">
              <a:solidFill>
                <a:srgbClr val="000000"/>
              </a:solidFill>
              <a:uFill>
                <a:solidFill>
                  <a:srgbClr val="ffffff"/>
                </a:solidFill>
              </a:uFill>
              <a:latin typeface="Calibri"/>
            </a:endParaRPr>
          </a:p>
          <a:p>
            <a:endParaRPr b="0" lang="en-US" sz="2800" spc="-1" strike="noStrike">
              <a:solidFill>
                <a:srgbClr val="000000"/>
              </a:solidFill>
              <a:uFill>
                <a:solidFill>
                  <a:srgbClr val="ffffff"/>
                </a:solidFill>
              </a:uFill>
              <a:latin typeface="Calibri"/>
            </a:endParaRPr>
          </a:p>
          <a:p>
            <a:endParaRPr b="0" lang="en-US" sz="2800" spc="-1" strike="noStrike">
              <a:solidFill>
                <a:srgbClr val="000000"/>
              </a:solidFill>
              <a:uFill>
                <a:solidFill>
                  <a:srgbClr val="ffffff"/>
                </a:solidFill>
              </a:uFill>
              <a:latin typeface="Calibri"/>
            </a:endParaRPr>
          </a:p>
          <a:p>
            <a:endParaRPr b="0" lang="en-US" sz="2800" spc="-1" strike="noStrike">
              <a:solidFill>
                <a:srgbClr val="000000"/>
              </a:solidFill>
              <a:uFill>
                <a:solidFill>
                  <a:srgbClr val="ffffff"/>
                </a:solidFill>
              </a:uFill>
              <a:latin typeface="Calibri"/>
            </a:endParaRPr>
          </a:p>
          <a:p>
            <a:pPr lvl="1" marL="743040" indent="-285480">
              <a:lnSpc>
                <a:spcPct val="100000"/>
              </a:lnSpc>
              <a:buClr>
                <a:srgbClr val="000000"/>
              </a:buClr>
              <a:buFont typeface="Arial"/>
              <a:buChar char="–"/>
            </a:pPr>
            <a:r>
              <a:rPr b="0" lang="en-US" sz="2400" spc="-1" strike="noStrike">
                <a:solidFill>
                  <a:srgbClr val="000000"/>
                </a:solidFill>
                <a:uFill>
                  <a:solidFill>
                    <a:srgbClr val="ffffff"/>
                  </a:solidFill>
                </a:uFill>
                <a:latin typeface="Calibri"/>
              </a:rPr>
              <a:t>Ist das ein Incident?</a:t>
            </a:r>
            <a:endParaRPr b="0" lang="en-US" sz="2000" spc="-1" strike="noStrike">
              <a:solidFill>
                <a:srgbClr val="000000"/>
              </a:solidFill>
              <a:uFill>
                <a:solidFill>
                  <a:srgbClr val="ffffff"/>
                </a:solidFill>
              </a:uFill>
              <a:latin typeface="Calibri"/>
            </a:endParaRPr>
          </a:p>
          <a:p>
            <a:pPr lvl="1" marL="743040" indent="-285480">
              <a:lnSpc>
                <a:spcPct val="100000"/>
              </a:lnSpc>
              <a:buClr>
                <a:srgbClr val="000000"/>
              </a:buClr>
              <a:buFont typeface="Arial"/>
              <a:buChar char="–"/>
            </a:pPr>
            <a:r>
              <a:rPr b="0" lang="en-US" sz="2400" spc="-1" strike="noStrike">
                <a:solidFill>
                  <a:srgbClr val="000000"/>
                </a:solidFill>
                <a:uFill>
                  <a:solidFill>
                    <a:srgbClr val="ffffff"/>
                  </a:solidFill>
                </a:uFill>
                <a:latin typeface="Calibri"/>
              </a:rPr>
              <a:t>Wenn es ein Incident ist: Was könnten die nächsten Schritte in einem standardisierten Verfahren zum Umgang mit dieser Art von Incidents sein?</a:t>
            </a:r>
            <a:endParaRPr b="0" lang="en-US" sz="2000" spc="-1" strike="noStrike">
              <a:solidFill>
                <a:srgbClr val="000000"/>
              </a:solidFill>
              <a:uFill>
                <a:solidFill>
                  <a:srgbClr val="ffffff"/>
                </a:solidFill>
              </a:uFill>
              <a:latin typeface="Calibri"/>
            </a:endParaRPr>
          </a:p>
        </p:txBody>
      </p:sp>
      <p:sp>
        <p:nvSpPr>
          <p:cNvPr id="660" name="TextShape 3"/>
          <p:cNvSpPr txBox="1"/>
          <p:nvPr/>
        </p:nvSpPr>
        <p:spPr>
          <a:xfrm>
            <a:off x="6553080" y="6430680"/>
            <a:ext cx="2133360" cy="364680"/>
          </a:xfrm>
          <a:prstGeom prst="rect">
            <a:avLst/>
          </a:prstGeom>
          <a:noFill/>
          <a:ln>
            <a:noFill/>
          </a:ln>
        </p:spPr>
        <p:txBody>
          <a:bodyPr anchor="ctr"/>
          <a:p>
            <a:pPr algn="r">
              <a:lnSpc>
                <a:spcPct val="100000"/>
              </a:lnSpc>
            </a:pPr>
            <a:fld id="{5F3A570B-AF4E-4294-906C-31D3604A3097}" type="slidenum">
              <a:rPr b="0" lang="de-DE" sz="1200" spc="-1" strike="noStrike">
                <a:solidFill>
                  <a:srgbClr val="8b8b8b"/>
                </a:solidFill>
                <a:uFill>
                  <a:solidFill>
                    <a:srgbClr val="ffffff"/>
                  </a:solidFill>
                </a:uFill>
                <a:latin typeface="Calibri"/>
              </a:rPr>
              <a:t>&lt;Foliennummer&gt;</a:t>
            </a:fld>
            <a:endParaRPr b="0" lang="de-DE" sz="1400" spc="-1" strike="noStrike">
              <a:solidFill>
                <a:srgbClr val="000000"/>
              </a:solidFill>
              <a:uFill>
                <a:solidFill>
                  <a:srgbClr val="ffffff"/>
                </a:solidFill>
              </a:uFill>
              <a:latin typeface="Times New Roman"/>
            </a:endParaRPr>
          </a:p>
        </p:txBody>
      </p:sp>
      <p:pic>
        <p:nvPicPr>
          <p:cNvPr id="661" name="Picture 2" descr=""/>
          <p:cNvPicPr/>
          <p:nvPr/>
        </p:nvPicPr>
        <p:blipFill>
          <a:blip r:embed="rId1"/>
          <a:stretch/>
        </p:blipFill>
        <p:spPr>
          <a:xfrm>
            <a:off x="3660480" y="3047040"/>
            <a:ext cx="1823040" cy="1754280"/>
          </a:xfrm>
          <a:prstGeom prst="rect">
            <a:avLst/>
          </a:prstGeom>
          <a:ln>
            <a:noFill/>
          </a:ln>
        </p:spPr>
      </p:pic>
    </p:spTree>
  </p:cSld>
</p:sld>
</file>

<file path=ppt/slides/slide7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662" name="TextShape 1"/>
          <p:cNvSpPr txBox="1"/>
          <p:nvPr/>
        </p:nvSpPr>
        <p:spPr>
          <a:xfrm>
            <a:off x="457200" y="274680"/>
            <a:ext cx="7353360" cy="1047600"/>
          </a:xfrm>
          <a:prstGeom prst="rect">
            <a:avLst/>
          </a:prstGeom>
          <a:noFill/>
          <a:ln>
            <a:noFill/>
          </a:ln>
        </p:spPr>
        <p:txBody>
          <a:bodyPr anchor="ctr"/>
          <a:p>
            <a:pPr>
              <a:lnSpc>
                <a:spcPct val="100000"/>
              </a:lnSpc>
            </a:pPr>
            <a:r>
              <a:rPr b="0" lang="en-US" sz="3200" spc="-1" strike="noStrike">
                <a:solidFill>
                  <a:srgbClr val="205595"/>
                </a:solidFill>
                <a:uFill>
                  <a:solidFill>
                    <a:srgbClr val="ffffff"/>
                  </a:solidFill>
                </a:uFill>
                <a:latin typeface="Calibri"/>
              </a:rPr>
              <a:t>Übersicht</a:t>
            </a:r>
            <a:endParaRPr b="0" lang="en-US" sz="1800" spc="-1" strike="noStrike">
              <a:solidFill>
                <a:srgbClr val="000000"/>
              </a:solidFill>
              <a:uFill>
                <a:solidFill>
                  <a:srgbClr val="ffffff"/>
                </a:solidFill>
              </a:uFill>
              <a:latin typeface="Calibri"/>
            </a:endParaRPr>
          </a:p>
        </p:txBody>
      </p:sp>
      <p:sp>
        <p:nvSpPr>
          <p:cNvPr id="663" name="TextShape 2"/>
          <p:cNvSpPr txBox="1"/>
          <p:nvPr/>
        </p:nvSpPr>
        <p:spPr>
          <a:xfrm>
            <a:off x="457200" y="1696680"/>
            <a:ext cx="8229240" cy="4625640"/>
          </a:xfrm>
          <a:prstGeom prst="rect">
            <a:avLst/>
          </a:prstGeom>
          <a:noFill/>
          <a:ln>
            <a:noFill/>
          </a:ln>
        </p:spPr>
        <p:txBody>
          <a:bodyPr/>
          <a:p>
            <a:pPr marL="343080" indent="-342720">
              <a:lnSpc>
                <a:spcPct val="100000"/>
              </a:lnSpc>
              <a:buClr>
                <a:srgbClr val="000000"/>
              </a:buClr>
              <a:buFont typeface="Arial"/>
              <a:buChar char="•"/>
            </a:pPr>
            <a:r>
              <a:rPr b="0" lang="en-US" sz="2800" spc="-1" strike="noStrike">
                <a:solidFill>
                  <a:srgbClr val="000000"/>
                </a:solidFill>
                <a:uFill>
                  <a:solidFill>
                    <a:srgbClr val="ffffff"/>
                  </a:solidFill>
                </a:uFill>
                <a:latin typeface="Calibri"/>
              </a:rPr>
              <a:t>Incident &amp; Service Request Management (ISRM)</a:t>
            </a:r>
            <a:endParaRPr b="0" lang="en-US" sz="2800" spc="-1" strike="noStrike">
              <a:solidFill>
                <a:srgbClr val="000000"/>
              </a:solidFill>
              <a:uFill>
                <a:solidFill>
                  <a:srgbClr val="ffffff"/>
                </a:solidFill>
              </a:uFill>
              <a:latin typeface="Calibri"/>
            </a:endParaRPr>
          </a:p>
          <a:p>
            <a:pPr marL="343080" indent="-342720">
              <a:lnSpc>
                <a:spcPct val="100000"/>
              </a:lnSpc>
              <a:buClr>
                <a:srgbClr val="000000"/>
              </a:buClr>
              <a:buFont typeface="Arial"/>
              <a:buChar char="•"/>
            </a:pPr>
            <a:r>
              <a:rPr b="1" lang="en-US" sz="2800" spc="-1" strike="noStrike">
                <a:solidFill>
                  <a:srgbClr val="000000"/>
                </a:solidFill>
                <a:uFill>
                  <a:solidFill>
                    <a:srgbClr val="ffffff"/>
                  </a:solidFill>
                </a:uFill>
                <a:latin typeface="Calibri"/>
              </a:rPr>
              <a:t>Problem Management (PM)</a:t>
            </a:r>
            <a:endParaRPr b="0" lang="en-US" sz="2800" spc="-1" strike="noStrike">
              <a:solidFill>
                <a:srgbClr val="000000"/>
              </a:solidFill>
              <a:uFill>
                <a:solidFill>
                  <a:srgbClr val="ffffff"/>
                </a:solidFill>
              </a:uFill>
              <a:latin typeface="Calibri"/>
            </a:endParaRPr>
          </a:p>
          <a:p>
            <a:pPr marL="343080" indent="-342720">
              <a:lnSpc>
                <a:spcPct val="100000"/>
              </a:lnSpc>
              <a:buClr>
                <a:srgbClr val="000000"/>
              </a:buClr>
              <a:buFont typeface="Arial"/>
              <a:buChar char="•"/>
            </a:pPr>
            <a:r>
              <a:rPr b="0" lang="en-US" sz="2800" spc="-1" strike="noStrike">
                <a:solidFill>
                  <a:srgbClr val="000000"/>
                </a:solidFill>
                <a:uFill>
                  <a:solidFill>
                    <a:srgbClr val="ffffff"/>
                  </a:solidFill>
                </a:uFill>
                <a:latin typeface="Calibri"/>
              </a:rPr>
              <a:t>Configuration Management (CONFM)</a:t>
            </a:r>
            <a:endParaRPr b="0" lang="en-US" sz="2800" spc="-1" strike="noStrike">
              <a:solidFill>
                <a:srgbClr val="000000"/>
              </a:solidFill>
              <a:uFill>
                <a:solidFill>
                  <a:srgbClr val="ffffff"/>
                </a:solidFill>
              </a:uFill>
              <a:latin typeface="Calibri"/>
            </a:endParaRPr>
          </a:p>
          <a:p>
            <a:pPr marL="343080" indent="-342720">
              <a:lnSpc>
                <a:spcPct val="100000"/>
              </a:lnSpc>
              <a:buClr>
                <a:srgbClr val="000000"/>
              </a:buClr>
              <a:buFont typeface="Arial"/>
              <a:buChar char="•"/>
            </a:pPr>
            <a:r>
              <a:rPr b="0" lang="en-US" sz="2800" spc="-1" strike="noStrike">
                <a:solidFill>
                  <a:srgbClr val="000000"/>
                </a:solidFill>
                <a:uFill>
                  <a:solidFill>
                    <a:srgbClr val="ffffff"/>
                  </a:solidFill>
                </a:uFill>
                <a:latin typeface="Calibri"/>
              </a:rPr>
              <a:t>Change Management (CHM)</a:t>
            </a:r>
            <a:endParaRPr b="0" lang="en-US" sz="2800" spc="-1" strike="noStrike">
              <a:solidFill>
                <a:srgbClr val="000000"/>
              </a:solidFill>
              <a:uFill>
                <a:solidFill>
                  <a:srgbClr val="ffffff"/>
                </a:solidFill>
              </a:uFill>
              <a:latin typeface="Calibri"/>
            </a:endParaRPr>
          </a:p>
          <a:p>
            <a:pPr marL="343080" indent="-342720">
              <a:lnSpc>
                <a:spcPct val="100000"/>
              </a:lnSpc>
              <a:buClr>
                <a:srgbClr val="000000"/>
              </a:buClr>
              <a:buFont typeface="Arial"/>
              <a:buChar char="•"/>
            </a:pPr>
            <a:r>
              <a:rPr b="0" lang="en-US" sz="2800" spc="-1" strike="noStrike">
                <a:solidFill>
                  <a:srgbClr val="000000"/>
                </a:solidFill>
                <a:uFill>
                  <a:solidFill>
                    <a:srgbClr val="ffffff"/>
                  </a:solidFill>
                </a:uFill>
                <a:latin typeface="Calibri"/>
              </a:rPr>
              <a:t>Release &amp; Deployment Management (RDM)</a:t>
            </a:r>
            <a:endParaRPr b="0" lang="en-US" sz="2800" spc="-1" strike="noStrike">
              <a:solidFill>
                <a:srgbClr val="000000"/>
              </a:solidFill>
              <a:uFill>
                <a:solidFill>
                  <a:srgbClr val="ffffff"/>
                </a:solidFill>
              </a:uFill>
              <a:latin typeface="Calibri"/>
            </a:endParaRPr>
          </a:p>
          <a:p>
            <a:pPr marL="343080" indent="-342720">
              <a:lnSpc>
                <a:spcPct val="100000"/>
              </a:lnSpc>
              <a:buClr>
                <a:srgbClr val="000000"/>
              </a:buClr>
              <a:buFont typeface="Arial"/>
              <a:buChar char="•"/>
            </a:pPr>
            <a:r>
              <a:rPr b="0" lang="en-US" sz="2800" spc="-1" strike="noStrike">
                <a:solidFill>
                  <a:srgbClr val="000000"/>
                </a:solidFill>
                <a:uFill>
                  <a:solidFill>
                    <a:srgbClr val="ffffff"/>
                  </a:solidFill>
                </a:uFill>
                <a:latin typeface="Calibri"/>
              </a:rPr>
              <a:t>Continual Service Improvement Management (CSI)</a:t>
            </a:r>
            <a:endParaRPr b="0" lang="en-US" sz="2800" spc="-1" strike="noStrike">
              <a:solidFill>
                <a:srgbClr val="000000"/>
              </a:solidFill>
              <a:uFill>
                <a:solidFill>
                  <a:srgbClr val="ffffff"/>
                </a:solidFill>
              </a:uFill>
              <a:latin typeface="Calibri"/>
            </a:endParaRPr>
          </a:p>
        </p:txBody>
      </p:sp>
      <p:sp>
        <p:nvSpPr>
          <p:cNvPr id="664" name="TextShape 3"/>
          <p:cNvSpPr txBox="1"/>
          <p:nvPr/>
        </p:nvSpPr>
        <p:spPr>
          <a:xfrm>
            <a:off x="6553080" y="6430680"/>
            <a:ext cx="2133360" cy="364680"/>
          </a:xfrm>
          <a:prstGeom prst="rect">
            <a:avLst/>
          </a:prstGeom>
          <a:noFill/>
          <a:ln>
            <a:noFill/>
          </a:ln>
        </p:spPr>
        <p:txBody>
          <a:bodyPr anchor="ctr"/>
          <a:p>
            <a:pPr algn="r">
              <a:lnSpc>
                <a:spcPct val="100000"/>
              </a:lnSpc>
            </a:pPr>
            <a:fld id="{EF1DD8A9-0D0B-4004-9376-A6919FCB7F7B}" type="slidenum">
              <a:rPr b="0" lang="de-DE" sz="1200" spc="-1" strike="noStrike">
                <a:solidFill>
                  <a:srgbClr val="8b8b8b"/>
                </a:solidFill>
                <a:uFill>
                  <a:solidFill>
                    <a:srgbClr val="ffffff"/>
                  </a:solidFill>
                </a:uFill>
                <a:latin typeface="Calibri"/>
              </a:rPr>
              <a:t>&lt;Foliennummer&gt;</a:t>
            </a:fld>
            <a:endParaRPr b="0" lang="de-DE" sz="1400" spc="-1" strike="noStrike">
              <a:solidFill>
                <a:srgbClr val="000000"/>
              </a:solidFill>
              <a:uFill>
                <a:solidFill>
                  <a:srgbClr val="ffffff"/>
                </a:solidFill>
              </a:uFill>
              <a:latin typeface="Times New Roman"/>
            </a:endParaRPr>
          </a:p>
        </p:txBody>
      </p:sp>
    </p:spTree>
  </p:cSld>
</p:sld>
</file>

<file path=ppt/slides/slide7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665" name="TextShape 1"/>
          <p:cNvSpPr txBox="1"/>
          <p:nvPr/>
        </p:nvSpPr>
        <p:spPr>
          <a:xfrm>
            <a:off x="685800" y="2130480"/>
            <a:ext cx="7772040" cy="1469520"/>
          </a:xfrm>
          <a:prstGeom prst="rect">
            <a:avLst/>
          </a:prstGeom>
          <a:noFill/>
          <a:ln>
            <a:noFill/>
          </a:ln>
        </p:spPr>
        <p:txBody>
          <a:bodyPr anchor="ctr"/>
          <a:p>
            <a:pPr algn="ctr">
              <a:lnSpc>
                <a:spcPct val="100000"/>
              </a:lnSpc>
            </a:pPr>
            <a:r>
              <a:rPr b="1" lang="en-US" sz="3200" spc="-1" strike="noStrike">
                <a:solidFill>
                  <a:srgbClr val="205595"/>
                </a:solidFill>
                <a:uFill>
                  <a:solidFill>
                    <a:srgbClr val="ffffff"/>
                  </a:solidFill>
                </a:uFill>
                <a:latin typeface="Calibri"/>
              </a:rPr>
              <a:t>Problem Management (PM)</a:t>
            </a:r>
            <a:endParaRPr b="0" lang="en-US" sz="1800" spc="-1" strike="noStrike">
              <a:solidFill>
                <a:srgbClr val="000000"/>
              </a:solidFill>
              <a:uFill>
                <a:solidFill>
                  <a:srgbClr val="ffffff"/>
                </a:solidFill>
              </a:uFill>
              <a:latin typeface="Calibri"/>
            </a:endParaRPr>
          </a:p>
        </p:txBody>
      </p:sp>
      <p:sp>
        <p:nvSpPr>
          <p:cNvPr id="666" name="TextShape 2"/>
          <p:cNvSpPr txBox="1"/>
          <p:nvPr/>
        </p:nvSpPr>
        <p:spPr>
          <a:xfrm>
            <a:off x="6553080" y="6430680"/>
            <a:ext cx="2133360" cy="364680"/>
          </a:xfrm>
          <a:prstGeom prst="rect">
            <a:avLst/>
          </a:prstGeom>
          <a:noFill/>
          <a:ln>
            <a:noFill/>
          </a:ln>
        </p:spPr>
        <p:txBody>
          <a:bodyPr anchor="ctr"/>
          <a:p>
            <a:pPr algn="r">
              <a:lnSpc>
                <a:spcPct val="100000"/>
              </a:lnSpc>
            </a:pPr>
            <a:fld id="{4B30A83C-604C-44C9-87FF-BFA67C316E17}" type="slidenum">
              <a:rPr b="0" lang="de-DE" sz="1200" spc="-1" strike="noStrike">
                <a:solidFill>
                  <a:srgbClr val="ffffff"/>
                </a:solidFill>
                <a:uFill>
                  <a:solidFill>
                    <a:srgbClr val="ffffff"/>
                  </a:solidFill>
                </a:uFill>
                <a:latin typeface="Calibri"/>
              </a:rPr>
              <a:t>&lt;Foliennummer&gt;</a:t>
            </a:fld>
            <a:endParaRPr b="0" lang="de-DE" sz="1400" spc="-1" strike="noStrike">
              <a:solidFill>
                <a:srgbClr val="000000"/>
              </a:solidFill>
              <a:uFill>
                <a:solidFill>
                  <a:srgbClr val="ffffff"/>
                </a:solidFill>
              </a:uFill>
              <a:latin typeface="Times New Roman"/>
            </a:endParaRPr>
          </a:p>
        </p:txBody>
      </p:sp>
      <p:sp>
        <p:nvSpPr>
          <p:cNvPr id="667" name="TextShape 3"/>
          <p:cNvSpPr txBox="1"/>
          <p:nvPr/>
        </p:nvSpPr>
        <p:spPr>
          <a:xfrm>
            <a:off x="1371600" y="3886200"/>
            <a:ext cx="6400440" cy="1752120"/>
          </a:xfrm>
          <a:prstGeom prst="rect">
            <a:avLst/>
          </a:prstGeom>
          <a:noFill/>
          <a:ln>
            <a:noFill/>
          </a:ln>
        </p:spPr>
        <p:txBody>
          <a:bodyPr/>
          <a:p>
            <a:pPr algn="ctr"/>
            <a:endParaRPr b="0" lang="de-DE" sz="3200" spc="-1" strike="noStrike">
              <a:solidFill>
                <a:srgbClr val="000000"/>
              </a:solidFill>
              <a:uFill>
                <a:solidFill>
                  <a:srgbClr val="ffffff"/>
                </a:solidFill>
              </a:uFill>
              <a:latin typeface="Arial"/>
            </a:endParaRPr>
          </a:p>
        </p:txBody>
      </p:sp>
      <p:sp>
        <p:nvSpPr>
          <p:cNvPr id="668" name="CustomShape 4"/>
          <p:cNvSpPr/>
          <p:nvPr/>
        </p:nvSpPr>
        <p:spPr>
          <a:xfrm>
            <a:off x="1371600" y="3933720"/>
            <a:ext cx="6400440" cy="1704600"/>
          </a:xfrm>
          <a:prstGeom prst="snip1Rect">
            <a:avLst>
              <a:gd name="adj" fmla="val 16667"/>
            </a:avLst>
          </a:prstGeom>
          <a:solidFill>
            <a:schemeClr val="accent1">
              <a:lumMod val="60000"/>
              <a:lumOff val="40000"/>
              <a:alpha val="37000"/>
            </a:schemeClr>
          </a:solidFill>
          <a:ln>
            <a:round/>
          </a:ln>
        </p:spPr>
        <p:style>
          <a:lnRef idx="2">
            <a:schemeClr val="accent1">
              <a:shade val="50000"/>
            </a:schemeClr>
          </a:lnRef>
          <a:fillRef idx="1">
            <a:schemeClr val="accent1"/>
          </a:fillRef>
          <a:effectRef idx="0">
            <a:schemeClr val="accent1"/>
          </a:effectRef>
          <a:fontRef idx="minor"/>
        </p:style>
      </p:sp>
      <p:sp>
        <p:nvSpPr>
          <p:cNvPr id="669" name="CustomShape 5"/>
          <p:cNvSpPr/>
          <p:nvPr/>
        </p:nvSpPr>
        <p:spPr>
          <a:xfrm>
            <a:off x="1445760" y="4040640"/>
            <a:ext cx="1706040" cy="329040"/>
          </a:xfrm>
          <a:prstGeom prst="rect">
            <a:avLst/>
          </a:prstGeom>
          <a:ln>
            <a:round/>
          </a:ln>
        </p:spPr>
        <p:style>
          <a:lnRef idx="2">
            <a:schemeClr val="accent1">
              <a:shade val="50000"/>
            </a:schemeClr>
          </a:lnRef>
          <a:fillRef idx="1">
            <a:schemeClr val="accent1"/>
          </a:fillRef>
          <a:effectRef idx="0">
            <a:schemeClr val="accent1"/>
          </a:effectRef>
          <a:fontRef idx="minor"/>
        </p:style>
        <p:txBody>
          <a:bodyPr lIns="90000" rIns="90000" tIns="45000" bIns="45000" anchor="ctr"/>
          <a:p>
            <a:pPr algn="ctr">
              <a:lnSpc>
                <a:spcPct val="100000"/>
              </a:lnSpc>
            </a:pPr>
            <a:r>
              <a:rPr b="0" lang="de-DE" sz="1800" spc="-1" strike="noStrike">
                <a:solidFill>
                  <a:srgbClr val="ffffff"/>
                </a:solidFill>
                <a:uFill>
                  <a:solidFill>
                    <a:srgbClr val="ffffff"/>
                  </a:solidFill>
                </a:uFill>
                <a:latin typeface="Calibri"/>
              </a:rPr>
              <a:t>Zielsetzung</a:t>
            </a:r>
            <a:endParaRPr b="0" lang="de-DE" sz="1800" spc="-1" strike="noStrike">
              <a:solidFill>
                <a:srgbClr val="000000"/>
              </a:solidFill>
              <a:uFill>
                <a:solidFill>
                  <a:srgbClr val="ffffff"/>
                </a:solidFill>
              </a:uFill>
              <a:latin typeface="Arial"/>
            </a:endParaRPr>
          </a:p>
        </p:txBody>
      </p:sp>
      <p:sp>
        <p:nvSpPr>
          <p:cNvPr id="670" name="CustomShape 6"/>
          <p:cNvSpPr/>
          <p:nvPr/>
        </p:nvSpPr>
        <p:spPr>
          <a:xfrm>
            <a:off x="1445760" y="4448520"/>
            <a:ext cx="6326280" cy="1187640"/>
          </a:xfrm>
          <a:prstGeom prst="rect">
            <a:avLst/>
          </a:prstGeom>
          <a:noFill/>
          <a:ln>
            <a:noFill/>
          </a:ln>
        </p:spPr>
        <p:style>
          <a:lnRef idx="0"/>
          <a:fillRef idx="0"/>
          <a:effectRef idx="0"/>
          <a:fontRef idx="minor"/>
        </p:style>
        <p:txBody>
          <a:bodyPr lIns="90000" rIns="90000" tIns="45000" bIns="45000"/>
          <a:p>
            <a:pPr>
              <a:lnSpc>
                <a:spcPct val="100000"/>
              </a:lnSpc>
            </a:pPr>
            <a:r>
              <a:rPr b="0" lang="de-DE" sz="1800" spc="-1" strike="noStrike">
                <a:solidFill>
                  <a:srgbClr val="000000"/>
                </a:solidFill>
                <a:uFill>
                  <a:solidFill>
                    <a:srgbClr val="ffffff"/>
                  </a:solidFill>
                </a:uFill>
                <a:latin typeface="Calibri"/>
              </a:rPr>
              <a:t>Untersuchung und Ermittlung der Ursachen von (wieder-kehrenden) Incidents, um mit deren Lösung eine zukünftige Wiederholung zu vermeiden, oder entsprechende Workarounds oder temporäre Umgehungslösungen bereitzustellen</a:t>
            </a:r>
            <a:endParaRPr b="0" lang="de-DE" sz="1800" spc="-1" strike="noStrike">
              <a:solidFill>
                <a:srgbClr val="000000"/>
              </a:solidFill>
              <a:uFill>
                <a:solidFill>
                  <a:srgbClr val="ffffff"/>
                </a:solidFill>
              </a:uFill>
              <a:latin typeface="Arial"/>
            </a:endParaRPr>
          </a:p>
        </p:txBody>
      </p:sp>
    </p:spTree>
  </p:cSld>
</p:sld>
</file>

<file path=ppt/slides/slide7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671" name="TextShape 1"/>
          <p:cNvSpPr txBox="1"/>
          <p:nvPr/>
        </p:nvSpPr>
        <p:spPr>
          <a:xfrm>
            <a:off x="457200" y="274680"/>
            <a:ext cx="7353360" cy="1047600"/>
          </a:xfrm>
          <a:prstGeom prst="rect">
            <a:avLst/>
          </a:prstGeom>
          <a:noFill/>
          <a:ln>
            <a:noFill/>
          </a:ln>
        </p:spPr>
        <p:txBody>
          <a:bodyPr anchor="ctr"/>
          <a:p>
            <a:pPr>
              <a:lnSpc>
                <a:spcPct val="100000"/>
              </a:lnSpc>
            </a:pPr>
            <a:r>
              <a:rPr b="0" lang="en-US" sz="3200" spc="-1" strike="noStrike">
                <a:solidFill>
                  <a:srgbClr val="205595"/>
                </a:solidFill>
                <a:uFill>
                  <a:solidFill>
                    <a:srgbClr val="ffffff"/>
                  </a:solidFill>
                </a:uFill>
                <a:latin typeface="Calibri"/>
              </a:rPr>
              <a:t>PM: Wichtige Begriffe &amp; Konzepte</a:t>
            </a:r>
            <a:endParaRPr b="0" lang="en-US" sz="1800" spc="-1" strike="noStrike">
              <a:solidFill>
                <a:srgbClr val="000000"/>
              </a:solidFill>
              <a:uFill>
                <a:solidFill>
                  <a:srgbClr val="ffffff"/>
                </a:solidFill>
              </a:uFill>
              <a:latin typeface="Calibri"/>
            </a:endParaRPr>
          </a:p>
        </p:txBody>
      </p:sp>
      <p:sp>
        <p:nvSpPr>
          <p:cNvPr id="672" name="TextShape 2"/>
          <p:cNvSpPr txBox="1"/>
          <p:nvPr/>
        </p:nvSpPr>
        <p:spPr>
          <a:xfrm>
            <a:off x="457200" y="1696680"/>
            <a:ext cx="8229240" cy="4625640"/>
          </a:xfrm>
          <a:prstGeom prst="rect">
            <a:avLst/>
          </a:prstGeom>
          <a:noFill/>
          <a:ln>
            <a:noFill/>
          </a:ln>
        </p:spPr>
        <p:txBody>
          <a:bodyPr/>
          <a:p>
            <a:endParaRPr b="0" lang="en-US" sz="2800" spc="-1" strike="noStrike">
              <a:solidFill>
                <a:srgbClr val="000000"/>
              </a:solidFill>
              <a:uFill>
                <a:solidFill>
                  <a:srgbClr val="ffffff"/>
                </a:solidFill>
              </a:uFill>
              <a:latin typeface="Calibri"/>
            </a:endParaRPr>
          </a:p>
        </p:txBody>
      </p:sp>
      <p:sp>
        <p:nvSpPr>
          <p:cNvPr id="673" name="TextShape 3"/>
          <p:cNvSpPr txBox="1"/>
          <p:nvPr/>
        </p:nvSpPr>
        <p:spPr>
          <a:xfrm>
            <a:off x="6553080" y="6430680"/>
            <a:ext cx="2133360" cy="364680"/>
          </a:xfrm>
          <a:prstGeom prst="rect">
            <a:avLst/>
          </a:prstGeom>
          <a:noFill/>
          <a:ln>
            <a:noFill/>
          </a:ln>
        </p:spPr>
        <p:txBody>
          <a:bodyPr anchor="ctr"/>
          <a:p>
            <a:pPr algn="r">
              <a:lnSpc>
                <a:spcPct val="100000"/>
              </a:lnSpc>
            </a:pPr>
            <a:fld id="{7565A114-B202-44C5-A89C-84B8A0001A09}" type="slidenum">
              <a:rPr b="0" lang="de-DE" sz="1200" spc="-1" strike="noStrike">
                <a:solidFill>
                  <a:srgbClr val="8b8b8b"/>
                </a:solidFill>
                <a:uFill>
                  <a:solidFill>
                    <a:srgbClr val="ffffff"/>
                  </a:solidFill>
                </a:uFill>
                <a:latin typeface="Calibri"/>
              </a:rPr>
              <a:t>&lt;Foliennummer&gt;</a:t>
            </a:fld>
            <a:endParaRPr b="0" lang="de-DE" sz="1400" spc="-1" strike="noStrike">
              <a:solidFill>
                <a:srgbClr val="000000"/>
              </a:solidFill>
              <a:uFill>
                <a:solidFill>
                  <a:srgbClr val="ffffff"/>
                </a:solidFill>
              </a:uFill>
              <a:latin typeface="Times New Roman"/>
            </a:endParaRPr>
          </a:p>
        </p:txBody>
      </p:sp>
      <p:graphicFrame>
        <p:nvGraphicFramePr>
          <p:cNvPr id="674" name="Table 4"/>
          <p:cNvGraphicFramePr/>
          <p:nvPr/>
        </p:nvGraphicFramePr>
        <p:xfrm>
          <a:off x="457200" y="1696680"/>
          <a:ext cx="8229240" cy="741600"/>
        </p:xfrm>
        <a:graphic>
          <a:graphicData uri="http://schemas.openxmlformats.org/drawingml/2006/table">
            <a:tbl>
              <a:tblPr/>
              <a:tblGrid>
                <a:gridCol w="8229600"/>
              </a:tblGrid>
              <a:tr h="177120">
                <a:tc>
                  <a:txBody>
                    <a:bodyPr lIns="68400" rIns="68400" tIns="0" bIns="0"/>
                    <a:p>
                      <a:pPr>
                        <a:lnSpc>
                          <a:spcPct val="100000"/>
                        </a:lnSpc>
                      </a:pPr>
                      <a:r>
                        <a:rPr b="1" lang="de-DE" sz="1400" spc="-1" strike="noStrike">
                          <a:solidFill>
                            <a:srgbClr val="ffffff"/>
                          </a:solidFill>
                          <a:uFill>
                            <a:solidFill>
                              <a:srgbClr val="ffffff"/>
                            </a:solidFill>
                          </a:uFill>
                          <a:latin typeface="Calibri"/>
                        </a:rPr>
                        <a:t>Definition nach FitSM-0:</a:t>
                      </a:r>
                      <a:endParaRPr b="0" lang="de-DE" sz="1800" spc="-1" strike="noStrike">
                        <a:solidFill>
                          <a:srgbClr val="000000"/>
                        </a:solidFill>
                        <a:uFill>
                          <a:solidFill>
                            <a:srgbClr val="ffffff"/>
                          </a:solidFill>
                        </a:uFill>
                        <a:latin typeface="Arial"/>
                      </a:endParaRPr>
                    </a:p>
                  </a:txBody>
                  <a:tcPr marL="68400" marR="68400">
                    <a:lnL w="12240">
                      <a:solidFill>
                        <a:srgbClr val="4f81bd"/>
                      </a:solidFill>
                    </a:lnL>
                    <a:lnR w="12240">
                      <a:solidFill>
                        <a:srgbClr val="4f81bd"/>
                      </a:solidFill>
                    </a:lnR>
                    <a:lnT w="12240">
                      <a:solidFill>
                        <a:srgbClr val="4f81bd"/>
                      </a:solidFill>
                    </a:lnT>
                    <a:lnB w="12240">
                      <a:solidFill>
                        <a:srgbClr val="4f81bd"/>
                      </a:solidFill>
                    </a:lnB>
                    <a:solidFill>
                      <a:srgbClr val="4f81bd"/>
                    </a:solidFill>
                  </a:tcPr>
                </a:tc>
              </a:tr>
              <a:tr h="934920">
                <a:tc>
                  <a:txBody>
                    <a:bodyPr lIns="68400" rIns="68400" tIns="0" bIns="0"/>
                    <a:p>
                      <a:pPr>
                        <a:lnSpc>
                          <a:spcPct val="100000"/>
                        </a:lnSpc>
                      </a:pPr>
                      <a:r>
                        <a:rPr b="0" lang="de-DE" sz="2000" spc="-1" strike="noStrike">
                          <a:solidFill>
                            <a:srgbClr val="000000"/>
                          </a:solidFill>
                          <a:uFill>
                            <a:solidFill>
                              <a:srgbClr val="ffffff"/>
                            </a:solidFill>
                          </a:uFill>
                          <a:latin typeface="Calibri"/>
                        </a:rPr>
                        <a:t>Problem:</a:t>
                      </a:r>
                      <a:endParaRPr b="0" lang="de-DE" sz="1800" spc="-1" strike="noStrike">
                        <a:solidFill>
                          <a:srgbClr val="000000"/>
                        </a:solidFill>
                        <a:uFill>
                          <a:solidFill>
                            <a:srgbClr val="ffffff"/>
                          </a:solidFill>
                        </a:uFill>
                        <a:latin typeface="Arial"/>
                      </a:endParaRPr>
                    </a:p>
                    <a:p>
                      <a:pPr marL="457200">
                        <a:lnSpc>
                          <a:spcPct val="100000"/>
                        </a:lnSpc>
                      </a:pPr>
                      <a:r>
                        <a:rPr b="0" lang="de-DE" sz="1800" spc="-1" strike="noStrike">
                          <a:solidFill>
                            <a:srgbClr val="000000"/>
                          </a:solidFill>
                          <a:uFill>
                            <a:solidFill>
                              <a:srgbClr val="ffffff"/>
                            </a:solidFill>
                          </a:uFill>
                          <a:latin typeface="Calibri"/>
                        </a:rPr>
                        <a:t>Zugrundeliegende Ursache eines oder mehrerer </a:t>
                      </a:r>
                      <a:r>
                        <a:rPr b="0" i="1" lang="de-DE" sz="1800" spc="-1" strike="noStrike">
                          <a:solidFill>
                            <a:srgbClr val="000000"/>
                          </a:solidFill>
                          <a:uFill>
                            <a:solidFill>
                              <a:srgbClr val="ffffff"/>
                            </a:solidFill>
                          </a:uFill>
                          <a:latin typeface="Calibri"/>
                        </a:rPr>
                        <a:t>Incidents</a:t>
                      </a:r>
                      <a:r>
                        <a:rPr b="0" lang="de-DE" sz="1800" spc="-1" strike="noStrike">
                          <a:solidFill>
                            <a:srgbClr val="000000"/>
                          </a:solidFill>
                          <a:uFill>
                            <a:solidFill>
                              <a:srgbClr val="ffffff"/>
                            </a:solidFill>
                          </a:uFill>
                          <a:latin typeface="Calibri"/>
                        </a:rPr>
                        <a:t>, die eine weitere Untersuchung erfordert, um zu vermeiden, das gleichartige </a:t>
                      </a:r>
                      <a:r>
                        <a:rPr b="0" i="1" lang="de-DE" sz="1800" spc="-1" strike="noStrike">
                          <a:solidFill>
                            <a:srgbClr val="000000"/>
                          </a:solidFill>
                          <a:uFill>
                            <a:solidFill>
                              <a:srgbClr val="ffffff"/>
                            </a:solidFill>
                          </a:uFill>
                          <a:latin typeface="Calibri"/>
                        </a:rPr>
                        <a:t>Incidents</a:t>
                      </a:r>
                      <a:r>
                        <a:rPr b="0" lang="de-DE" sz="1800" spc="-1" strike="noStrike">
                          <a:solidFill>
                            <a:srgbClr val="000000"/>
                          </a:solidFill>
                          <a:uFill>
                            <a:solidFill>
                              <a:srgbClr val="ffffff"/>
                            </a:solidFill>
                          </a:uFill>
                          <a:latin typeface="Calibri"/>
                        </a:rPr>
                        <a:t> wiederholt auftreten, oder um negative Auswirkungen auf </a:t>
                      </a:r>
                      <a:r>
                        <a:rPr b="0" i="1" lang="de-DE" sz="1800" spc="-1" strike="noStrike">
                          <a:solidFill>
                            <a:srgbClr val="000000"/>
                          </a:solidFill>
                          <a:uFill>
                            <a:solidFill>
                              <a:srgbClr val="ffffff"/>
                            </a:solidFill>
                          </a:uFill>
                          <a:latin typeface="Calibri"/>
                        </a:rPr>
                        <a:t>Services</a:t>
                      </a:r>
                      <a:r>
                        <a:rPr b="0" lang="de-DE" sz="1800" spc="-1" strike="noStrike">
                          <a:solidFill>
                            <a:srgbClr val="000000"/>
                          </a:solidFill>
                          <a:uFill>
                            <a:solidFill>
                              <a:srgbClr val="ffffff"/>
                            </a:solidFill>
                          </a:uFill>
                          <a:latin typeface="Calibri"/>
                        </a:rPr>
                        <a:t> zu reduzieren</a:t>
                      </a:r>
                      <a:endParaRPr b="0" lang="de-DE" sz="1800" spc="-1" strike="noStrike">
                        <a:solidFill>
                          <a:srgbClr val="000000"/>
                        </a:solidFill>
                        <a:uFill>
                          <a:solidFill>
                            <a:srgbClr val="ffffff"/>
                          </a:solidFill>
                        </a:uFill>
                        <a:latin typeface="Arial"/>
                      </a:endParaRPr>
                    </a:p>
                  </a:txBody>
                  <a:tcPr marL="68400" marR="68400">
                    <a:lnL w="12240">
                      <a:solidFill>
                        <a:srgbClr val="4f81bd"/>
                      </a:solidFill>
                    </a:lnL>
                    <a:lnR w="12240">
                      <a:solidFill>
                        <a:srgbClr val="4f81bd"/>
                      </a:solidFill>
                    </a:lnR>
                    <a:lnT w="12240">
                      <a:solidFill>
                        <a:srgbClr val="4f81bd"/>
                      </a:solidFill>
                    </a:lnT>
                    <a:lnB w="12240">
                      <a:solidFill>
                        <a:srgbClr val="4f81bd"/>
                      </a:solidFill>
                    </a:lnB>
                    <a:solidFill>
                      <a:srgbClr val="ffffff"/>
                    </a:solidFill>
                  </a:tcPr>
                </a:tc>
              </a:tr>
            </a:tbl>
          </a:graphicData>
        </a:graphic>
      </p:graphicFrame>
      <p:graphicFrame>
        <p:nvGraphicFramePr>
          <p:cNvPr id="675" name="Table 5"/>
          <p:cNvGraphicFramePr/>
          <p:nvPr/>
        </p:nvGraphicFramePr>
        <p:xfrm>
          <a:off x="457200" y="3221640"/>
          <a:ext cx="8229240" cy="911520"/>
        </p:xfrm>
        <a:graphic>
          <a:graphicData uri="http://schemas.openxmlformats.org/drawingml/2006/table">
            <a:tbl>
              <a:tblPr/>
              <a:tblGrid>
                <a:gridCol w="8229600"/>
              </a:tblGrid>
              <a:tr h="177120">
                <a:tc>
                  <a:txBody>
                    <a:bodyPr lIns="68400" rIns="68400" tIns="0" bIns="0"/>
                    <a:p>
                      <a:pPr>
                        <a:lnSpc>
                          <a:spcPct val="100000"/>
                        </a:lnSpc>
                      </a:pPr>
                      <a:r>
                        <a:rPr b="1" lang="de-DE" sz="1400" spc="-1" strike="noStrike">
                          <a:solidFill>
                            <a:srgbClr val="ffffff"/>
                          </a:solidFill>
                          <a:uFill>
                            <a:solidFill>
                              <a:srgbClr val="ffffff"/>
                            </a:solidFill>
                          </a:uFill>
                          <a:latin typeface="Calibri"/>
                        </a:rPr>
                        <a:t>Definition nach FitSM-0:</a:t>
                      </a:r>
                      <a:endParaRPr b="0" lang="de-DE" sz="1800" spc="-1" strike="noStrike">
                        <a:solidFill>
                          <a:srgbClr val="000000"/>
                        </a:solidFill>
                        <a:uFill>
                          <a:solidFill>
                            <a:srgbClr val="ffffff"/>
                          </a:solidFill>
                        </a:uFill>
                        <a:latin typeface="Arial"/>
                      </a:endParaRPr>
                    </a:p>
                  </a:txBody>
                  <a:tcPr marL="68400" marR="68400">
                    <a:lnL w="12240">
                      <a:solidFill>
                        <a:srgbClr val="4f81bd"/>
                      </a:solidFill>
                    </a:lnL>
                    <a:lnR w="12240">
                      <a:solidFill>
                        <a:srgbClr val="4f81bd"/>
                      </a:solidFill>
                    </a:lnR>
                    <a:lnT w="12240">
                      <a:solidFill>
                        <a:srgbClr val="4f81bd"/>
                      </a:solidFill>
                    </a:lnT>
                    <a:lnB w="12240">
                      <a:solidFill>
                        <a:srgbClr val="4f81bd"/>
                      </a:solidFill>
                    </a:lnB>
                    <a:solidFill>
                      <a:srgbClr val="4f81bd"/>
                    </a:solidFill>
                  </a:tcPr>
                </a:tc>
              </a:tr>
              <a:tr h="934920">
                <a:tc>
                  <a:txBody>
                    <a:bodyPr lIns="68400" rIns="68400" tIns="0" bIns="0"/>
                    <a:p>
                      <a:pPr>
                        <a:lnSpc>
                          <a:spcPct val="100000"/>
                        </a:lnSpc>
                      </a:pPr>
                      <a:r>
                        <a:rPr b="0" lang="de-DE" sz="2000" spc="-1" strike="noStrike">
                          <a:solidFill>
                            <a:srgbClr val="000000"/>
                          </a:solidFill>
                          <a:uFill>
                            <a:solidFill>
                              <a:srgbClr val="ffffff"/>
                            </a:solidFill>
                          </a:uFill>
                          <a:latin typeface="Calibri"/>
                        </a:rPr>
                        <a:t>Bekannter Fehler (Known Error):</a:t>
                      </a:r>
                      <a:endParaRPr b="0" lang="de-DE" sz="1800" spc="-1" strike="noStrike">
                        <a:solidFill>
                          <a:srgbClr val="000000"/>
                        </a:solidFill>
                        <a:uFill>
                          <a:solidFill>
                            <a:srgbClr val="ffffff"/>
                          </a:solidFill>
                        </a:uFill>
                        <a:latin typeface="Arial"/>
                      </a:endParaRPr>
                    </a:p>
                    <a:p>
                      <a:pPr marL="457200">
                        <a:lnSpc>
                          <a:spcPct val="100000"/>
                        </a:lnSpc>
                      </a:pPr>
                      <a:r>
                        <a:rPr b="0" i="1" lang="de-DE" sz="1800" spc="-1" strike="noStrike">
                          <a:solidFill>
                            <a:srgbClr val="000000"/>
                          </a:solidFill>
                          <a:uFill>
                            <a:solidFill>
                              <a:srgbClr val="ffffff"/>
                            </a:solidFill>
                          </a:uFill>
                          <a:latin typeface="Calibri"/>
                        </a:rPr>
                        <a:t>Problem</a:t>
                      </a:r>
                      <a:r>
                        <a:rPr b="0" lang="de-DE" sz="1800" spc="-1" strike="noStrike">
                          <a:solidFill>
                            <a:srgbClr val="000000"/>
                          </a:solidFill>
                          <a:uFill>
                            <a:solidFill>
                              <a:srgbClr val="ffffff"/>
                            </a:solidFill>
                          </a:uFill>
                          <a:latin typeface="Calibri"/>
                        </a:rPr>
                        <a:t>, welches (noch) nicht beseitigt wurde, für das jedoch ein dokumentierter </a:t>
                      </a:r>
                      <a:r>
                        <a:rPr b="0" i="1" lang="de-DE" sz="1800" spc="-1" strike="noStrike">
                          <a:solidFill>
                            <a:srgbClr val="000000"/>
                          </a:solidFill>
                          <a:uFill>
                            <a:solidFill>
                              <a:srgbClr val="ffffff"/>
                            </a:solidFill>
                          </a:uFill>
                          <a:latin typeface="Calibri"/>
                        </a:rPr>
                        <a:t>Workaround</a:t>
                      </a:r>
                      <a:r>
                        <a:rPr b="0" lang="de-DE" sz="1800" spc="-1" strike="noStrike">
                          <a:solidFill>
                            <a:srgbClr val="000000"/>
                          </a:solidFill>
                          <a:uFill>
                            <a:solidFill>
                              <a:srgbClr val="ffffff"/>
                            </a:solidFill>
                          </a:uFill>
                          <a:latin typeface="Calibri"/>
                        </a:rPr>
                        <a:t> oder eine Übergangslösung existiert, um (unverhältnismäßige) negative Auswirkungen auf </a:t>
                      </a:r>
                      <a:r>
                        <a:rPr b="0" i="1" lang="de-DE" sz="1800" spc="-1" strike="noStrike">
                          <a:solidFill>
                            <a:srgbClr val="000000"/>
                          </a:solidFill>
                          <a:uFill>
                            <a:solidFill>
                              <a:srgbClr val="ffffff"/>
                            </a:solidFill>
                          </a:uFill>
                          <a:latin typeface="Calibri"/>
                        </a:rPr>
                        <a:t>Services</a:t>
                      </a:r>
                      <a:r>
                        <a:rPr b="0" lang="de-DE" sz="1800" spc="-1" strike="noStrike">
                          <a:solidFill>
                            <a:srgbClr val="000000"/>
                          </a:solidFill>
                          <a:uFill>
                            <a:solidFill>
                              <a:srgbClr val="ffffff"/>
                            </a:solidFill>
                          </a:uFill>
                          <a:latin typeface="Calibri"/>
                        </a:rPr>
                        <a:t> zu verhindern </a:t>
                      </a:r>
                      <a:endParaRPr b="0" lang="de-DE" sz="1800" spc="-1" strike="noStrike">
                        <a:solidFill>
                          <a:srgbClr val="000000"/>
                        </a:solidFill>
                        <a:uFill>
                          <a:solidFill>
                            <a:srgbClr val="ffffff"/>
                          </a:solidFill>
                        </a:uFill>
                        <a:latin typeface="Arial"/>
                      </a:endParaRPr>
                    </a:p>
                  </a:txBody>
                  <a:tcPr marL="68400" marR="68400">
                    <a:lnL w="12240">
                      <a:solidFill>
                        <a:srgbClr val="4f81bd"/>
                      </a:solidFill>
                    </a:lnL>
                    <a:lnR w="12240">
                      <a:solidFill>
                        <a:srgbClr val="4f81bd"/>
                      </a:solidFill>
                    </a:lnR>
                    <a:lnT w="12240">
                      <a:solidFill>
                        <a:srgbClr val="4f81bd"/>
                      </a:solidFill>
                    </a:lnT>
                    <a:lnB w="12240">
                      <a:solidFill>
                        <a:srgbClr val="4f81bd"/>
                      </a:solidFill>
                    </a:lnB>
                    <a:solidFill>
                      <a:srgbClr val="ffffff"/>
                    </a:solidFill>
                  </a:tcPr>
                </a:tc>
              </a:tr>
            </a:tbl>
          </a:graphicData>
        </a:graphic>
      </p:graphicFrame>
    </p:spTree>
  </p:cSld>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7" name="TextShape 1"/>
          <p:cNvSpPr txBox="1"/>
          <p:nvPr/>
        </p:nvSpPr>
        <p:spPr>
          <a:xfrm>
            <a:off x="457200" y="274680"/>
            <a:ext cx="7353360" cy="1047600"/>
          </a:xfrm>
          <a:prstGeom prst="rect">
            <a:avLst/>
          </a:prstGeom>
          <a:noFill/>
          <a:ln>
            <a:noFill/>
          </a:ln>
        </p:spPr>
        <p:txBody>
          <a:bodyPr anchor="ctr"/>
          <a:p>
            <a:pPr>
              <a:lnSpc>
                <a:spcPct val="100000"/>
              </a:lnSpc>
            </a:pPr>
            <a:r>
              <a:rPr b="0" lang="en-US" sz="3200" spc="-1" strike="noStrike">
                <a:solidFill>
                  <a:srgbClr val="205595"/>
                </a:solidFill>
                <a:uFill>
                  <a:solidFill>
                    <a:srgbClr val="ffffff"/>
                  </a:solidFill>
                </a:uFill>
                <a:latin typeface="Calibri"/>
              </a:rPr>
              <a:t>IT-Service-Management</a:t>
            </a:r>
            <a:endParaRPr b="0" lang="en-US" sz="1800" spc="-1" strike="noStrike">
              <a:solidFill>
                <a:srgbClr val="000000"/>
              </a:solidFill>
              <a:uFill>
                <a:solidFill>
                  <a:srgbClr val="ffffff"/>
                </a:solidFill>
              </a:uFill>
              <a:latin typeface="Calibri"/>
            </a:endParaRPr>
          </a:p>
        </p:txBody>
      </p:sp>
      <p:sp>
        <p:nvSpPr>
          <p:cNvPr id="188" name="TextShape 2"/>
          <p:cNvSpPr txBox="1"/>
          <p:nvPr/>
        </p:nvSpPr>
        <p:spPr>
          <a:xfrm>
            <a:off x="457200" y="1696680"/>
            <a:ext cx="8229240" cy="4625640"/>
          </a:xfrm>
          <a:prstGeom prst="rect">
            <a:avLst/>
          </a:prstGeom>
          <a:noFill/>
          <a:ln>
            <a:noFill/>
          </a:ln>
        </p:spPr>
        <p:txBody>
          <a:bodyPr/>
          <a:p>
            <a:endParaRPr b="0" lang="en-US" sz="2800" spc="-1" strike="noStrike">
              <a:solidFill>
                <a:srgbClr val="000000"/>
              </a:solidFill>
              <a:uFill>
                <a:solidFill>
                  <a:srgbClr val="ffffff"/>
                </a:solidFill>
              </a:uFill>
              <a:latin typeface="Calibri"/>
            </a:endParaRPr>
          </a:p>
        </p:txBody>
      </p:sp>
      <p:sp>
        <p:nvSpPr>
          <p:cNvPr id="189" name="TextShape 3"/>
          <p:cNvSpPr txBox="1"/>
          <p:nvPr/>
        </p:nvSpPr>
        <p:spPr>
          <a:xfrm>
            <a:off x="6553080" y="6430680"/>
            <a:ext cx="2133360" cy="364680"/>
          </a:xfrm>
          <a:prstGeom prst="rect">
            <a:avLst/>
          </a:prstGeom>
          <a:noFill/>
          <a:ln>
            <a:noFill/>
          </a:ln>
        </p:spPr>
        <p:txBody>
          <a:bodyPr anchor="ctr"/>
          <a:p>
            <a:pPr algn="r">
              <a:lnSpc>
                <a:spcPct val="100000"/>
              </a:lnSpc>
            </a:pPr>
            <a:fld id="{E95D7DD3-BD7C-434A-98CA-942171E7AAD2}" type="slidenum">
              <a:rPr b="0" lang="de-DE" sz="1200" spc="-1" strike="noStrike">
                <a:solidFill>
                  <a:srgbClr val="8b8b8b"/>
                </a:solidFill>
                <a:uFill>
                  <a:solidFill>
                    <a:srgbClr val="ffffff"/>
                  </a:solidFill>
                </a:uFill>
                <a:latin typeface="Calibri"/>
              </a:rPr>
              <a:t>&lt;Foliennummer&gt;</a:t>
            </a:fld>
            <a:endParaRPr b="0" lang="de-DE" sz="1400" spc="-1" strike="noStrike">
              <a:solidFill>
                <a:srgbClr val="000000"/>
              </a:solidFill>
              <a:uFill>
                <a:solidFill>
                  <a:srgbClr val="ffffff"/>
                </a:solidFill>
              </a:uFill>
              <a:latin typeface="Times New Roman"/>
            </a:endParaRPr>
          </a:p>
        </p:txBody>
      </p:sp>
      <p:graphicFrame>
        <p:nvGraphicFramePr>
          <p:cNvPr id="190" name="Table 4"/>
          <p:cNvGraphicFramePr/>
          <p:nvPr/>
        </p:nvGraphicFramePr>
        <p:xfrm>
          <a:off x="457200" y="1696680"/>
          <a:ext cx="8229240" cy="2588400"/>
        </p:xfrm>
        <a:graphic>
          <a:graphicData uri="http://schemas.openxmlformats.org/drawingml/2006/table">
            <a:tbl>
              <a:tblPr/>
              <a:tblGrid>
                <a:gridCol w="8229600"/>
              </a:tblGrid>
              <a:tr h="248400">
                <a:tc>
                  <a:txBody>
                    <a:bodyPr lIns="68400" rIns="68400" tIns="0" bIns="0"/>
                    <a:p>
                      <a:pPr>
                        <a:lnSpc>
                          <a:spcPct val="100000"/>
                        </a:lnSpc>
                      </a:pPr>
                      <a:r>
                        <a:rPr b="1" lang="de-DE" sz="1400" spc="-1" strike="noStrike">
                          <a:solidFill>
                            <a:srgbClr val="ffffff"/>
                          </a:solidFill>
                          <a:uFill>
                            <a:solidFill>
                              <a:srgbClr val="ffffff"/>
                            </a:solidFill>
                          </a:uFill>
                          <a:latin typeface="Calibri"/>
                        </a:rPr>
                        <a:t>Definition nach FitSM-0:</a:t>
                      </a:r>
                      <a:endParaRPr b="0" lang="de-DE" sz="1800" spc="-1" strike="noStrike">
                        <a:solidFill>
                          <a:srgbClr val="000000"/>
                        </a:solidFill>
                        <a:uFill>
                          <a:solidFill>
                            <a:srgbClr val="ffffff"/>
                          </a:solidFill>
                        </a:uFill>
                        <a:latin typeface="Arial"/>
                      </a:endParaRPr>
                    </a:p>
                  </a:txBody>
                  <a:tcPr marL="68400" marR="68400">
                    <a:lnL w="12240">
                      <a:solidFill>
                        <a:srgbClr val="4f81bd"/>
                      </a:solidFill>
                    </a:lnL>
                    <a:lnR w="12240">
                      <a:solidFill>
                        <a:srgbClr val="4f81bd"/>
                      </a:solidFill>
                    </a:lnR>
                    <a:lnT w="12240">
                      <a:solidFill>
                        <a:srgbClr val="4f81bd"/>
                      </a:solidFill>
                    </a:lnT>
                    <a:lnB w="12240">
                      <a:solidFill>
                        <a:srgbClr val="4f81bd"/>
                      </a:solidFill>
                    </a:lnB>
                    <a:solidFill>
                      <a:srgbClr val="4f81bd"/>
                    </a:solidFill>
                  </a:tcPr>
                </a:tc>
              </a:tr>
              <a:tr h="2340000">
                <a:tc>
                  <a:txBody>
                    <a:bodyPr lIns="68400" rIns="68400" tIns="0" bIns="0"/>
                    <a:p>
                      <a:pPr>
                        <a:lnSpc>
                          <a:spcPct val="100000"/>
                        </a:lnSpc>
                      </a:pPr>
                      <a:r>
                        <a:rPr b="0" lang="de-DE" sz="2000" spc="-1" strike="noStrike">
                          <a:solidFill>
                            <a:srgbClr val="000000"/>
                          </a:solidFill>
                          <a:uFill>
                            <a:solidFill>
                              <a:srgbClr val="ffffff"/>
                            </a:solidFill>
                          </a:uFill>
                          <a:latin typeface="Calibri"/>
                        </a:rPr>
                        <a:t>IT-Service-Management (ITSM):</a:t>
                      </a:r>
                      <a:endParaRPr b="0" lang="de-DE" sz="1800" spc="-1" strike="noStrike">
                        <a:solidFill>
                          <a:srgbClr val="000000"/>
                        </a:solidFill>
                        <a:uFill>
                          <a:solidFill>
                            <a:srgbClr val="ffffff"/>
                          </a:solidFill>
                        </a:uFill>
                        <a:latin typeface="Arial"/>
                      </a:endParaRPr>
                    </a:p>
                    <a:p>
                      <a:pPr marL="457200">
                        <a:lnSpc>
                          <a:spcPct val="100000"/>
                        </a:lnSpc>
                      </a:pPr>
                      <a:r>
                        <a:rPr b="0" lang="de-DE" sz="1800" spc="-1" strike="noStrike">
                          <a:solidFill>
                            <a:srgbClr val="000000"/>
                          </a:solidFill>
                          <a:uFill>
                            <a:solidFill>
                              <a:srgbClr val="ffffff"/>
                            </a:solidFill>
                          </a:uFill>
                          <a:latin typeface="Calibri"/>
                        </a:rPr>
                        <a:t>Gesamtheit der </a:t>
                      </a:r>
                      <a:r>
                        <a:rPr b="0" i="1" lang="de-DE" sz="1800" spc="-1" strike="noStrike">
                          <a:solidFill>
                            <a:srgbClr val="000000"/>
                          </a:solidFill>
                          <a:uFill>
                            <a:solidFill>
                              <a:srgbClr val="ffffff"/>
                            </a:solidFill>
                          </a:uFill>
                          <a:latin typeface="Calibri"/>
                        </a:rPr>
                        <a:t>Aktivitäten</a:t>
                      </a:r>
                      <a:r>
                        <a:rPr b="0" lang="de-DE" sz="1800" spc="-1" strike="noStrike">
                          <a:solidFill>
                            <a:srgbClr val="000000"/>
                          </a:solidFill>
                          <a:uFill>
                            <a:solidFill>
                              <a:srgbClr val="ffffff"/>
                            </a:solidFill>
                          </a:uFill>
                          <a:latin typeface="Calibri"/>
                        </a:rPr>
                        <a:t>, die von einem </a:t>
                      </a:r>
                      <a:r>
                        <a:rPr b="0" i="1" lang="de-DE" sz="1800" spc="-1" strike="noStrike">
                          <a:solidFill>
                            <a:srgbClr val="000000"/>
                          </a:solidFill>
                          <a:uFill>
                            <a:solidFill>
                              <a:srgbClr val="ffffff"/>
                            </a:solidFill>
                          </a:uFill>
                          <a:latin typeface="Calibri"/>
                        </a:rPr>
                        <a:t>IT-Service-Provider</a:t>
                      </a:r>
                      <a:r>
                        <a:rPr b="0" lang="de-DE" sz="1800" spc="-1" strike="noStrike">
                          <a:solidFill>
                            <a:srgbClr val="000000"/>
                          </a:solidFill>
                          <a:uFill>
                            <a:solidFill>
                              <a:srgbClr val="ffffff"/>
                            </a:solidFill>
                          </a:uFill>
                          <a:latin typeface="Calibri"/>
                        </a:rPr>
                        <a:t> durchgeführt werden, um die seinen Kunden angebotenen </a:t>
                      </a:r>
                      <a:r>
                        <a:rPr b="0" i="1" lang="de-DE" sz="1800" spc="-1" strike="noStrike">
                          <a:solidFill>
                            <a:srgbClr val="000000"/>
                          </a:solidFill>
                          <a:uFill>
                            <a:solidFill>
                              <a:srgbClr val="ffffff"/>
                            </a:solidFill>
                          </a:uFill>
                          <a:latin typeface="Calibri"/>
                        </a:rPr>
                        <a:t>IT-Services</a:t>
                      </a:r>
                      <a:r>
                        <a:rPr b="0" lang="de-DE" sz="1800" spc="-1" strike="noStrike">
                          <a:solidFill>
                            <a:srgbClr val="000000"/>
                          </a:solidFill>
                          <a:uFill>
                            <a:solidFill>
                              <a:srgbClr val="ffffff"/>
                            </a:solidFill>
                          </a:uFill>
                          <a:latin typeface="Calibri"/>
                        </a:rPr>
                        <a:t> zu planen, bereitzustellen, zu betreiben und zu steuern</a:t>
                      </a:r>
                      <a:endParaRPr b="0" lang="de-DE" sz="1800" spc="-1" strike="noStrike">
                        <a:solidFill>
                          <a:srgbClr val="000000"/>
                        </a:solidFill>
                        <a:uFill>
                          <a:solidFill>
                            <a:srgbClr val="ffffff"/>
                          </a:solidFill>
                        </a:uFill>
                        <a:latin typeface="Arial"/>
                      </a:endParaRPr>
                    </a:p>
                    <a:p>
                      <a:pPr marL="457200">
                        <a:lnSpc>
                          <a:spcPct val="100000"/>
                        </a:lnSpc>
                      </a:pPr>
                      <a:endParaRPr b="0" lang="de-DE" sz="1800" spc="-1" strike="noStrike">
                        <a:solidFill>
                          <a:srgbClr val="000000"/>
                        </a:solidFill>
                        <a:uFill>
                          <a:solidFill>
                            <a:srgbClr val="ffffff"/>
                          </a:solidFill>
                        </a:uFill>
                        <a:latin typeface="Arial"/>
                      </a:endParaRPr>
                    </a:p>
                    <a:p>
                      <a:pPr marL="457200">
                        <a:lnSpc>
                          <a:spcPct val="100000"/>
                        </a:lnSpc>
                      </a:pPr>
                      <a:r>
                        <a:rPr b="0" i="1" lang="de-DE" sz="1800" spc="-1" strike="noStrike">
                          <a:solidFill>
                            <a:srgbClr val="000000"/>
                          </a:solidFill>
                          <a:uFill>
                            <a:solidFill>
                              <a:srgbClr val="ffffff"/>
                            </a:solidFill>
                          </a:uFill>
                          <a:latin typeface="Calibri"/>
                        </a:rPr>
                        <a:t>Anmerkung: Die im ITSM-Kontext ausgeführten Aktivitäten sollten sich an definierten Richtlinien orientieren und durch Prozesse und unterstützende Verfahren strukturiert und organisiert werden.</a:t>
                      </a:r>
                      <a:endParaRPr b="0" lang="de-DE" sz="1800" spc="-1" strike="noStrike">
                        <a:solidFill>
                          <a:srgbClr val="000000"/>
                        </a:solidFill>
                        <a:uFill>
                          <a:solidFill>
                            <a:srgbClr val="ffffff"/>
                          </a:solidFill>
                        </a:uFill>
                        <a:latin typeface="Arial"/>
                      </a:endParaRPr>
                    </a:p>
                  </a:txBody>
                  <a:tcPr marL="68400" marR="68400">
                    <a:lnL w="12240">
                      <a:solidFill>
                        <a:srgbClr val="4f81bd"/>
                      </a:solidFill>
                    </a:lnL>
                    <a:lnR w="12240">
                      <a:solidFill>
                        <a:srgbClr val="4f81bd"/>
                      </a:solidFill>
                    </a:lnR>
                    <a:lnT w="12240">
                      <a:solidFill>
                        <a:srgbClr val="4f81bd"/>
                      </a:solidFill>
                    </a:lnT>
                    <a:lnB w="12240">
                      <a:solidFill>
                        <a:srgbClr val="4f81bd"/>
                      </a:solidFill>
                    </a:lnB>
                    <a:solidFill>
                      <a:srgbClr val="ffffff"/>
                    </a:solidFill>
                  </a:tcPr>
                </a:tc>
              </a:tr>
            </a:tbl>
          </a:graphicData>
        </a:graphic>
      </p:graphicFrame>
      <p:graphicFrame>
        <p:nvGraphicFramePr>
          <p:cNvPr id="191" name="Table 5"/>
          <p:cNvGraphicFramePr/>
          <p:nvPr/>
        </p:nvGraphicFramePr>
        <p:xfrm>
          <a:off x="457200" y="4344840"/>
          <a:ext cx="8229240" cy="911520"/>
        </p:xfrm>
        <a:graphic>
          <a:graphicData uri="http://schemas.openxmlformats.org/drawingml/2006/table">
            <a:tbl>
              <a:tblPr/>
              <a:tblGrid>
                <a:gridCol w="8229600"/>
              </a:tblGrid>
              <a:tr h="177120">
                <a:tc>
                  <a:txBody>
                    <a:bodyPr lIns="68400" rIns="68400" tIns="0" bIns="0"/>
                    <a:p>
                      <a:pPr>
                        <a:lnSpc>
                          <a:spcPct val="100000"/>
                        </a:lnSpc>
                      </a:pPr>
                      <a:r>
                        <a:rPr b="1" lang="de-DE" sz="1400" spc="-1" strike="noStrike">
                          <a:solidFill>
                            <a:srgbClr val="ffffff"/>
                          </a:solidFill>
                          <a:uFill>
                            <a:solidFill>
                              <a:srgbClr val="ffffff"/>
                            </a:solidFill>
                          </a:uFill>
                          <a:latin typeface="Calibri"/>
                        </a:rPr>
                        <a:t>Definition nach FitSM-0:</a:t>
                      </a:r>
                      <a:endParaRPr b="0" lang="de-DE" sz="1800" spc="-1" strike="noStrike">
                        <a:solidFill>
                          <a:srgbClr val="000000"/>
                        </a:solidFill>
                        <a:uFill>
                          <a:solidFill>
                            <a:srgbClr val="ffffff"/>
                          </a:solidFill>
                        </a:uFill>
                        <a:latin typeface="Arial"/>
                      </a:endParaRPr>
                    </a:p>
                  </a:txBody>
                  <a:tcPr marL="68400" marR="68400">
                    <a:lnL w="12240">
                      <a:solidFill>
                        <a:srgbClr val="4f81bd"/>
                      </a:solidFill>
                    </a:lnL>
                    <a:lnR w="12240">
                      <a:solidFill>
                        <a:srgbClr val="4f81bd"/>
                      </a:solidFill>
                    </a:lnR>
                    <a:lnT w="12240">
                      <a:solidFill>
                        <a:srgbClr val="4f81bd"/>
                      </a:solidFill>
                    </a:lnT>
                    <a:lnB w="12240">
                      <a:solidFill>
                        <a:srgbClr val="4f81bd"/>
                      </a:solidFill>
                    </a:lnB>
                    <a:solidFill>
                      <a:srgbClr val="4f81bd"/>
                    </a:solidFill>
                  </a:tcPr>
                </a:tc>
              </a:tr>
              <a:tr h="1843560">
                <a:tc>
                  <a:txBody>
                    <a:bodyPr lIns="68400" rIns="68400" tIns="0" bIns="0"/>
                    <a:p>
                      <a:pPr>
                        <a:lnSpc>
                          <a:spcPct val="100000"/>
                        </a:lnSpc>
                      </a:pPr>
                      <a:r>
                        <a:rPr b="0" lang="de-DE" sz="2000" spc="-1" strike="noStrike">
                          <a:solidFill>
                            <a:srgbClr val="000000"/>
                          </a:solidFill>
                          <a:uFill>
                            <a:solidFill>
                              <a:srgbClr val="ffffff"/>
                            </a:solidFill>
                          </a:uFill>
                          <a:latin typeface="Calibri"/>
                        </a:rPr>
                        <a:t>Managementsystem:</a:t>
                      </a:r>
                      <a:endParaRPr b="0" lang="de-DE" sz="1800" spc="-1" strike="noStrike">
                        <a:solidFill>
                          <a:srgbClr val="000000"/>
                        </a:solidFill>
                        <a:uFill>
                          <a:solidFill>
                            <a:srgbClr val="ffffff"/>
                          </a:solidFill>
                        </a:uFill>
                        <a:latin typeface="Arial"/>
                      </a:endParaRPr>
                    </a:p>
                    <a:p>
                      <a:pPr marL="457200">
                        <a:lnSpc>
                          <a:spcPct val="100000"/>
                        </a:lnSpc>
                      </a:pPr>
                      <a:r>
                        <a:rPr b="0" lang="de-DE" sz="1800" spc="-1" strike="noStrike">
                          <a:solidFill>
                            <a:srgbClr val="000000"/>
                          </a:solidFill>
                          <a:uFill>
                            <a:solidFill>
                              <a:srgbClr val="ffffff"/>
                            </a:solidFill>
                          </a:uFill>
                          <a:latin typeface="Calibri"/>
                        </a:rPr>
                        <a:t>Gesamtheit von Richtlinien, Prozessen, Verfahren und zugehörigen Ressourcen und Fähigkeiten, die das Ziel verfolgen, Managementaufgaben eines bestimmten Fachgebiets in einem gegebenen Umfeld effektiv auszuführen</a:t>
                      </a:r>
                      <a:endParaRPr b="0" lang="de-DE" sz="1800" spc="-1" strike="noStrike">
                        <a:solidFill>
                          <a:srgbClr val="000000"/>
                        </a:solidFill>
                        <a:uFill>
                          <a:solidFill>
                            <a:srgbClr val="ffffff"/>
                          </a:solidFill>
                        </a:uFill>
                        <a:latin typeface="Arial"/>
                      </a:endParaRPr>
                    </a:p>
                    <a:p>
                      <a:pPr marL="457200">
                        <a:lnSpc>
                          <a:spcPct val="100000"/>
                        </a:lnSpc>
                      </a:pPr>
                      <a:endParaRPr b="0" lang="de-DE" sz="1800" spc="-1" strike="noStrike">
                        <a:solidFill>
                          <a:srgbClr val="000000"/>
                        </a:solidFill>
                        <a:uFill>
                          <a:solidFill>
                            <a:srgbClr val="ffffff"/>
                          </a:solidFill>
                        </a:uFill>
                        <a:latin typeface="Arial"/>
                      </a:endParaRPr>
                    </a:p>
                    <a:p>
                      <a:pPr marL="457200">
                        <a:lnSpc>
                          <a:spcPct val="100000"/>
                        </a:lnSpc>
                      </a:pPr>
                      <a:r>
                        <a:rPr b="0" i="1" lang="de-DE" sz="1800" spc="-1" strike="noStrike">
                          <a:solidFill>
                            <a:srgbClr val="000000"/>
                          </a:solidFill>
                          <a:uFill>
                            <a:solidFill>
                              <a:srgbClr val="ffffff"/>
                            </a:solidFill>
                          </a:uFill>
                          <a:latin typeface="Calibri"/>
                        </a:rPr>
                        <a:t>Anmerkung: Ein Managementsystem ist grundsätzlich immateriell. Es beruht auf der Vorstellung einer systematischen, strukturierten und prozessorientierten Art und Weise, Dinge zu managen.</a:t>
                      </a:r>
                      <a:endParaRPr b="0" lang="de-DE" sz="1800" spc="-1" strike="noStrike">
                        <a:solidFill>
                          <a:srgbClr val="000000"/>
                        </a:solidFill>
                        <a:uFill>
                          <a:solidFill>
                            <a:srgbClr val="ffffff"/>
                          </a:solidFill>
                        </a:uFill>
                        <a:latin typeface="Arial"/>
                      </a:endParaRPr>
                    </a:p>
                  </a:txBody>
                  <a:tcPr marL="68400" marR="68400">
                    <a:lnL w="12240">
                      <a:solidFill>
                        <a:srgbClr val="4f81bd"/>
                      </a:solidFill>
                    </a:lnL>
                    <a:lnR w="12240">
                      <a:solidFill>
                        <a:srgbClr val="4f81bd"/>
                      </a:solidFill>
                    </a:lnR>
                    <a:lnT w="12240">
                      <a:solidFill>
                        <a:srgbClr val="4f81bd"/>
                      </a:solidFill>
                    </a:lnT>
                    <a:lnB w="12240">
                      <a:solidFill>
                        <a:srgbClr val="4f81bd"/>
                      </a:solidFill>
                    </a:lnB>
                    <a:solidFill>
                      <a:srgbClr val="ffffff"/>
                    </a:solidFill>
                  </a:tcPr>
                </a:tc>
              </a:tr>
            </a:tbl>
          </a:graphicData>
        </a:graphic>
      </p:graphicFrame>
    </p:spTree>
  </p:cSld>
</p:sld>
</file>

<file path=ppt/slides/slide8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676" name="TextShape 1"/>
          <p:cNvSpPr txBox="1"/>
          <p:nvPr/>
        </p:nvSpPr>
        <p:spPr>
          <a:xfrm>
            <a:off x="457200" y="274680"/>
            <a:ext cx="7353360" cy="1047600"/>
          </a:xfrm>
          <a:prstGeom prst="rect">
            <a:avLst/>
          </a:prstGeom>
          <a:noFill/>
          <a:ln>
            <a:noFill/>
          </a:ln>
        </p:spPr>
        <p:txBody>
          <a:bodyPr anchor="ctr"/>
          <a:p>
            <a:pPr>
              <a:lnSpc>
                <a:spcPct val="100000"/>
              </a:lnSpc>
            </a:pPr>
            <a:r>
              <a:rPr b="0" lang="en-US" sz="3200" spc="-1" strike="noStrike">
                <a:solidFill>
                  <a:srgbClr val="205595"/>
                </a:solidFill>
                <a:uFill>
                  <a:solidFill>
                    <a:srgbClr val="ffffff"/>
                  </a:solidFill>
                </a:uFill>
                <a:latin typeface="Calibri"/>
              </a:rPr>
              <a:t>PM: Anforderungen nach FitSM-1</a:t>
            </a:r>
            <a:endParaRPr b="0" lang="en-US" sz="1800" spc="-1" strike="noStrike">
              <a:solidFill>
                <a:srgbClr val="000000"/>
              </a:solidFill>
              <a:uFill>
                <a:solidFill>
                  <a:srgbClr val="ffffff"/>
                </a:solidFill>
              </a:uFill>
              <a:latin typeface="Calibri"/>
            </a:endParaRPr>
          </a:p>
        </p:txBody>
      </p:sp>
      <p:sp>
        <p:nvSpPr>
          <p:cNvPr id="677" name="TextShape 2"/>
          <p:cNvSpPr txBox="1"/>
          <p:nvPr/>
        </p:nvSpPr>
        <p:spPr>
          <a:xfrm>
            <a:off x="6553080" y="6430680"/>
            <a:ext cx="2133360" cy="364680"/>
          </a:xfrm>
          <a:prstGeom prst="rect">
            <a:avLst/>
          </a:prstGeom>
          <a:noFill/>
          <a:ln>
            <a:noFill/>
          </a:ln>
        </p:spPr>
        <p:txBody>
          <a:bodyPr anchor="ctr"/>
          <a:p>
            <a:pPr algn="r">
              <a:lnSpc>
                <a:spcPct val="100000"/>
              </a:lnSpc>
            </a:pPr>
            <a:fld id="{AF5726F5-E0DF-4E4C-A2B4-81177940ED6E}" type="slidenum">
              <a:rPr b="0" lang="de-DE" sz="1200" spc="-1" strike="noStrike">
                <a:solidFill>
                  <a:srgbClr val="8b8b8b"/>
                </a:solidFill>
                <a:uFill>
                  <a:solidFill>
                    <a:srgbClr val="ffffff"/>
                  </a:solidFill>
                </a:uFill>
                <a:latin typeface="Calibri"/>
              </a:rPr>
              <a:t>&lt;Foliennummer&gt;</a:t>
            </a:fld>
            <a:endParaRPr b="0" lang="de-DE" sz="1400" spc="-1" strike="noStrike">
              <a:solidFill>
                <a:srgbClr val="000000"/>
              </a:solidFill>
              <a:uFill>
                <a:solidFill>
                  <a:srgbClr val="ffffff"/>
                </a:solidFill>
              </a:uFill>
              <a:latin typeface="Times New Roman"/>
            </a:endParaRPr>
          </a:p>
        </p:txBody>
      </p:sp>
      <p:sp>
        <p:nvSpPr>
          <p:cNvPr id="678" name="TextShape 3"/>
          <p:cNvSpPr txBox="1"/>
          <p:nvPr/>
        </p:nvSpPr>
        <p:spPr>
          <a:xfrm>
            <a:off x="457200" y="1696680"/>
            <a:ext cx="8229240" cy="4625640"/>
          </a:xfrm>
          <a:prstGeom prst="rect">
            <a:avLst/>
          </a:prstGeom>
          <a:noFill/>
          <a:ln>
            <a:noFill/>
          </a:ln>
        </p:spPr>
        <p:txBody>
          <a:bodyPr/>
          <a:p>
            <a:endParaRPr b="0" lang="en-US" sz="2800" spc="-1" strike="noStrike">
              <a:solidFill>
                <a:srgbClr val="000000"/>
              </a:solidFill>
              <a:uFill>
                <a:solidFill>
                  <a:srgbClr val="ffffff"/>
                </a:solidFill>
              </a:uFill>
              <a:latin typeface="Calibri"/>
            </a:endParaRPr>
          </a:p>
        </p:txBody>
      </p:sp>
      <p:graphicFrame>
        <p:nvGraphicFramePr>
          <p:cNvPr id="679" name="Table 4"/>
          <p:cNvGraphicFramePr/>
          <p:nvPr/>
        </p:nvGraphicFramePr>
        <p:xfrm>
          <a:off x="457200" y="1697040"/>
          <a:ext cx="8229240" cy="360000"/>
        </p:xfrm>
        <a:graphic>
          <a:graphicData uri="http://schemas.openxmlformats.org/drawingml/2006/table">
            <a:tbl>
              <a:tblPr/>
              <a:tblGrid>
                <a:gridCol w="8229600"/>
              </a:tblGrid>
              <a:tr h="0">
                <a:tc>
                  <a:txBody>
                    <a:bodyPr lIns="96480" rIns="96480" tIns="0" bIns="0"/>
                    <a:p>
                      <a:pPr>
                        <a:lnSpc>
                          <a:spcPct val="100000"/>
                        </a:lnSpc>
                      </a:pPr>
                      <a:r>
                        <a:rPr b="0" lang="de-DE" sz="1600" spc="-1" strike="noStrike">
                          <a:solidFill>
                            <a:srgbClr val="ffffff"/>
                          </a:solidFill>
                          <a:uFill>
                            <a:solidFill>
                              <a:srgbClr val="ffffff"/>
                            </a:solidFill>
                          </a:uFill>
                          <a:latin typeface="Calibri"/>
                          <a:ea typeface="MS Gothic"/>
                        </a:rPr>
                        <a:t>PR10 Problem Management</a:t>
                      </a:r>
                      <a:endParaRPr b="0" lang="de-DE" sz="1800" spc="-1" strike="noStrike">
                        <a:solidFill>
                          <a:srgbClr val="000000"/>
                        </a:solidFill>
                        <a:uFill>
                          <a:solidFill>
                            <a:srgbClr val="ffffff"/>
                          </a:solidFill>
                        </a:uFill>
                        <a:latin typeface="Arial"/>
                      </a:endParaRPr>
                    </a:p>
                  </a:txBody>
                  <a:tcPr marL="96480" marR="96480">
                    <a:lnL w="12240">
                      <a:solidFill>
                        <a:srgbClr val="000000"/>
                      </a:solidFill>
                    </a:lnL>
                    <a:lnR w="12240">
                      <a:solidFill>
                        <a:srgbClr val="000000"/>
                      </a:solidFill>
                    </a:lnR>
                    <a:lnT w="12240">
                      <a:solidFill>
                        <a:srgbClr val="000000"/>
                      </a:solidFill>
                    </a:lnT>
                    <a:lnB w="12240">
                      <a:solidFill>
                        <a:srgbClr val="000000"/>
                      </a:solidFill>
                    </a:lnB>
                    <a:solidFill>
                      <a:srgbClr val="0b578c"/>
                    </a:solidFill>
                  </a:tcPr>
                </a:tc>
              </a:tr>
              <a:tr h="0">
                <a:tc>
                  <a:txBody>
                    <a:bodyPr lIns="96480" rIns="96480" tIns="0" bIns="0"/>
                    <a:p>
                      <a:pPr>
                        <a:lnSpc>
                          <a:spcPct val="100000"/>
                        </a:lnSpc>
                      </a:pPr>
                      <a:r>
                        <a:rPr b="0" lang="de-DE" sz="1800" spc="-1" strike="noStrike" cap="all">
                          <a:solidFill>
                            <a:srgbClr val="ffffff"/>
                          </a:solidFill>
                          <a:uFill>
                            <a:solidFill>
                              <a:srgbClr val="ffffff"/>
                            </a:solidFill>
                          </a:uFill>
                          <a:latin typeface="Calibri"/>
                          <a:ea typeface="MS Mincho"/>
                        </a:rPr>
                        <a:t>Anforderungen</a:t>
                      </a:r>
                      <a:endParaRPr b="0" lang="de-DE" sz="1800" spc="-1" strike="noStrike">
                        <a:solidFill>
                          <a:srgbClr val="000000"/>
                        </a:solidFill>
                        <a:uFill>
                          <a:solidFill>
                            <a:srgbClr val="ffffff"/>
                          </a:solidFill>
                        </a:uFill>
                        <a:latin typeface="Arial"/>
                      </a:endParaRPr>
                    </a:p>
                  </a:txBody>
                  <a:tcPr marL="96480" marR="96480">
                    <a:lnL w="12240">
                      <a:solidFill>
                        <a:srgbClr val="000000"/>
                      </a:solidFill>
                    </a:lnL>
                    <a:lnR w="12240">
                      <a:solidFill>
                        <a:srgbClr val="000000"/>
                      </a:solidFill>
                    </a:lnR>
                    <a:lnT w="12240">
                      <a:solidFill>
                        <a:srgbClr val="000000"/>
                      </a:solidFill>
                    </a:lnT>
                    <a:lnB w="12240">
                      <a:solidFill>
                        <a:srgbClr val="000000"/>
                      </a:solidFill>
                    </a:lnB>
                    <a:solidFill>
                      <a:srgbClr val="8dcaf6"/>
                    </a:solidFill>
                  </a:tcPr>
                </a:tc>
              </a:tr>
              <a:tr h="0">
                <a:tc>
                  <a:txBody>
                    <a:bodyPr lIns="96480" rIns="96480" tIns="0" bIns="0"/>
                    <a:p>
                      <a:pPr marL="343080" indent="-342720">
                        <a:lnSpc>
                          <a:spcPct val="115000"/>
                        </a:lnSpc>
                        <a:buClr>
                          <a:srgbClr val="000000"/>
                        </a:buClr>
                        <a:buFont typeface="Symbol"/>
                        <a:buChar char=""/>
                      </a:pPr>
                      <a:r>
                        <a:rPr b="0" lang="de-DE" sz="1600" spc="-1" strike="noStrike">
                          <a:solidFill>
                            <a:srgbClr val="000000"/>
                          </a:solidFill>
                          <a:uFill>
                            <a:solidFill>
                              <a:srgbClr val="ffffff"/>
                            </a:solidFill>
                          </a:uFill>
                          <a:latin typeface="Calibri"/>
                          <a:ea typeface="MS Mincho"/>
                        </a:rPr>
                        <a:t>PR10.1 Probleme müssen mittels Trendanalysen auf der Basis von Incidents identifiziert und registriert werden.</a:t>
                      </a:r>
                      <a:endParaRPr b="0" lang="de-DE" sz="1800" spc="-1" strike="noStrike">
                        <a:solidFill>
                          <a:srgbClr val="000000"/>
                        </a:solidFill>
                        <a:uFill>
                          <a:solidFill>
                            <a:srgbClr val="ffffff"/>
                          </a:solidFill>
                        </a:uFill>
                        <a:latin typeface="Arial"/>
                      </a:endParaRPr>
                    </a:p>
                    <a:p>
                      <a:pPr marL="343080" indent="-342720">
                        <a:lnSpc>
                          <a:spcPct val="115000"/>
                        </a:lnSpc>
                        <a:buClr>
                          <a:srgbClr val="000000"/>
                        </a:buClr>
                        <a:buFont typeface="Symbol"/>
                        <a:buChar char=""/>
                      </a:pPr>
                      <a:r>
                        <a:rPr b="0" lang="de-DE" sz="1600" spc="-1" strike="noStrike">
                          <a:solidFill>
                            <a:srgbClr val="000000"/>
                          </a:solidFill>
                          <a:uFill>
                            <a:solidFill>
                              <a:srgbClr val="ffffff"/>
                            </a:solidFill>
                          </a:uFill>
                          <a:latin typeface="Calibri"/>
                          <a:ea typeface="MS Mincho"/>
                        </a:rPr>
                        <a:t>PR10.2 Probleme müssen untersucht werden, um Maßnahmen zu ihrer Beseitigung oder zur Reduzierung ihrer Auswirkungen auf Services zu identifizieren.</a:t>
                      </a:r>
                      <a:endParaRPr b="0" lang="de-DE" sz="1800" spc="-1" strike="noStrike">
                        <a:solidFill>
                          <a:srgbClr val="000000"/>
                        </a:solidFill>
                        <a:uFill>
                          <a:solidFill>
                            <a:srgbClr val="ffffff"/>
                          </a:solidFill>
                        </a:uFill>
                        <a:latin typeface="Arial"/>
                      </a:endParaRPr>
                    </a:p>
                    <a:p>
                      <a:pPr marL="343080" indent="-342720">
                        <a:lnSpc>
                          <a:spcPct val="115000"/>
                        </a:lnSpc>
                        <a:buClr>
                          <a:srgbClr val="000000"/>
                        </a:buClr>
                        <a:buFont typeface="Symbol"/>
                        <a:buChar char=""/>
                      </a:pPr>
                      <a:r>
                        <a:rPr b="0" lang="de-DE" sz="1600" spc="-1" strike="noStrike">
                          <a:solidFill>
                            <a:srgbClr val="000000"/>
                          </a:solidFill>
                          <a:uFill>
                            <a:solidFill>
                              <a:srgbClr val="ffffff"/>
                            </a:solidFill>
                          </a:uFill>
                          <a:latin typeface="Calibri"/>
                          <a:ea typeface="MS Mincho"/>
                        </a:rPr>
                        <a:t>PR10.3 Wenn ein Problem nicht dauerhaft beseitigt wird, muss das Problem als bekannter Fehler erfasst werden, zusammen mit Maßnahmen wie effektiven Workarounds oder Umgehungslösungen.</a:t>
                      </a:r>
                      <a:endParaRPr b="0" lang="de-DE" sz="1800" spc="-1" strike="noStrike">
                        <a:solidFill>
                          <a:srgbClr val="000000"/>
                        </a:solidFill>
                        <a:uFill>
                          <a:solidFill>
                            <a:srgbClr val="ffffff"/>
                          </a:solidFill>
                        </a:uFill>
                        <a:latin typeface="Arial"/>
                      </a:endParaRPr>
                    </a:p>
                    <a:p>
                      <a:pPr marL="343080" indent="-342720">
                        <a:lnSpc>
                          <a:spcPct val="115000"/>
                        </a:lnSpc>
                        <a:buClr>
                          <a:srgbClr val="000000"/>
                        </a:buClr>
                        <a:buFont typeface="Symbol"/>
                        <a:buChar char=""/>
                      </a:pPr>
                      <a:r>
                        <a:rPr b="0" lang="de-DE" sz="1600" spc="-1" strike="noStrike">
                          <a:solidFill>
                            <a:srgbClr val="000000"/>
                          </a:solidFill>
                          <a:uFill>
                            <a:solidFill>
                              <a:srgbClr val="ffffff"/>
                            </a:solidFill>
                          </a:uFill>
                          <a:latin typeface="Calibri"/>
                          <a:ea typeface="MS Mincho"/>
                        </a:rPr>
                        <a:t>PR10.4 Aktuelle Informationen über bekannte Fehler und effektive Workarounds müssen gepflegt werden.</a:t>
                      </a:r>
                      <a:endParaRPr b="0" lang="de-DE" sz="1800" spc="-1" strike="noStrike">
                        <a:solidFill>
                          <a:srgbClr val="000000"/>
                        </a:solidFill>
                        <a:uFill>
                          <a:solidFill>
                            <a:srgbClr val="ffffff"/>
                          </a:solidFill>
                        </a:uFill>
                        <a:latin typeface="Arial"/>
                      </a:endParaRPr>
                    </a:p>
                  </a:txBody>
                  <a:tcPr marL="96480" marR="96480">
                    <a:lnL w="12240">
                      <a:solidFill>
                        <a:srgbClr val="000000"/>
                      </a:solidFill>
                    </a:lnL>
                    <a:lnR w="12240">
                      <a:solidFill>
                        <a:srgbClr val="000000"/>
                      </a:solidFill>
                    </a:lnR>
                    <a:lnT w="12240">
                      <a:solidFill>
                        <a:srgbClr val="000000"/>
                      </a:solidFill>
                    </a:lnT>
                    <a:lnB w="12240">
                      <a:solidFill>
                        <a:srgbClr val="000000"/>
                      </a:solidFill>
                    </a:lnB>
                    <a:noFill/>
                  </a:tcPr>
                </a:tc>
              </a:tr>
            </a:tbl>
          </a:graphicData>
        </a:graphic>
      </p:graphicFrame>
    </p:spTree>
  </p:cSld>
</p:sld>
</file>

<file path=ppt/slides/slide8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680" name="TextShape 1"/>
          <p:cNvSpPr txBox="1"/>
          <p:nvPr/>
        </p:nvSpPr>
        <p:spPr>
          <a:xfrm>
            <a:off x="457200" y="274680"/>
            <a:ext cx="7353360" cy="1047600"/>
          </a:xfrm>
          <a:prstGeom prst="rect">
            <a:avLst/>
          </a:prstGeom>
          <a:noFill/>
          <a:ln>
            <a:noFill/>
          </a:ln>
        </p:spPr>
        <p:txBody>
          <a:bodyPr anchor="ctr"/>
          <a:p>
            <a:pPr>
              <a:lnSpc>
                <a:spcPct val="100000"/>
              </a:lnSpc>
            </a:pPr>
            <a:r>
              <a:rPr b="0" lang="en-US" sz="3200" spc="-1" strike="noStrike">
                <a:solidFill>
                  <a:srgbClr val="205595"/>
                </a:solidFill>
                <a:uFill>
                  <a:solidFill>
                    <a:srgbClr val="ffffff"/>
                  </a:solidFill>
                </a:uFill>
                <a:latin typeface="Calibri"/>
              </a:rPr>
              <a:t>PM: Initiale Einrichtung des Prozesses</a:t>
            </a:r>
            <a:endParaRPr b="0" lang="en-US" sz="1800" spc="-1" strike="noStrike">
              <a:solidFill>
                <a:srgbClr val="000000"/>
              </a:solidFill>
              <a:uFill>
                <a:solidFill>
                  <a:srgbClr val="ffffff"/>
                </a:solidFill>
              </a:uFill>
              <a:latin typeface="Calibri"/>
            </a:endParaRPr>
          </a:p>
        </p:txBody>
      </p:sp>
      <p:graphicFrame>
        <p:nvGraphicFramePr>
          <p:cNvPr id="681" name="Table 2"/>
          <p:cNvGraphicFramePr/>
          <p:nvPr/>
        </p:nvGraphicFramePr>
        <p:xfrm>
          <a:off x="457200" y="1697040"/>
          <a:ext cx="8229240" cy="1112040"/>
        </p:xfrm>
        <a:graphic>
          <a:graphicData uri="http://schemas.openxmlformats.org/drawingml/2006/table">
            <a:tbl>
              <a:tblPr/>
              <a:tblGrid>
                <a:gridCol w="4114800"/>
                <a:gridCol w="4114800"/>
              </a:tblGrid>
              <a:tr h="318960">
                <a:tc>
                  <a:txBody>
                    <a:bodyPr/>
                    <a:p>
                      <a:pPr>
                        <a:lnSpc>
                          <a:spcPct val="100000"/>
                        </a:lnSpc>
                      </a:pPr>
                      <a:r>
                        <a:rPr b="1" lang="de-DE" sz="1800" spc="-1" strike="noStrike">
                          <a:solidFill>
                            <a:srgbClr val="ffffff"/>
                          </a:solidFill>
                          <a:uFill>
                            <a:solidFill>
                              <a:srgbClr val="ffffff"/>
                            </a:solidFill>
                          </a:uFill>
                          <a:latin typeface="Calibri"/>
                        </a:rPr>
                        <a:t>Erste Aktivitäten</a:t>
                      </a:r>
                      <a:endParaRPr b="0" lang="de-DE" sz="1800" spc="-1" strike="noStrike">
                        <a:solidFill>
                          <a:srgbClr val="000000"/>
                        </a:solidFill>
                        <a:uFill>
                          <a:solidFill>
                            <a:srgbClr val="ffffff"/>
                          </a:solidFill>
                        </a:uFill>
                        <a:latin typeface="Arial"/>
                      </a:endParaRPr>
                    </a:p>
                  </a:txBody>
                  <a:tcPr marL="91440" marR="91440">
                    <a:lnL w="12240">
                      <a:solidFill>
                        <a:srgbClr val="ffffff"/>
                      </a:solidFill>
                    </a:lnL>
                    <a:lnR w="12240">
                      <a:solidFill>
                        <a:srgbClr val="ffffff"/>
                      </a:solidFill>
                    </a:lnR>
                    <a:lnT w="12240">
                      <a:solidFill>
                        <a:srgbClr val="ffffff"/>
                      </a:solidFill>
                    </a:lnT>
                    <a:lnB w="38160">
                      <a:solidFill>
                        <a:srgbClr val="ffffff"/>
                      </a:solidFill>
                    </a:lnB>
                    <a:solidFill>
                      <a:srgbClr val="4f81bd"/>
                    </a:solidFill>
                  </a:tcPr>
                </a:tc>
                <a:tc>
                  <a:txBody>
                    <a:bodyPr/>
                    <a:p>
                      <a:pPr>
                        <a:lnSpc>
                          <a:spcPct val="100000"/>
                        </a:lnSpc>
                      </a:pPr>
                      <a:r>
                        <a:rPr b="1" lang="de-DE" sz="1800" spc="-1" strike="noStrike">
                          <a:solidFill>
                            <a:srgbClr val="ffffff"/>
                          </a:solidFill>
                          <a:uFill>
                            <a:solidFill>
                              <a:srgbClr val="ffffff"/>
                            </a:solidFill>
                          </a:uFill>
                          <a:latin typeface="Calibri"/>
                        </a:rPr>
                        <a:t>Typische Ergebnisse</a:t>
                      </a:r>
                      <a:endParaRPr b="0" lang="de-DE" sz="1800" spc="-1" strike="noStrike">
                        <a:solidFill>
                          <a:srgbClr val="000000"/>
                        </a:solidFill>
                        <a:uFill>
                          <a:solidFill>
                            <a:srgbClr val="ffffff"/>
                          </a:solidFill>
                        </a:uFill>
                        <a:latin typeface="Arial"/>
                      </a:endParaRPr>
                    </a:p>
                  </a:txBody>
                  <a:tcPr marL="91440" marR="91440">
                    <a:lnL w="12240">
                      <a:solidFill>
                        <a:srgbClr val="ffffff"/>
                      </a:solidFill>
                    </a:lnL>
                    <a:lnR w="12240">
                      <a:solidFill>
                        <a:srgbClr val="ffffff"/>
                      </a:solidFill>
                    </a:lnR>
                    <a:lnT w="12240">
                      <a:solidFill>
                        <a:srgbClr val="ffffff"/>
                      </a:solidFill>
                    </a:lnT>
                    <a:lnB w="38160">
                      <a:solidFill>
                        <a:srgbClr val="ffffff"/>
                      </a:solidFill>
                    </a:lnB>
                    <a:solidFill>
                      <a:srgbClr val="4f81bd"/>
                    </a:solidFill>
                  </a:tcPr>
                </a:tc>
              </a:tr>
              <a:tr h="1098000">
                <a:tc>
                  <a:txBody>
                    <a:bodyPr/>
                    <a:p>
                      <a:pPr>
                        <a:lnSpc>
                          <a:spcPct val="100000"/>
                        </a:lnSpc>
                      </a:pPr>
                      <a:r>
                        <a:rPr b="0" lang="de-DE" sz="1600" spc="-1" strike="noStrike">
                          <a:solidFill>
                            <a:srgbClr val="000000"/>
                          </a:solidFill>
                          <a:uFill>
                            <a:solidFill>
                              <a:srgbClr val="ffffff"/>
                            </a:solidFill>
                          </a:uFill>
                          <a:latin typeface="Calibri"/>
                        </a:rPr>
                        <a:t>Definition eines einheitlichen und wiederholbaren Vorgehens um Problems, bekannte Fehler und dazugehörige Workarounds aufzuzeichnen sowie eine initiale Known Error Database (KEDB).</a:t>
                      </a:r>
                      <a:endParaRPr b="0" lang="de-DE" sz="1800" spc="-1" strike="noStrike">
                        <a:solidFill>
                          <a:srgbClr val="000000"/>
                        </a:solidFill>
                        <a:uFill>
                          <a:solidFill>
                            <a:srgbClr val="ffffff"/>
                          </a:solidFill>
                        </a:uFill>
                        <a:latin typeface="Arial"/>
                      </a:endParaRPr>
                    </a:p>
                  </a:txBody>
                  <a:tcPr marL="91440" marR="91440">
                    <a:lnL w="12240">
                      <a:solidFill>
                        <a:srgbClr val="ffffff"/>
                      </a:solidFill>
                    </a:lnL>
                    <a:lnR w="12240">
                      <a:solidFill>
                        <a:srgbClr val="ffffff"/>
                      </a:solidFill>
                    </a:lnR>
                    <a:lnT w="12240">
                      <a:solidFill>
                        <a:srgbClr val="ffffff"/>
                      </a:solidFill>
                    </a:lnT>
                    <a:lnB w="12240">
                      <a:solidFill>
                        <a:srgbClr val="ffffff"/>
                      </a:solidFill>
                    </a:lnB>
                    <a:solidFill>
                      <a:srgbClr val="d0d8e7"/>
                    </a:solidFill>
                  </a:tcPr>
                </a:tc>
                <a:tc>
                  <a:txBody>
                    <a:bodyPr/>
                    <a:p>
                      <a:pPr>
                        <a:lnSpc>
                          <a:spcPct val="100000"/>
                        </a:lnSpc>
                      </a:pPr>
                      <a:r>
                        <a:rPr b="0" lang="de-DE" sz="1600" spc="-1" strike="noStrike">
                          <a:solidFill>
                            <a:srgbClr val="000000"/>
                          </a:solidFill>
                          <a:uFill>
                            <a:solidFill>
                              <a:srgbClr val="ffffff"/>
                            </a:solidFill>
                          </a:uFill>
                          <a:latin typeface="Calibri"/>
                        </a:rPr>
                        <a:t>Generische Vorlage(n) und Verfahren für Problem-Aufzeichnungen</a:t>
                      </a:r>
                      <a:endParaRPr b="0" lang="de-DE" sz="1800" spc="-1" strike="noStrike">
                        <a:solidFill>
                          <a:srgbClr val="000000"/>
                        </a:solidFill>
                        <a:uFill>
                          <a:solidFill>
                            <a:srgbClr val="ffffff"/>
                          </a:solidFill>
                        </a:uFill>
                        <a:latin typeface="Arial"/>
                      </a:endParaRPr>
                    </a:p>
                  </a:txBody>
                  <a:tcPr marL="91440" marR="91440">
                    <a:lnL w="12240">
                      <a:solidFill>
                        <a:srgbClr val="ffffff"/>
                      </a:solidFill>
                    </a:lnL>
                    <a:lnR w="12240">
                      <a:solidFill>
                        <a:srgbClr val="ffffff"/>
                      </a:solidFill>
                    </a:lnR>
                    <a:lnT w="12240">
                      <a:solidFill>
                        <a:srgbClr val="ffffff"/>
                      </a:solidFill>
                    </a:lnT>
                    <a:lnB w="12240">
                      <a:solidFill>
                        <a:srgbClr val="ffffff"/>
                      </a:solidFill>
                    </a:lnB>
                    <a:solidFill>
                      <a:srgbClr val="d0d8e7"/>
                    </a:solidFill>
                  </a:tcPr>
                </a:tc>
              </a:tr>
              <a:tr h="1098000">
                <a:tc>
                  <a:txBody>
                    <a:bodyPr/>
                    <a:p>
                      <a:pPr>
                        <a:lnSpc>
                          <a:spcPct val="100000"/>
                        </a:lnSpc>
                      </a:pPr>
                      <a:r>
                        <a:rPr b="0" lang="de-DE" sz="1600" spc="-1" strike="noStrike">
                          <a:solidFill>
                            <a:srgbClr val="000000"/>
                          </a:solidFill>
                          <a:uFill>
                            <a:solidFill>
                              <a:srgbClr val="ffffff"/>
                            </a:solidFill>
                          </a:uFill>
                          <a:latin typeface="Calibri"/>
                        </a:rPr>
                        <a:t>Festlegung und Aufsetzen eines Tools (z.B. Ticket / Workflow Tool) zur Unterstützung von Aufzeichnung und Bearbeitung (inkl. Klassifizierung, Priorisierung, Eskalation, Abschluss) von identifizierten Problems</a:t>
                      </a:r>
                      <a:endParaRPr b="0" lang="de-DE" sz="1800" spc="-1" strike="noStrike">
                        <a:solidFill>
                          <a:srgbClr val="000000"/>
                        </a:solidFill>
                        <a:uFill>
                          <a:solidFill>
                            <a:srgbClr val="ffffff"/>
                          </a:solidFill>
                        </a:uFill>
                        <a:latin typeface="Arial"/>
                      </a:endParaRPr>
                    </a:p>
                  </a:txBody>
                  <a:tcPr marL="91440" marR="91440">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c>
                  <a:txBody>
                    <a:bodyPr/>
                    <a:p>
                      <a:pPr>
                        <a:lnSpc>
                          <a:spcPct val="100000"/>
                        </a:lnSpc>
                      </a:pPr>
                      <a:r>
                        <a:rPr b="0" lang="de-DE" sz="1600" spc="-1" strike="noStrike">
                          <a:solidFill>
                            <a:srgbClr val="000000"/>
                          </a:solidFill>
                          <a:uFill>
                            <a:solidFill>
                              <a:srgbClr val="ffffff"/>
                            </a:solidFill>
                          </a:uFill>
                          <a:latin typeface="Calibri"/>
                        </a:rPr>
                        <a:t>Initiales (leeres) Problem-Aufzeichnungssystem</a:t>
                      </a:r>
                      <a:endParaRPr b="0" lang="de-DE" sz="1800" spc="-1" strike="noStrike">
                        <a:solidFill>
                          <a:srgbClr val="000000"/>
                        </a:solidFill>
                        <a:uFill>
                          <a:solidFill>
                            <a:srgbClr val="ffffff"/>
                          </a:solidFill>
                        </a:uFill>
                        <a:latin typeface="Arial"/>
                      </a:endParaRPr>
                    </a:p>
                  </a:txBody>
                  <a:tcPr marL="91440" marR="91440">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r>
            </a:tbl>
          </a:graphicData>
        </a:graphic>
      </p:graphicFrame>
      <p:sp>
        <p:nvSpPr>
          <p:cNvPr id="682" name="TextShape 3"/>
          <p:cNvSpPr txBox="1"/>
          <p:nvPr/>
        </p:nvSpPr>
        <p:spPr>
          <a:xfrm>
            <a:off x="6553080" y="6430680"/>
            <a:ext cx="2133360" cy="364680"/>
          </a:xfrm>
          <a:prstGeom prst="rect">
            <a:avLst/>
          </a:prstGeom>
          <a:noFill/>
          <a:ln>
            <a:noFill/>
          </a:ln>
        </p:spPr>
        <p:txBody>
          <a:bodyPr anchor="ctr"/>
          <a:p>
            <a:pPr algn="r">
              <a:lnSpc>
                <a:spcPct val="100000"/>
              </a:lnSpc>
            </a:pPr>
            <a:fld id="{5AF96F98-CF41-49AB-98C1-819A854B1970}" type="slidenum">
              <a:rPr b="0" lang="de-DE" sz="1200" spc="-1" strike="noStrike">
                <a:solidFill>
                  <a:srgbClr val="8b8b8b"/>
                </a:solidFill>
                <a:uFill>
                  <a:solidFill>
                    <a:srgbClr val="ffffff"/>
                  </a:solidFill>
                </a:uFill>
                <a:latin typeface="Calibri"/>
              </a:rPr>
              <a:t>&lt;Foliennummer&gt;</a:t>
            </a:fld>
            <a:endParaRPr b="0" lang="de-DE" sz="1400" spc="-1" strike="noStrike">
              <a:solidFill>
                <a:srgbClr val="000000"/>
              </a:solidFill>
              <a:uFill>
                <a:solidFill>
                  <a:srgbClr val="ffffff"/>
                </a:solidFill>
              </a:uFill>
              <a:latin typeface="Times New Roman"/>
            </a:endParaRPr>
          </a:p>
        </p:txBody>
      </p:sp>
    </p:spTree>
  </p:cSld>
</p:sld>
</file>

<file path=ppt/slides/slide8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683" name="TextShape 1"/>
          <p:cNvSpPr txBox="1"/>
          <p:nvPr/>
        </p:nvSpPr>
        <p:spPr>
          <a:xfrm>
            <a:off x="457200" y="274680"/>
            <a:ext cx="7353360" cy="1047600"/>
          </a:xfrm>
          <a:prstGeom prst="rect">
            <a:avLst/>
          </a:prstGeom>
          <a:noFill/>
          <a:ln>
            <a:noFill/>
          </a:ln>
        </p:spPr>
        <p:txBody>
          <a:bodyPr anchor="ctr"/>
          <a:p>
            <a:pPr>
              <a:lnSpc>
                <a:spcPct val="100000"/>
              </a:lnSpc>
            </a:pPr>
            <a:r>
              <a:rPr b="0" lang="en-US" sz="3200" spc="-1" strike="noStrike">
                <a:solidFill>
                  <a:srgbClr val="205595"/>
                </a:solidFill>
                <a:uFill>
                  <a:solidFill>
                    <a:srgbClr val="ffffff"/>
                  </a:solidFill>
                </a:uFill>
                <a:latin typeface="Calibri"/>
              </a:rPr>
              <a:t>PM: Inputs &amp; Outputs</a:t>
            </a:r>
            <a:endParaRPr b="0" lang="en-US" sz="1800" spc="-1" strike="noStrike">
              <a:solidFill>
                <a:srgbClr val="000000"/>
              </a:solidFill>
              <a:uFill>
                <a:solidFill>
                  <a:srgbClr val="ffffff"/>
                </a:solidFill>
              </a:uFill>
              <a:latin typeface="Calibri"/>
            </a:endParaRPr>
          </a:p>
        </p:txBody>
      </p:sp>
      <p:sp>
        <p:nvSpPr>
          <p:cNvPr id="684" name="CustomShape 2"/>
          <p:cNvSpPr/>
          <p:nvPr/>
        </p:nvSpPr>
        <p:spPr>
          <a:xfrm>
            <a:off x="457200" y="2008440"/>
            <a:ext cx="8229240" cy="1198440"/>
          </a:xfrm>
          <a:prstGeom prst="rightArrow">
            <a:avLst>
              <a:gd name="adj1" fmla="val 50000"/>
              <a:gd name="adj2" fmla="val 50000"/>
            </a:avLst>
          </a:prstGeom>
          <a:solidFill>
            <a:schemeClr val="accent1">
              <a:hueOff val="0"/>
              <a:satOff val="0"/>
              <a:lumOff val="0"/>
              <a:alphaOff val="0"/>
            </a:schemeClr>
          </a:solidFill>
          <a:ln>
            <a:solidFill>
              <a:schemeClr val="lt1">
                <a:hueOff val="0"/>
                <a:satOff val="0"/>
                <a:lumOff val="0"/>
                <a:alphaOff val="0"/>
              </a:schemeClr>
            </a:solidFill>
            <a:round/>
          </a:ln>
        </p:spPr>
        <p:style>
          <a:lnRef idx="2"/>
          <a:fillRef idx="0"/>
          <a:effectRef idx="0"/>
          <a:fontRef idx="minor"/>
        </p:style>
        <p:txBody>
          <a:bodyPr lIns="87480" rIns="254160" tIns="87480" bIns="190440" anchor="ctr"/>
          <a:p>
            <a:pPr>
              <a:lnSpc>
                <a:spcPct val="90000"/>
              </a:lnSpc>
            </a:pPr>
            <a:r>
              <a:rPr b="0" lang="de-DE" sz="2300" spc="-1" strike="noStrike">
                <a:solidFill>
                  <a:srgbClr val="ffffff"/>
                </a:solidFill>
                <a:uFill>
                  <a:solidFill>
                    <a:srgbClr val="ffffff"/>
                  </a:solidFill>
                </a:uFill>
                <a:latin typeface="Calibri"/>
              </a:rPr>
              <a:t>Inputs</a:t>
            </a:r>
            <a:endParaRPr b="0" lang="de-DE" sz="1800" spc="-1" strike="noStrike">
              <a:solidFill>
                <a:srgbClr val="000000"/>
              </a:solidFill>
              <a:uFill>
                <a:solidFill>
                  <a:srgbClr val="ffffff"/>
                </a:solidFill>
              </a:uFill>
              <a:latin typeface="Arial"/>
            </a:endParaRPr>
          </a:p>
        </p:txBody>
      </p:sp>
      <p:sp>
        <p:nvSpPr>
          <p:cNvPr id="685" name="CustomShape 3"/>
          <p:cNvSpPr/>
          <p:nvPr/>
        </p:nvSpPr>
        <p:spPr>
          <a:xfrm>
            <a:off x="457200" y="2935800"/>
            <a:ext cx="3801600" cy="2675160"/>
          </a:xfrm>
          <a:prstGeom prst="rect">
            <a:avLst/>
          </a:prstGeom>
          <a:solidFill>
            <a:schemeClr val="lt1">
              <a:hueOff val="0"/>
              <a:satOff val="0"/>
              <a:lumOff val="0"/>
              <a:alphaOff val="0"/>
            </a:schemeClr>
          </a:solidFill>
          <a:ln>
            <a:solidFill>
              <a:schemeClr val="accent1">
                <a:hueOff val="0"/>
                <a:satOff val="0"/>
                <a:lumOff val="0"/>
                <a:alphaOff val="0"/>
              </a:schemeClr>
            </a:solidFill>
            <a:round/>
          </a:ln>
        </p:spPr>
        <p:style>
          <a:lnRef idx="2"/>
          <a:fillRef idx="0"/>
          <a:effectRef idx="0"/>
          <a:fontRef idx="minor"/>
        </p:style>
        <p:txBody>
          <a:bodyPr lIns="64800" rIns="64800" tIns="64800" bIns="64800"/>
          <a:p>
            <a:pPr>
              <a:lnSpc>
                <a:spcPct val="90000"/>
              </a:lnSpc>
            </a:pPr>
            <a:r>
              <a:rPr b="0" lang="de-DE" sz="1700" spc="-1" strike="noStrike">
                <a:solidFill>
                  <a:srgbClr val="000000"/>
                </a:solidFill>
                <a:uFill>
                  <a:solidFill>
                    <a:srgbClr val="ffffff"/>
                  </a:solidFill>
                </a:uFill>
                <a:latin typeface="Calibri"/>
              </a:rPr>
              <a:t>Statistiken zu Incidents und Service Requests (für Trendanalysen)</a:t>
            </a:r>
            <a:endParaRPr b="0" lang="de-DE" sz="1800" spc="-1" strike="noStrike">
              <a:solidFill>
                <a:srgbClr val="000000"/>
              </a:solidFill>
              <a:uFill>
                <a:solidFill>
                  <a:srgbClr val="ffffff"/>
                </a:solidFill>
              </a:uFill>
              <a:latin typeface="Arial"/>
            </a:endParaRPr>
          </a:p>
          <a:p>
            <a:pPr>
              <a:lnSpc>
                <a:spcPct val="90000"/>
              </a:lnSpc>
            </a:pPr>
            <a:r>
              <a:rPr b="0" lang="de-DE" sz="1700" spc="-1" strike="noStrike">
                <a:solidFill>
                  <a:srgbClr val="000000"/>
                </a:solidFill>
                <a:uFill>
                  <a:solidFill>
                    <a:srgbClr val="ffffff"/>
                  </a:solidFill>
                </a:uFill>
                <a:latin typeface="Calibri"/>
              </a:rPr>
              <a:t>Aufzeichnungen zu Incidents und Service Requests</a:t>
            </a:r>
            <a:endParaRPr b="0" lang="de-DE" sz="1800" spc="-1" strike="noStrike">
              <a:solidFill>
                <a:srgbClr val="000000"/>
              </a:solidFill>
              <a:uFill>
                <a:solidFill>
                  <a:srgbClr val="ffffff"/>
                </a:solidFill>
              </a:uFill>
              <a:latin typeface="Arial"/>
            </a:endParaRPr>
          </a:p>
          <a:p>
            <a:pPr>
              <a:lnSpc>
                <a:spcPct val="90000"/>
              </a:lnSpc>
            </a:pPr>
            <a:r>
              <a:rPr b="0" lang="de-DE" sz="1700" spc="-1" strike="noStrike">
                <a:solidFill>
                  <a:srgbClr val="000000"/>
                </a:solidFill>
                <a:uFill>
                  <a:solidFill>
                    <a:srgbClr val="ffffff"/>
                  </a:solidFill>
                </a:uFill>
                <a:latin typeface="Calibri"/>
              </a:rPr>
              <a:t>Andere relevante Informationsquellen zur Ermittlung (neuer) Probleme, z.B. Aufzeichnungen zu Changes und Releases</a:t>
            </a:r>
            <a:endParaRPr b="0" lang="de-DE" sz="1800" spc="-1" strike="noStrike">
              <a:solidFill>
                <a:srgbClr val="000000"/>
              </a:solidFill>
              <a:uFill>
                <a:solidFill>
                  <a:srgbClr val="ffffff"/>
                </a:solidFill>
              </a:uFill>
              <a:latin typeface="Arial"/>
            </a:endParaRPr>
          </a:p>
          <a:p>
            <a:pPr>
              <a:lnSpc>
                <a:spcPct val="90000"/>
              </a:lnSpc>
            </a:pPr>
            <a:r>
              <a:rPr b="0" lang="de-DE" sz="1700" spc="-1" strike="noStrike">
                <a:solidFill>
                  <a:srgbClr val="000000"/>
                </a:solidFill>
                <a:uFill>
                  <a:solidFill>
                    <a:srgbClr val="ffffff"/>
                  </a:solidFill>
                </a:uFill>
                <a:latin typeface="Calibri"/>
              </a:rPr>
              <a:t>Konfigurationsinformationen (CMDB)</a:t>
            </a:r>
            <a:endParaRPr b="0" lang="de-DE" sz="1800" spc="-1" strike="noStrike">
              <a:solidFill>
                <a:srgbClr val="000000"/>
              </a:solidFill>
              <a:uFill>
                <a:solidFill>
                  <a:srgbClr val="ffffff"/>
                </a:solidFill>
              </a:uFill>
              <a:latin typeface="Arial"/>
            </a:endParaRPr>
          </a:p>
        </p:txBody>
      </p:sp>
      <p:sp>
        <p:nvSpPr>
          <p:cNvPr id="686" name="CustomShape 4"/>
          <p:cNvSpPr/>
          <p:nvPr/>
        </p:nvSpPr>
        <p:spPr>
          <a:xfrm>
            <a:off x="4259160" y="2408040"/>
            <a:ext cx="4427280" cy="1198440"/>
          </a:xfrm>
          <a:prstGeom prst="rightArrow">
            <a:avLst>
              <a:gd name="adj1" fmla="val 50000"/>
              <a:gd name="adj2" fmla="val 50000"/>
            </a:avLst>
          </a:prstGeom>
          <a:solidFill>
            <a:schemeClr val="accent1">
              <a:hueOff val="0"/>
              <a:satOff val="0"/>
              <a:lumOff val="0"/>
              <a:alphaOff val="0"/>
            </a:schemeClr>
          </a:solidFill>
          <a:ln>
            <a:solidFill>
              <a:schemeClr val="lt1">
                <a:hueOff val="0"/>
                <a:satOff val="0"/>
                <a:lumOff val="0"/>
                <a:alphaOff val="0"/>
              </a:schemeClr>
            </a:solidFill>
            <a:round/>
          </a:ln>
        </p:spPr>
        <p:style>
          <a:lnRef idx="2"/>
          <a:fillRef idx="0"/>
          <a:effectRef idx="0"/>
          <a:fontRef idx="minor"/>
        </p:style>
        <p:txBody>
          <a:bodyPr lIns="87480" rIns="254160" tIns="87480" bIns="190440" anchor="ctr"/>
          <a:p>
            <a:pPr>
              <a:lnSpc>
                <a:spcPct val="90000"/>
              </a:lnSpc>
            </a:pPr>
            <a:r>
              <a:rPr b="0" lang="de-DE" sz="2300" spc="-1" strike="noStrike">
                <a:solidFill>
                  <a:srgbClr val="ffffff"/>
                </a:solidFill>
                <a:uFill>
                  <a:solidFill>
                    <a:srgbClr val="ffffff"/>
                  </a:solidFill>
                </a:uFill>
                <a:latin typeface="Calibri"/>
              </a:rPr>
              <a:t>Outputs</a:t>
            </a:r>
            <a:endParaRPr b="0" lang="de-DE" sz="1800" spc="-1" strike="noStrike">
              <a:solidFill>
                <a:srgbClr val="000000"/>
              </a:solidFill>
              <a:uFill>
                <a:solidFill>
                  <a:srgbClr val="ffffff"/>
                </a:solidFill>
              </a:uFill>
              <a:latin typeface="Arial"/>
            </a:endParaRPr>
          </a:p>
        </p:txBody>
      </p:sp>
      <p:sp>
        <p:nvSpPr>
          <p:cNvPr id="687" name="CustomShape 5"/>
          <p:cNvSpPr/>
          <p:nvPr/>
        </p:nvSpPr>
        <p:spPr>
          <a:xfrm>
            <a:off x="4259160" y="3335400"/>
            <a:ext cx="3801600" cy="2675160"/>
          </a:xfrm>
          <a:prstGeom prst="rect">
            <a:avLst/>
          </a:prstGeom>
          <a:solidFill>
            <a:schemeClr val="lt1">
              <a:hueOff val="0"/>
              <a:satOff val="0"/>
              <a:lumOff val="0"/>
              <a:alphaOff val="0"/>
            </a:schemeClr>
          </a:solidFill>
          <a:ln>
            <a:solidFill>
              <a:schemeClr val="accent1">
                <a:hueOff val="0"/>
                <a:satOff val="0"/>
                <a:lumOff val="0"/>
                <a:alphaOff val="0"/>
              </a:schemeClr>
            </a:solidFill>
            <a:round/>
          </a:ln>
        </p:spPr>
        <p:style>
          <a:lnRef idx="2"/>
          <a:fillRef idx="0"/>
          <a:effectRef idx="0"/>
          <a:fontRef idx="minor"/>
        </p:style>
        <p:txBody>
          <a:bodyPr lIns="64800" rIns="64800" tIns="64800" bIns="64800"/>
          <a:p>
            <a:pPr>
              <a:lnSpc>
                <a:spcPct val="90000"/>
              </a:lnSpc>
            </a:pPr>
            <a:r>
              <a:rPr b="0" lang="de-DE" sz="1700" spc="-1" strike="noStrike">
                <a:solidFill>
                  <a:srgbClr val="000000"/>
                </a:solidFill>
                <a:uFill>
                  <a:solidFill>
                    <a:srgbClr val="ffffff"/>
                  </a:solidFill>
                </a:uFill>
                <a:latin typeface="Calibri"/>
              </a:rPr>
              <a:t>Aktuelle KEDB mit Informationen (Aufzeichnungen) zu Problemen, bekannten Fehlern und dazugehörenden Workarounds</a:t>
            </a:r>
            <a:endParaRPr b="0" lang="de-DE" sz="1800" spc="-1" strike="noStrike">
              <a:solidFill>
                <a:srgbClr val="000000"/>
              </a:solidFill>
              <a:uFill>
                <a:solidFill>
                  <a:srgbClr val="ffffff"/>
                </a:solidFill>
              </a:uFill>
              <a:latin typeface="Arial"/>
            </a:endParaRPr>
          </a:p>
          <a:p>
            <a:pPr>
              <a:lnSpc>
                <a:spcPct val="90000"/>
              </a:lnSpc>
            </a:pPr>
            <a:r>
              <a:rPr b="0" lang="de-DE" sz="1700" spc="-1" strike="noStrike">
                <a:solidFill>
                  <a:srgbClr val="000000"/>
                </a:solidFill>
                <a:uFill>
                  <a:solidFill>
                    <a:srgbClr val="ffffff"/>
                  </a:solidFill>
                </a:uFill>
                <a:latin typeface="Calibri"/>
              </a:rPr>
              <a:t>Requests for Changes ans Change Management, um die zugrunde liegenden Ursachen identifizierter Probleme und bekannter Fehler zu beheben</a:t>
            </a:r>
            <a:endParaRPr b="0" lang="de-DE" sz="1800" spc="-1" strike="noStrike">
              <a:solidFill>
                <a:srgbClr val="000000"/>
              </a:solidFill>
              <a:uFill>
                <a:solidFill>
                  <a:srgbClr val="ffffff"/>
                </a:solidFill>
              </a:uFill>
              <a:latin typeface="Arial"/>
            </a:endParaRPr>
          </a:p>
        </p:txBody>
      </p:sp>
      <p:sp>
        <p:nvSpPr>
          <p:cNvPr id="688" name="TextShape 6"/>
          <p:cNvSpPr txBox="1"/>
          <p:nvPr/>
        </p:nvSpPr>
        <p:spPr>
          <a:xfrm>
            <a:off x="6553080" y="6430680"/>
            <a:ext cx="2133360" cy="364680"/>
          </a:xfrm>
          <a:prstGeom prst="rect">
            <a:avLst/>
          </a:prstGeom>
          <a:noFill/>
          <a:ln>
            <a:noFill/>
          </a:ln>
        </p:spPr>
        <p:txBody>
          <a:bodyPr anchor="ctr"/>
          <a:p>
            <a:pPr algn="r">
              <a:lnSpc>
                <a:spcPct val="100000"/>
              </a:lnSpc>
            </a:pPr>
            <a:fld id="{BB13E436-355D-4754-A693-22FCBC70CE64}" type="slidenum">
              <a:rPr b="0" lang="de-DE" sz="1200" spc="-1" strike="noStrike">
                <a:solidFill>
                  <a:srgbClr val="8b8b8b"/>
                </a:solidFill>
                <a:uFill>
                  <a:solidFill>
                    <a:srgbClr val="ffffff"/>
                  </a:solidFill>
                </a:uFill>
                <a:latin typeface="Calibri"/>
              </a:rPr>
              <a:t>&lt;Foliennummer&gt;</a:t>
            </a:fld>
            <a:endParaRPr b="0" lang="de-DE" sz="1400" spc="-1" strike="noStrike">
              <a:solidFill>
                <a:srgbClr val="000000"/>
              </a:solidFill>
              <a:uFill>
                <a:solidFill>
                  <a:srgbClr val="ffffff"/>
                </a:solidFill>
              </a:uFill>
              <a:latin typeface="Times New Roman"/>
            </a:endParaRPr>
          </a:p>
        </p:txBody>
      </p:sp>
    </p:spTree>
  </p:cSld>
</p:sld>
</file>

<file path=ppt/slides/slide8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689" name="TextShape 1"/>
          <p:cNvSpPr txBox="1"/>
          <p:nvPr/>
        </p:nvSpPr>
        <p:spPr>
          <a:xfrm>
            <a:off x="457200" y="274680"/>
            <a:ext cx="7353360" cy="1047600"/>
          </a:xfrm>
          <a:prstGeom prst="rect">
            <a:avLst/>
          </a:prstGeom>
          <a:noFill/>
          <a:ln>
            <a:noFill/>
          </a:ln>
        </p:spPr>
        <p:txBody>
          <a:bodyPr anchor="ctr"/>
          <a:p>
            <a:pPr>
              <a:lnSpc>
                <a:spcPct val="100000"/>
              </a:lnSpc>
            </a:pPr>
            <a:r>
              <a:rPr b="0" lang="en-US" sz="3200" spc="-1" strike="noStrike">
                <a:solidFill>
                  <a:srgbClr val="205595"/>
                </a:solidFill>
                <a:uFill>
                  <a:solidFill>
                    <a:srgbClr val="ffffff"/>
                  </a:solidFill>
                </a:uFill>
                <a:latin typeface="Calibri"/>
              </a:rPr>
              <a:t>PM: Fortlaufende Prozessaktivitäten</a:t>
            </a:r>
            <a:endParaRPr b="0" lang="en-US" sz="1800" spc="-1" strike="noStrike">
              <a:solidFill>
                <a:srgbClr val="000000"/>
              </a:solidFill>
              <a:uFill>
                <a:solidFill>
                  <a:srgbClr val="ffffff"/>
                </a:solidFill>
              </a:uFill>
              <a:latin typeface="Calibri"/>
            </a:endParaRPr>
          </a:p>
        </p:txBody>
      </p:sp>
      <p:sp>
        <p:nvSpPr>
          <p:cNvPr id="690" name="TextShape 2"/>
          <p:cNvSpPr txBox="1"/>
          <p:nvPr/>
        </p:nvSpPr>
        <p:spPr>
          <a:xfrm>
            <a:off x="457200" y="1696680"/>
            <a:ext cx="8229240" cy="4625640"/>
          </a:xfrm>
          <a:prstGeom prst="rect">
            <a:avLst/>
          </a:prstGeom>
          <a:noFill/>
          <a:ln>
            <a:noFill/>
          </a:ln>
        </p:spPr>
        <p:txBody>
          <a:bodyPr/>
          <a:p>
            <a:pPr marL="343080" indent="-342720">
              <a:lnSpc>
                <a:spcPct val="100000"/>
              </a:lnSpc>
              <a:buClr>
                <a:srgbClr val="000000"/>
              </a:buClr>
              <a:buFont typeface="Arial"/>
              <a:buChar char="•"/>
            </a:pPr>
            <a:r>
              <a:rPr b="0" lang="en-US" sz="2800" spc="-1" strike="noStrike">
                <a:solidFill>
                  <a:srgbClr val="000000"/>
                </a:solidFill>
                <a:uFill>
                  <a:solidFill>
                    <a:srgbClr val="ffffff"/>
                  </a:solidFill>
                </a:uFill>
                <a:latin typeface="Calibri"/>
              </a:rPr>
              <a:t>Durchführung regelmäßiger Trendanalysen zur Identifikation neuer Problems</a:t>
            </a:r>
            <a:endParaRPr b="0" lang="en-US" sz="2800" spc="-1" strike="noStrike">
              <a:solidFill>
                <a:srgbClr val="000000"/>
              </a:solidFill>
              <a:uFill>
                <a:solidFill>
                  <a:srgbClr val="ffffff"/>
                </a:solidFill>
              </a:uFill>
              <a:latin typeface="Calibri"/>
            </a:endParaRPr>
          </a:p>
          <a:p>
            <a:pPr marL="343080" indent="-342720">
              <a:lnSpc>
                <a:spcPct val="100000"/>
              </a:lnSpc>
              <a:buClr>
                <a:srgbClr val="000000"/>
              </a:buClr>
              <a:buFont typeface="Arial"/>
              <a:buChar char="•"/>
            </a:pPr>
            <a:r>
              <a:rPr b="0" lang="en-US" sz="2800" spc="-1" strike="noStrike">
                <a:solidFill>
                  <a:srgbClr val="000000"/>
                </a:solidFill>
                <a:uFill>
                  <a:solidFill>
                    <a:srgbClr val="ffffff"/>
                  </a:solidFill>
                </a:uFill>
                <a:latin typeface="Calibri"/>
              </a:rPr>
              <a:t>Management von Problems</a:t>
            </a:r>
            <a:endParaRPr b="0" lang="en-US" sz="2800" spc="-1" strike="noStrike">
              <a:solidFill>
                <a:srgbClr val="000000"/>
              </a:solidFill>
              <a:uFill>
                <a:solidFill>
                  <a:srgbClr val="ffffff"/>
                </a:solidFill>
              </a:uFill>
              <a:latin typeface="Calibri"/>
            </a:endParaRPr>
          </a:p>
          <a:p>
            <a:pPr lvl="1" marL="743040" indent="-285480">
              <a:lnSpc>
                <a:spcPct val="100000"/>
              </a:lnSpc>
              <a:buClr>
                <a:srgbClr val="000000"/>
              </a:buClr>
              <a:buFont typeface="Arial"/>
              <a:buChar char="–"/>
            </a:pPr>
            <a:r>
              <a:rPr b="0" lang="en-US" sz="2400" spc="-1" strike="noStrike">
                <a:solidFill>
                  <a:srgbClr val="000000"/>
                </a:solidFill>
                <a:uFill>
                  <a:solidFill>
                    <a:srgbClr val="ffffff"/>
                  </a:solidFill>
                </a:uFill>
                <a:latin typeface="Calibri"/>
              </a:rPr>
              <a:t>Identifizierung und Aufzeichnung eines Problems</a:t>
            </a:r>
            <a:endParaRPr b="0" lang="en-US" sz="2000" spc="-1" strike="noStrike">
              <a:solidFill>
                <a:srgbClr val="000000"/>
              </a:solidFill>
              <a:uFill>
                <a:solidFill>
                  <a:srgbClr val="ffffff"/>
                </a:solidFill>
              </a:uFill>
              <a:latin typeface="Calibri"/>
            </a:endParaRPr>
          </a:p>
          <a:p>
            <a:pPr lvl="1" marL="743040" indent="-285480">
              <a:lnSpc>
                <a:spcPct val="100000"/>
              </a:lnSpc>
              <a:buClr>
                <a:srgbClr val="000000"/>
              </a:buClr>
              <a:buFont typeface="Arial"/>
              <a:buChar char="–"/>
            </a:pPr>
            <a:r>
              <a:rPr b="0" lang="en-US" sz="2400" spc="-1" strike="noStrike">
                <a:solidFill>
                  <a:srgbClr val="000000"/>
                </a:solidFill>
                <a:uFill>
                  <a:solidFill>
                    <a:srgbClr val="ffffff"/>
                  </a:solidFill>
                </a:uFill>
                <a:latin typeface="Calibri"/>
              </a:rPr>
              <a:t>Klassifizierung eines Problems</a:t>
            </a:r>
            <a:endParaRPr b="0" lang="en-US" sz="2000" spc="-1" strike="noStrike">
              <a:solidFill>
                <a:srgbClr val="000000"/>
              </a:solidFill>
              <a:uFill>
                <a:solidFill>
                  <a:srgbClr val="ffffff"/>
                </a:solidFill>
              </a:uFill>
              <a:latin typeface="Calibri"/>
            </a:endParaRPr>
          </a:p>
          <a:p>
            <a:pPr lvl="1" marL="743040" indent="-285480">
              <a:lnSpc>
                <a:spcPct val="100000"/>
              </a:lnSpc>
              <a:buClr>
                <a:srgbClr val="000000"/>
              </a:buClr>
              <a:buFont typeface="Arial"/>
              <a:buChar char="–"/>
            </a:pPr>
            <a:r>
              <a:rPr b="0" lang="en-US" sz="2400" spc="-1" strike="noStrike">
                <a:solidFill>
                  <a:srgbClr val="000000"/>
                </a:solidFill>
                <a:uFill>
                  <a:solidFill>
                    <a:srgbClr val="ffffff"/>
                  </a:solidFill>
                </a:uFill>
                <a:latin typeface="Calibri"/>
              </a:rPr>
              <a:t>Priorisierung eines Problems</a:t>
            </a:r>
            <a:endParaRPr b="0" lang="en-US" sz="2000" spc="-1" strike="noStrike">
              <a:solidFill>
                <a:srgbClr val="000000"/>
              </a:solidFill>
              <a:uFill>
                <a:solidFill>
                  <a:srgbClr val="ffffff"/>
                </a:solidFill>
              </a:uFill>
              <a:latin typeface="Calibri"/>
            </a:endParaRPr>
          </a:p>
          <a:p>
            <a:pPr lvl="1" marL="743040" indent="-285480">
              <a:lnSpc>
                <a:spcPct val="100000"/>
              </a:lnSpc>
              <a:buClr>
                <a:srgbClr val="000000"/>
              </a:buClr>
              <a:buFont typeface="Arial"/>
              <a:buChar char="–"/>
            </a:pPr>
            <a:r>
              <a:rPr b="0" lang="en-US" sz="2400" spc="-1" strike="noStrike">
                <a:solidFill>
                  <a:srgbClr val="000000"/>
                </a:solidFill>
                <a:uFill>
                  <a:solidFill>
                    <a:srgbClr val="ffffff"/>
                  </a:solidFill>
                </a:uFill>
                <a:latin typeface="Calibri"/>
              </a:rPr>
              <a:t>Eskalation eines Problems</a:t>
            </a:r>
            <a:endParaRPr b="0" lang="en-US" sz="2000" spc="-1" strike="noStrike">
              <a:solidFill>
                <a:srgbClr val="000000"/>
              </a:solidFill>
              <a:uFill>
                <a:solidFill>
                  <a:srgbClr val="ffffff"/>
                </a:solidFill>
              </a:uFill>
              <a:latin typeface="Calibri"/>
            </a:endParaRPr>
          </a:p>
          <a:p>
            <a:pPr lvl="1" marL="743040" indent="-285480">
              <a:lnSpc>
                <a:spcPct val="100000"/>
              </a:lnSpc>
              <a:buClr>
                <a:srgbClr val="000000"/>
              </a:buClr>
              <a:buFont typeface="Arial"/>
              <a:buChar char="–"/>
            </a:pPr>
            <a:r>
              <a:rPr b="0" lang="en-US" sz="2400" spc="-1" strike="noStrike">
                <a:solidFill>
                  <a:srgbClr val="000000"/>
                </a:solidFill>
                <a:uFill>
                  <a:solidFill>
                    <a:srgbClr val="ffffff"/>
                  </a:solidFill>
                </a:uFill>
                <a:latin typeface="Calibri"/>
              </a:rPr>
              <a:t>Lösung eines Problems</a:t>
            </a:r>
            <a:endParaRPr b="0" lang="en-US" sz="2000" spc="-1" strike="noStrike">
              <a:solidFill>
                <a:srgbClr val="000000"/>
              </a:solidFill>
              <a:uFill>
                <a:solidFill>
                  <a:srgbClr val="ffffff"/>
                </a:solidFill>
              </a:uFill>
              <a:latin typeface="Calibri"/>
            </a:endParaRPr>
          </a:p>
          <a:p>
            <a:pPr lvl="1" marL="743040" indent="-285480">
              <a:lnSpc>
                <a:spcPct val="100000"/>
              </a:lnSpc>
              <a:buClr>
                <a:srgbClr val="000000"/>
              </a:buClr>
              <a:buFont typeface="Arial"/>
              <a:buChar char="–"/>
            </a:pPr>
            <a:r>
              <a:rPr b="0" lang="en-US" sz="2400" spc="-1" strike="noStrike">
                <a:solidFill>
                  <a:srgbClr val="000000"/>
                </a:solidFill>
                <a:uFill>
                  <a:solidFill>
                    <a:srgbClr val="ffffff"/>
                  </a:solidFill>
                </a:uFill>
                <a:latin typeface="Calibri"/>
              </a:rPr>
              <a:t>Abschluss eines Problems</a:t>
            </a:r>
            <a:endParaRPr b="0" lang="en-US" sz="2000" spc="-1" strike="noStrike">
              <a:solidFill>
                <a:srgbClr val="000000"/>
              </a:solidFill>
              <a:uFill>
                <a:solidFill>
                  <a:srgbClr val="ffffff"/>
                </a:solidFill>
              </a:uFill>
              <a:latin typeface="Calibri"/>
            </a:endParaRPr>
          </a:p>
          <a:p>
            <a:pPr marL="343080" indent="-342720">
              <a:lnSpc>
                <a:spcPct val="100000"/>
              </a:lnSpc>
              <a:buClr>
                <a:srgbClr val="000000"/>
              </a:buClr>
              <a:buFont typeface="Arial"/>
              <a:buChar char="•"/>
            </a:pPr>
            <a:r>
              <a:rPr b="0" lang="en-US" sz="2800" spc="-1" strike="noStrike">
                <a:solidFill>
                  <a:srgbClr val="000000"/>
                </a:solidFill>
                <a:uFill>
                  <a:solidFill>
                    <a:srgbClr val="ffffff"/>
                  </a:solidFill>
                </a:uFill>
                <a:latin typeface="Calibri"/>
              </a:rPr>
              <a:t>Pflege der KEDB</a:t>
            </a:r>
            <a:endParaRPr b="0" lang="en-US" sz="2800" spc="-1" strike="noStrike">
              <a:solidFill>
                <a:srgbClr val="000000"/>
              </a:solidFill>
              <a:uFill>
                <a:solidFill>
                  <a:srgbClr val="ffffff"/>
                </a:solidFill>
              </a:uFill>
              <a:latin typeface="Calibri"/>
            </a:endParaRPr>
          </a:p>
          <a:p>
            <a:pPr lvl="1" marL="743040" indent="-285480">
              <a:lnSpc>
                <a:spcPct val="100000"/>
              </a:lnSpc>
              <a:buClr>
                <a:srgbClr val="000000"/>
              </a:buClr>
              <a:buFont typeface="Arial"/>
              <a:buChar char="–"/>
            </a:pPr>
            <a:r>
              <a:rPr b="0" lang="en-US" sz="2400" spc="-1" strike="noStrike">
                <a:solidFill>
                  <a:srgbClr val="000000"/>
                </a:solidFill>
                <a:uFill>
                  <a:solidFill>
                    <a:srgbClr val="ffffff"/>
                  </a:solidFill>
                </a:uFill>
                <a:latin typeface="Calibri"/>
              </a:rPr>
              <a:t>Hinzufügen eines bekannten Fehlers (und Workarounds) zur KEDB</a:t>
            </a:r>
            <a:endParaRPr b="0" lang="en-US" sz="2000" spc="-1" strike="noStrike">
              <a:solidFill>
                <a:srgbClr val="000000"/>
              </a:solidFill>
              <a:uFill>
                <a:solidFill>
                  <a:srgbClr val="ffffff"/>
                </a:solidFill>
              </a:uFill>
              <a:latin typeface="Calibri"/>
            </a:endParaRPr>
          </a:p>
          <a:p>
            <a:pPr lvl="1" marL="743040" indent="-285480">
              <a:lnSpc>
                <a:spcPct val="100000"/>
              </a:lnSpc>
              <a:buClr>
                <a:srgbClr val="000000"/>
              </a:buClr>
              <a:buFont typeface="Arial"/>
              <a:buChar char="–"/>
            </a:pPr>
            <a:r>
              <a:rPr b="0" lang="en-US" sz="2400" spc="-1" strike="noStrike">
                <a:solidFill>
                  <a:srgbClr val="000000"/>
                </a:solidFill>
                <a:uFill>
                  <a:solidFill>
                    <a:srgbClr val="ffffff"/>
                  </a:solidFill>
                </a:uFill>
                <a:latin typeface="Calibri"/>
              </a:rPr>
              <a:t>Änderung eines bekannten Fehlers (und Workarounds) in der KEDB</a:t>
            </a:r>
            <a:endParaRPr b="0" lang="en-US" sz="2000" spc="-1" strike="noStrike">
              <a:solidFill>
                <a:srgbClr val="000000"/>
              </a:solidFill>
              <a:uFill>
                <a:solidFill>
                  <a:srgbClr val="ffffff"/>
                </a:solidFill>
              </a:uFill>
              <a:latin typeface="Calibri"/>
            </a:endParaRPr>
          </a:p>
          <a:p>
            <a:pPr lvl="1" marL="743040" indent="-285480">
              <a:lnSpc>
                <a:spcPct val="100000"/>
              </a:lnSpc>
              <a:buClr>
                <a:srgbClr val="000000"/>
              </a:buClr>
              <a:buFont typeface="Arial"/>
              <a:buChar char="–"/>
            </a:pPr>
            <a:r>
              <a:rPr b="0" lang="en-US" sz="2400" spc="-1" strike="noStrike">
                <a:solidFill>
                  <a:srgbClr val="000000"/>
                </a:solidFill>
                <a:uFill>
                  <a:solidFill>
                    <a:srgbClr val="ffffff"/>
                  </a:solidFill>
                </a:uFill>
                <a:latin typeface="Calibri"/>
              </a:rPr>
              <a:t>Entfernung eines bekannten Fehlers (und Workarounds) von der KEDB </a:t>
            </a:r>
            <a:endParaRPr b="0" lang="en-US" sz="2000" spc="-1" strike="noStrike">
              <a:solidFill>
                <a:srgbClr val="000000"/>
              </a:solidFill>
              <a:uFill>
                <a:solidFill>
                  <a:srgbClr val="ffffff"/>
                </a:solidFill>
              </a:uFill>
              <a:latin typeface="Calibri"/>
            </a:endParaRPr>
          </a:p>
          <a:p>
            <a:pPr lvl="1" marL="743040" indent="-285480">
              <a:lnSpc>
                <a:spcPct val="100000"/>
              </a:lnSpc>
              <a:buClr>
                <a:srgbClr val="000000"/>
              </a:buClr>
              <a:buFont typeface="Arial"/>
              <a:buChar char="–"/>
            </a:pPr>
            <a:r>
              <a:rPr b="0" lang="en-US" sz="2400" spc="-1" strike="noStrike">
                <a:solidFill>
                  <a:srgbClr val="000000"/>
                </a:solidFill>
                <a:uFill>
                  <a:solidFill>
                    <a:srgbClr val="ffffff"/>
                  </a:solidFill>
                </a:uFill>
                <a:latin typeface="Calibri"/>
              </a:rPr>
              <a:t>Durchführung einer KEDB Review</a:t>
            </a:r>
            <a:endParaRPr b="0" lang="en-US" sz="2000" spc="-1" strike="noStrike">
              <a:solidFill>
                <a:srgbClr val="000000"/>
              </a:solidFill>
              <a:uFill>
                <a:solidFill>
                  <a:srgbClr val="ffffff"/>
                </a:solidFill>
              </a:uFill>
              <a:latin typeface="Calibri"/>
            </a:endParaRPr>
          </a:p>
        </p:txBody>
      </p:sp>
      <p:sp>
        <p:nvSpPr>
          <p:cNvPr id="691" name="TextShape 3"/>
          <p:cNvSpPr txBox="1"/>
          <p:nvPr/>
        </p:nvSpPr>
        <p:spPr>
          <a:xfrm>
            <a:off x="6553080" y="6430680"/>
            <a:ext cx="2133360" cy="364680"/>
          </a:xfrm>
          <a:prstGeom prst="rect">
            <a:avLst/>
          </a:prstGeom>
          <a:noFill/>
          <a:ln>
            <a:noFill/>
          </a:ln>
        </p:spPr>
        <p:txBody>
          <a:bodyPr anchor="ctr"/>
          <a:p>
            <a:pPr algn="r">
              <a:lnSpc>
                <a:spcPct val="100000"/>
              </a:lnSpc>
            </a:pPr>
            <a:fld id="{45046E8D-3D2A-41A0-83CA-8AA90D2F58CF}" type="slidenum">
              <a:rPr b="0" lang="de-DE" sz="1200" spc="-1" strike="noStrike">
                <a:solidFill>
                  <a:srgbClr val="8b8b8b"/>
                </a:solidFill>
                <a:uFill>
                  <a:solidFill>
                    <a:srgbClr val="ffffff"/>
                  </a:solidFill>
                </a:uFill>
                <a:latin typeface="Calibri"/>
              </a:rPr>
              <a:t>&lt;Foliennummer&gt;</a:t>
            </a:fld>
            <a:endParaRPr b="0" lang="de-DE" sz="1400" spc="-1" strike="noStrike">
              <a:solidFill>
                <a:srgbClr val="000000"/>
              </a:solidFill>
              <a:uFill>
                <a:solidFill>
                  <a:srgbClr val="ffffff"/>
                </a:solidFill>
              </a:uFill>
              <a:latin typeface="Times New Roman"/>
            </a:endParaRPr>
          </a:p>
        </p:txBody>
      </p:sp>
    </p:spTree>
  </p:cSld>
</p:sld>
</file>

<file path=ppt/slides/slide8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692" name="TextShape 1"/>
          <p:cNvSpPr txBox="1"/>
          <p:nvPr/>
        </p:nvSpPr>
        <p:spPr>
          <a:xfrm>
            <a:off x="457200" y="274680"/>
            <a:ext cx="7353360" cy="1047600"/>
          </a:xfrm>
          <a:prstGeom prst="rect">
            <a:avLst/>
          </a:prstGeom>
          <a:noFill/>
          <a:ln>
            <a:noFill/>
          </a:ln>
        </p:spPr>
        <p:txBody>
          <a:bodyPr anchor="ctr"/>
          <a:p>
            <a:pPr>
              <a:lnSpc>
                <a:spcPct val="100000"/>
              </a:lnSpc>
            </a:pPr>
            <a:r>
              <a:rPr b="0" lang="en-US" sz="3200" spc="-1" strike="noStrike">
                <a:solidFill>
                  <a:srgbClr val="205595"/>
                </a:solidFill>
                <a:uFill>
                  <a:solidFill>
                    <a:srgbClr val="ffffff"/>
                  </a:solidFill>
                </a:uFill>
                <a:latin typeface="Calibri"/>
              </a:rPr>
              <a:t>PM: Rollen und Verantwortlichkeiten</a:t>
            </a:r>
            <a:endParaRPr b="0" lang="en-US" sz="1800" spc="-1" strike="noStrike">
              <a:solidFill>
                <a:srgbClr val="000000"/>
              </a:solidFill>
              <a:uFill>
                <a:solidFill>
                  <a:srgbClr val="ffffff"/>
                </a:solidFill>
              </a:uFill>
              <a:latin typeface="Calibri"/>
            </a:endParaRPr>
          </a:p>
        </p:txBody>
      </p:sp>
      <p:graphicFrame>
        <p:nvGraphicFramePr>
          <p:cNvPr id="693" name="Table 2"/>
          <p:cNvGraphicFramePr/>
          <p:nvPr/>
        </p:nvGraphicFramePr>
        <p:xfrm>
          <a:off x="457200" y="1697040"/>
          <a:ext cx="8429400" cy="1112040"/>
        </p:xfrm>
        <a:graphic>
          <a:graphicData uri="http://schemas.openxmlformats.org/drawingml/2006/table">
            <a:tbl>
              <a:tblPr/>
              <a:tblGrid>
                <a:gridCol w="1697400"/>
                <a:gridCol w="4404960"/>
                <a:gridCol w="2327040"/>
              </a:tblGrid>
              <a:tr h="318960">
                <a:tc>
                  <a:txBody>
                    <a:bodyPr/>
                    <a:p>
                      <a:pPr>
                        <a:lnSpc>
                          <a:spcPct val="100000"/>
                        </a:lnSpc>
                      </a:pPr>
                      <a:r>
                        <a:rPr b="1" lang="de-DE" sz="1800" spc="-1" strike="noStrike">
                          <a:solidFill>
                            <a:srgbClr val="ffffff"/>
                          </a:solidFill>
                          <a:uFill>
                            <a:solidFill>
                              <a:srgbClr val="ffffff"/>
                            </a:solidFill>
                          </a:uFill>
                          <a:latin typeface="Calibri"/>
                        </a:rPr>
                        <a:t>Rolle</a:t>
                      </a:r>
                      <a:endParaRPr b="0" lang="de-DE" sz="1800" spc="-1" strike="noStrike">
                        <a:solidFill>
                          <a:srgbClr val="000000"/>
                        </a:solidFill>
                        <a:uFill>
                          <a:solidFill>
                            <a:srgbClr val="ffffff"/>
                          </a:solidFill>
                        </a:uFill>
                        <a:latin typeface="Arial"/>
                      </a:endParaRPr>
                    </a:p>
                  </a:txBody>
                  <a:tcPr marL="91440" marR="91440">
                    <a:lnL w="12240">
                      <a:solidFill>
                        <a:srgbClr val="ffffff"/>
                      </a:solidFill>
                    </a:lnL>
                    <a:lnR w="12240">
                      <a:solidFill>
                        <a:srgbClr val="ffffff"/>
                      </a:solidFill>
                    </a:lnR>
                    <a:lnT w="12240">
                      <a:solidFill>
                        <a:srgbClr val="ffffff"/>
                      </a:solidFill>
                    </a:lnT>
                    <a:lnB w="38160">
                      <a:solidFill>
                        <a:srgbClr val="ffffff"/>
                      </a:solidFill>
                    </a:lnB>
                    <a:solidFill>
                      <a:srgbClr val="4f81bd"/>
                    </a:solidFill>
                  </a:tcPr>
                </a:tc>
                <a:tc>
                  <a:txBody>
                    <a:bodyPr/>
                    <a:p>
                      <a:pPr>
                        <a:lnSpc>
                          <a:spcPct val="100000"/>
                        </a:lnSpc>
                      </a:pPr>
                      <a:r>
                        <a:rPr b="1" lang="de-DE" sz="1800" spc="-1" strike="noStrike">
                          <a:solidFill>
                            <a:srgbClr val="ffffff"/>
                          </a:solidFill>
                          <a:uFill>
                            <a:solidFill>
                              <a:srgbClr val="ffffff"/>
                            </a:solidFill>
                          </a:uFill>
                          <a:latin typeface="Calibri"/>
                        </a:rPr>
                        <a:t>Aufgaben</a:t>
                      </a:r>
                      <a:endParaRPr b="0" lang="de-DE" sz="1800" spc="-1" strike="noStrike">
                        <a:solidFill>
                          <a:srgbClr val="000000"/>
                        </a:solidFill>
                        <a:uFill>
                          <a:solidFill>
                            <a:srgbClr val="ffffff"/>
                          </a:solidFill>
                        </a:uFill>
                        <a:latin typeface="Arial"/>
                      </a:endParaRPr>
                    </a:p>
                  </a:txBody>
                  <a:tcPr marL="91440" marR="91440">
                    <a:lnL w="12240">
                      <a:solidFill>
                        <a:srgbClr val="ffffff"/>
                      </a:solidFill>
                    </a:lnL>
                    <a:lnR w="12240">
                      <a:solidFill>
                        <a:srgbClr val="ffffff"/>
                      </a:solidFill>
                    </a:lnR>
                    <a:lnT w="12240">
                      <a:solidFill>
                        <a:srgbClr val="ffffff"/>
                      </a:solidFill>
                    </a:lnT>
                    <a:lnB w="38160">
                      <a:solidFill>
                        <a:srgbClr val="ffffff"/>
                      </a:solidFill>
                    </a:lnB>
                    <a:solidFill>
                      <a:srgbClr val="4f81bd"/>
                    </a:solidFill>
                  </a:tcPr>
                </a:tc>
                <a:tc>
                  <a:txBody>
                    <a:bodyPr/>
                    <a:p>
                      <a:pPr>
                        <a:lnSpc>
                          <a:spcPct val="100000"/>
                        </a:lnSpc>
                      </a:pPr>
                      <a:r>
                        <a:rPr b="1" lang="de-DE" sz="1800" spc="-1" strike="noStrike">
                          <a:solidFill>
                            <a:srgbClr val="ffffff"/>
                          </a:solidFill>
                          <a:uFill>
                            <a:solidFill>
                              <a:srgbClr val="ffffff"/>
                            </a:solidFill>
                          </a:uFill>
                          <a:latin typeface="Calibri"/>
                        </a:rPr>
                        <a:t>Ca. Anzahl Personen</a:t>
                      </a:r>
                      <a:endParaRPr b="0" lang="de-DE" sz="1800" spc="-1" strike="noStrike">
                        <a:solidFill>
                          <a:srgbClr val="000000"/>
                        </a:solidFill>
                        <a:uFill>
                          <a:solidFill>
                            <a:srgbClr val="ffffff"/>
                          </a:solidFill>
                        </a:uFill>
                        <a:latin typeface="Arial"/>
                      </a:endParaRPr>
                    </a:p>
                  </a:txBody>
                  <a:tcPr marL="91440" marR="91440">
                    <a:lnL w="12240">
                      <a:solidFill>
                        <a:srgbClr val="ffffff"/>
                      </a:solidFill>
                    </a:lnL>
                    <a:lnR w="12240">
                      <a:solidFill>
                        <a:srgbClr val="ffffff"/>
                      </a:solidFill>
                    </a:lnR>
                    <a:lnT w="12240">
                      <a:solidFill>
                        <a:srgbClr val="ffffff"/>
                      </a:solidFill>
                    </a:lnT>
                    <a:lnB w="38160">
                      <a:solidFill>
                        <a:srgbClr val="ffffff"/>
                      </a:solidFill>
                    </a:lnB>
                    <a:solidFill>
                      <a:srgbClr val="4f81bd"/>
                    </a:solidFill>
                  </a:tcPr>
                </a:tc>
              </a:tr>
              <a:tr h="494280">
                <a:tc>
                  <a:txBody>
                    <a:bodyPr/>
                    <a:p>
                      <a:pPr>
                        <a:lnSpc>
                          <a:spcPct val="100000"/>
                        </a:lnSpc>
                      </a:pPr>
                      <a:r>
                        <a:rPr b="0" lang="de-DE" sz="1600" spc="-1" strike="noStrike">
                          <a:solidFill>
                            <a:srgbClr val="000000"/>
                          </a:solidFill>
                          <a:uFill>
                            <a:solidFill>
                              <a:srgbClr val="ffffff"/>
                            </a:solidFill>
                          </a:uFill>
                          <a:latin typeface="Calibri"/>
                        </a:rPr>
                        <a:t>Prozess-Owner PM</a:t>
                      </a:r>
                      <a:endParaRPr b="0" lang="de-DE" sz="1800" spc="-1" strike="noStrike">
                        <a:solidFill>
                          <a:srgbClr val="000000"/>
                        </a:solidFill>
                        <a:uFill>
                          <a:solidFill>
                            <a:srgbClr val="ffffff"/>
                          </a:solidFill>
                        </a:uFill>
                        <a:latin typeface="Arial"/>
                      </a:endParaRPr>
                    </a:p>
                  </a:txBody>
                  <a:tcPr marL="91440" marR="91440">
                    <a:lnL w="12240">
                      <a:solidFill>
                        <a:srgbClr val="ffffff"/>
                      </a:solidFill>
                    </a:lnL>
                    <a:lnR w="12240">
                      <a:solidFill>
                        <a:srgbClr val="ffffff"/>
                      </a:solidFill>
                    </a:lnR>
                    <a:lnT w="12240">
                      <a:solidFill>
                        <a:srgbClr val="ffffff"/>
                      </a:solidFill>
                    </a:lnT>
                    <a:lnB w="12240">
                      <a:solidFill>
                        <a:srgbClr val="ffffff"/>
                      </a:solidFill>
                    </a:lnB>
                    <a:solidFill>
                      <a:srgbClr val="d0d8e7"/>
                    </a:solidFill>
                  </a:tcPr>
                </a:tc>
                <a:tc>
                  <a:txBody>
                    <a:bodyPr/>
                    <a:p>
                      <a:pPr marL="285840" indent="-285480">
                        <a:lnSpc>
                          <a:spcPct val="100000"/>
                        </a:lnSpc>
                        <a:buClr>
                          <a:srgbClr val="000000"/>
                        </a:buClr>
                        <a:buFont typeface="Arial"/>
                        <a:buChar char="•"/>
                      </a:pPr>
                      <a:r>
                        <a:rPr b="0" i="1" lang="de-DE" sz="1600" spc="-1" strike="noStrike">
                          <a:solidFill>
                            <a:srgbClr val="000000"/>
                          </a:solidFill>
                          <a:uFill>
                            <a:solidFill>
                              <a:srgbClr val="ffffff"/>
                            </a:solidFill>
                          </a:uFill>
                          <a:latin typeface="Calibri"/>
                        </a:rPr>
                        <a:t>Allg. Aufgaben eines Prozess-Owners im Kontext PM </a:t>
                      </a:r>
                      <a:endParaRPr b="0" lang="de-DE" sz="1800" spc="-1" strike="noStrike">
                        <a:solidFill>
                          <a:srgbClr val="000000"/>
                        </a:solidFill>
                        <a:uFill>
                          <a:solidFill>
                            <a:srgbClr val="ffffff"/>
                          </a:solidFill>
                        </a:uFill>
                        <a:latin typeface="Arial"/>
                      </a:endParaRPr>
                    </a:p>
                  </a:txBody>
                  <a:tcPr marL="91440" marR="91440">
                    <a:lnL w="12240">
                      <a:solidFill>
                        <a:srgbClr val="ffffff"/>
                      </a:solidFill>
                    </a:lnL>
                    <a:lnR w="12240">
                      <a:solidFill>
                        <a:srgbClr val="ffffff"/>
                      </a:solidFill>
                    </a:lnR>
                    <a:lnT w="12240">
                      <a:solidFill>
                        <a:srgbClr val="ffffff"/>
                      </a:solidFill>
                    </a:lnT>
                    <a:lnB w="12240">
                      <a:solidFill>
                        <a:srgbClr val="ffffff"/>
                      </a:solidFill>
                    </a:lnB>
                    <a:solidFill>
                      <a:srgbClr val="d0d8e7"/>
                    </a:solidFill>
                  </a:tcPr>
                </a:tc>
                <a:tc>
                  <a:txBody>
                    <a:bodyPr/>
                    <a:p>
                      <a:pPr>
                        <a:lnSpc>
                          <a:spcPct val="100000"/>
                        </a:lnSpc>
                      </a:pPr>
                      <a:r>
                        <a:rPr b="0" lang="de-DE" sz="1600" spc="-1" strike="noStrike">
                          <a:solidFill>
                            <a:srgbClr val="000000"/>
                          </a:solidFill>
                          <a:uFill>
                            <a:solidFill>
                              <a:srgbClr val="ffffff"/>
                            </a:solidFill>
                          </a:uFill>
                          <a:latin typeface="Calibri"/>
                        </a:rPr>
                        <a:t>nur 1</a:t>
                      </a:r>
                      <a:endParaRPr b="0" lang="de-DE" sz="1800" spc="-1" strike="noStrike">
                        <a:solidFill>
                          <a:srgbClr val="000000"/>
                        </a:solidFill>
                        <a:uFill>
                          <a:solidFill>
                            <a:srgbClr val="ffffff"/>
                          </a:solidFill>
                        </a:uFill>
                        <a:latin typeface="Arial"/>
                      </a:endParaRPr>
                    </a:p>
                  </a:txBody>
                  <a:tcPr marL="91440" marR="91440">
                    <a:lnL w="12240">
                      <a:solidFill>
                        <a:srgbClr val="ffffff"/>
                      </a:solidFill>
                    </a:lnL>
                    <a:lnR w="12240">
                      <a:solidFill>
                        <a:srgbClr val="ffffff"/>
                      </a:solidFill>
                    </a:lnR>
                    <a:lnT w="12240">
                      <a:solidFill>
                        <a:srgbClr val="ffffff"/>
                      </a:solidFill>
                    </a:lnT>
                    <a:lnB w="12240">
                      <a:solidFill>
                        <a:srgbClr val="ffffff"/>
                      </a:solidFill>
                    </a:lnB>
                    <a:solidFill>
                      <a:srgbClr val="d0d8e7"/>
                    </a:solidFill>
                  </a:tcPr>
                </a:tc>
              </a:tr>
              <a:tr h="1701720">
                <a:tc>
                  <a:txBody>
                    <a:bodyPr/>
                    <a:p>
                      <a:pPr>
                        <a:lnSpc>
                          <a:spcPct val="100000"/>
                        </a:lnSpc>
                      </a:pPr>
                      <a:r>
                        <a:rPr b="0" lang="de-DE" sz="1600" spc="-1" strike="noStrike">
                          <a:solidFill>
                            <a:srgbClr val="000000"/>
                          </a:solidFill>
                          <a:uFill>
                            <a:solidFill>
                              <a:srgbClr val="ffffff"/>
                            </a:solidFill>
                          </a:uFill>
                          <a:latin typeface="Calibri"/>
                        </a:rPr>
                        <a:t>Prozessmanager PM</a:t>
                      </a:r>
                      <a:endParaRPr b="0" lang="de-DE" sz="1800" spc="-1" strike="noStrike">
                        <a:solidFill>
                          <a:srgbClr val="000000"/>
                        </a:solidFill>
                        <a:uFill>
                          <a:solidFill>
                            <a:srgbClr val="ffffff"/>
                          </a:solidFill>
                        </a:uFill>
                        <a:latin typeface="Arial"/>
                      </a:endParaRPr>
                    </a:p>
                  </a:txBody>
                  <a:tcPr marL="91440" marR="91440">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c>
                  <a:txBody>
                    <a:bodyPr/>
                    <a:p>
                      <a:pPr>
                        <a:lnSpc>
                          <a:spcPct val="100000"/>
                        </a:lnSpc>
                      </a:pPr>
                      <a:r>
                        <a:rPr b="0" i="1" lang="de-DE" sz="1600" spc="-1" strike="noStrike">
                          <a:solidFill>
                            <a:srgbClr val="000000"/>
                          </a:solidFill>
                          <a:uFill>
                            <a:solidFill>
                              <a:srgbClr val="ffffff"/>
                            </a:solidFill>
                          </a:uFill>
                          <a:latin typeface="Calibri"/>
                        </a:rPr>
                        <a:t>Allg. Aufgaben eines Prozessmanagers und:</a:t>
                      </a:r>
                      <a:endParaRPr b="0" lang="de-DE" sz="1800" spc="-1" strike="noStrike">
                        <a:solidFill>
                          <a:srgbClr val="000000"/>
                        </a:solidFill>
                        <a:uFill>
                          <a:solidFill>
                            <a:srgbClr val="ffffff"/>
                          </a:solidFill>
                        </a:uFill>
                        <a:latin typeface="Arial"/>
                      </a:endParaRPr>
                    </a:p>
                    <a:p>
                      <a:pPr marL="285840" indent="-285480">
                        <a:lnSpc>
                          <a:spcPct val="100000"/>
                        </a:lnSpc>
                        <a:buClr>
                          <a:srgbClr val="000000"/>
                        </a:buClr>
                        <a:buFont typeface="Arial"/>
                        <a:buChar char="•"/>
                      </a:pPr>
                      <a:r>
                        <a:rPr b="0" lang="de-DE" sz="1600" spc="-1" strike="noStrike">
                          <a:solidFill>
                            <a:srgbClr val="000000"/>
                          </a:solidFill>
                          <a:uFill>
                            <a:solidFill>
                              <a:srgbClr val="ffffff"/>
                            </a:solidFill>
                          </a:uFill>
                          <a:latin typeface="Calibri"/>
                        </a:rPr>
                        <a:t>Sicherstellung regelmäßiger Incident-Trendanalysen zur Identifizierung von Problems</a:t>
                      </a:r>
                      <a:endParaRPr b="0" lang="de-DE" sz="1800" spc="-1" strike="noStrike">
                        <a:solidFill>
                          <a:srgbClr val="000000"/>
                        </a:solidFill>
                        <a:uFill>
                          <a:solidFill>
                            <a:srgbClr val="ffffff"/>
                          </a:solidFill>
                        </a:uFill>
                        <a:latin typeface="Arial"/>
                      </a:endParaRPr>
                    </a:p>
                    <a:p>
                      <a:pPr marL="285840" indent="-285480">
                        <a:lnSpc>
                          <a:spcPct val="100000"/>
                        </a:lnSpc>
                        <a:buClr>
                          <a:srgbClr val="000000"/>
                        </a:buClr>
                        <a:buFont typeface="Arial"/>
                        <a:buChar char="•"/>
                      </a:pPr>
                      <a:r>
                        <a:rPr b="0" lang="de-DE" sz="1600" spc="-1" strike="noStrike">
                          <a:solidFill>
                            <a:srgbClr val="000000"/>
                          </a:solidFill>
                          <a:uFill>
                            <a:solidFill>
                              <a:srgbClr val="ffffff"/>
                            </a:solidFill>
                          </a:uFill>
                          <a:latin typeface="Calibri"/>
                        </a:rPr>
                        <a:t>Sicherstellung der Aufzeichnung (in angemessener Qualität) von Problems</a:t>
                      </a:r>
                      <a:endParaRPr b="0" lang="de-DE" sz="1800" spc="-1" strike="noStrike">
                        <a:solidFill>
                          <a:srgbClr val="000000"/>
                        </a:solidFill>
                        <a:uFill>
                          <a:solidFill>
                            <a:srgbClr val="ffffff"/>
                          </a:solidFill>
                        </a:uFill>
                        <a:latin typeface="Arial"/>
                      </a:endParaRPr>
                    </a:p>
                    <a:p>
                      <a:pPr marL="285840" indent="-285480">
                        <a:lnSpc>
                          <a:spcPct val="100000"/>
                        </a:lnSpc>
                        <a:buClr>
                          <a:srgbClr val="000000"/>
                        </a:buClr>
                        <a:buFont typeface="Arial"/>
                        <a:buChar char="•"/>
                      </a:pPr>
                      <a:r>
                        <a:rPr b="0" lang="de-DE" sz="1600" spc="-1" strike="noStrike">
                          <a:solidFill>
                            <a:srgbClr val="000000"/>
                          </a:solidFill>
                          <a:uFill>
                            <a:solidFill>
                              <a:srgbClr val="ffffff"/>
                            </a:solidFill>
                          </a:uFill>
                          <a:latin typeface="Calibri"/>
                        </a:rPr>
                        <a:t>Sicherstellung der Analyse von Problems, der Aufzeichnung bekannter Fehler und dem Abschluss von Problems</a:t>
                      </a:r>
                      <a:endParaRPr b="0" lang="de-DE" sz="1800" spc="-1" strike="noStrike">
                        <a:solidFill>
                          <a:srgbClr val="000000"/>
                        </a:solidFill>
                        <a:uFill>
                          <a:solidFill>
                            <a:srgbClr val="ffffff"/>
                          </a:solidFill>
                        </a:uFill>
                        <a:latin typeface="Arial"/>
                      </a:endParaRPr>
                    </a:p>
                  </a:txBody>
                  <a:tcPr marL="91440" marR="91440">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c>
                  <a:txBody>
                    <a:bodyPr/>
                    <a:p>
                      <a:pPr>
                        <a:lnSpc>
                          <a:spcPct val="100000"/>
                        </a:lnSpc>
                      </a:pPr>
                      <a:r>
                        <a:rPr b="0" lang="de-DE" sz="1600" spc="-1" strike="noStrike">
                          <a:solidFill>
                            <a:srgbClr val="000000"/>
                          </a:solidFill>
                          <a:uFill>
                            <a:solidFill>
                              <a:srgbClr val="ffffff"/>
                            </a:solidFill>
                          </a:uFill>
                          <a:latin typeface="Calibri"/>
                        </a:rPr>
                        <a:t>nur 1</a:t>
                      </a:r>
                      <a:endParaRPr b="0" lang="de-DE" sz="1800" spc="-1" strike="noStrike">
                        <a:solidFill>
                          <a:srgbClr val="000000"/>
                        </a:solidFill>
                        <a:uFill>
                          <a:solidFill>
                            <a:srgbClr val="ffffff"/>
                          </a:solidFill>
                        </a:uFill>
                        <a:latin typeface="Arial"/>
                      </a:endParaRPr>
                    </a:p>
                  </a:txBody>
                  <a:tcPr marL="91440" marR="91440">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r>
            </a:tbl>
          </a:graphicData>
        </a:graphic>
      </p:graphicFrame>
      <p:sp>
        <p:nvSpPr>
          <p:cNvPr id="694" name="TextShape 3"/>
          <p:cNvSpPr txBox="1"/>
          <p:nvPr/>
        </p:nvSpPr>
        <p:spPr>
          <a:xfrm>
            <a:off x="6553080" y="6430680"/>
            <a:ext cx="2133360" cy="364680"/>
          </a:xfrm>
          <a:prstGeom prst="rect">
            <a:avLst/>
          </a:prstGeom>
          <a:noFill/>
          <a:ln>
            <a:noFill/>
          </a:ln>
        </p:spPr>
        <p:txBody>
          <a:bodyPr anchor="ctr"/>
          <a:p>
            <a:pPr algn="r">
              <a:lnSpc>
                <a:spcPct val="100000"/>
              </a:lnSpc>
            </a:pPr>
            <a:fld id="{06AB97CF-6069-4419-8C22-A536B69D4794}" type="slidenum">
              <a:rPr b="0" lang="de-DE" sz="1200" spc="-1" strike="noStrike">
                <a:solidFill>
                  <a:srgbClr val="8b8b8b"/>
                </a:solidFill>
                <a:uFill>
                  <a:solidFill>
                    <a:srgbClr val="ffffff"/>
                  </a:solidFill>
                </a:uFill>
                <a:latin typeface="Calibri"/>
              </a:rPr>
              <a:t>&lt;Foliennummer&gt;</a:t>
            </a:fld>
            <a:endParaRPr b="0" lang="de-DE" sz="1400" spc="-1" strike="noStrike">
              <a:solidFill>
                <a:srgbClr val="000000"/>
              </a:solidFill>
              <a:uFill>
                <a:solidFill>
                  <a:srgbClr val="ffffff"/>
                </a:solidFill>
              </a:uFill>
              <a:latin typeface="Times New Roman"/>
            </a:endParaRPr>
          </a:p>
        </p:txBody>
      </p:sp>
    </p:spTree>
  </p:cSld>
</p:sld>
</file>

<file path=ppt/slides/slide8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695" name="TextShape 1"/>
          <p:cNvSpPr txBox="1"/>
          <p:nvPr/>
        </p:nvSpPr>
        <p:spPr>
          <a:xfrm>
            <a:off x="457200" y="274680"/>
            <a:ext cx="7353360" cy="1047600"/>
          </a:xfrm>
          <a:prstGeom prst="rect">
            <a:avLst/>
          </a:prstGeom>
          <a:noFill/>
          <a:ln>
            <a:noFill/>
          </a:ln>
        </p:spPr>
        <p:txBody>
          <a:bodyPr anchor="ctr"/>
          <a:p>
            <a:pPr>
              <a:lnSpc>
                <a:spcPct val="100000"/>
              </a:lnSpc>
            </a:pPr>
            <a:r>
              <a:rPr b="0" lang="en-US" sz="3200" spc="-1" strike="noStrike">
                <a:solidFill>
                  <a:srgbClr val="205595"/>
                </a:solidFill>
                <a:uFill>
                  <a:solidFill>
                    <a:srgbClr val="ffffff"/>
                  </a:solidFill>
                </a:uFill>
                <a:latin typeface="Calibri"/>
              </a:rPr>
              <a:t>PM: Rollen und Verantwortlichkeiten</a:t>
            </a:r>
            <a:endParaRPr b="0" lang="en-US" sz="1800" spc="-1" strike="noStrike">
              <a:solidFill>
                <a:srgbClr val="000000"/>
              </a:solidFill>
              <a:uFill>
                <a:solidFill>
                  <a:srgbClr val="ffffff"/>
                </a:solidFill>
              </a:uFill>
              <a:latin typeface="Calibri"/>
            </a:endParaRPr>
          </a:p>
        </p:txBody>
      </p:sp>
      <p:graphicFrame>
        <p:nvGraphicFramePr>
          <p:cNvPr id="696" name="Table 2"/>
          <p:cNvGraphicFramePr/>
          <p:nvPr/>
        </p:nvGraphicFramePr>
        <p:xfrm>
          <a:off x="457200" y="1697040"/>
          <a:ext cx="8429400" cy="741240"/>
        </p:xfrm>
        <a:graphic>
          <a:graphicData uri="http://schemas.openxmlformats.org/drawingml/2006/table">
            <a:tbl>
              <a:tblPr/>
              <a:tblGrid>
                <a:gridCol w="1697400"/>
                <a:gridCol w="4404960"/>
                <a:gridCol w="2327040"/>
              </a:tblGrid>
              <a:tr h="318960">
                <a:tc>
                  <a:txBody>
                    <a:bodyPr/>
                    <a:p>
                      <a:pPr>
                        <a:lnSpc>
                          <a:spcPct val="100000"/>
                        </a:lnSpc>
                      </a:pPr>
                      <a:r>
                        <a:rPr b="1" lang="de-DE" sz="1800" spc="-1" strike="noStrike">
                          <a:solidFill>
                            <a:srgbClr val="ffffff"/>
                          </a:solidFill>
                          <a:uFill>
                            <a:solidFill>
                              <a:srgbClr val="ffffff"/>
                            </a:solidFill>
                          </a:uFill>
                          <a:latin typeface="Calibri"/>
                        </a:rPr>
                        <a:t>Rolle</a:t>
                      </a:r>
                      <a:endParaRPr b="0" lang="de-DE" sz="1800" spc="-1" strike="noStrike">
                        <a:solidFill>
                          <a:srgbClr val="000000"/>
                        </a:solidFill>
                        <a:uFill>
                          <a:solidFill>
                            <a:srgbClr val="ffffff"/>
                          </a:solidFill>
                        </a:uFill>
                        <a:latin typeface="Arial"/>
                      </a:endParaRPr>
                    </a:p>
                  </a:txBody>
                  <a:tcPr marL="91440" marR="91440">
                    <a:lnL w="12240">
                      <a:solidFill>
                        <a:srgbClr val="ffffff"/>
                      </a:solidFill>
                    </a:lnL>
                    <a:lnR w="12240">
                      <a:solidFill>
                        <a:srgbClr val="ffffff"/>
                      </a:solidFill>
                    </a:lnR>
                    <a:lnT w="12240">
                      <a:solidFill>
                        <a:srgbClr val="ffffff"/>
                      </a:solidFill>
                    </a:lnT>
                    <a:lnB w="38160">
                      <a:solidFill>
                        <a:srgbClr val="ffffff"/>
                      </a:solidFill>
                    </a:lnB>
                    <a:solidFill>
                      <a:srgbClr val="4f81bd"/>
                    </a:solidFill>
                  </a:tcPr>
                </a:tc>
                <a:tc>
                  <a:txBody>
                    <a:bodyPr/>
                    <a:p>
                      <a:pPr>
                        <a:lnSpc>
                          <a:spcPct val="100000"/>
                        </a:lnSpc>
                      </a:pPr>
                      <a:r>
                        <a:rPr b="1" lang="de-DE" sz="1800" spc="-1" strike="noStrike">
                          <a:solidFill>
                            <a:srgbClr val="ffffff"/>
                          </a:solidFill>
                          <a:uFill>
                            <a:solidFill>
                              <a:srgbClr val="ffffff"/>
                            </a:solidFill>
                          </a:uFill>
                          <a:latin typeface="Calibri"/>
                        </a:rPr>
                        <a:t>Aufgaben</a:t>
                      </a:r>
                      <a:endParaRPr b="0" lang="de-DE" sz="1800" spc="-1" strike="noStrike">
                        <a:solidFill>
                          <a:srgbClr val="000000"/>
                        </a:solidFill>
                        <a:uFill>
                          <a:solidFill>
                            <a:srgbClr val="ffffff"/>
                          </a:solidFill>
                        </a:uFill>
                        <a:latin typeface="Arial"/>
                      </a:endParaRPr>
                    </a:p>
                  </a:txBody>
                  <a:tcPr marL="91440" marR="91440">
                    <a:lnL w="12240">
                      <a:solidFill>
                        <a:srgbClr val="ffffff"/>
                      </a:solidFill>
                    </a:lnL>
                    <a:lnR w="12240">
                      <a:solidFill>
                        <a:srgbClr val="ffffff"/>
                      </a:solidFill>
                    </a:lnR>
                    <a:lnT w="12240">
                      <a:solidFill>
                        <a:srgbClr val="ffffff"/>
                      </a:solidFill>
                    </a:lnT>
                    <a:lnB w="38160">
                      <a:solidFill>
                        <a:srgbClr val="ffffff"/>
                      </a:solidFill>
                    </a:lnB>
                    <a:solidFill>
                      <a:srgbClr val="4f81bd"/>
                    </a:solidFill>
                  </a:tcPr>
                </a:tc>
                <a:tc>
                  <a:txBody>
                    <a:bodyPr/>
                    <a:p>
                      <a:pPr>
                        <a:lnSpc>
                          <a:spcPct val="100000"/>
                        </a:lnSpc>
                      </a:pPr>
                      <a:r>
                        <a:rPr b="1" lang="de-DE" sz="1800" spc="-1" strike="noStrike">
                          <a:solidFill>
                            <a:srgbClr val="ffffff"/>
                          </a:solidFill>
                          <a:uFill>
                            <a:solidFill>
                              <a:srgbClr val="ffffff"/>
                            </a:solidFill>
                          </a:uFill>
                          <a:latin typeface="Calibri"/>
                        </a:rPr>
                        <a:t>Ca. Anzahl Personen</a:t>
                      </a:r>
                      <a:endParaRPr b="0" lang="de-DE" sz="1800" spc="-1" strike="noStrike">
                        <a:solidFill>
                          <a:srgbClr val="000000"/>
                        </a:solidFill>
                        <a:uFill>
                          <a:solidFill>
                            <a:srgbClr val="ffffff"/>
                          </a:solidFill>
                        </a:uFill>
                        <a:latin typeface="Arial"/>
                      </a:endParaRPr>
                    </a:p>
                  </a:txBody>
                  <a:tcPr marL="91440" marR="91440">
                    <a:lnL w="12240">
                      <a:solidFill>
                        <a:srgbClr val="ffffff"/>
                      </a:solidFill>
                    </a:lnL>
                    <a:lnR w="12240">
                      <a:solidFill>
                        <a:srgbClr val="ffffff"/>
                      </a:solidFill>
                    </a:lnR>
                    <a:lnT w="12240">
                      <a:solidFill>
                        <a:srgbClr val="ffffff"/>
                      </a:solidFill>
                    </a:lnT>
                    <a:lnB w="38160">
                      <a:solidFill>
                        <a:srgbClr val="ffffff"/>
                      </a:solidFill>
                    </a:lnB>
                    <a:solidFill>
                      <a:srgbClr val="4f81bd"/>
                    </a:solidFill>
                  </a:tcPr>
                </a:tc>
              </a:tr>
              <a:tr h="2506680">
                <a:tc>
                  <a:txBody>
                    <a:bodyPr/>
                    <a:p>
                      <a:pPr>
                        <a:lnSpc>
                          <a:spcPct val="100000"/>
                        </a:lnSpc>
                      </a:pPr>
                      <a:r>
                        <a:rPr b="0" lang="de-DE" sz="1600" spc="-1" strike="noStrike">
                          <a:solidFill>
                            <a:srgbClr val="000000"/>
                          </a:solidFill>
                          <a:uFill>
                            <a:solidFill>
                              <a:srgbClr val="ffffff"/>
                            </a:solidFill>
                          </a:uFill>
                          <a:latin typeface="Calibri"/>
                        </a:rPr>
                        <a:t>Problem-Verantwortlicher</a:t>
                      </a:r>
                      <a:endParaRPr b="0" lang="de-DE" sz="1800" spc="-1" strike="noStrike">
                        <a:solidFill>
                          <a:srgbClr val="000000"/>
                        </a:solidFill>
                        <a:uFill>
                          <a:solidFill>
                            <a:srgbClr val="ffffff"/>
                          </a:solidFill>
                        </a:uFill>
                        <a:latin typeface="Arial"/>
                      </a:endParaRPr>
                    </a:p>
                  </a:txBody>
                  <a:tcPr marL="91440" marR="91440">
                    <a:lnL w="12240">
                      <a:solidFill>
                        <a:srgbClr val="ffffff"/>
                      </a:solidFill>
                    </a:lnL>
                    <a:lnR w="12240">
                      <a:solidFill>
                        <a:srgbClr val="ffffff"/>
                      </a:solidFill>
                    </a:lnR>
                    <a:lnT w="12240">
                      <a:solidFill>
                        <a:srgbClr val="ffffff"/>
                      </a:solidFill>
                    </a:lnT>
                    <a:lnB w="12240">
                      <a:solidFill>
                        <a:srgbClr val="ffffff"/>
                      </a:solidFill>
                    </a:lnB>
                    <a:solidFill>
                      <a:srgbClr val="d0d8e7"/>
                    </a:solidFill>
                  </a:tcPr>
                </a:tc>
                <a:tc>
                  <a:txBody>
                    <a:bodyPr/>
                    <a:p>
                      <a:pPr marL="285840" indent="-285480">
                        <a:lnSpc>
                          <a:spcPct val="100000"/>
                        </a:lnSpc>
                        <a:buClr>
                          <a:srgbClr val="000000"/>
                        </a:buClr>
                        <a:buFont typeface="Arial"/>
                        <a:buChar char="•"/>
                      </a:pPr>
                      <a:r>
                        <a:rPr b="0" lang="de-DE" sz="1600" spc="-1" strike="noStrike">
                          <a:solidFill>
                            <a:srgbClr val="000000"/>
                          </a:solidFill>
                          <a:uFill>
                            <a:solidFill>
                              <a:srgbClr val="ffffff"/>
                            </a:solidFill>
                          </a:uFill>
                          <a:latin typeface="Calibri"/>
                        </a:rPr>
                        <a:t>Koordination und Gesamtverantwortung für alle Aktivitäten zu einem Problem</a:t>
                      </a:r>
                      <a:endParaRPr b="0" lang="de-DE" sz="1800" spc="-1" strike="noStrike">
                        <a:solidFill>
                          <a:srgbClr val="000000"/>
                        </a:solidFill>
                        <a:uFill>
                          <a:solidFill>
                            <a:srgbClr val="ffffff"/>
                          </a:solidFill>
                        </a:uFill>
                        <a:latin typeface="Arial"/>
                      </a:endParaRPr>
                    </a:p>
                    <a:p>
                      <a:pPr marL="285840" indent="-285480">
                        <a:lnSpc>
                          <a:spcPct val="100000"/>
                        </a:lnSpc>
                        <a:buClr>
                          <a:srgbClr val="000000"/>
                        </a:buClr>
                        <a:buFont typeface="Arial"/>
                        <a:buChar char="•"/>
                      </a:pPr>
                      <a:r>
                        <a:rPr b="0" lang="de-DE" sz="1600" spc="-1" strike="noStrike">
                          <a:solidFill>
                            <a:srgbClr val="000000"/>
                          </a:solidFill>
                          <a:uFill>
                            <a:solidFill>
                              <a:srgbClr val="ffffff"/>
                            </a:solidFill>
                          </a:uFill>
                          <a:latin typeface="Calibri"/>
                        </a:rPr>
                        <a:t>Überwachung des Fortschritts und der eventuellen Eskalation einer Problemlösung </a:t>
                      </a:r>
                      <a:endParaRPr b="0" lang="de-DE" sz="1800" spc="-1" strike="noStrike">
                        <a:solidFill>
                          <a:srgbClr val="000000"/>
                        </a:solidFill>
                        <a:uFill>
                          <a:solidFill>
                            <a:srgbClr val="ffffff"/>
                          </a:solidFill>
                        </a:uFill>
                        <a:latin typeface="Arial"/>
                      </a:endParaRPr>
                    </a:p>
                    <a:p>
                      <a:pPr marL="285840" indent="-285480">
                        <a:lnSpc>
                          <a:spcPct val="100000"/>
                        </a:lnSpc>
                        <a:buClr>
                          <a:srgbClr val="000000"/>
                        </a:buClr>
                        <a:buFont typeface="Arial"/>
                        <a:buChar char="•"/>
                      </a:pPr>
                      <a:r>
                        <a:rPr b="0" lang="de-DE" sz="1600" spc="-1" strike="noStrike">
                          <a:solidFill>
                            <a:srgbClr val="000000"/>
                          </a:solidFill>
                          <a:uFill>
                            <a:solidFill>
                              <a:srgbClr val="ffffff"/>
                            </a:solidFill>
                          </a:uFill>
                          <a:latin typeface="Calibri"/>
                        </a:rPr>
                        <a:t>Sicherstellung aktueller Informationen in der KEDB</a:t>
                      </a:r>
                      <a:endParaRPr b="0" lang="de-DE" sz="1800" spc="-1" strike="noStrike">
                        <a:solidFill>
                          <a:srgbClr val="000000"/>
                        </a:solidFill>
                        <a:uFill>
                          <a:solidFill>
                            <a:srgbClr val="ffffff"/>
                          </a:solidFill>
                        </a:uFill>
                        <a:latin typeface="Arial"/>
                      </a:endParaRPr>
                    </a:p>
                    <a:p>
                      <a:pPr marL="285840" indent="-285480">
                        <a:lnSpc>
                          <a:spcPct val="100000"/>
                        </a:lnSpc>
                        <a:buClr>
                          <a:srgbClr val="000000"/>
                        </a:buClr>
                        <a:buFont typeface="Arial"/>
                        <a:buChar char="•"/>
                      </a:pPr>
                      <a:r>
                        <a:rPr b="0" lang="de-DE" sz="1600" spc="-1" strike="noStrike">
                          <a:solidFill>
                            <a:srgbClr val="000000"/>
                          </a:solidFill>
                          <a:uFill>
                            <a:solidFill>
                              <a:srgbClr val="ffffff"/>
                            </a:solidFill>
                          </a:uFill>
                          <a:latin typeface="Calibri"/>
                        </a:rPr>
                        <a:t>Kommunikation des Problems / bekannten Fehlers an betroffene Partein (z.B. ISRM-Prozessbeteiligte)</a:t>
                      </a:r>
                      <a:endParaRPr b="0" lang="de-DE" sz="1800" spc="-1" strike="noStrike">
                        <a:solidFill>
                          <a:srgbClr val="000000"/>
                        </a:solidFill>
                        <a:uFill>
                          <a:solidFill>
                            <a:srgbClr val="ffffff"/>
                          </a:solidFill>
                        </a:uFill>
                        <a:latin typeface="Arial"/>
                      </a:endParaRPr>
                    </a:p>
                    <a:p>
                      <a:pPr marL="285840" indent="-285480">
                        <a:lnSpc>
                          <a:spcPct val="100000"/>
                        </a:lnSpc>
                        <a:buClr>
                          <a:srgbClr val="000000"/>
                        </a:buClr>
                        <a:buFont typeface="Arial"/>
                        <a:buChar char="•"/>
                      </a:pPr>
                      <a:r>
                        <a:rPr b="0" lang="de-DE" sz="1600" spc="-1" strike="noStrike">
                          <a:solidFill>
                            <a:srgbClr val="000000"/>
                          </a:solidFill>
                          <a:uFill>
                            <a:solidFill>
                              <a:srgbClr val="ffffff"/>
                            </a:solidFill>
                          </a:uFill>
                          <a:latin typeface="Calibri"/>
                        </a:rPr>
                        <a:t>Ggf. stellen von RFCs oder Verbesserungsvorschlägen zur Behebung von bekannten Fehlern</a:t>
                      </a:r>
                      <a:endParaRPr b="0" lang="de-DE" sz="1800" spc="-1" strike="noStrike">
                        <a:solidFill>
                          <a:srgbClr val="000000"/>
                        </a:solidFill>
                        <a:uFill>
                          <a:solidFill>
                            <a:srgbClr val="ffffff"/>
                          </a:solidFill>
                        </a:uFill>
                        <a:latin typeface="Arial"/>
                      </a:endParaRPr>
                    </a:p>
                  </a:txBody>
                  <a:tcPr marL="91440" marR="91440">
                    <a:lnL w="12240">
                      <a:solidFill>
                        <a:srgbClr val="ffffff"/>
                      </a:solidFill>
                    </a:lnL>
                    <a:lnR w="12240">
                      <a:solidFill>
                        <a:srgbClr val="ffffff"/>
                      </a:solidFill>
                    </a:lnR>
                    <a:lnT w="12240">
                      <a:solidFill>
                        <a:srgbClr val="ffffff"/>
                      </a:solidFill>
                    </a:lnT>
                    <a:lnB w="12240">
                      <a:solidFill>
                        <a:srgbClr val="ffffff"/>
                      </a:solidFill>
                    </a:lnB>
                    <a:solidFill>
                      <a:srgbClr val="d0d8e7"/>
                    </a:solidFill>
                  </a:tcPr>
                </a:tc>
                <a:tc>
                  <a:txBody>
                    <a:bodyPr/>
                    <a:p>
                      <a:pPr>
                        <a:lnSpc>
                          <a:spcPct val="100000"/>
                        </a:lnSpc>
                      </a:pPr>
                      <a:r>
                        <a:rPr b="0" lang="de-DE" sz="1600" spc="-1" strike="noStrike">
                          <a:solidFill>
                            <a:srgbClr val="000000"/>
                          </a:solidFill>
                          <a:uFill>
                            <a:solidFill>
                              <a:srgbClr val="ffffff"/>
                            </a:solidFill>
                          </a:uFill>
                          <a:latin typeface="Calibri"/>
                        </a:rPr>
                        <a:t>1 je Problem</a:t>
                      </a:r>
                      <a:endParaRPr b="0" lang="de-DE" sz="1800" spc="-1" strike="noStrike">
                        <a:solidFill>
                          <a:srgbClr val="000000"/>
                        </a:solidFill>
                        <a:uFill>
                          <a:solidFill>
                            <a:srgbClr val="ffffff"/>
                          </a:solidFill>
                        </a:uFill>
                        <a:latin typeface="Arial"/>
                      </a:endParaRPr>
                    </a:p>
                  </a:txBody>
                  <a:tcPr marL="91440" marR="91440">
                    <a:lnL w="12240">
                      <a:solidFill>
                        <a:srgbClr val="ffffff"/>
                      </a:solidFill>
                    </a:lnL>
                    <a:lnR w="12240">
                      <a:solidFill>
                        <a:srgbClr val="ffffff"/>
                      </a:solidFill>
                    </a:lnR>
                    <a:lnT w="12240">
                      <a:solidFill>
                        <a:srgbClr val="ffffff"/>
                      </a:solidFill>
                    </a:lnT>
                    <a:lnB w="12240">
                      <a:solidFill>
                        <a:srgbClr val="ffffff"/>
                      </a:solidFill>
                    </a:lnB>
                    <a:solidFill>
                      <a:srgbClr val="d0d8e7"/>
                    </a:solidFill>
                  </a:tcPr>
                </a:tc>
              </a:tr>
            </a:tbl>
          </a:graphicData>
        </a:graphic>
      </p:graphicFrame>
      <p:sp>
        <p:nvSpPr>
          <p:cNvPr id="697" name="TextShape 3"/>
          <p:cNvSpPr txBox="1"/>
          <p:nvPr/>
        </p:nvSpPr>
        <p:spPr>
          <a:xfrm>
            <a:off x="6553080" y="6430680"/>
            <a:ext cx="2133360" cy="364680"/>
          </a:xfrm>
          <a:prstGeom prst="rect">
            <a:avLst/>
          </a:prstGeom>
          <a:noFill/>
          <a:ln>
            <a:noFill/>
          </a:ln>
        </p:spPr>
        <p:txBody>
          <a:bodyPr anchor="ctr"/>
          <a:p>
            <a:pPr algn="r">
              <a:lnSpc>
                <a:spcPct val="100000"/>
              </a:lnSpc>
            </a:pPr>
            <a:fld id="{C8F71207-AA0E-42FC-9552-E89753937882}" type="slidenum">
              <a:rPr b="0" lang="de-DE" sz="1200" spc="-1" strike="noStrike">
                <a:solidFill>
                  <a:srgbClr val="8b8b8b"/>
                </a:solidFill>
                <a:uFill>
                  <a:solidFill>
                    <a:srgbClr val="ffffff"/>
                  </a:solidFill>
                </a:uFill>
                <a:latin typeface="Calibri"/>
              </a:rPr>
              <a:t>&lt;Foliennummer&gt;</a:t>
            </a:fld>
            <a:endParaRPr b="0" lang="de-DE" sz="1400" spc="-1" strike="noStrike">
              <a:solidFill>
                <a:srgbClr val="000000"/>
              </a:solidFill>
              <a:uFill>
                <a:solidFill>
                  <a:srgbClr val="ffffff"/>
                </a:solidFill>
              </a:uFill>
              <a:latin typeface="Times New Roman"/>
            </a:endParaRPr>
          </a:p>
        </p:txBody>
      </p:sp>
    </p:spTree>
  </p:cSld>
</p:sld>
</file>

<file path=ppt/slides/slide8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698" name="TextShape 1"/>
          <p:cNvSpPr txBox="1"/>
          <p:nvPr/>
        </p:nvSpPr>
        <p:spPr>
          <a:xfrm>
            <a:off x="457200" y="274680"/>
            <a:ext cx="7353360" cy="1047600"/>
          </a:xfrm>
          <a:prstGeom prst="rect">
            <a:avLst/>
          </a:prstGeom>
          <a:noFill/>
          <a:ln>
            <a:noFill/>
          </a:ln>
        </p:spPr>
        <p:txBody>
          <a:bodyPr anchor="ctr"/>
          <a:p>
            <a:pPr>
              <a:lnSpc>
                <a:spcPct val="100000"/>
              </a:lnSpc>
            </a:pPr>
            <a:r>
              <a:rPr b="0" lang="en-US" sz="3200" spc="-1" strike="noStrike">
                <a:solidFill>
                  <a:srgbClr val="205595"/>
                </a:solidFill>
                <a:uFill>
                  <a:solidFill>
                    <a:srgbClr val="ffffff"/>
                  </a:solidFill>
                </a:uFill>
                <a:latin typeface="Calibri"/>
              </a:rPr>
              <a:t>PM: Kritische Erfolgsfaktoren &amp; KPIs</a:t>
            </a:r>
            <a:endParaRPr b="0" lang="en-US" sz="1800" spc="-1" strike="noStrike">
              <a:solidFill>
                <a:srgbClr val="000000"/>
              </a:solidFill>
              <a:uFill>
                <a:solidFill>
                  <a:srgbClr val="ffffff"/>
                </a:solidFill>
              </a:uFill>
              <a:latin typeface="Calibri"/>
            </a:endParaRPr>
          </a:p>
        </p:txBody>
      </p:sp>
      <p:graphicFrame>
        <p:nvGraphicFramePr>
          <p:cNvPr id="699" name="Table 2"/>
          <p:cNvGraphicFramePr/>
          <p:nvPr/>
        </p:nvGraphicFramePr>
        <p:xfrm>
          <a:off x="457200" y="1697040"/>
          <a:ext cx="8229240" cy="2224800"/>
        </p:xfrm>
        <a:graphic>
          <a:graphicData uri="http://schemas.openxmlformats.org/drawingml/2006/table">
            <a:tbl>
              <a:tblPr/>
              <a:tblGrid>
                <a:gridCol w="4114800"/>
                <a:gridCol w="4114800"/>
              </a:tblGrid>
              <a:tr h="318960">
                <a:tc>
                  <a:txBody>
                    <a:bodyPr/>
                    <a:p>
                      <a:pPr>
                        <a:lnSpc>
                          <a:spcPct val="100000"/>
                        </a:lnSpc>
                      </a:pPr>
                      <a:r>
                        <a:rPr b="1" lang="de-DE" sz="1800" spc="-1" strike="noStrike">
                          <a:solidFill>
                            <a:srgbClr val="ffffff"/>
                          </a:solidFill>
                          <a:uFill>
                            <a:solidFill>
                              <a:srgbClr val="ffffff"/>
                            </a:solidFill>
                          </a:uFill>
                          <a:latin typeface="Calibri"/>
                        </a:rPr>
                        <a:t>Kritische Erfolgsfaktoren</a:t>
                      </a:r>
                      <a:endParaRPr b="0" lang="de-DE" sz="1800" spc="-1" strike="noStrike">
                        <a:solidFill>
                          <a:srgbClr val="000000"/>
                        </a:solidFill>
                        <a:uFill>
                          <a:solidFill>
                            <a:srgbClr val="ffffff"/>
                          </a:solidFill>
                        </a:uFill>
                        <a:latin typeface="Arial"/>
                      </a:endParaRPr>
                    </a:p>
                  </a:txBody>
                  <a:tcPr marL="91440" marR="91440">
                    <a:lnL w="12240">
                      <a:solidFill>
                        <a:srgbClr val="ffffff"/>
                      </a:solidFill>
                    </a:lnL>
                    <a:lnR w="12240">
                      <a:solidFill>
                        <a:srgbClr val="ffffff"/>
                      </a:solidFill>
                    </a:lnR>
                    <a:lnT w="12240">
                      <a:solidFill>
                        <a:srgbClr val="ffffff"/>
                      </a:solidFill>
                    </a:lnT>
                    <a:lnB w="38160">
                      <a:solidFill>
                        <a:srgbClr val="ffffff"/>
                      </a:solidFill>
                    </a:lnB>
                    <a:solidFill>
                      <a:srgbClr val="4f81bd"/>
                    </a:solidFill>
                  </a:tcPr>
                </a:tc>
                <a:tc>
                  <a:txBody>
                    <a:bodyPr/>
                    <a:p>
                      <a:pPr>
                        <a:lnSpc>
                          <a:spcPct val="100000"/>
                        </a:lnSpc>
                      </a:pPr>
                      <a:r>
                        <a:rPr b="1" lang="de-DE" sz="1800" spc="-1" strike="noStrike">
                          <a:solidFill>
                            <a:srgbClr val="ffffff"/>
                          </a:solidFill>
                          <a:uFill>
                            <a:solidFill>
                              <a:srgbClr val="ffffff"/>
                            </a:solidFill>
                          </a:uFill>
                          <a:latin typeface="Calibri"/>
                        </a:rPr>
                        <a:t>Key Performance Indicators (KPIs)</a:t>
                      </a:r>
                      <a:endParaRPr b="0" lang="de-DE" sz="1800" spc="-1" strike="noStrike">
                        <a:solidFill>
                          <a:srgbClr val="000000"/>
                        </a:solidFill>
                        <a:uFill>
                          <a:solidFill>
                            <a:srgbClr val="ffffff"/>
                          </a:solidFill>
                        </a:uFill>
                        <a:latin typeface="Arial"/>
                      </a:endParaRPr>
                    </a:p>
                  </a:txBody>
                  <a:tcPr marL="91440" marR="91440">
                    <a:lnL w="12240">
                      <a:solidFill>
                        <a:srgbClr val="ffffff"/>
                      </a:solidFill>
                    </a:lnL>
                    <a:lnR w="12240">
                      <a:solidFill>
                        <a:srgbClr val="ffffff"/>
                      </a:solidFill>
                    </a:lnR>
                    <a:lnT w="12240">
                      <a:solidFill>
                        <a:srgbClr val="ffffff"/>
                      </a:solidFill>
                    </a:lnT>
                    <a:lnB w="38160">
                      <a:solidFill>
                        <a:srgbClr val="ffffff"/>
                      </a:solidFill>
                    </a:lnB>
                    <a:solidFill>
                      <a:srgbClr val="4f81bd"/>
                    </a:solidFill>
                  </a:tcPr>
                </a:tc>
              </a:tr>
              <a:tr h="494280">
                <a:tc>
                  <a:txBody>
                    <a:bodyPr/>
                    <a:p>
                      <a:pPr>
                        <a:lnSpc>
                          <a:spcPct val="100000"/>
                        </a:lnSpc>
                      </a:pPr>
                      <a:r>
                        <a:rPr b="0" lang="de-DE" sz="1600" spc="-1" strike="noStrike">
                          <a:solidFill>
                            <a:srgbClr val="000000"/>
                          </a:solidFill>
                          <a:uFill>
                            <a:solidFill>
                              <a:srgbClr val="ffffff"/>
                            </a:solidFill>
                          </a:uFill>
                          <a:latin typeface="Calibri"/>
                        </a:rPr>
                        <a:t>Probleme sind aufgezeichnet</a:t>
                      </a:r>
                      <a:endParaRPr b="0" lang="de-DE" sz="1800" spc="-1" strike="noStrike">
                        <a:solidFill>
                          <a:srgbClr val="000000"/>
                        </a:solidFill>
                        <a:uFill>
                          <a:solidFill>
                            <a:srgbClr val="ffffff"/>
                          </a:solidFill>
                        </a:uFill>
                        <a:latin typeface="Arial"/>
                      </a:endParaRPr>
                    </a:p>
                  </a:txBody>
                  <a:tcPr marL="91440" marR="91440">
                    <a:lnL w="12240">
                      <a:solidFill>
                        <a:srgbClr val="ffffff"/>
                      </a:solidFill>
                    </a:lnL>
                    <a:lnR w="12240">
                      <a:solidFill>
                        <a:srgbClr val="ffffff"/>
                      </a:solidFill>
                    </a:lnR>
                    <a:lnT w="12240">
                      <a:solidFill>
                        <a:srgbClr val="ffffff"/>
                      </a:solidFill>
                    </a:lnT>
                    <a:lnB w="12240">
                      <a:solidFill>
                        <a:srgbClr val="ffffff"/>
                      </a:solidFill>
                    </a:lnB>
                    <a:solidFill>
                      <a:srgbClr val="d0d8e7"/>
                    </a:solidFill>
                  </a:tcPr>
                </a:tc>
                <a:tc>
                  <a:txBody>
                    <a:bodyPr/>
                    <a:p>
                      <a:pPr marL="285840" indent="-285480">
                        <a:lnSpc>
                          <a:spcPct val="100000"/>
                        </a:lnSpc>
                        <a:buClr>
                          <a:srgbClr val="000000"/>
                        </a:buClr>
                        <a:buFont typeface="Arial"/>
                        <a:buChar char="•"/>
                      </a:pPr>
                      <a:r>
                        <a:rPr b="0" lang="de-DE" sz="1600" spc="-1" strike="noStrike">
                          <a:solidFill>
                            <a:srgbClr val="000000"/>
                          </a:solidFill>
                          <a:uFill>
                            <a:solidFill>
                              <a:srgbClr val="ffffff"/>
                            </a:solidFill>
                          </a:uFill>
                          <a:latin typeface="Calibri"/>
                        </a:rPr>
                        <a:t>Anzahl neuer Probleme pro Monat</a:t>
                      </a:r>
                      <a:endParaRPr b="0" lang="de-DE" sz="1800" spc="-1" strike="noStrike">
                        <a:solidFill>
                          <a:srgbClr val="000000"/>
                        </a:solidFill>
                        <a:uFill>
                          <a:solidFill>
                            <a:srgbClr val="ffffff"/>
                          </a:solidFill>
                        </a:uFill>
                        <a:latin typeface="Arial"/>
                      </a:endParaRPr>
                    </a:p>
                    <a:p>
                      <a:pPr marL="285840" indent="-285480">
                        <a:lnSpc>
                          <a:spcPct val="100000"/>
                        </a:lnSpc>
                        <a:buClr>
                          <a:srgbClr val="000000"/>
                        </a:buClr>
                        <a:buFont typeface="Arial"/>
                        <a:buChar char="•"/>
                      </a:pPr>
                      <a:r>
                        <a:rPr b="0" lang="de-DE" sz="1600" spc="-1" strike="noStrike">
                          <a:solidFill>
                            <a:srgbClr val="000000"/>
                          </a:solidFill>
                          <a:uFill>
                            <a:solidFill>
                              <a:srgbClr val="ffffff"/>
                            </a:solidFill>
                          </a:uFill>
                          <a:latin typeface="Calibri"/>
                        </a:rPr>
                        <a:t>Anteil Incidents, zu denen es Problems gibt</a:t>
                      </a:r>
                      <a:endParaRPr b="0" lang="de-DE" sz="1800" spc="-1" strike="noStrike">
                        <a:solidFill>
                          <a:srgbClr val="000000"/>
                        </a:solidFill>
                        <a:uFill>
                          <a:solidFill>
                            <a:srgbClr val="ffffff"/>
                          </a:solidFill>
                        </a:uFill>
                        <a:latin typeface="Arial"/>
                      </a:endParaRPr>
                    </a:p>
                  </a:txBody>
                  <a:tcPr marL="91440" marR="91440">
                    <a:lnL w="12240">
                      <a:solidFill>
                        <a:srgbClr val="ffffff"/>
                      </a:solidFill>
                    </a:lnL>
                    <a:lnR w="12240">
                      <a:solidFill>
                        <a:srgbClr val="ffffff"/>
                      </a:solidFill>
                    </a:lnR>
                    <a:lnT w="12240">
                      <a:solidFill>
                        <a:srgbClr val="ffffff"/>
                      </a:solidFill>
                    </a:lnT>
                    <a:lnB w="12240">
                      <a:solidFill>
                        <a:srgbClr val="ffffff"/>
                      </a:solidFill>
                    </a:lnB>
                    <a:solidFill>
                      <a:srgbClr val="d0d8e7"/>
                    </a:solidFill>
                  </a:tcPr>
                </a:tc>
              </a:tr>
              <a:tr h="695520">
                <a:tc>
                  <a:txBody>
                    <a:bodyPr/>
                    <a:p>
                      <a:pPr>
                        <a:lnSpc>
                          <a:spcPct val="100000"/>
                        </a:lnSpc>
                      </a:pPr>
                      <a:r>
                        <a:rPr b="0" lang="de-DE" sz="1600" spc="-1" strike="noStrike">
                          <a:solidFill>
                            <a:srgbClr val="000000"/>
                          </a:solidFill>
                          <a:uFill>
                            <a:solidFill>
                              <a:srgbClr val="ffffff"/>
                            </a:solidFill>
                          </a:uFill>
                          <a:latin typeface="Calibri"/>
                        </a:rPr>
                        <a:t>Eine KEDB besteht und wird aktuell gehalten</a:t>
                      </a:r>
                      <a:endParaRPr b="0" lang="de-DE" sz="1800" spc="-1" strike="noStrike">
                        <a:solidFill>
                          <a:srgbClr val="000000"/>
                        </a:solidFill>
                        <a:uFill>
                          <a:solidFill>
                            <a:srgbClr val="ffffff"/>
                          </a:solidFill>
                        </a:uFill>
                        <a:latin typeface="Arial"/>
                      </a:endParaRPr>
                    </a:p>
                  </a:txBody>
                  <a:tcPr marL="91440" marR="91440">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c>
                  <a:txBody>
                    <a:bodyPr/>
                    <a:p>
                      <a:pPr marL="285840" indent="-285480">
                        <a:lnSpc>
                          <a:spcPct val="100000"/>
                        </a:lnSpc>
                        <a:buClr>
                          <a:srgbClr val="000000"/>
                        </a:buClr>
                        <a:buFont typeface="Arial"/>
                        <a:buChar char="•"/>
                      </a:pPr>
                      <a:r>
                        <a:rPr b="0" lang="de-DE" sz="1600" spc="-1" strike="noStrike">
                          <a:solidFill>
                            <a:srgbClr val="000000"/>
                          </a:solidFill>
                          <a:uFill>
                            <a:solidFill>
                              <a:srgbClr val="ffffff"/>
                            </a:solidFill>
                          </a:uFill>
                          <a:latin typeface="Calibri"/>
                        </a:rPr>
                        <a:t>Anzahl der bekannten Fehler</a:t>
                      </a:r>
                      <a:endParaRPr b="0" lang="de-DE" sz="1800" spc="-1" strike="noStrike">
                        <a:solidFill>
                          <a:srgbClr val="000000"/>
                        </a:solidFill>
                        <a:uFill>
                          <a:solidFill>
                            <a:srgbClr val="ffffff"/>
                          </a:solidFill>
                        </a:uFill>
                        <a:latin typeface="Arial"/>
                      </a:endParaRPr>
                    </a:p>
                    <a:p>
                      <a:pPr marL="285840" indent="-285480">
                        <a:lnSpc>
                          <a:spcPct val="100000"/>
                        </a:lnSpc>
                        <a:buClr>
                          <a:srgbClr val="000000"/>
                        </a:buClr>
                        <a:buFont typeface="Arial"/>
                        <a:buChar char="•"/>
                      </a:pPr>
                      <a:r>
                        <a:rPr b="0" lang="de-DE" sz="1600" spc="-1" strike="noStrike">
                          <a:solidFill>
                            <a:srgbClr val="000000"/>
                          </a:solidFill>
                          <a:uFill>
                            <a:solidFill>
                              <a:srgbClr val="ffffff"/>
                            </a:solidFill>
                          </a:uFill>
                          <a:latin typeface="Calibri"/>
                        </a:rPr>
                        <a:t>Anzahl der bekannten Fehler, die in den letzten 3 Monaten aktualsiert wurden</a:t>
                      </a:r>
                      <a:endParaRPr b="0" lang="de-DE" sz="1800" spc="-1" strike="noStrike">
                        <a:solidFill>
                          <a:srgbClr val="000000"/>
                        </a:solidFill>
                        <a:uFill>
                          <a:solidFill>
                            <a:srgbClr val="ffffff"/>
                          </a:solidFill>
                        </a:uFill>
                        <a:latin typeface="Arial"/>
                      </a:endParaRPr>
                    </a:p>
                  </a:txBody>
                  <a:tcPr marL="91440" marR="91440">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r>
              <a:tr h="695520">
                <a:tc>
                  <a:txBody>
                    <a:bodyPr/>
                    <a:p>
                      <a:pPr>
                        <a:lnSpc>
                          <a:spcPct val="100000"/>
                        </a:lnSpc>
                      </a:pPr>
                      <a:r>
                        <a:rPr b="0" lang="de-DE" sz="1600" spc="-1" strike="noStrike">
                          <a:solidFill>
                            <a:srgbClr val="000000"/>
                          </a:solidFill>
                          <a:uFill>
                            <a:solidFill>
                              <a:srgbClr val="ffffff"/>
                            </a:solidFill>
                          </a:uFill>
                          <a:latin typeface="Calibri"/>
                        </a:rPr>
                        <a:t>Effektive Workarounds werden in der KEDB beschrieben und den zuständigen Personen im Incident Management zugänglich gemacht</a:t>
                      </a:r>
                      <a:endParaRPr b="0" lang="de-DE" sz="1800" spc="-1" strike="noStrike">
                        <a:solidFill>
                          <a:srgbClr val="000000"/>
                        </a:solidFill>
                        <a:uFill>
                          <a:solidFill>
                            <a:srgbClr val="ffffff"/>
                          </a:solidFill>
                        </a:uFill>
                        <a:latin typeface="Arial"/>
                      </a:endParaRPr>
                    </a:p>
                  </a:txBody>
                  <a:tcPr marL="91440" marR="91440">
                    <a:lnL w="12240">
                      <a:solidFill>
                        <a:srgbClr val="ffffff"/>
                      </a:solidFill>
                    </a:lnL>
                    <a:lnR w="12240">
                      <a:solidFill>
                        <a:srgbClr val="ffffff"/>
                      </a:solidFill>
                    </a:lnR>
                    <a:lnT w="12240">
                      <a:solidFill>
                        <a:srgbClr val="ffffff"/>
                      </a:solidFill>
                    </a:lnT>
                    <a:lnB w="12240">
                      <a:solidFill>
                        <a:srgbClr val="ffffff"/>
                      </a:solidFill>
                    </a:lnB>
                    <a:solidFill>
                      <a:srgbClr val="d0d8e7"/>
                    </a:solidFill>
                  </a:tcPr>
                </a:tc>
                <a:tc>
                  <a:txBody>
                    <a:bodyPr/>
                    <a:p>
                      <a:pPr marL="285840" indent="-285480">
                        <a:lnSpc>
                          <a:spcPct val="100000"/>
                        </a:lnSpc>
                        <a:buClr>
                          <a:srgbClr val="000000"/>
                        </a:buClr>
                        <a:buFont typeface="Arial"/>
                        <a:buChar char="•"/>
                      </a:pPr>
                      <a:r>
                        <a:rPr b="0" lang="de-DE" sz="1600" spc="-1" strike="noStrike">
                          <a:solidFill>
                            <a:srgbClr val="000000"/>
                          </a:solidFill>
                          <a:uFill>
                            <a:solidFill>
                              <a:srgbClr val="ffffff"/>
                            </a:solidFill>
                          </a:uFill>
                          <a:latin typeface="Calibri"/>
                        </a:rPr>
                        <a:t>Anteil von Incidents, die mit einem bekannten Fehler verlinkt sind</a:t>
                      </a:r>
                      <a:endParaRPr b="0" lang="de-DE" sz="1800" spc="-1" strike="noStrike">
                        <a:solidFill>
                          <a:srgbClr val="000000"/>
                        </a:solidFill>
                        <a:uFill>
                          <a:solidFill>
                            <a:srgbClr val="ffffff"/>
                          </a:solidFill>
                        </a:uFill>
                        <a:latin typeface="Arial"/>
                      </a:endParaRPr>
                    </a:p>
                  </a:txBody>
                  <a:tcPr marL="91440" marR="91440">
                    <a:lnL w="12240">
                      <a:solidFill>
                        <a:srgbClr val="ffffff"/>
                      </a:solidFill>
                    </a:lnL>
                    <a:lnR w="12240">
                      <a:solidFill>
                        <a:srgbClr val="ffffff"/>
                      </a:solidFill>
                    </a:lnR>
                    <a:lnT w="12240">
                      <a:solidFill>
                        <a:srgbClr val="ffffff"/>
                      </a:solidFill>
                    </a:lnT>
                    <a:lnB w="12240">
                      <a:solidFill>
                        <a:srgbClr val="ffffff"/>
                      </a:solidFill>
                    </a:lnB>
                    <a:solidFill>
                      <a:srgbClr val="d0d8e7"/>
                    </a:solidFill>
                  </a:tcPr>
                </a:tc>
              </a:tr>
              <a:tr h="293040">
                <a:tc>
                  <a:txBody>
                    <a:bodyPr/>
                    <a:p>
                      <a:pPr>
                        <a:lnSpc>
                          <a:spcPct val="100000"/>
                        </a:lnSpc>
                      </a:pPr>
                      <a:r>
                        <a:rPr b="0" lang="de-DE" sz="1600" spc="-1" strike="noStrike">
                          <a:solidFill>
                            <a:srgbClr val="000000"/>
                          </a:solidFill>
                          <a:uFill>
                            <a:solidFill>
                              <a:srgbClr val="ffffff"/>
                            </a:solidFill>
                          </a:uFill>
                          <a:latin typeface="Calibri"/>
                        </a:rPr>
                        <a:t>Wenn möglich werden Problems gelöst</a:t>
                      </a:r>
                      <a:endParaRPr b="0" lang="de-DE" sz="1800" spc="-1" strike="noStrike">
                        <a:solidFill>
                          <a:srgbClr val="000000"/>
                        </a:solidFill>
                        <a:uFill>
                          <a:solidFill>
                            <a:srgbClr val="ffffff"/>
                          </a:solidFill>
                        </a:uFill>
                        <a:latin typeface="Arial"/>
                      </a:endParaRPr>
                    </a:p>
                  </a:txBody>
                  <a:tcPr marL="91440" marR="91440">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c>
                  <a:txBody>
                    <a:bodyPr/>
                    <a:p>
                      <a:pPr marL="285840" indent="-285480">
                        <a:lnSpc>
                          <a:spcPct val="100000"/>
                        </a:lnSpc>
                        <a:buClr>
                          <a:srgbClr val="000000"/>
                        </a:buClr>
                        <a:buFont typeface="Arial"/>
                        <a:buChar char="•"/>
                      </a:pPr>
                      <a:r>
                        <a:rPr b="0" lang="de-DE" sz="1600" spc="-1" strike="noStrike">
                          <a:solidFill>
                            <a:srgbClr val="000000"/>
                          </a:solidFill>
                          <a:uFill>
                            <a:solidFill>
                              <a:srgbClr val="ffffff"/>
                            </a:solidFill>
                          </a:uFill>
                          <a:latin typeface="Calibri"/>
                        </a:rPr>
                        <a:t>Anteil gelöster Probleme</a:t>
                      </a:r>
                      <a:endParaRPr b="0" lang="de-DE" sz="1800" spc="-1" strike="noStrike">
                        <a:solidFill>
                          <a:srgbClr val="000000"/>
                        </a:solidFill>
                        <a:uFill>
                          <a:solidFill>
                            <a:srgbClr val="ffffff"/>
                          </a:solidFill>
                        </a:uFill>
                        <a:latin typeface="Arial"/>
                      </a:endParaRPr>
                    </a:p>
                  </a:txBody>
                  <a:tcPr marL="91440" marR="91440">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r>
              <a:tr h="896760">
                <a:tc>
                  <a:txBody>
                    <a:bodyPr/>
                    <a:p>
                      <a:pPr>
                        <a:lnSpc>
                          <a:spcPct val="100000"/>
                        </a:lnSpc>
                      </a:pPr>
                      <a:r>
                        <a:rPr b="0" lang="de-DE" sz="1600" spc="-1" strike="noStrike">
                          <a:solidFill>
                            <a:srgbClr val="000000"/>
                          </a:solidFill>
                          <a:uFill>
                            <a:solidFill>
                              <a:srgbClr val="ffffff"/>
                            </a:solidFill>
                          </a:uFill>
                          <a:latin typeface="Calibri"/>
                        </a:rPr>
                        <a:t>Problems werden abgeschlossen</a:t>
                      </a:r>
                      <a:endParaRPr b="0" lang="de-DE" sz="1800" spc="-1" strike="noStrike">
                        <a:solidFill>
                          <a:srgbClr val="000000"/>
                        </a:solidFill>
                        <a:uFill>
                          <a:solidFill>
                            <a:srgbClr val="ffffff"/>
                          </a:solidFill>
                        </a:uFill>
                        <a:latin typeface="Arial"/>
                      </a:endParaRPr>
                    </a:p>
                  </a:txBody>
                  <a:tcPr marL="91440" marR="91440">
                    <a:lnL w="12240">
                      <a:solidFill>
                        <a:srgbClr val="ffffff"/>
                      </a:solidFill>
                    </a:lnL>
                    <a:lnR w="12240">
                      <a:solidFill>
                        <a:srgbClr val="ffffff"/>
                      </a:solidFill>
                    </a:lnR>
                    <a:lnT w="12240">
                      <a:solidFill>
                        <a:srgbClr val="ffffff"/>
                      </a:solidFill>
                    </a:lnT>
                    <a:lnB w="12240">
                      <a:solidFill>
                        <a:srgbClr val="ffffff"/>
                      </a:solidFill>
                    </a:lnB>
                    <a:solidFill>
                      <a:srgbClr val="d0d8e7"/>
                    </a:solidFill>
                  </a:tcPr>
                </a:tc>
                <a:tc>
                  <a:txBody>
                    <a:bodyPr/>
                    <a:p>
                      <a:pPr marL="285840" indent="-285480">
                        <a:lnSpc>
                          <a:spcPct val="100000"/>
                        </a:lnSpc>
                        <a:buClr>
                          <a:srgbClr val="000000"/>
                        </a:buClr>
                        <a:buFont typeface="Arial"/>
                        <a:buChar char="•"/>
                      </a:pPr>
                      <a:r>
                        <a:rPr b="0" lang="de-DE" sz="1600" spc="-1" strike="noStrike">
                          <a:solidFill>
                            <a:srgbClr val="000000"/>
                          </a:solidFill>
                          <a:uFill>
                            <a:solidFill>
                              <a:srgbClr val="ffffff"/>
                            </a:solidFill>
                          </a:uFill>
                          <a:latin typeface="Calibri"/>
                        </a:rPr>
                        <a:t>Alter der ältesten Problem Aufzeichnung</a:t>
                      </a:r>
                      <a:endParaRPr b="0" lang="de-DE" sz="1800" spc="-1" strike="noStrike">
                        <a:solidFill>
                          <a:srgbClr val="000000"/>
                        </a:solidFill>
                        <a:uFill>
                          <a:solidFill>
                            <a:srgbClr val="ffffff"/>
                          </a:solidFill>
                        </a:uFill>
                        <a:latin typeface="Arial"/>
                      </a:endParaRPr>
                    </a:p>
                    <a:p>
                      <a:pPr marL="285840" indent="-285480">
                        <a:lnSpc>
                          <a:spcPct val="100000"/>
                        </a:lnSpc>
                        <a:buClr>
                          <a:srgbClr val="000000"/>
                        </a:buClr>
                        <a:buFont typeface="Arial"/>
                        <a:buChar char="•"/>
                      </a:pPr>
                      <a:r>
                        <a:rPr b="0" lang="de-DE" sz="1600" spc="-1" strike="noStrike">
                          <a:solidFill>
                            <a:srgbClr val="000000"/>
                          </a:solidFill>
                          <a:uFill>
                            <a:solidFill>
                              <a:srgbClr val="ffffff"/>
                            </a:solidFill>
                          </a:uFill>
                          <a:latin typeface="Calibri"/>
                        </a:rPr>
                        <a:t>Alter des ältesten bekannten Fehlers</a:t>
                      </a:r>
                      <a:endParaRPr b="0" lang="de-DE" sz="1800" spc="-1" strike="noStrike">
                        <a:solidFill>
                          <a:srgbClr val="000000"/>
                        </a:solidFill>
                        <a:uFill>
                          <a:solidFill>
                            <a:srgbClr val="ffffff"/>
                          </a:solidFill>
                        </a:uFill>
                        <a:latin typeface="Arial"/>
                      </a:endParaRPr>
                    </a:p>
                    <a:p>
                      <a:pPr marL="285840" indent="-285480">
                        <a:lnSpc>
                          <a:spcPct val="100000"/>
                        </a:lnSpc>
                        <a:buClr>
                          <a:srgbClr val="000000"/>
                        </a:buClr>
                        <a:buFont typeface="Arial"/>
                        <a:buChar char="•"/>
                      </a:pPr>
                      <a:r>
                        <a:rPr b="0" lang="de-DE" sz="1600" spc="-1" strike="noStrike">
                          <a:solidFill>
                            <a:srgbClr val="000000"/>
                          </a:solidFill>
                          <a:uFill>
                            <a:solidFill>
                              <a:srgbClr val="ffffff"/>
                            </a:solidFill>
                          </a:uFill>
                          <a:latin typeface="Calibri"/>
                        </a:rPr>
                        <a:t>Anzahl der Problems, die in den letzten 3 Monaten nicht aktualsiert wurden</a:t>
                      </a:r>
                      <a:endParaRPr b="0" lang="de-DE" sz="1800" spc="-1" strike="noStrike">
                        <a:solidFill>
                          <a:srgbClr val="000000"/>
                        </a:solidFill>
                        <a:uFill>
                          <a:solidFill>
                            <a:srgbClr val="ffffff"/>
                          </a:solidFill>
                        </a:uFill>
                        <a:latin typeface="Arial"/>
                      </a:endParaRPr>
                    </a:p>
                  </a:txBody>
                  <a:tcPr marL="91440" marR="91440">
                    <a:lnL w="12240">
                      <a:solidFill>
                        <a:srgbClr val="ffffff"/>
                      </a:solidFill>
                    </a:lnL>
                    <a:lnR w="12240">
                      <a:solidFill>
                        <a:srgbClr val="ffffff"/>
                      </a:solidFill>
                    </a:lnR>
                    <a:lnT w="12240">
                      <a:solidFill>
                        <a:srgbClr val="ffffff"/>
                      </a:solidFill>
                    </a:lnT>
                    <a:lnB w="12240">
                      <a:solidFill>
                        <a:srgbClr val="ffffff"/>
                      </a:solidFill>
                    </a:lnB>
                    <a:solidFill>
                      <a:srgbClr val="d0d8e7"/>
                    </a:solidFill>
                  </a:tcPr>
                </a:tc>
              </a:tr>
            </a:tbl>
          </a:graphicData>
        </a:graphic>
      </p:graphicFrame>
      <p:sp>
        <p:nvSpPr>
          <p:cNvPr id="700" name="TextShape 3"/>
          <p:cNvSpPr txBox="1"/>
          <p:nvPr/>
        </p:nvSpPr>
        <p:spPr>
          <a:xfrm>
            <a:off x="6553080" y="6430680"/>
            <a:ext cx="2133360" cy="364680"/>
          </a:xfrm>
          <a:prstGeom prst="rect">
            <a:avLst/>
          </a:prstGeom>
          <a:noFill/>
          <a:ln>
            <a:noFill/>
          </a:ln>
        </p:spPr>
        <p:txBody>
          <a:bodyPr anchor="ctr"/>
          <a:p>
            <a:pPr algn="r">
              <a:lnSpc>
                <a:spcPct val="100000"/>
              </a:lnSpc>
            </a:pPr>
            <a:fld id="{2AFE8D5C-3DCB-4AA8-A31B-FDA3912F1C33}" type="slidenum">
              <a:rPr b="0" lang="de-DE" sz="1200" spc="-1" strike="noStrike">
                <a:solidFill>
                  <a:srgbClr val="8b8b8b"/>
                </a:solidFill>
                <a:uFill>
                  <a:solidFill>
                    <a:srgbClr val="ffffff"/>
                  </a:solidFill>
                </a:uFill>
                <a:latin typeface="Calibri"/>
              </a:rPr>
              <a:t>&lt;Foliennummer&gt;</a:t>
            </a:fld>
            <a:endParaRPr b="0" lang="de-DE" sz="1400" spc="-1" strike="noStrike">
              <a:solidFill>
                <a:srgbClr val="000000"/>
              </a:solidFill>
              <a:uFill>
                <a:solidFill>
                  <a:srgbClr val="ffffff"/>
                </a:solidFill>
              </a:uFill>
              <a:latin typeface="Times New Roman"/>
            </a:endParaRPr>
          </a:p>
        </p:txBody>
      </p:sp>
    </p:spTree>
  </p:cSld>
</p:sld>
</file>

<file path=ppt/slides/slide8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701" name="TextShape 1"/>
          <p:cNvSpPr txBox="1"/>
          <p:nvPr/>
        </p:nvSpPr>
        <p:spPr>
          <a:xfrm>
            <a:off x="457200" y="274680"/>
            <a:ext cx="7353360" cy="1047600"/>
          </a:xfrm>
          <a:prstGeom prst="rect">
            <a:avLst/>
          </a:prstGeom>
          <a:noFill/>
          <a:ln>
            <a:noFill/>
          </a:ln>
        </p:spPr>
        <p:txBody>
          <a:bodyPr anchor="ctr"/>
          <a:p>
            <a:pPr>
              <a:lnSpc>
                <a:spcPct val="100000"/>
              </a:lnSpc>
            </a:pPr>
            <a:r>
              <a:rPr b="0" lang="en-US" sz="3200" spc="-1" strike="noStrike">
                <a:solidFill>
                  <a:srgbClr val="c0504d"/>
                </a:solidFill>
                <a:uFill>
                  <a:solidFill>
                    <a:srgbClr val="ffffff"/>
                  </a:solidFill>
                </a:uFill>
                <a:latin typeface="Calibri"/>
              </a:rPr>
              <a:t>Einfaches Anwendungsbeispiel</a:t>
            </a:r>
            <a:endParaRPr b="0" lang="en-US" sz="1800" spc="-1" strike="noStrike">
              <a:solidFill>
                <a:srgbClr val="000000"/>
              </a:solidFill>
              <a:uFill>
                <a:solidFill>
                  <a:srgbClr val="ffffff"/>
                </a:solidFill>
              </a:uFill>
              <a:latin typeface="Calibri"/>
            </a:endParaRPr>
          </a:p>
        </p:txBody>
      </p:sp>
      <p:sp>
        <p:nvSpPr>
          <p:cNvPr id="702" name="TextShape 2"/>
          <p:cNvSpPr txBox="1"/>
          <p:nvPr/>
        </p:nvSpPr>
        <p:spPr>
          <a:xfrm>
            <a:off x="457200" y="1696680"/>
            <a:ext cx="8229240" cy="4625640"/>
          </a:xfrm>
          <a:prstGeom prst="rect">
            <a:avLst/>
          </a:prstGeom>
          <a:noFill/>
          <a:ln>
            <a:noFill/>
          </a:ln>
        </p:spPr>
        <p:txBody>
          <a:bodyPr/>
          <a:p>
            <a:pPr marL="343080" indent="-342720">
              <a:lnSpc>
                <a:spcPct val="100000"/>
              </a:lnSpc>
              <a:buClr>
                <a:srgbClr val="000000"/>
              </a:buClr>
              <a:buFont typeface="Arial"/>
              <a:buChar char="•"/>
            </a:pPr>
            <a:r>
              <a:rPr b="0" lang="en-US" sz="2800" spc="-1" strike="noStrike" u="sng">
                <a:solidFill>
                  <a:srgbClr val="000000"/>
                </a:solidFill>
                <a:uFill>
                  <a:solidFill>
                    <a:srgbClr val="ffffff"/>
                  </a:solidFill>
                </a:uFill>
                <a:latin typeface="Calibri"/>
              </a:rPr>
              <a:t>Im letzten Monat wurden 15 Incidents aufgezeichnet, bei denen sich Kunden über kalte Pizzen beschwert haben</a:t>
            </a:r>
            <a:endParaRPr b="0" lang="en-US" sz="2800" spc="-1" strike="noStrike">
              <a:solidFill>
                <a:srgbClr val="000000"/>
              </a:solidFill>
              <a:uFill>
                <a:solidFill>
                  <a:srgbClr val="ffffff"/>
                </a:solidFill>
              </a:uFill>
              <a:latin typeface="Calibri"/>
            </a:endParaRPr>
          </a:p>
          <a:p>
            <a:endParaRPr b="0" lang="en-US" sz="2800" spc="-1" strike="noStrike">
              <a:solidFill>
                <a:srgbClr val="000000"/>
              </a:solidFill>
              <a:uFill>
                <a:solidFill>
                  <a:srgbClr val="ffffff"/>
                </a:solidFill>
              </a:uFill>
              <a:latin typeface="Calibri"/>
            </a:endParaRPr>
          </a:p>
          <a:p>
            <a:endParaRPr b="0" lang="en-US" sz="2800" spc="-1" strike="noStrike">
              <a:solidFill>
                <a:srgbClr val="000000"/>
              </a:solidFill>
              <a:uFill>
                <a:solidFill>
                  <a:srgbClr val="ffffff"/>
                </a:solidFill>
              </a:uFill>
              <a:latin typeface="Calibri"/>
            </a:endParaRPr>
          </a:p>
          <a:p>
            <a:endParaRPr b="0" lang="en-US" sz="2800" spc="-1" strike="noStrike">
              <a:solidFill>
                <a:srgbClr val="000000"/>
              </a:solidFill>
              <a:uFill>
                <a:solidFill>
                  <a:srgbClr val="ffffff"/>
                </a:solidFill>
              </a:uFill>
              <a:latin typeface="Calibri"/>
            </a:endParaRPr>
          </a:p>
          <a:p>
            <a:pPr lvl="1" marL="743040" indent="-285480">
              <a:lnSpc>
                <a:spcPct val="100000"/>
              </a:lnSpc>
              <a:buClr>
                <a:srgbClr val="000000"/>
              </a:buClr>
              <a:buFont typeface="Arial"/>
              <a:buChar char="–"/>
            </a:pPr>
            <a:r>
              <a:rPr b="0" lang="en-US" sz="2400" spc="-1" strike="noStrike">
                <a:solidFill>
                  <a:srgbClr val="000000"/>
                </a:solidFill>
                <a:uFill>
                  <a:solidFill>
                    <a:srgbClr val="ffffff"/>
                  </a:solidFill>
                </a:uFill>
                <a:latin typeface="Calibri"/>
              </a:rPr>
              <a:t>Zeichnen Sie das Problem auf! (Welche Informationen sollten Pflichtfelder bei der Aufzeichnung sein?)</a:t>
            </a:r>
            <a:endParaRPr b="0" lang="en-US" sz="2000" spc="-1" strike="noStrike">
              <a:solidFill>
                <a:srgbClr val="000000"/>
              </a:solidFill>
              <a:uFill>
                <a:solidFill>
                  <a:srgbClr val="ffffff"/>
                </a:solidFill>
              </a:uFill>
              <a:latin typeface="Calibri"/>
            </a:endParaRPr>
          </a:p>
          <a:p>
            <a:pPr lvl="1" marL="743040" indent="-285480">
              <a:lnSpc>
                <a:spcPct val="100000"/>
              </a:lnSpc>
              <a:buClr>
                <a:srgbClr val="000000"/>
              </a:buClr>
              <a:buFont typeface="Arial"/>
              <a:buChar char="–"/>
            </a:pPr>
            <a:r>
              <a:rPr b="0" lang="en-US" sz="2400" spc="-1" strike="noStrike">
                <a:solidFill>
                  <a:srgbClr val="000000"/>
                </a:solidFill>
                <a:uFill>
                  <a:solidFill>
                    <a:srgbClr val="ffffff"/>
                  </a:solidFill>
                </a:uFill>
                <a:latin typeface="Calibri"/>
              </a:rPr>
              <a:t>Führen Sie eine vorläufige Analyse der möglichen Ursache durch! (Kennen Sie eine Technik zur Problemanalyse?)</a:t>
            </a:r>
            <a:endParaRPr b="0" lang="en-US" sz="2000" spc="-1" strike="noStrike">
              <a:solidFill>
                <a:srgbClr val="000000"/>
              </a:solidFill>
              <a:uFill>
                <a:solidFill>
                  <a:srgbClr val="ffffff"/>
                </a:solidFill>
              </a:uFill>
              <a:latin typeface="Calibri"/>
            </a:endParaRPr>
          </a:p>
        </p:txBody>
      </p:sp>
      <p:sp>
        <p:nvSpPr>
          <p:cNvPr id="703" name="TextShape 3"/>
          <p:cNvSpPr txBox="1"/>
          <p:nvPr/>
        </p:nvSpPr>
        <p:spPr>
          <a:xfrm>
            <a:off x="6553080" y="6430680"/>
            <a:ext cx="2133360" cy="364680"/>
          </a:xfrm>
          <a:prstGeom prst="rect">
            <a:avLst/>
          </a:prstGeom>
          <a:noFill/>
          <a:ln>
            <a:noFill/>
          </a:ln>
        </p:spPr>
        <p:txBody>
          <a:bodyPr anchor="ctr"/>
          <a:p>
            <a:pPr algn="r">
              <a:lnSpc>
                <a:spcPct val="100000"/>
              </a:lnSpc>
            </a:pPr>
            <a:fld id="{5E4E9A8D-B8FC-4EE3-9431-B291840040DA}" type="slidenum">
              <a:rPr b="0" lang="de-DE" sz="1200" spc="-1" strike="noStrike">
                <a:solidFill>
                  <a:srgbClr val="8b8b8b"/>
                </a:solidFill>
                <a:uFill>
                  <a:solidFill>
                    <a:srgbClr val="ffffff"/>
                  </a:solidFill>
                </a:uFill>
                <a:latin typeface="Calibri"/>
              </a:rPr>
              <a:t>&lt;Foliennummer&gt;</a:t>
            </a:fld>
            <a:endParaRPr b="0" lang="de-DE" sz="1400" spc="-1" strike="noStrike">
              <a:solidFill>
                <a:srgbClr val="000000"/>
              </a:solidFill>
              <a:uFill>
                <a:solidFill>
                  <a:srgbClr val="ffffff"/>
                </a:solidFill>
              </a:uFill>
              <a:latin typeface="Times New Roman"/>
            </a:endParaRPr>
          </a:p>
        </p:txBody>
      </p:sp>
      <p:pic>
        <p:nvPicPr>
          <p:cNvPr id="704" name="Picture 2" descr=""/>
          <p:cNvPicPr/>
          <p:nvPr/>
        </p:nvPicPr>
        <p:blipFill>
          <a:blip r:embed="rId1"/>
          <a:stretch/>
        </p:blipFill>
        <p:spPr>
          <a:xfrm>
            <a:off x="3519720" y="2611800"/>
            <a:ext cx="1985400" cy="1360080"/>
          </a:xfrm>
          <a:prstGeom prst="rect">
            <a:avLst/>
          </a:prstGeom>
          <a:ln>
            <a:noFill/>
          </a:ln>
        </p:spPr>
      </p:pic>
    </p:spTree>
  </p:cSld>
</p:sld>
</file>

<file path=ppt/slides/slide8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705" name="TextShape 1"/>
          <p:cNvSpPr txBox="1"/>
          <p:nvPr/>
        </p:nvSpPr>
        <p:spPr>
          <a:xfrm>
            <a:off x="457200" y="274680"/>
            <a:ext cx="7353360" cy="1047600"/>
          </a:xfrm>
          <a:prstGeom prst="rect">
            <a:avLst/>
          </a:prstGeom>
          <a:noFill/>
          <a:ln>
            <a:noFill/>
          </a:ln>
        </p:spPr>
        <p:txBody>
          <a:bodyPr anchor="ctr"/>
          <a:p>
            <a:pPr>
              <a:lnSpc>
                <a:spcPct val="100000"/>
              </a:lnSpc>
            </a:pPr>
            <a:r>
              <a:rPr b="0" lang="en-US" sz="3200" spc="-1" strike="noStrike">
                <a:solidFill>
                  <a:srgbClr val="205595"/>
                </a:solidFill>
                <a:uFill>
                  <a:solidFill>
                    <a:srgbClr val="ffffff"/>
                  </a:solidFill>
                </a:uFill>
                <a:latin typeface="Calibri"/>
              </a:rPr>
              <a:t>Übersicht</a:t>
            </a:r>
            <a:endParaRPr b="0" lang="en-US" sz="1800" spc="-1" strike="noStrike">
              <a:solidFill>
                <a:srgbClr val="000000"/>
              </a:solidFill>
              <a:uFill>
                <a:solidFill>
                  <a:srgbClr val="ffffff"/>
                </a:solidFill>
              </a:uFill>
              <a:latin typeface="Calibri"/>
            </a:endParaRPr>
          </a:p>
        </p:txBody>
      </p:sp>
      <p:sp>
        <p:nvSpPr>
          <p:cNvPr id="706" name="TextShape 2"/>
          <p:cNvSpPr txBox="1"/>
          <p:nvPr/>
        </p:nvSpPr>
        <p:spPr>
          <a:xfrm>
            <a:off x="457200" y="1696680"/>
            <a:ext cx="8229240" cy="4625640"/>
          </a:xfrm>
          <a:prstGeom prst="rect">
            <a:avLst/>
          </a:prstGeom>
          <a:noFill/>
          <a:ln>
            <a:noFill/>
          </a:ln>
        </p:spPr>
        <p:txBody>
          <a:bodyPr/>
          <a:p>
            <a:pPr marL="343080" indent="-342720">
              <a:lnSpc>
                <a:spcPct val="100000"/>
              </a:lnSpc>
              <a:buClr>
                <a:srgbClr val="000000"/>
              </a:buClr>
              <a:buFont typeface="Arial"/>
              <a:buChar char="•"/>
            </a:pPr>
            <a:r>
              <a:rPr b="0" lang="en-US" sz="2800" spc="-1" strike="noStrike">
                <a:solidFill>
                  <a:srgbClr val="000000"/>
                </a:solidFill>
                <a:uFill>
                  <a:solidFill>
                    <a:srgbClr val="ffffff"/>
                  </a:solidFill>
                </a:uFill>
                <a:latin typeface="Calibri"/>
              </a:rPr>
              <a:t>Incident &amp; Service Request Management (ISRM)</a:t>
            </a:r>
            <a:endParaRPr b="0" lang="en-US" sz="2800" spc="-1" strike="noStrike">
              <a:solidFill>
                <a:srgbClr val="000000"/>
              </a:solidFill>
              <a:uFill>
                <a:solidFill>
                  <a:srgbClr val="ffffff"/>
                </a:solidFill>
              </a:uFill>
              <a:latin typeface="Calibri"/>
            </a:endParaRPr>
          </a:p>
          <a:p>
            <a:pPr marL="343080" indent="-342720">
              <a:lnSpc>
                <a:spcPct val="100000"/>
              </a:lnSpc>
              <a:buClr>
                <a:srgbClr val="000000"/>
              </a:buClr>
              <a:buFont typeface="Arial"/>
              <a:buChar char="•"/>
            </a:pPr>
            <a:r>
              <a:rPr b="0" lang="en-US" sz="2800" spc="-1" strike="noStrike">
                <a:solidFill>
                  <a:srgbClr val="000000"/>
                </a:solidFill>
                <a:uFill>
                  <a:solidFill>
                    <a:srgbClr val="ffffff"/>
                  </a:solidFill>
                </a:uFill>
                <a:latin typeface="Calibri"/>
              </a:rPr>
              <a:t>Problem Management (PM)</a:t>
            </a:r>
            <a:endParaRPr b="0" lang="en-US" sz="2800" spc="-1" strike="noStrike">
              <a:solidFill>
                <a:srgbClr val="000000"/>
              </a:solidFill>
              <a:uFill>
                <a:solidFill>
                  <a:srgbClr val="ffffff"/>
                </a:solidFill>
              </a:uFill>
              <a:latin typeface="Calibri"/>
            </a:endParaRPr>
          </a:p>
          <a:p>
            <a:pPr marL="343080" indent="-342720">
              <a:lnSpc>
                <a:spcPct val="100000"/>
              </a:lnSpc>
              <a:buClr>
                <a:srgbClr val="000000"/>
              </a:buClr>
              <a:buFont typeface="Arial"/>
              <a:buChar char="•"/>
            </a:pPr>
            <a:r>
              <a:rPr b="1" lang="en-US" sz="2800" spc="-1" strike="noStrike">
                <a:solidFill>
                  <a:srgbClr val="000000"/>
                </a:solidFill>
                <a:uFill>
                  <a:solidFill>
                    <a:srgbClr val="ffffff"/>
                  </a:solidFill>
                </a:uFill>
                <a:latin typeface="Calibri"/>
              </a:rPr>
              <a:t>Configuration Management (CONFM)</a:t>
            </a:r>
            <a:endParaRPr b="0" lang="en-US" sz="2800" spc="-1" strike="noStrike">
              <a:solidFill>
                <a:srgbClr val="000000"/>
              </a:solidFill>
              <a:uFill>
                <a:solidFill>
                  <a:srgbClr val="ffffff"/>
                </a:solidFill>
              </a:uFill>
              <a:latin typeface="Calibri"/>
            </a:endParaRPr>
          </a:p>
          <a:p>
            <a:pPr marL="343080" indent="-342720">
              <a:lnSpc>
                <a:spcPct val="100000"/>
              </a:lnSpc>
              <a:buClr>
                <a:srgbClr val="000000"/>
              </a:buClr>
              <a:buFont typeface="Arial"/>
              <a:buChar char="•"/>
            </a:pPr>
            <a:r>
              <a:rPr b="0" lang="en-US" sz="2800" spc="-1" strike="noStrike">
                <a:solidFill>
                  <a:srgbClr val="000000"/>
                </a:solidFill>
                <a:uFill>
                  <a:solidFill>
                    <a:srgbClr val="ffffff"/>
                  </a:solidFill>
                </a:uFill>
                <a:latin typeface="Calibri"/>
              </a:rPr>
              <a:t>Change Management (CHM)</a:t>
            </a:r>
            <a:endParaRPr b="0" lang="en-US" sz="2800" spc="-1" strike="noStrike">
              <a:solidFill>
                <a:srgbClr val="000000"/>
              </a:solidFill>
              <a:uFill>
                <a:solidFill>
                  <a:srgbClr val="ffffff"/>
                </a:solidFill>
              </a:uFill>
              <a:latin typeface="Calibri"/>
            </a:endParaRPr>
          </a:p>
          <a:p>
            <a:pPr marL="343080" indent="-342720">
              <a:lnSpc>
                <a:spcPct val="100000"/>
              </a:lnSpc>
              <a:buClr>
                <a:srgbClr val="000000"/>
              </a:buClr>
              <a:buFont typeface="Arial"/>
              <a:buChar char="•"/>
            </a:pPr>
            <a:r>
              <a:rPr b="0" lang="en-US" sz="2800" spc="-1" strike="noStrike">
                <a:solidFill>
                  <a:srgbClr val="000000"/>
                </a:solidFill>
                <a:uFill>
                  <a:solidFill>
                    <a:srgbClr val="ffffff"/>
                  </a:solidFill>
                </a:uFill>
                <a:latin typeface="Calibri"/>
              </a:rPr>
              <a:t>Release &amp; Deployment Management (RDM)</a:t>
            </a:r>
            <a:endParaRPr b="0" lang="en-US" sz="2800" spc="-1" strike="noStrike">
              <a:solidFill>
                <a:srgbClr val="000000"/>
              </a:solidFill>
              <a:uFill>
                <a:solidFill>
                  <a:srgbClr val="ffffff"/>
                </a:solidFill>
              </a:uFill>
              <a:latin typeface="Calibri"/>
            </a:endParaRPr>
          </a:p>
          <a:p>
            <a:pPr marL="343080" indent="-342720">
              <a:lnSpc>
                <a:spcPct val="100000"/>
              </a:lnSpc>
              <a:buClr>
                <a:srgbClr val="000000"/>
              </a:buClr>
              <a:buFont typeface="Arial"/>
              <a:buChar char="•"/>
            </a:pPr>
            <a:r>
              <a:rPr b="0" lang="en-US" sz="2800" spc="-1" strike="noStrike">
                <a:solidFill>
                  <a:srgbClr val="000000"/>
                </a:solidFill>
                <a:uFill>
                  <a:solidFill>
                    <a:srgbClr val="ffffff"/>
                  </a:solidFill>
                </a:uFill>
                <a:latin typeface="Calibri"/>
              </a:rPr>
              <a:t>Continual Service Improvement Management (CSI)</a:t>
            </a:r>
            <a:endParaRPr b="0" lang="en-US" sz="2800" spc="-1" strike="noStrike">
              <a:solidFill>
                <a:srgbClr val="000000"/>
              </a:solidFill>
              <a:uFill>
                <a:solidFill>
                  <a:srgbClr val="ffffff"/>
                </a:solidFill>
              </a:uFill>
              <a:latin typeface="Calibri"/>
            </a:endParaRPr>
          </a:p>
        </p:txBody>
      </p:sp>
      <p:sp>
        <p:nvSpPr>
          <p:cNvPr id="707" name="TextShape 3"/>
          <p:cNvSpPr txBox="1"/>
          <p:nvPr/>
        </p:nvSpPr>
        <p:spPr>
          <a:xfrm>
            <a:off x="6553080" y="6430680"/>
            <a:ext cx="2133360" cy="364680"/>
          </a:xfrm>
          <a:prstGeom prst="rect">
            <a:avLst/>
          </a:prstGeom>
          <a:noFill/>
          <a:ln>
            <a:noFill/>
          </a:ln>
        </p:spPr>
        <p:txBody>
          <a:bodyPr anchor="ctr"/>
          <a:p>
            <a:pPr algn="r">
              <a:lnSpc>
                <a:spcPct val="100000"/>
              </a:lnSpc>
            </a:pPr>
            <a:fld id="{132F33AB-F5C4-41D6-8E1E-16E1886ECF66}" type="slidenum">
              <a:rPr b="0" lang="de-DE" sz="1200" spc="-1" strike="noStrike">
                <a:solidFill>
                  <a:srgbClr val="8b8b8b"/>
                </a:solidFill>
                <a:uFill>
                  <a:solidFill>
                    <a:srgbClr val="ffffff"/>
                  </a:solidFill>
                </a:uFill>
                <a:latin typeface="Calibri"/>
              </a:rPr>
              <a:t>&lt;Foliennummer&gt;</a:t>
            </a:fld>
            <a:endParaRPr b="0" lang="de-DE" sz="1400" spc="-1" strike="noStrike">
              <a:solidFill>
                <a:srgbClr val="000000"/>
              </a:solidFill>
              <a:uFill>
                <a:solidFill>
                  <a:srgbClr val="ffffff"/>
                </a:solidFill>
              </a:uFill>
              <a:latin typeface="Times New Roman"/>
            </a:endParaRPr>
          </a:p>
        </p:txBody>
      </p:sp>
    </p:spTree>
  </p:cSld>
</p:sld>
</file>

<file path=ppt/slides/slide8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708" name="TextShape 1"/>
          <p:cNvSpPr txBox="1"/>
          <p:nvPr/>
        </p:nvSpPr>
        <p:spPr>
          <a:xfrm>
            <a:off x="685800" y="2130480"/>
            <a:ext cx="7772040" cy="1469520"/>
          </a:xfrm>
          <a:prstGeom prst="rect">
            <a:avLst/>
          </a:prstGeom>
          <a:noFill/>
          <a:ln>
            <a:noFill/>
          </a:ln>
        </p:spPr>
        <p:txBody>
          <a:bodyPr anchor="ctr"/>
          <a:p>
            <a:pPr algn="ctr">
              <a:lnSpc>
                <a:spcPct val="100000"/>
              </a:lnSpc>
            </a:pPr>
            <a:r>
              <a:rPr b="1" lang="en-US" sz="3200" spc="-1" strike="noStrike">
                <a:solidFill>
                  <a:srgbClr val="205595"/>
                </a:solidFill>
                <a:uFill>
                  <a:solidFill>
                    <a:srgbClr val="ffffff"/>
                  </a:solidFill>
                </a:uFill>
                <a:latin typeface="Calibri"/>
              </a:rPr>
              <a:t>Configuration Management (CONFM)</a:t>
            </a:r>
            <a:endParaRPr b="0" lang="en-US" sz="1800" spc="-1" strike="noStrike">
              <a:solidFill>
                <a:srgbClr val="000000"/>
              </a:solidFill>
              <a:uFill>
                <a:solidFill>
                  <a:srgbClr val="ffffff"/>
                </a:solidFill>
              </a:uFill>
              <a:latin typeface="Calibri"/>
            </a:endParaRPr>
          </a:p>
        </p:txBody>
      </p:sp>
      <p:sp>
        <p:nvSpPr>
          <p:cNvPr id="709" name="TextShape 2"/>
          <p:cNvSpPr txBox="1"/>
          <p:nvPr/>
        </p:nvSpPr>
        <p:spPr>
          <a:xfrm>
            <a:off x="6553080" y="6430680"/>
            <a:ext cx="2133360" cy="364680"/>
          </a:xfrm>
          <a:prstGeom prst="rect">
            <a:avLst/>
          </a:prstGeom>
          <a:noFill/>
          <a:ln>
            <a:noFill/>
          </a:ln>
        </p:spPr>
        <p:txBody>
          <a:bodyPr anchor="ctr"/>
          <a:p>
            <a:pPr algn="r">
              <a:lnSpc>
                <a:spcPct val="100000"/>
              </a:lnSpc>
            </a:pPr>
            <a:fld id="{BEAE4692-7761-449F-9659-53510AFEBBCB}" type="slidenum">
              <a:rPr b="0" lang="de-DE" sz="1200" spc="-1" strike="noStrike">
                <a:solidFill>
                  <a:srgbClr val="ffffff"/>
                </a:solidFill>
                <a:uFill>
                  <a:solidFill>
                    <a:srgbClr val="ffffff"/>
                  </a:solidFill>
                </a:uFill>
                <a:latin typeface="Calibri"/>
              </a:rPr>
              <a:t>&lt;Foliennummer&gt;</a:t>
            </a:fld>
            <a:endParaRPr b="0" lang="de-DE" sz="1400" spc="-1" strike="noStrike">
              <a:solidFill>
                <a:srgbClr val="000000"/>
              </a:solidFill>
              <a:uFill>
                <a:solidFill>
                  <a:srgbClr val="ffffff"/>
                </a:solidFill>
              </a:uFill>
              <a:latin typeface="Times New Roman"/>
            </a:endParaRPr>
          </a:p>
        </p:txBody>
      </p:sp>
      <p:sp>
        <p:nvSpPr>
          <p:cNvPr id="710" name="TextShape 3"/>
          <p:cNvSpPr txBox="1"/>
          <p:nvPr/>
        </p:nvSpPr>
        <p:spPr>
          <a:xfrm>
            <a:off x="1371600" y="3886200"/>
            <a:ext cx="6400440" cy="1752120"/>
          </a:xfrm>
          <a:prstGeom prst="rect">
            <a:avLst/>
          </a:prstGeom>
          <a:noFill/>
          <a:ln>
            <a:noFill/>
          </a:ln>
        </p:spPr>
        <p:txBody>
          <a:bodyPr/>
          <a:p>
            <a:pPr algn="ctr"/>
            <a:endParaRPr b="0" lang="de-DE" sz="3200" spc="-1" strike="noStrike">
              <a:solidFill>
                <a:srgbClr val="000000"/>
              </a:solidFill>
              <a:uFill>
                <a:solidFill>
                  <a:srgbClr val="ffffff"/>
                </a:solidFill>
              </a:uFill>
              <a:latin typeface="Arial"/>
            </a:endParaRPr>
          </a:p>
        </p:txBody>
      </p:sp>
      <p:sp>
        <p:nvSpPr>
          <p:cNvPr id="711" name="CustomShape 4"/>
          <p:cNvSpPr/>
          <p:nvPr/>
        </p:nvSpPr>
        <p:spPr>
          <a:xfrm>
            <a:off x="1371600" y="3933720"/>
            <a:ext cx="6400440" cy="1704600"/>
          </a:xfrm>
          <a:prstGeom prst="snip1Rect">
            <a:avLst>
              <a:gd name="adj" fmla="val 16667"/>
            </a:avLst>
          </a:prstGeom>
          <a:solidFill>
            <a:schemeClr val="accent1">
              <a:lumMod val="60000"/>
              <a:lumOff val="40000"/>
              <a:alpha val="37000"/>
            </a:schemeClr>
          </a:solidFill>
          <a:ln>
            <a:round/>
          </a:ln>
        </p:spPr>
        <p:style>
          <a:lnRef idx="2">
            <a:schemeClr val="accent1">
              <a:shade val="50000"/>
            </a:schemeClr>
          </a:lnRef>
          <a:fillRef idx="1">
            <a:schemeClr val="accent1"/>
          </a:fillRef>
          <a:effectRef idx="0">
            <a:schemeClr val="accent1"/>
          </a:effectRef>
          <a:fontRef idx="minor"/>
        </p:style>
      </p:sp>
      <p:sp>
        <p:nvSpPr>
          <p:cNvPr id="712" name="CustomShape 5"/>
          <p:cNvSpPr/>
          <p:nvPr/>
        </p:nvSpPr>
        <p:spPr>
          <a:xfrm>
            <a:off x="1445760" y="4040640"/>
            <a:ext cx="1706040" cy="329040"/>
          </a:xfrm>
          <a:prstGeom prst="rect">
            <a:avLst/>
          </a:prstGeom>
          <a:ln>
            <a:round/>
          </a:ln>
        </p:spPr>
        <p:style>
          <a:lnRef idx="2">
            <a:schemeClr val="accent1">
              <a:shade val="50000"/>
            </a:schemeClr>
          </a:lnRef>
          <a:fillRef idx="1">
            <a:schemeClr val="accent1"/>
          </a:fillRef>
          <a:effectRef idx="0">
            <a:schemeClr val="accent1"/>
          </a:effectRef>
          <a:fontRef idx="minor"/>
        </p:style>
        <p:txBody>
          <a:bodyPr lIns="90000" rIns="90000" tIns="45000" bIns="45000" anchor="ctr"/>
          <a:p>
            <a:pPr algn="ctr">
              <a:lnSpc>
                <a:spcPct val="100000"/>
              </a:lnSpc>
            </a:pPr>
            <a:r>
              <a:rPr b="0" lang="de-DE" sz="1800" spc="-1" strike="noStrike">
                <a:solidFill>
                  <a:srgbClr val="ffffff"/>
                </a:solidFill>
                <a:uFill>
                  <a:solidFill>
                    <a:srgbClr val="ffffff"/>
                  </a:solidFill>
                </a:uFill>
                <a:latin typeface="Calibri"/>
              </a:rPr>
              <a:t>Zielsetzung</a:t>
            </a:r>
            <a:endParaRPr b="0" lang="de-DE" sz="1800" spc="-1" strike="noStrike">
              <a:solidFill>
                <a:srgbClr val="000000"/>
              </a:solidFill>
              <a:uFill>
                <a:solidFill>
                  <a:srgbClr val="ffffff"/>
                </a:solidFill>
              </a:uFill>
              <a:latin typeface="Arial"/>
            </a:endParaRPr>
          </a:p>
        </p:txBody>
      </p:sp>
      <p:sp>
        <p:nvSpPr>
          <p:cNvPr id="713" name="CustomShape 6"/>
          <p:cNvSpPr/>
          <p:nvPr/>
        </p:nvSpPr>
        <p:spPr>
          <a:xfrm>
            <a:off x="1445760" y="4448520"/>
            <a:ext cx="6326280" cy="639000"/>
          </a:xfrm>
          <a:prstGeom prst="rect">
            <a:avLst/>
          </a:prstGeom>
          <a:noFill/>
          <a:ln>
            <a:noFill/>
          </a:ln>
        </p:spPr>
        <p:style>
          <a:lnRef idx="0"/>
          <a:fillRef idx="0"/>
          <a:effectRef idx="0"/>
          <a:fontRef idx="minor"/>
        </p:style>
        <p:txBody>
          <a:bodyPr lIns="90000" rIns="90000" tIns="45000" bIns="45000"/>
          <a:p>
            <a:pPr>
              <a:lnSpc>
                <a:spcPct val="100000"/>
              </a:lnSpc>
            </a:pPr>
            <a:r>
              <a:rPr b="0" lang="de-DE" sz="1800" spc="-1" strike="noStrike">
                <a:solidFill>
                  <a:srgbClr val="000000"/>
                </a:solidFill>
                <a:uFill>
                  <a:solidFill>
                    <a:srgbClr val="ffffff"/>
                  </a:solidFill>
                </a:uFill>
                <a:latin typeface="Calibri"/>
              </a:rPr>
              <a:t>Bereitstellung und Verwaltung eines logischen Modells aller Configuration Items sowie derer Beziehungen und Abhängigkeiten</a:t>
            </a:r>
            <a:endParaRPr b="0" lang="de-DE" sz="1800" spc="-1" strike="noStrike">
              <a:solidFill>
                <a:srgbClr val="000000"/>
              </a:solidFill>
              <a:uFill>
                <a:solidFill>
                  <a:srgbClr val="ffffff"/>
                </a:solidFill>
              </a:uFill>
              <a:latin typeface="Arial"/>
            </a:endParaRPr>
          </a:p>
        </p:txBody>
      </p:sp>
    </p:spTree>
  </p:cSld>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92" name="TextShape 1"/>
          <p:cNvSpPr txBox="1"/>
          <p:nvPr/>
        </p:nvSpPr>
        <p:spPr>
          <a:xfrm>
            <a:off x="457200" y="274680"/>
            <a:ext cx="7353360" cy="1047600"/>
          </a:xfrm>
          <a:prstGeom prst="rect">
            <a:avLst/>
          </a:prstGeom>
          <a:noFill/>
          <a:ln>
            <a:noFill/>
          </a:ln>
        </p:spPr>
        <p:txBody>
          <a:bodyPr anchor="ctr"/>
          <a:p>
            <a:pPr>
              <a:lnSpc>
                <a:spcPct val="100000"/>
              </a:lnSpc>
            </a:pPr>
            <a:r>
              <a:rPr b="0" lang="en-US" sz="3200" spc="-1" strike="noStrike">
                <a:solidFill>
                  <a:srgbClr val="205595"/>
                </a:solidFill>
                <a:uFill>
                  <a:solidFill>
                    <a:srgbClr val="ffffff"/>
                  </a:solidFill>
                </a:uFill>
                <a:latin typeface="Calibri"/>
              </a:rPr>
              <a:t>Service-Management-System (SMS)</a:t>
            </a:r>
            <a:endParaRPr b="0" lang="en-US" sz="1800" spc="-1" strike="noStrike">
              <a:solidFill>
                <a:srgbClr val="000000"/>
              </a:solidFill>
              <a:uFill>
                <a:solidFill>
                  <a:srgbClr val="ffffff"/>
                </a:solidFill>
              </a:uFill>
              <a:latin typeface="Calibri"/>
            </a:endParaRPr>
          </a:p>
        </p:txBody>
      </p:sp>
      <p:sp>
        <p:nvSpPr>
          <p:cNvPr id="193" name="TextShape 2"/>
          <p:cNvSpPr txBox="1"/>
          <p:nvPr/>
        </p:nvSpPr>
        <p:spPr>
          <a:xfrm>
            <a:off x="457200" y="1696680"/>
            <a:ext cx="8229240" cy="4625640"/>
          </a:xfrm>
          <a:prstGeom prst="rect">
            <a:avLst/>
          </a:prstGeom>
          <a:noFill/>
          <a:ln>
            <a:noFill/>
          </a:ln>
        </p:spPr>
        <p:txBody>
          <a:bodyPr/>
          <a:p>
            <a:pPr>
              <a:lnSpc>
                <a:spcPct val="100000"/>
              </a:lnSpc>
            </a:pPr>
            <a:endParaRPr b="0" lang="en-US" sz="2800" spc="-1" strike="noStrike">
              <a:solidFill>
                <a:srgbClr val="000000"/>
              </a:solidFill>
              <a:uFill>
                <a:solidFill>
                  <a:srgbClr val="ffffff"/>
                </a:solidFill>
              </a:uFill>
              <a:latin typeface="Calibri"/>
            </a:endParaRPr>
          </a:p>
          <a:p>
            <a:pPr>
              <a:lnSpc>
                <a:spcPct val="100000"/>
              </a:lnSpc>
            </a:pPr>
            <a:endParaRPr b="0" lang="en-US" sz="2800" spc="-1" strike="noStrike">
              <a:solidFill>
                <a:srgbClr val="000000"/>
              </a:solidFill>
              <a:uFill>
                <a:solidFill>
                  <a:srgbClr val="ffffff"/>
                </a:solidFill>
              </a:uFill>
              <a:latin typeface="Calibri"/>
            </a:endParaRPr>
          </a:p>
          <a:p>
            <a:pPr>
              <a:lnSpc>
                <a:spcPct val="100000"/>
              </a:lnSpc>
            </a:pPr>
            <a:endParaRPr b="0" lang="en-US" sz="2800" spc="-1" strike="noStrike">
              <a:solidFill>
                <a:srgbClr val="000000"/>
              </a:solidFill>
              <a:uFill>
                <a:solidFill>
                  <a:srgbClr val="ffffff"/>
                </a:solidFill>
              </a:uFill>
              <a:latin typeface="Calibri"/>
            </a:endParaRPr>
          </a:p>
          <a:p>
            <a:pPr marL="343080" indent="-342720">
              <a:lnSpc>
                <a:spcPct val="100000"/>
              </a:lnSpc>
              <a:buClr>
                <a:srgbClr val="000000"/>
              </a:buClr>
              <a:buFont typeface="Arial"/>
              <a:buChar char="•"/>
            </a:pPr>
            <a:r>
              <a:rPr b="0" lang="en-US" sz="2800" spc="-1" strike="noStrike">
                <a:solidFill>
                  <a:srgbClr val="000000"/>
                </a:solidFill>
                <a:uFill>
                  <a:solidFill>
                    <a:srgbClr val="ffffff"/>
                  </a:solidFill>
                </a:uFill>
                <a:latin typeface="Calibri"/>
              </a:rPr>
              <a:t>Kernelemente in einem SMS:</a:t>
            </a:r>
            <a:endParaRPr b="0" lang="en-US" sz="2800" spc="-1" strike="noStrike">
              <a:solidFill>
                <a:srgbClr val="000000"/>
              </a:solidFill>
              <a:uFill>
                <a:solidFill>
                  <a:srgbClr val="ffffff"/>
                </a:solidFill>
              </a:uFill>
              <a:latin typeface="Calibri"/>
            </a:endParaRPr>
          </a:p>
          <a:p>
            <a:pPr lvl="1" marL="743040" indent="-285480">
              <a:lnSpc>
                <a:spcPct val="100000"/>
              </a:lnSpc>
              <a:buClr>
                <a:srgbClr val="000000"/>
              </a:buClr>
              <a:buFont typeface="Arial"/>
              <a:buChar char="–"/>
            </a:pPr>
            <a:r>
              <a:rPr b="0" lang="en-US" sz="2400" spc="-1" strike="noStrike">
                <a:solidFill>
                  <a:srgbClr val="000000"/>
                </a:solidFill>
                <a:uFill>
                  <a:solidFill>
                    <a:srgbClr val="ffffff"/>
                  </a:solidFill>
                </a:uFill>
                <a:latin typeface="Calibri"/>
              </a:rPr>
              <a:t>Richtlinien</a:t>
            </a:r>
            <a:endParaRPr b="0" lang="en-US" sz="2000" spc="-1" strike="noStrike">
              <a:solidFill>
                <a:srgbClr val="000000"/>
              </a:solidFill>
              <a:uFill>
                <a:solidFill>
                  <a:srgbClr val="ffffff"/>
                </a:solidFill>
              </a:uFill>
              <a:latin typeface="Calibri"/>
            </a:endParaRPr>
          </a:p>
          <a:p>
            <a:pPr lvl="1" marL="743040" indent="-285480">
              <a:lnSpc>
                <a:spcPct val="100000"/>
              </a:lnSpc>
              <a:buClr>
                <a:srgbClr val="000000"/>
              </a:buClr>
              <a:buFont typeface="Arial"/>
              <a:buChar char="–"/>
            </a:pPr>
            <a:r>
              <a:rPr b="0" lang="en-US" sz="2400" spc="-1" strike="noStrike">
                <a:solidFill>
                  <a:srgbClr val="000000"/>
                </a:solidFill>
                <a:uFill>
                  <a:solidFill>
                    <a:srgbClr val="ffffff"/>
                  </a:solidFill>
                </a:uFill>
                <a:latin typeface="Calibri"/>
              </a:rPr>
              <a:t>Prozesse</a:t>
            </a:r>
            <a:endParaRPr b="0" lang="en-US" sz="2000" spc="-1" strike="noStrike">
              <a:solidFill>
                <a:srgbClr val="000000"/>
              </a:solidFill>
              <a:uFill>
                <a:solidFill>
                  <a:srgbClr val="ffffff"/>
                </a:solidFill>
              </a:uFill>
              <a:latin typeface="Calibri"/>
            </a:endParaRPr>
          </a:p>
          <a:p>
            <a:pPr lvl="2" marL="1143000" indent="-228240">
              <a:lnSpc>
                <a:spcPct val="100000"/>
              </a:lnSpc>
              <a:buClr>
                <a:srgbClr val="000000"/>
              </a:buClr>
              <a:buFont typeface="Arial"/>
              <a:buChar char="•"/>
            </a:pPr>
            <a:r>
              <a:rPr b="0" lang="en-US" sz="2000" spc="-1" strike="noStrike">
                <a:solidFill>
                  <a:srgbClr val="000000"/>
                </a:solidFill>
                <a:uFill>
                  <a:solidFill>
                    <a:srgbClr val="ffffff"/>
                  </a:solidFill>
                </a:uFill>
                <a:latin typeface="Calibri"/>
              </a:rPr>
              <a:t>Inputs</a:t>
            </a:r>
            <a:endParaRPr b="0" lang="en-US" sz="1800" spc="-1" strike="noStrike">
              <a:solidFill>
                <a:srgbClr val="000000"/>
              </a:solidFill>
              <a:uFill>
                <a:solidFill>
                  <a:srgbClr val="ffffff"/>
                </a:solidFill>
              </a:uFill>
              <a:latin typeface="Calibri"/>
            </a:endParaRPr>
          </a:p>
          <a:p>
            <a:pPr lvl="2" marL="1143000" indent="-228240">
              <a:lnSpc>
                <a:spcPct val="100000"/>
              </a:lnSpc>
              <a:buClr>
                <a:srgbClr val="000000"/>
              </a:buClr>
              <a:buFont typeface="Arial"/>
              <a:buChar char="•"/>
            </a:pPr>
            <a:r>
              <a:rPr b="0" lang="en-US" sz="2000" spc="-1" strike="noStrike">
                <a:solidFill>
                  <a:srgbClr val="000000"/>
                </a:solidFill>
                <a:uFill>
                  <a:solidFill>
                    <a:srgbClr val="ffffff"/>
                  </a:solidFill>
                </a:uFill>
                <a:latin typeface="Calibri"/>
              </a:rPr>
              <a:t>Aktivitäten</a:t>
            </a:r>
            <a:endParaRPr b="0" lang="en-US" sz="1800" spc="-1" strike="noStrike">
              <a:solidFill>
                <a:srgbClr val="000000"/>
              </a:solidFill>
              <a:uFill>
                <a:solidFill>
                  <a:srgbClr val="ffffff"/>
                </a:solidFill>
              </a:uFill>
              <a:latin typeface="Calibri"/>
            </a:endParaRPr>
          </a:p>
          <a:p>
            <a:pPr lvl="2" marL="1143000" indent="-228240">
              <a:lnSpc>
                <a:spcPct val="100000"/>
              </a:lnSpc>
              <a:buClr>
                <a:srgbClr val="000000"/>
              </a:buClr>
              <a:buFont typeface="Arial"/>
              <a:buChar char="•"/>
            </a:pPr>
            <a:r>
              <a:rPr b="0" lang="en-US" sz="2000" spc="-1" strike="noStrike">
                <a:solidFill>
                  <a:srgbClr val="000000"/>
                </a:solidFill>
                <a:uFill>
                  <a:solidFill>
                    <a:srgbClr val="ffffff"/>
                  </a:solidFill>
                </a:uFill>
                <a:latin typeface="Calibri"/>
              </a:rPr>
              <a:t>Rollen und Verantwortlichkeiten</a:t>
            </a:r>
            <a:endParaRPr b="0" lang="en-US" sz="1800" spc="-1" strike="noStrike">
              <a:solidFill>
                <a:srgbClr val="000000"/>
              </a:solidFill>
              <a:uFill>
                <a:solidFill>
                  <a:srgbClr val="ffffff"/>
                </a:solidFill>
              </a:uFill>
              <a:latin typeface="Calibri"/>
            </a:endParaRPr>
          </a:p>
          <a:p>
            <a:pPr lvl="2" marL="1143000" indent="-228240">
              <a:lnSpc>
                <a:spcPct val="100000"/>
              </a:lnSpc>
              <a:buClr>
                <a:srgbClr val="000000"/>
              </a:buClr>
              <a:buFont typeface="Arial"/>
              <a:buChar char="•"/>
            </a:pPr>
            <a:r>
              <a:rPr b="0" lang="en-US" sz="2000" spc="-1" strike="noStrike">
                <a:solidFill>
                  <a:srgbClr val="000000"/>
                </a:solidFill>
                <a:uFill>
                  <a:solidFill>
                    <a:srgbClr val="ffffff"/>
                  </a:solidFill>
                </a:uFill>
                <a:latin typeface="Calibri"/>
              </a:rPr>
              <a:t>Outputs</a:t>
            </a:r>
            <a:endParaRPr b="0" lang="en-US" sz="1800" spc="-1" strike="noStrike">
              <a:solidFill>
                <a:srgbClr val="000000"/>
              </a:solidFill>
              <a:uFill>
                <a:solidFill>
                  <a:srgbClr val="ffffff"/>
                </a:solidFill>
              </a:uFill>
              <a:latin typeface="Calibri"/>
            </a:endParaRPr>
          </a:p>
          <a:p>
            <a:pPr lvl="1" marL="743040" indent="-285480">
              <a:lnSpc>
                <a:spcPct val="100000"/>
              </a:lnSpc>
              <a:buClr>
                <a:srgbClr val="000000"/>
              </a:buClr>
              <a:buFont typeface="Arial"/>
              <a:buChar char="–"/>
            </a:pPr>
            <a:r>
              <a:rPr b="0" lang="en-US" sz="2400" spc="-1" strike="noStrike">
                <a:solidFill>
                  <a:srgbClr val="000000"/>
                </a:solidFill>
                <a:uFill>
                  <a:solidFill>
                    <a:srgbClr val="ffffff"/>
                  </a:solidFill>
                </a:uFill>
                <a:latin typeface="Calibri"/>
              </a:rPr>
              <a:t>Verfahren</a:t>
            </a:r>
            <a:endParaRPr b="0" lang="en-US" sz="2000" spc="-1" strike="noStrike">
              <a:solidFill>
                <a:srgbClr val="000000"/>
              </a:solidFill>
              <a:uFill>
                <a:solidFill>
                  <a:srgbClr val="ffffff"/>
                </a:solidFill>
              </a:uFill>
              <a:latin typeface="Calibri"/>
            </a:endParaRPr>
          </a:p>
        </p:txBody>
      </p:sp>
      <p:sp>
        <p:nvSpPr>
          <p:cNvPr id="194" name="TextShape 3"/>
          <p:cNvSpPr txBox="1"/>
          <p:nvPr/>
        </p:nvSpPr>
        <p:spPr>
          <a:xfrm>
            <a:off x="6553080" y="6430680"/>
            <a:ext cx="2133360" cy="364680"/>
          </a:xfrm>
          <a:prstGeom prst="rect">
            <a:avLst/>
          </a:prstGeom>
          <a:noFill/>
          <a:ln>
            <a:noFill/>
          </a:ln>
        </p:spPr>
        <p:txBody>
          <a:bodyPr anchor="ctr"/>
          <a:p>
            <a:pPr algn="r">
              <a:lnSpc>
                <a:spcPct val="100000"/>
              </a:lnSpc>
            </a:pPr>
            <a:fld id="{6FAE7F1C-2D64-4AE9-A0DD-CC2537001E3C}" type="slidenum">
              <a:rPr b="0" lang="de-DE" sz="1200" spc="-1" strike="noStrike">
                <a:solidFill>
                  <a:srgbClr val="8b8b8b"/>
                </a:solidFill>
                <a:uFill>
                  <a:solidFill>
                    <a:srgbClr val="ffffff"/>
                  </a:solidFill>
                </a:uFill>
                <a:latin typeface="Calibri"/>
              </a:rPr>
              <a:t>&lt;Foliennummer&gt;</a:t>
            </a:fld>
            <a:endParaRPr b="0" lang="de-DE" sz="1400" spc="-1" strike="noStrike">
              <a:solidFill>
                <a:srgbClr val="000000"/>
              </a:solidFill>
              <a:uFill>
                <a:solidFill>
                  <a:srgbClr val="ffffff"/>
                </a:solidFill>
              </a:uFill>
              <a:latin typeface="Times New Roman"/>
            </a:endParaRPr>
          </a:p>
        </p:txBody>
      </p:sp>
      <p:graphicFrame>
        <p:nvGraphicFramePr>
          <p:cNvPr id="195" name="Table 4"/>
          <p:cNvGraphicFramePr/>
          <p:nvPr/>
        </p:nvGraphicFramePr>
        <p:xfrm>
          <a:off x="457200" y="1696680"/>
          <a:ext cx="8229240" cy="911520"/>
        </p:xfrm>
        <a:graphic>
          <a:graphicData uri="http://schemas.openxmlformats.org/drawingml/2006/table">
            <a:tbl>
              <a:tblPr/>
              <a:tblGrid>
                <a:gridCol w="8229600"/>
              </a:tblGrid>
              <a:tr h="198720">
                <a:tc>
                  <a:txBody>
                    <a:bodyPr lIns="68400" rIns="68400" tIns="0" bIns="0"/>
                    <a:p>
                      <a:pPr>
                        <a:lnSpc>
                          <a:spcPct val="100000"/>
                        </a:lnSpc>
                      </a:pPr>
                      <a:r>
                        <a:rPr b="1" lang="de-DE" sz="1400" spc="-1" strike="noStrike">
                          <a:solidFill>
                            <a:srgbClr val="ffffff"/>
                          </a:solidFill>
                          <a:uFill>
                            <a:solidFill>
                              <a:srgbClr val="ffffff"/>
                            </a:solidFill>
                          </a:uFill>
                          <a:latin typeface="Calibri"/>
                        </a:rPr>
                        <a:t>Definition nach FitSM-0:</a:t>
                      </a:r>
                      <a:endParaRPr b="0" lang="de-DE" sz="1800" spc="-1" strike="noStrike">
                        <a:solidFill>
                          <a:srgbClr val="000000"/>
                        </a:solidFill>
                        <a:uFill>
                          <a:solidFill>
                            <a:srgbClr val="ffffff"/>
                          </a:solidFill>
                        </a:uFill>
                        <a:latin typeface="Arial"/>
                      </a:endParaRPr>
                    </a:p>
                  </a:txBody>
                  <a:tcPr marL="68400" marR="68400">
                    <a:lnL w="12240">
                      <a:solidFill>
                        <a:srgbClr val="4f81bd"/>
                      </a:solidFill>
                    </a:lnL>
                    <a:lnR w="12240">
                      <a:solidFill>
                        <a:srgbClr val="4f81bd"/>
                      </a:solidFill>
                    </a:lnR>
                    <a:lnT w="12240">
                      <a:solidFill>
                        <a:srgbClr val="4f81bd"/>
                      </a:solidFill>
                    </a:lnT>
                    <a:lnB w="12240">
                      <a:solidFill>
                        <a:srgbClr val="4f81bd"/>
                      </a:solidFill>
                    </a:lnB>
                    <a:solidFill>
                      <a:srgbClr val="4f81bd"/>
                    </a:solidFill>
                  </a:tcPr>
                </a:tc>
              </a:tr>
              <a:tr h="712800">
                <a:tc>
                  <a:txBody>
                    <a:bodyPr lIns="68400" rIns="68400" tIns="0" bIns="0"/>
                    <a:p>
                      <a:pPr>
                        <a:lnSpc>
                          <a:spcPct val="100000"/>
                        </a:lnSpc>
                      </a:pPr>
                      <a:r>
                        <a:rPr b="0" lang="de-DE" sz="2000" spc="-1" strike="noStrike">
                          <a:solidFill>
                            <a:srgbClr val="000000"/>
                          </a:solidFill>
                          <a:uFill>
                            <a:solidFill>
                              <a:srgbClr val="ffffff"/>
                            </a:solidFill>
                          </a:uFill>
                          <a:latin typeface="Calibri"/>
                        </a:rPr>
                        <a:t>Service-Management-System (SMS):</a:t>
                      </a:r>
                      <a:endParaRPr b="0" lang="de-DE" sz="1800" spc="-1" strike="noStrike">
                        <a:solidFill>
                          <a:srgbClr val="000000"/>
                        </a:solidFill>
                        <a:uFill>
                          <a:solidFill>
                            <a:srgbClr val="ffffff"/>
                          </a:solidFill>
                        </a:uFill>
                        <a:latin typeface="Arial"/>
                      </a:endParaRPr>
                    </a:p>
                    <a:p>
                      <a:pPr marL="457200">
                        <a:lnSpc>
                          <a:spcPct val="100000"/>
                        </a:lnSpc>
                      </a:pPr>
                      <a:r>
                        <a:rPr b="0" lang="de-DE" sz="1800" spc="-1" strike="noStrike">
                          <a:solidFill>
                            <a:srgbClr val="000000"/>
                          </a:solidFill>
                          <a:uFill>
                            <a:solidFill>
                              <a:srgbClr val="ffffff"/>
                            </a:solidFill>
                          </a:uFill>
                          <a:latin typeface="Calibri"/>
                        </a:rPr>
                        <a:t>Übergreifendes </a:t>
                      </a:r>
                      <a:r>
                        <a:rPr b="0" i="1" lang="de-DE" sz="1800" spc="-1" strike="noStrike">
                          <a:solidFill>
                            <a:srgbClr val="000000"/>
                          </a:solidFill>
                          <a:uFill>
                            <a:solidFill>
                              <a:srgbClr val="ffffff"/>
                            </a:solidFill>
                          </a:uFill>
                          <a:latin typeface="Calibri"/>
                        </a:rPr>
                        <a:t>Managementsystem</a:t>
                      </a:r>
                      <a:r>
                        <a:rPr b="0" lang="de-DE" sz="1800" spc="-1" strike="noStrike">
                          <a:solidFill>
                            <a:srgbClr val="000000"/>
                          </a:solidFill>
                          <a:uFill>
                            <a:solidFill>
                              <a:srgbClr val="ffffff"/>
                            </a:solidFill>
                          </a:uFill>
                          <a:latin typeface="Calibri"/>
                        </a:rPr>
                        <a:t>, welches das Management von Services innerhalb einer Organisation oder </a:t>
                      </a:r>
                      <a:r>
                        <a:rPr b="0" i="1" lang="de-DE" sz="1800" spc="-1" strike="noStrike">
                          <a:solidFill>
                            <a:srgbClr val="000000"/>
                          </a:solidFill>
                          <a:uFill>
                            <a:solidFill>
                              <a:srgbClr val="ffffff"/>
                            </a:solidFill>
                          </a:uFill>
                          <a:latin typeface="Calibri"/>
                        </a:rPr>
                        <a:t>Föderation</a:t>
                      </a:r>
                      <a:r>
                        <a:rPr b="0" lang="de-DE" sz="1800" spc="-1" strike="noStrike">
                          <a:solidFill>
                            <a:srgbClr val="000000"/>
                          </a:solidFill>
                          <a:uFill>
                            <a:solidFill>
                              <a:srgbClr val="ffffff"/>
                            </a:solidFill>
                          </a:uFill>
                          <a:latin typeface="Calibri"/>
                        </a:rPr>
                        <a:t> steuert und unterstützt</a:t>
                      </a:r>
                      <a:endParaRPr b="0" lang="de-DE" sz="1800" spc="-1" strike="noStrike">
                        <a:solidFill>
                          <a:srgbClr val="000000"/>
                        </a:solidFill>
                        <a:uFill>
                          <a:solidFill>
                            <a:srgbClr val="ffffff"/>
                          </a:solidFill>
                        </a:uFill>
                        <a:latin typeface="Arial"/>
                      </a:endParaRPr>
                    </a:p>
                  </a:txBody>
                  <a:tcPr marL="68400" marR="68400">
                    <a:lnL w="12240">
                      <a:solidFill>
                        <a:srgbClr val="4f81bd"/>
                      </a:solidFill>
                    </a:lnL>
                    <a:lnR w="12240">
                      <a:solidFill>
                        <a:srgbClr val="4f81bd"/>
                      </a:solidFill>
                    </a:lnR>
                    <a:lnT w="12240">
                      <a:solidFill>
                        <a:srgbClr val="4f81bd"/>
                      </a:solidFill>
                    </a:lnT>
                    <a:lnB w="12240">
                      <a:solidFill>
                        <a:srgbClr val="4f81bd"/>
                      </a:solidFill>
                    </a:lnB>
                    <a:solidFill>
                      <a:srgbClr val="ffffff"/>
                    </a:solidFill>
                  </a:tcPr>
                </a:tc>
              </a:tr>
            </a:tbl>
          </a:graphicData>
        </a:graphic>
      </p:graphicFrame>
    </p:spTree>
  </p:cSld>
</p:sld>
</file>

<file path=ppt/slides/slide9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714" name="TextShape 1"/>
          <p:cNvSpPr txBox="1"/>
          <p:nvPr/>
        </p:nvSpPr>
        <p:spPr>
          <a:xfrm>
            <a:off x="457200" y="274680"/>
            <a:ext cx="7353360" cy="1047600"/>
          </a:xfrm>
          <a:prstGeom prst="rect">
            <a:avLst/>
          </a:prstGeom>
          <a:noFill/>
          <a:ln>
            <a:noFill/>
          </a:ln>
        </p:spPr>
        <p:txBody>
          <a:bodyPr anchor="ctr"/>
          <a:p>
            <a:pPr>
              <a:lnSpc>
                <a:spcPct val="100000"/>
              </a:lnSpc>
            </a:pPr>
            <a:r>
              <a:rPr b="0" lang="en-US" sz="3200" spc="-1" strike="noStrike">
                <a:solidFill>
                  <a:srgbClr val="205595"/>
                </a:solidFill>
                <a:uFill>
                  <a:solidFill>
                    <a:srgbClr val="ffffff"/>
                  </a:solidFill>
                </a:uFill>
                <a:latin typeface="Calibri"/>
              </a:rPr>
              <a:t>CONFM: Wichtige Begriffe &amp; Konzepte</a:t>
            </a:r>
            <a:endParaRPr b="0" lang="en-US" sz="1800" spc="-1" strike="noStrike">
              <a:solidFill>
                <a:srgbClr val="000000"/>
              </a:solidFill>
              <a:uFill>
                <a:solidFill>
                  <a:srgbClr val="ffffff"/>
                </a:solidFill>
              </a:uFill>
              <a:latin typeface="Calibri"/>
            </a:endParaRPr>
          </a:p>
        </p:txBody>
      </p:sp>
      <p:sp>
        <p:nvSpPr>
          <p:cNvPr id="715" name="TextShape 2"/>
          <p:cNvSpPr txBox="1"/>
          <p:nvPr/>
        </p:nvSpPr>
        <p:spPr>
          <a:xfrm>
            <a:off x="457200" y="1696680"/>
            <a:ext cx="8229240" cy="4625640"/>
          </a:xfrm>
          <a:prstGeom prst="rect">
            <a:avLst/>
          </a:prstGeom>
          <a:noFill/>
          <a:ln>
            <a:noFill/>
          </a:ln>
        </p:spPr>
        <p:txBody>
          <a:bodyPr/>
          <a:p>
            <a:endParaRPr b="0" lang="en-US" sz="2800" spc="-1" strike="noStrike">
              <a:solidFill>
                <a:srgbClr val="000000"/>
              </a:solidFill>
              <a:uFill>
                <a:solidFill>
                  <a:srgbClr val="ffffff"/>
                </a:solidFill>
              </a:uFill>
              <a:latin typeface="Calibri"/>
            </a:endParaRPr>
          </a:p>
        </p:txBody>
      </p:sp>
      <p:sp>
        <p:nvSpPr>
          <p:cNvPr id="716" name="TextShape 3"/>
          <p:cNvSpPr txBox="1"/>
          <p:nvPr/>
        </p:nvSpPr>
        <p:spPr>
          <a:xfrm>
            <a:off x="6553080" y="6430680"/>
            <a:ext cx="2133360" cy="364680"/>
          </a:xfrm>
          <a:prstGeom prst="rect">
            <a:avLst/>
          </a:prstGeom>
          <a:noFill/>
          <a:ln>
            <a:noFill/>
          </a:ln>
        </p:spPr>
        <p:txBody>
          <a:bodyPr anchor="ctr"/>
          <a:p>
            <a:pPr algn="r">
              <a:lnSpc>
                <a:spcPct val="100000"/>
              </a:lnSpc>
            </a:pPr>
            <a:fld id="{ACBEC38B-99FB-4768-B853-BB0F09B2C9CE}" type="slidenum">
              <a:rPr b="0" lang="de-DE" sz="1200" spc="-1" strike="noStrike">
                <a:solidFill>
                  <a:srgbClr val="8b8b8b"/>
                </a:solidFill>
                <a:uFill>
                  <a:solidFill>
                    <a:srgbClr val="ffffff"/>
                  </a:solidFill>
                </a:uFill>
                <a:latin typeface="Calibri"/>
              </a:rPr>
              <a:t>&lt;Foliennummer&gt;</a:t>
            </a:fld>
            <a:endParaRPr b="0" lang="de-DE" sz="1400" spc="-1" strike="noStrike">
              <a:solidFill>
                <a:srgbClr val="000000"/>
              </a:solidFill>
              <a:uFill>
                <a:solidFill>
                  <a:srgbClr val="ffffff"/>
                </a:solidFill>
              </a:uFill>
              <a:latin typeface="Times New Roman"/>
            </a:endParaRPr>
          </a:p>
        </p:txBody>
      </p:sp>
      <p:graphicFrame>
        <p:nvGraphicFramePr>
          <p:cNvPr id="717" name="Table 4"/>
          <p:cNvGraphicFramePr/>
          <p:nvPr/>
        </p:nvGraphicFramePr>
        <p:xfrm>
          <a:off x="457200" y="1696680"/>
          <a:ext cx="8229240" cy="741600"/>
        </p:xfrm>
        <a:graphic>
          <a:graphicData uri="http://schemas.openxmlformats.org/drawingml/2006/table">
            <a:tbl>
              <a:tblPr/>
              <a:tblGrid>
                <a:gridCol w="8229600"/>
              </a:tblGrid>
              <a:tr h="177120">
                <a:tc>
                  <a:txBody>
                    <a:bodyPr lIns="68400" rIns="68400" tIns="0" bIns="0"/>
                    <a:p>
                      <a:pPr>
                        <a:lnSpc>
                          <a:spcPct val="100000"/>
                        </a:lnSpc>
                      </a:pPr>
                      <a:r>
                        <a:rPr b="1" lang="de-DE" sz="1400" spc="-1" strike="noStrike">
                          <a:solidFill>
                            <a:srgbClr val="ffffff"/>
                          </a:solidFill>
                          <a:uFill>
                            <a:solidFill>
                              <a:srgbClr val="ffffff"/>
                            </a:solidFill>
                          </a:uFill>
                          <a:latin typeface="Calibri"/>
                        </a:rPr>
                        <a:t>Definition nach FitSM-0:</a:t>
                      </a:r>
                      <a:endParaRPr b="0" lang="de-DE" sz="1800" spc="-1" strike="noStrike">
                        <a:solidFill>
                          <a:srgbClr val="000000"/>
                        </a:solidFill>
                        <a:uFill>
                          <a:solidFill>
                            <a:srgbClr val="ffffff"/>
                          </a:solidFill>
                        </a:uFill>
                        <a:latin typeface="Arial"/>
                      </a:endParaRPr>
                    </a:p>
                  </a:txBody>
                  <a:tcPr marL="68400" marR="68400">
                    <a:lnL w="12240">
                      <a:solidFill>
                        <a:srgbClr val="4f81bd"/>
                      </a:solidFill>
                    </a:lnL>
                    <a:lnR w="12240">
                      <a:solidFill>
                        <a:srgbClr val="4f81bd"/>
                      </a:solidFill>
                    </a:lnR>
                    <a:lnT w="12240">
                      <a:solidFill>
                        <a:srgbClr val="4f81bd"/>
                      </a:solidFill>
                    </a:lnT>
                    <a:lnB w="12240">
                      <a:solidFill>
                        <a:srgbClr val="4f81bd"/>
                      </a:solidFill>
                    </a:lnB>
                    <a:solidFill>
                      <a:srgbClr val="4f81bd"/>
                    </a:solidFill>
                  </a:tcPr>
                </a:tc>
              </a:tr>
              <a:tr h="2070720">
                <a:tc>
                  <a:txBody>
                    <a:bodyPr lIns="68400" rIns="68400" tIns="0" bIns="0"/>
                    <a:p>
                      <a:pPr>
                        <a:lnSpc>
                          <a:spcPct val="100000"/>
                        </a:lnSpc>
                      </a:pPr>
                      <a:r>
                        <a:rPr b="0" lang="de-DE" sz="2000" spc="-1" strike="noStrike">
                          <a:solidFill>
                            <a:srgbClr val="000000"/>
                          </a:solidFill>
                          <a:uFill>
                            <a:solidFill>
                              <a:srgbClr val="ffffff"/>
                            </a:solidFill>
                          </a:uFill>
                          <a:latin typeface="Calibri"/>
                        </a:rPr>
                        <a:t>Configuration Item (CI):</a:t>
                      </a:r>
                      <a:endParaRPr b="0" lang="de-DE" sz="1800" spc="-1" strike="noStrike">
                        <a:solidFill>
                          <a:srgbClr val="000000"/>
                        </a:solidFill>
                        <a:uFill>
                          <a:solidFill>
                            <a:srgbClr val="ffffff"/>
                          </a:solidFill>
                        </a:uFill>
                        <a:latin typeface="Arial"/>
                      </a:endParaRPr>
                    </a:p>
                    <a:p>
                      <a:pPr marL="457200">
                        <a:lnSpc>
                          <a:spcPct val="100000"/>
                        </a:lnSpc>
                      </a:pPr>
                      <a:r>
                        <a:rPr b="0" lang="de-DE" sz="1800" spc="-1" strike="noStrike">
                          <a:solidFill>
                            <a:srgbClr val="000000"/>
                          </a:solidFill>
                          <a:uFill>
                            <a:solidFill>
                              <a:srgbClr val="ffffff"/>
                            </a:solidFill>
                          </a:uFill>
                          <a:latin typeface="Calibri"/>
                        </a:rPr>
                        <a:t>Element, das zur Bereitstellung eines oder mehrerer </a:t>
                      </a:r>
                      <a:r>
                        <a:rPr b="0" i="1" lang="de-DE" sz="1800" spc="-1" strike="noStrike">
                          <a:solidFill>
                            <a:srgbClr val="000000"/>
                          </a:solidFill>
                          <a:uFill>
                            <a:solidFill>
                              <a:srgbClr val="ffffff"/>
                            </a:solidFill>
                          </a:uFill>
                          <a:latin typeface="Calibri"/>
                        </a:rPr>
                        <a:t>Services</a:t>
                      </a:r>
                      <a:r>
                        <a:rPr b="0" lang="de-DE" sz="1800" spc="-1" strike="noStrike">
                          <a:solidFill>
                            <a:srgbClr val="000000"/>
                          </a:solidFill>
                          <a:uFill>
                            <a:solidFill>
                              <a:srgbClr val="ffffff"/>
                            </a:solidFill>
                          </a:uFill>
                          <a:latin typeface="Calibri"/>
                        </a:rPr>
                        <a:t> oder </a:t>
                      </a:r>
                      <a:r>
                        <a:rPr b="0" i="1" lang="de-DE" sz="1800" spc="-1" strike="noStrike">
                          <a:solidFill>
                            <a:srgbClr val="000000"/>
                          </a:solidFill>
                          <a:uFill>
                            <a:solidFill>
                              <a:srgbClr val="ffffff"/>
                            </a:solidFill>
                          </a:uFill>
                          <a:latin typeface="Calibri"/>
                        </a:rPr>
                        <a:t>Servicekomponenten</a:t>
                      </a:r>
                      <a:r>
                        <a:rPr b="0" lang="de-DE" sz="1800" spc="-1" strike="noStrike">
                          <a:solidFill>
                            <a:srgbClr val="000000"/>
                          </a:solidFill>
                          <a:uFill>
                            <a:solidFill>
                              <a:srgbClr val="ffffff"/>
                            </a:solidFill>
                          </a:uFill>
                          <a:latin typeface="Calibri"/>
                        </a:rPr>
                        <a:t> beiträgt und daher eine Kontrolle seiner Konfiguration erfordert </a:t>
                      </a:r>
                      <a:endParaRPr b="0" lang="de-DE" sz="1800" spc="-1" strike="noStrike">
                        <a:solidFill>
                          <a:srgbClr val="000000"/>
                        </a:solidFill>
                        <a:uFill>
                          <a:solidFill>
                            <a:srgbClr val="ffffff"/>
                          </a:solidFill>
                        </a:uFill>
                        <a:latin typeface="Arial"/>
                      </a:endParaRPr>
                    </a:p>
                    <a:p>
                      <a:pPr marL="457200">
                        <a:lnSpc>
                          <a:spcPct val="100000"/>
                        </a:lnSpc>
                      </a:pPr>
                      <a:endParaRPr b="0" lang="de-DE" sz="1800" spc="-1" strike="noStrike">
                        <a:solidFill>
                          <a:srgbClr val="000000"/>
                        </a:solidFill>
                        <a:uFill>
                          <a:solidFill>
                            <a:srgbClr val="ffffff"/>
                          </a:solidFill>
                        </a:uFill>
                        <a:latin typeface="Arial"/>
                      </a:endParaRPr>
                    </a:p>
                    <a:p>
                      <a:pPr marL="457200">
                        <a:lnSpc>
                          <a:spcPct val="100000"/>
                        </a:lnSpc>
                      </a:pPr>
                      <a:r>
                        <a:rPr b="0" i="1" lang="de-DE" sz="1800" spc="-1" strike="noStrike">
                          <a:solidFill>
                            <a:srgbClr val="000000"/>
                          </a:solidFill>
                          <a:uFill>
                            <a:solidFill>
                              <a:srgbClr val="ffffff"/>
                            </a:solidFill>
                          </a:uFill>
                          <a:latin typeface="Calibri"/>
                        </a:rPr>
                        <a:t>Anmerkung: Das Spektrum möglicher CIs ist groß und kann sowohl technische Komponenten (z.B. Computer-Hardware, Netzkomponenten, Software) als auch nicht-technische Elemente wie Dokumente (z.B. Service Level Agreements, Betriebshandbücher, Lizenzdokumentation) umfassen.</a:t>
                      </a:r>
                      <a:endParaRPr b="0" lang="de-DE" sz="1800" spc="-1" strike="noStrike">
                        <a:solidFill>
                          <a:srgbClr val="000000"/>
                        </a:solidFill>
                        <a:uFill>
                          <a:solidFill>
                            <a:srgbClr val="ffffff"/>
                          </a:solidFill>
                        </a:uFill>
                        <a:latin typeface="Arial"/>
                      </a:endParaRPr>
                    </a:p>
                  </a:txBody>
                  <a:tcPr marL="68400" marR="68400">
                    <a:lnL w="12240">
                      <a:solidFill>
                        <a:srgbClr val="4f81bd"/>
                      </a:solidFill>
                    </a:lnL>
                    <a:lnR w="12240">
                      <a:solidFill>
                        <a:srgbClr val="4f81bd"/>
                      </a:solidFill>
                    </a:lnR>
                    <a:lnT w="12240">
                      <a:solidFill>
                        <a:srgbClr val="4f81bd"/>
                      </a:solidFill>
                    </a:lnT>
                    <a:lnB w="12240">
                      <a:solidFill>
                        <a:srgbClr val="4f81bd"/>
                      </a:solidFill>
                    </a:lnB>
                    <a:solidFill>
                      <a:srgbClr val="ffffff"/>
                    </a:solidFill>
                  </a:tcPr>
                </a:tc>
              </a:tr>
            </a:tbl>
          </a:graphicData>
        </a:graphic>
      </p:graphicFrame>
      <p:graphicFrame>
        <p:nvGraphicFramePr>
          <p:cNvPr id="718" name="Table 5"/>
          <p:cNvGraphicFramePr/>
          <p:nvPr/>
        </p:nvGraphicFramePr>
        <p:xfrm>
          <a:off x="457200" y="4526280"/>
          <a:ext cx="8229240" cy="911520"/>
        </p:xfrm>
        <a:graphic>
          <a:graphicData uri="http://schemas.openxmlformats.org/drawingml/2006/table">
            <a:tbl>
              <a:tblPr/>
              <a:tblGrid>
                <a:gridCol w="8229600"/>
              </a:tblGrid>
              <a:tr h="177120">
                <a:tc>
                  <a:txBody>
                    <a:bodyPr lIns="68400" rIns="68400" tIns="0" bIns="0"/>
                    <a:p>
                      <a:pPr>
                        <a:lnSpc>
                          <a:spcPct val="100000"/>
                        </a:lnSpc>
                      </a:pPr>
                      <a:r>
                        <a:rPr b="1" lang="de-DE" sz="1400" spc="-1" strike="noStrike">
                          <a:solidFill>
                            <a:srgbClr val="ffffff"/>
                          </a:solidFill>
                          <a:uFill>
                            <a:solidFill>
                              <a:srgbClr val="ffffff"/>
                            </a:solidFill>
                          </a:uFill>
                          <a:latin typeface="Calibri"/>
                        </a:rPr>
                        <a:t>Definition nach FitSM-0:</a:t>
                      </a:r>
                      <a:endParaRPr b="0" lang="de-DE" sz="1800" spc="-1" strike="noStrike">
                        <a:solidFill>
                          <a:srgbClr val="000000"/>
                        </a:solidFill>
                        <a:uFill>
                          <a:solidFill>
                            <a:srgbClr val="ffffff"/>
                          </a:solidFill>
                        </a:uFill>
                        <a:latin typeface="Arial"/>
                      </a:endParaRPr>
                    </a:p>
                  </a:txBody>
                  <a:tcPr marL="68400" marR="68400">
                    <a:lnL w="12240">
                      <a:solidFill>
                        <a:srgbClr val="4f81bd"/>
                      </a:solidFill>
                    </a:lnL>
                    <a:lnR w="12240">
                      <a:solidFill>
                        <a:srgbClr val="4f81bd"/>
                      </a:solidFill>
                    </a:lnR>
                    <a:lnT w="12240">
                      <a:solidFill>
                        <a:srgbClr val="4f81bd"/>
                      </a:solidFill>
                    </a:lnT>
                    <a:lnB w="12240">
                      <a:solidFill>
                        <a:srgbClr val="4f81bd"/>
                      </a:solidFill>
                    </a:lnB>
                    <a:solidFill>
                      <a:srgbClr val="4f81bd"/>
                    </a:solidFill>
                  </a:tcPr>
                </a:tc>
              </a:tr>
              <a:tr h="1389240">
                <a:tc>
                  <a:txBody>
                    <a:bodyPr lIns="68400" rIns="68400" tIns="0" bIns="0"/>
                    <a:p>
                      <a:pPr>
                        <a:lnSpc>
                          <a:spcPct val="100000"/>
                        </a:lnSpc>
                      </a:pPr>
                      <a:r>
                        <a:rPr b="0" lang="de-DE" sz="2000" spc="-1" strike="noStrike">
                          <a:solidFill>
                            <a:srgbClr val="000000"/>
                          </a:solidFill>
                          <a:uFill>
                            <a:solidFill>
                              <a:srgbClr val="ffffff"/>
                            </a:solidFill>
                          </a:uFill>
                          <a:latin typeface="Calibri"/>
                        </a:rPr>
                        <a:t>Configuration Management Database (CMDB):</a:t>
                      </a:r>
                      <a:endParaRPr b="0" lang="de-DE" sz="1800" spc="-1" strike="noStrike">
                        <a:solidFill>
                          <a:srgbClr val="000000"/>
                        </a:solidFill>
                        <a:uFill>
                          <a:solidFill>
                            <a:srgbClr val="ffffff"/>
                          </a:solidFill>
                        </a:uFill>
                        <a:latin typeface="Arial"/>
                      </a:endParaRPr>
                    </a:p>
                    <a:p>
                      <a:pPr marL="457200">
                        <a:lnSpc>
                          <a:spcPct val="100000"/>
                        </a:lnSpc>
                      </a:pPr>
                      <a:r>
                        <a:rPr b="0" lang="de-DE" sz="1800" spc="-1" strike="noStrike">
                          <a:solidFill>
                            <a:srgbClr val="000000"/>
                          </a:solidFill>
                          <a:uFill>
                            <a:solidFill>
                              <a:srgbClr val="ffffff"/>
                            </a:solidFill>
                          </a:uFill>
                          <a:latin typeface="Calibri"/>
                        </a:rPr>
                        <a:t>Speicherort für Daten über </a:t>
                      </a:r>
                      <a:r>
                        <a:rPr b="0" i="1" lang="de-DE" sz="1800" spc="-1" strike="noStrike">
                          <a:solidFill>
                            <a:srgbClr val="000000"/>
                          </a:solidFill>
                          <a:uFill>
                            <a:solidFill>
                              <a:srgbClr val="ffffff"/>
                            </a:solidFill>
                          </a:uFill>
                          <a:latin typeface="Calibri"/>
                        </a:rPr>
                        <a:t>Configuration Items </a:t>
                      </a:r>
                      <a:r>
                        <a:rPr b="0" lang="de-DE" sz="1800" spc="-1" strike="noStrike">
                          <a:solidFill>
                            <a:srgbClr val="000000"/>
                          </a:solidFill>
                          <a:uFill>
                            <a:solidFill>
                              <a:srgbClr val="ffffff"/>
                            </a:solidFill>
                          </a:uFill>
                          <a:latin typeface="Calibri"/>
                        </a:rPr>
                        <a:t>(CIs) </a:t>
                      </a:r>
                      <a:endParaRPr b="0" lang="de-DE" sz="1800" spc="-1" strike="noStrike">
                        <a:solidFill>
                          <a:srgbClr val="000000"/>
                        </a:solidFill>
                        <a:uFill>
                          <a:solidFill>
                            <a:srgbClr val="ffffff"/>
                          </a:solidFill>
                        </a:uFill>
                        <a:latin typeface="Arial"/>
                      </a:endParaRPr>
                    </a:p>
                    <a:p>
                      <a:pPr marL="457200">
                        <a:lnSpc>
                          <a:spcPct val="100000"/>
                        </a:lnSpc>
                      </a:pPr>
                      <a:endParaRPr b="0" lang="de-DE" sz="1800" spc="-1" strike="noStrike">
                        <a:solidFill>
                          <a:srgbClr val="000000"/>
                        </a:solidFill>
                        <a:uFill>
                          <a:solidFill>
                            <a:srgbClr val="ffffff"/>
                          </a:solidFill>
                        </a:uFill>
                        <a:latin typeface="Arial"/>
                      </a:endParaRPr>
                    </a:p>
                    <a:p>
                      <a:pPr marL="457200">
                        <a:lnSpc>
                          <a:spcPct val="100000"/>
                        </a:lnSpc>
                      </a:pPr>
                      <a:r>
                        <a:rPr b="0" i="1" lang="de-DE" sz="1800" spc="-1" strike="noStrike">
                          <a:solidFill>
                            <a:srgbClr val="000000"/>
                          </a:solidFill>
                          <a:uFill>
                            <a:solidFill>
                              <a:srgbClr val="ffffff"/>
                            </a:solidFill>
                          </a:uFill>
                          <a:latin typeface="Calibri"/>
                        </a:rPr>
                        <a:t>Anmerkung: Eine CMDB ist nicht notwendigerweise eine einzelne Datenbank, die alle CIs abdeckt. Sie kann vielmehr aus mehreren physischen Datenspeichern zusammengesetzt sein..</a:t>
                      </a:r>
                      <a:endParaRPr b="0" lang="de-DE" sz="1800" spc="-1" strike="noStrike">
                        <a:solidFill>
                          <a:srgbClr val="000000"/>
                        </a:solidFill>
                        <a:uFill>
                          <a:solidFill>
                            <a:srgbClr val="ffffff"/>
                          </a:solidFill>
                        </a:uFill>
                        <a:latin typeface="Arial"/>
                      </a:endParaRPr>
                    </a:p>
                  </a:txBody>
                  <a:tcPr marL="68400" marR="68400">
                    <a:lnL w="12240">
                      <a:solidFill>
                        <a:srgbClr val="4f81bd"/>
                      </a:solidFill>
                    </a:lnL>
                    <a:lnR w="12240">
                      <a:solidFill>
                        <a:srgbClr val="4f81bd"/>
                      </a:solidFill>
                    </a:lnR>
                    <a:lnT w="12240">
                      <a:solidFill>
                        <a:srgbClr val="4f81bd"/>
                      </a:solidFill>
                    </a:lnT>
                    <a:lnB w="12240">
                      <a:solidFill>
                        <a:srgbClr val="4f81bd"/>
                      </a:solidFill>
                    </a:lnB>
                    <a:solidFill>
                      <a:srgbClr val="ffffff"/>
                    </a:solidFill>
                  </a:tcPr>
                </a:tc>
              </a:tr>
            </a:tbl>
          </a:graphicData>
        </a:graphic>
      </p:graphicFrame>
    </p:spTree>
  </p:cSld>
</p:sld>
</file>

<file path=ppt/slides/slide9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719" name="TextShape 1"/>
          <p:cNvSpPr txBox="1"/>
          <p:nvPr/>
        </p:nvSpPr>
        <p:spPr>
          <a:xfrm>
            <a:off x="457200" y="274680"/>
            <a:ext cx="7353360" cy="1047600"/>
          </a:xfrm>
          <a:prstGeom prst="rect">
            <a:avLst/>
          </a:prstGeom>
          <a:noFill/>
          <a:ln>
            <a:noFill/>
          </a:ln>
        </p:spPr>
        <p:txBody>
          <a:bodyPr anchor="ctr"/>
          <a:p>
            <a:pPr>
              <a:lnSpc>
                <a:spcPct val="100000"/>
              </a:lnSpc>
            </a:pPr>
            <a:r>
              <a:rPr b="0" lang="en-US" sz="3200" spc="-1" strike="noStrike">
                <a:solidFill>
                  <a:srgbClr val="205595"/>
                </a:solidFill>
                <a:uFill>
                  <a:solidFill>
                    <a:srgbClr val="ffffff"/>
                  </a:solidFill>
                </a:uFill>
                <a:latin typeface="Calibri"/>
              </a:rPr>
              <a:t>CONFM: Wichtige Begriffe &amp; Konzepte</a:t>
            </a:r>
            <a:endParaRPr b="0" lang="en-US" sz="1800" spc="-1" strike="noStrike">
              <a:solidFill>
                <a:srgbClr val="000000"/>
              </a:solidFill>
              <a:uFill>
                <a:solidFill>
                  <a:srgbClr val="ffffff"/>
                </a:solidFill>
              </a:uFill>
              <a:latin typeface="Calibri"/>
            </a:endParaRPr>
          </a:p>
        </p:txBody>
      </p:sp>
      <p:sp>
        <p:nvSpPr>
          <p:cNvPr id="720" name="TextShape 2"/>
          <p:cNvSpPr txBox="1"/>
          <p:nvPr/>
        </p:nvSpPr>
        <p:spPr>
          <a:xfrm>
            <a:off x="457200" y="1696680"/>
            <a:ext cx="8229240" cy="4625640"/>
          </a:xfrm>
          <a:prstGeom prst="rect">
            <a:avLst/>
          </a:prstGeom>
          <a:noFill/>
          <a:ln>
            <a:noFill/>
          </a:ln>
        </p:spPr>
        <p:txBody>
          <a:bodyPr/>
          <a:p>
            <a:endParaRPr b="0" lang="en-US" sz="2800" spc="-1" strike="noStrike">
              <a:solidFill>
                <a:srgbClr val="000000"/>
              </a:solidFill>
              <a:uFill>
                <a:solidFill>
                  <a:srgbClr val="ffffff"/>
                </a:solidFill>
              </a:uFill>
              <a:latin typeface="Calibri"/>
            </a:endParaRPr>
          </a:p>
        </p:txBody>
      </p:sp>
      <p:sp>
        <p:nvSpPr>
          <p:cNvPr id="721" name="TextShape 3"/>
          <p:cNvSpPr txBox="1"/>
          <p:nvPr/>
        </p:nvSpPr>
        <p:spPr>
          <a:xfrm>
            <a:off x="6553080" y="6430680"/>
            <a:ext cx="2133360" cy="364680"/>
          </a:xfrm>
          <a:prstGeom prst="rect">
            <a:avLst/>
          </a:prstGeom>
          <a:noFill/>
          <a:ln>
            <a:noFill/>
          </a:ln>
        </p:spPr>
        <p:txBody>
          <a:bodyPr anchor="ctr"/>
          <a:p>
            <a:pPr algn="r">
              <a:lnSpc>
                <a:spcPct val="100000"/>
              </a:lnSpc>
            </a:pPr>
            <a:fld id="{E5C1CE3A-E82C-453D-86F5-FAC8A0816F57}" type="slidenum">
              <a:rPr b="0" lang="de-DE" sz="1200" spc="-1" strike="noStrike">
                <a:solidFill>
                  <a:srgbClr val="8b8b8b"/>
                </a:solidFill>
                <a:uFill>
                  <a:solidFill>
                    <a:srgbClr val="ffffff"/>
                  </a:solidFill>
                </a:uFill>
                <a:latin typeface="Calibri"/>
              </a:rPr>
              <a:t>&lt;Foliennummer&gt;</a:t>
            </a:fld>
            <a:endParaRPr b="0" lang="de-DE" sz="1400" spc="-1" strike="noStrike">
              <a:solidFill>
                <a:srgbClr val="000000"/>
              </a:solidFill>
              <a:uFill>
                <a:solidFill>
                  <a:srgbClr val="ffffff"/>
                </a:solidFill>
              </a:uFill>
              <a:latin typeface="Times New Roman"/>
            </a:endParaRPr>
          </a:p>
        </p:txBody>
      </p:sp>
      <p:graphicFrame>
        <p:nvGraphicFramePr>
          <p:cNvPr id="722" name="Table 4"/>
          <p:cNvGraphicFramePr/>
          <p:nvPr/>
        </p:nvGraphicFramePr>
        <p:xfrm>
          <a:off x="457200" y="1696680"/>
          <a:ext cx="8229240" cy="741600"/>
        </p:xfrm>
        <a:graphic>
          <a:graphicData uri="http://schemas.openxmlformats.org/drawingml/2006/table">
            <a:tbl>
              <a:tblPr/>
              <a:tblGrid>
                <a:gridCol w="8229600"/>
              </a:tblGrid>
              <a:tr h="177120">
                <a:tc>
                  <a:txBody>
                    <a:bodyPr lIns="68400" rIns="68400" tIns="0" bIns="0"/>
                    <a:p>
                      <a:pPr>
                        <a:lnSpc>
                          <a:spcPct val="100000"/>
                        </a:lnSpc>
                      </a:pPr>
                      <a:r>
                        <a:rPr b="1" lang="de-DE" sz="1400" spc="-1" strike="noStrike">
                          <a:solidFill>
                            <a:srgbClr val="ffffff"/>
                          </a:solidFill>
                          <a:uFill>
                            <a:solidFill>
                              <a:srgbClr val="ffffff"/>
                            </a:solidFill>
                          </a:uFill>
                          <a:latin typeface="Calibri"/>
                        </a:rPr>
                        <a:t>Definition nach FitSM-0:</a:t>
                      </a:r>
                      <a:endParaRPr b="0" lang="de-DE" sz="1800" spc="-1" strike="noStrike">
                        <a:solidFill>
                          <a:srgbClr val="000000"/>
                        </a:solidFill>
                        <a:uFill>
                          <a:solidFill>
                            <a:srgbClr val="ffffff"/>
                          </a:solidFill>
                        </a:uFill>
                        <a:latin typeface="Arial"/>
                      </a:endParaRPr>
                    </a:p>
                  </a:txBody>
                  <a:tcPr marL="68400" marR="68400">
                    <a:lnL w="12240">
                      <a:solidFill>
                        <a:srgbClr val="4f81bd"/>
                      </a:solidFill>
                    </a:lnL>
                    <a:lnR w="12240">
                      <a:solidFill>
                        <a:srgbClr val="4f81bd"/>
                      </a:solidFill>
                    </a:lnR>
                    <a:lnT w="12240">
                      <a:solidFill>
                        <a:srgbClr val="4f81bd"/>
                      </a:solidFill>
                    </a:lnT>
                    <a:lnB w="12240">
                      <a:solidFill>
                        <a:srgbClr val="4f81bd"/>
                      </a:solidFill>
                    </a:lnB>
                    <a:solidFill>
                      <a:srgbClr val="4f81bd"/>
                    </a:solidFill>
                  </a:tcPr>
                </a:tc>
              </a:tr>
              <a:tr h="707760">
                <a:tc>
                  <a:txBody>
                    <a:bodyPr lIns="68400" rIns="68400" tIns="0" bIns="0"/>
                    <a:p>
                      <a:pPr>
                        <a:lnSpc>
                          <a:spcPct val="100000"/>
                        </a:lnSpc>
                      </a:pPr>
                      <a:r>
                        <a:rPr b="0" lang="de-DE" sz="2000" spc="-1" strike="noStrike">
                          <a:solidFill>
                            <a:srgbClr val="000000"/>
                          </a:solidFill>
                          <a:uFill>
                            <a:solidFill>
                              <a:srgbClr val="ffffff"/>
                            </a:solidFill>
                          </a:uFill>
                          <a:latin typeface="Calibri"/>
                        </a:rPr>
                        <a:t>Configuration Baseline:</a:t>
                      </a:r>
                      <a:endParaRPr b="0" lang="de-DE" sz="1800" spc="-1" strike="noStrike">
                        <a:solidFill>
                          <a:srgbClr val="000000"/>
                        </a:solidFill>
                        <a:uFill>
                          <a:solidFill>
                            <a:srgbClr val="ffffff"/>
                          </a:solidFill>
                        </a:uFill>
                        <a:latin typeface="Arial"/>
                      </a:endParaRPr>
                    </a:p>
                    <a:p>
                      <a:pPr marL="457200">
                        <a:lnSpc>
                          <a:spcPct val="100000"/>
                        </a:lnSpc>
                      </a:pPr>
                      <a:r>
                        <a:rPr b="0" lang="de-DE" sz="1800" spc="-1" strike="noStrike">
                          <a:solidFill>
                            <a:srgbClr val="000000"/>
                          </a:solidFill>
                          <a:uFill>
                            <a:solidFill>
                              <a:srgbClr val="ffffff"/>
                            </a:solidFill>
                          </a:uFill>
                          <a:latin typeface="Calibri"/>
                        </a:rPr>
                        <a:t>Die dokumentierte Konfiguration einer Menge an </a:t>
                      </a:r>
                      <a:r>
                        <a:rPr b="0" i="1" lang="de-DE" sz="1800" spc="-1" strike="noStrike">
                          <a:solidFill>
                            <a:srgbClr val="000000"/>
                          </a:solidFill>
                          <a:uFill>
                            <a:solidFill>
                              <a:srgbClr val="ffffff"/>
                            </a:solidFill>
                          </a:uFill>
                          <a:latin typeface="Calibri"/>
                        </a:rPr>
                        <a:t>CIs </a:t>
                      </a:r>
                      <a:r>
                        <a:rPr b="0" lang="de-DE" sz="1800" spc="-1" strike="noStrike">
                          <a:solidFill>
                            <a:srgbClr val="000000"/>
                          </a:solidFill>
                          <a:uFill>
                            <a:solidFill>
                              <a:srgbClr val="ffffff"/>
                            </a:solidFill>
                          </a:uFill>
                          <a:latin typeface="Calibri"/>
                        </a:rPr>
                        <a:t>zu einem gegebenen Zeitpunkt </a:t>
                      </a:r>
                      <a:endParaRPr b="0" lang="de-DE" sz="1800" spc="-1" strike="noStrike">
                        <a:solidFill>
                          <a:srgbClr val="000000"/>
                        </a:solidFill>
                        <a:uFill>
                          <a:solidFill>
                            <a:srgbClr val="ffffff"/>
                          </a:solidFill>
                        </a:uFill>
                        <a:latin typeface="Arial"/>
                      </a:endParaRPr>
                    </a:p>
                  </a:txBody>
                  <a:tcPr marL="68400" marR="68400">
                    <a:lnL w="12240">
                      <a:solidFill>
                        <a:srgbClr val="4f81bd"/>
                      </a:solidFill>
                    </a:lnL>
                    <a:lnR w="12240">
                      <a:solidFill>
                        <a:srgbClr val="4f81bd"/>
                      </a:solidFill>
                    </a:lnR>
                    <a:lnT w="12240">
                      <a:solidFill>
                        <a:srgbClr val="4f81bd"/>
                      </a:solidFill>
                    </a:lnT>
                    <a:lnB w="12240">
                      <a:solidFill>
                        <a:srgbClr val="4f81bd"/>
                      </a:solidFill>
                    </a:lnB>
                    <a:solidFill>
                      <a:srgbClr val="ffffff"/>
                    </a:solidFill>
                  </a:tcPr>
                </a:tc>
              </a:tr>
            </a:tbl>
          </a:graphicData>
        </a:graphic>
      </p:graphicFrame>
    </p:spTree>
  </p:cSld>
</p:sld>
</file>

<file path=ppt/slides/slide9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723" name="TextShape 1"/>
          <p:cNvSpPr txBox="1"/>
          <p:nvPr/>
        </p:nvSpPr>
        <p:spPr>
          <a:xfrm>
            <a:off x="6553080" y="6430680"/>
            <a:ext cx="2133360" cy="364680"/>
          </a:xfrm>
          <a:prstGeom prst="rect">
            <a:avLst/>
          </a:prstGeom>
          <a:noFill/>
          <a:ln>
            <a:noFill/>
          </a:ln>
        </p:spPr>
        <p:txBody>
          <a:bodyPr anchor="ctr"/>
          <a:p>
            <a:pPr algn="r">
              <a:lnSpc>
                <a:spcPct val="100000"/>
              </a:lnSpc>
            </a:pPr>
            <a:fld id="{41FE7863-0A36-460B-A726-E9423665D306}" type="slidenum">
              <a:rPr b="0" lang="de-DE" sz="1200" spc="-1" strike="noStrike">
                <a:solidFill>
                  <a:srgbClr val="8b8b8b"/>
                </a:solidFill>
                <a:uFill>
                  <a:solidFill>
                    <a:srgbClr val="ffffff"/>
                  </a:solidFill>
                </a:uFill>
                <a:latin typeface="Calibri"/>
              </a:rPr>
              <a:t>&lt;Foliennummer&gt;</a:t>
            </a:fld>
            <a:endParaRPr b="0" lang="de-DE" sz="1400" spc="-1" strike="noStrike">
              <a:solidFill>
                <a:srgbClr val="000000"/>
              </a:solidFill>
              <a:uFill>
                <a:solidFill>
                  <a:srgbClr val="ffffff"/>
                </a:solidFill>
              </a:uFill>
              <a:latin typeface="Times New Roman"/>
            </a:endParaRPr>
          </a:p>
        </p:txBody>
      </p:sp>
      <p:sp>
        <p:nvSpPr>
          <p:cNvPr id="724" name="TextShape 2"/>
          <p:cNvSpPr txBox="1"/>
          <p:nvPr/>
        </p:nvSpPr>
        <p:spPr>
          <a:xfrm>
            <a:off x="457200" y="1696680"/>
            <a:ext cx="8229240" cy="4625640"/>
          </a:xfrm>
          <a:prstGeom prst="rect">
            <a:avLst/>
          </a:prstGeom>
          <a:noFill/>
          <a:ln>
            <a:noFill/>
          </a:ln>
        </p:spPr>
        <p:txBody>
          <a:bodyPr/>
          <a:p>
            <a:endParaRPr b="0" lang="en-US" sz="2800" spc="-1" strike="noStrike">
              <a:solidFill>
                <a:srgbClr val="000000"/>
              </a:solidFill>
              <a:uFill>
                <a:solidFill>
                  <a:srgbClr val="ffffff"/>
                </a:solidFill>
              </a:uFill>
              <a:latin typeface="Calibri"/>
            </a:endParaRPr>
          </a:p>
        </p:txBody>
      </p:sp>
      <p:graphicFrame>
        <p:nvGraphicFramePr>
          <p:cNvPr id="725" name="Table 3"/>
          <p:cNvGraphicFramePr/>
          <p:nvPr/>
        </p:nvGraphicFramePr>
        <p:xfrm>
          <a:off x="457200" y="1697040"/>
          <a:ext cx="8229240" cy="360000"/>
        </p:xfrm>
        <a:graphic>
          <a:graphicData uri="http://schemas.openxmlformats.org/drawingml/2006/table">
            <a:tbl>
              <a:tblPr/>
              <a:tblGrid>
                <a:gridCol w="8229600"/>
              </a:tblGrid>
              <a:tr h="0">
                <a:tc>
                  <a:txBody>
                    <a:bodyPr lIns="96480" rIns="96480" tIns="0" bIns="0"/>
                    <a:p>
                      <a:pPr>
                        <a:lnSpc>
                          <a:spcPct val="100000"/>
                        </a:lnSpc>
                      </a:pPr>
                      <a:r>
                        <a:rPr b="0" lang="de-DE" sz="1600" spc="-1" strike="noStrike">
                          <a:solidFill>
                            <a:srgbClr val="ffffff"/>
                          </a:solidFill>
                          <a:uFill>
                            <a:solidFill>
                              <a:srgbClr val="ffffff"/>
                            </a:solidFill>
                          </a:uFill>
                          <a:latin typeface="Calibri"/>
                          <a:ea typeface="MS Gothic"/>
                        </a:rPr>
                        <a:t>PR11 Configuration Management</a:t>
                      </a:r>
                      <a:endParaRPr b="0" lang="de-DE" sz="1800" spc="-1" strike="noStrike">
                        <a:solidFill>
                          <a:srgbClr val="000000"/>
                        </a:solidFill>
                        <a:uFill>
                          <a:solidFill>
                            <a:srgbClr val="ffffff"/>
                          </a:solidFill>
                        </a:uFill>
                        <a:latin typeface="Arial"/>
                      </a:endParaRPr>
                    </a:p>
                  </a:txBody>
                  <a:tcPr marL="96480" marR="96480">
                    <a:lnL w="12240">
                      <a:solidFill>
                        <a:srgbClr val="000000"/>
                      </a:solidFill>
                    </a:lnL>
                    <a:lnR w="12240">
                      <a:solidFill>
                        <a:srgbClr val="000000"/>
                      </a:solidFill>
                    </a:lnR>
                    <a:lnT w="12240">
                      <a:solidFill>
                        <a:srgbClr val="000000"/>
                      </a:solidFill>
                    </a:lnT>
                    <a:lnB w="12240">
                      <a:solidFill>
                        <a:srgbClr val="000000"/>
                      </a:solidFill>
                    </a:lnB>
                    <a:solidFill>
                      <a:srgbClr val="0b578c"/>
                    </a:solidFill>
                  </a:tcPr>
                </a:tc>
              </a:tr>
              <a:tr h="0">
                <a:tc>
                  <a:txBody>
                    <a:bodyPr lIns="96480" rIns="96480" tIns="0" bIns="0"/>
                    <a:p>
                      <a:pPr>
                        <a:lnSpc>
                          <a:spcPct val="100000"/>
                        </a:lnSpc>
                      </a:pPr>
                      <a:r>
                        <a:rPr b="0" lang="de-DE" sz="1800" spc="-1" strike="noStrike" cap="all">
                          <a:solidFill>
                            <a:srgbClr val="ffffff"/>
                          </a:solidFill>
                          <a:uFill>
                            <a:solidFill>
                              <a:srgbClr val="ffffff"/>
                            </a:solidFill>
                          </a:uFill>
                          <a:latin typeface="Calibri"/>
                          <a:ea typeface="MS Mincho"/>
                        </a:rPr>
                        <a:t>Anforderungen</a:t>
                      </a:r>
                      <a:endParaRPr b="0" lang="de-DE" sz="1800" spc="-1" strike="noStrike">
                        <a:solidFill>
                          <a:srgbClr val="000000"/>
                        </a:solidFill>
                        <a:uFill>
                          <a:solidFill>
                            <a:srgbClr val="ffffff"/>
                          </a:solidFill>
                        </a:uFill>
                        <a:latin typeface="Arial"/>
                      </a:endParaRPr>
                    </a:p>
                  </a:txBody>
                  <a:tcPr marL="96480" marR="96480">
                    <a:lnL w="12240">
                      <a:solidFill>
                        <a:srgbClr val="000000"/>
                      </a:solidFill>
                    </a:lnL>
                    <a:lnR w="12240">
                      <a:solidFill>
                        <a:srgbClr val="000000"/>
                      </a:solidFill>
                    </a:lnR>
                    <a:lnT w="12240">
                      <a:solidFill>
                        <a:srgbClr val="000000"/>
                      </a:solidFill>
                    </a:lnT>
                    <a:lnB w="12240">
                      <a:solidFill>
                        <a:srgbClr val="000000"/>
                      </a:solidFill>
                    </a:lnB>
                    <a:solidFill>
                      <a:srgbClr val="8dcaf6"/>
                    </a:solidFill>
                  </a:tcPr>
                </a:tc>
              </a:tr>
              <a:tr h="0">
                <a:tc>
                  <a:txBody>
                    <a:bodyPr lIns="96480" rIns="96480" tIns="0" bIns="0"/>
                    <a:p>
                      <a:pPr marL="343080" indent="-342720">
                        <a:lnSpc>
                          <a:spcPct val="115000"/>
                        </a:lnSpc>
                        <a:buClr>
                          <a:srgbClr val="000000"/>
                        </a:buClr>
                        <a:buFont typeface="Symbol"/>
                        <a:buChar char=""/>
                      </a:pPr>
                      <a:r>
                        <a:rPr b="0" lang="de-DE" sz="1600" spc="-1" strike="noStrike">
                          <a:solidFill>
                            <a:srgbClr val="000000"/>
                          </a:solidFill>
                          <a:uFill>
                            <a:solidFill>
                              <a:srgbClr val="ffffff"/>
                            </a:solidFill>
                          </a:uFill>
                          <a:latin typeface="Calibri"/>
                          <a:ea typeface="MS Mincho"/>
                        </a:rPr>
                        <a:t>PR11.1 Typen von Configuration Items (CI) und Beziehungen müssen definiert werden.</a:t>
                      </a:r>
                      <a:endParaRPr b="0" lang="de-DE" sz="1800" spc="-1" strike="noStrike">
                        <a:solidFill>
                          <a:srgbClr val="000000"/>
                        </a:solidFill>
                        <a:uFill>
                          <a:solidFill>
                            <a:srgbClr val="ffffff"/>
                          </a:solidFill>
                        </a:uFill>
                        <a:latin typeface="Arial"/>
                      </a:endParaRPr>
                    </a:p>
                    <a:p>
                      <a:pPr marL="343080" indent="-342720">
                        <a:lnSpc>
                          <a:spcPct val="115000"/>
                        </a:lnSpc>
                        <a:buClr>
                          <a:srgbClr val="000000"/>
                        </a:buClr>
                        <a:buFont typeface="Symbol"/>
                        <a:buChar char=""/>
                      </a:pPr>
                      <a:r>
                        <a:rPr b="0" lang="de-DE" sz="1600" spc="-1" strike="noStrike">
                          <a:solidFill>
                            <a:srgbClr val="000000"/>
                          </a:solidFill>
                          <a:uFill>
                            <a:solidFill>
                              <a:srgbClr val="ffffff"/>
                            </a:solidFill>
                          </a:uFill>
                          <a:latin typeface="Calibri"/>
                          <a:ea typeface="MS Mincho"/>
                        </a:rPr>
                        <a:t>PR11.2 Der Detailgrad der aufgezeichneten Konfigurationsinformationen muss ausreichend sein, um eine effektive Kontrolle über die CIs zu unterstützen.</a:t>
                      </a:r>
                      <a:endParaRPr b="0" lang="de-DE" sz="1800" spc="-1" strike="noStrike">
                        <a:solidFill>
                          <a:srgbClr val="000000"/>
                        </a:solidFill>
                        <a:uFill>
                          <a:solidFill>
                            <a:srgbClr val="ffffff"/>
                          </a:solidFill>
                        </a:uFill>
                        <a:latin typeface="Arial"/>
                      </a:endParaRPr>
                    </a:p>
                    <a:p>
                      <a:pPr marL="343080" indent="-342720">
                        <a:lnSpc>
                          <a:spcPct val="115000"/>
                        </a:lnSpc>
                        <a:buClr>
                          <a:srgbClr val="000000"/>
                        </a:buClr>
                        <a:buFont typeface="Symbol"/>
                        <a:buChar char=""/>
                      </a:pPr>
                      <a:r>
                        <a:rPr b="0" lang="de-DE" sz="1600" spc="-1" strike="noStrike">
                          <a:solidFill>
                            <a:srgbClr val="000000"/>
                          </a:solidFill>
                          <a:uFill>
                            <a:solidFill>
                              <a:srgbClr val="ffffff"/>
                            </a:solidFill>
                          </a:uFill>
                          <a:latin typeface="Calibri"/>
                          <a:ea typeface="MS Mincho"/>
                        </a:rPr>
                        <a:t>PR11.3 Jedes CI und seine Beziehungen mit anderen CIs müssen in einer Configuration Management Database (CMDB) aufgezeichnet werden.</a:t>
                      </a:r>
                      <a:endParaRPr b="0" lang="de-DE" sz="1800" spc="-1" strike="noStrike">
                        <a:solidFill>
                          <a:srgbClr val="000000"/>
                        </a:solidFill>
                        <a:uFill>
                          <a:solidFill>
                            <a:srgbClr val="ffffff"/>
                          </a:solidFill>
                        </a:uFill>
                        <a:latin typeface="Arial"/>
                      </a:endParaRPr>
                    </a:p>
                    <a:p>
                      <a:pPr marL="343080" indent="-342720">
                        <a:lnSpc>
                          <a:spcPct val="115000"/>
                        </a:lnSpc>
                        <a:buClr>
                          <a:srgbClr val="000000"/>
                        </a:buClr>
                        <a:buFont typeface="Symbol"/>
                        <a:buChar char=""/>
                      </a:pPr>
                      <a:r>
                        <a:rPr b="0" lang="de-DE" sz="1600" spc="-1" strike="noStrike">
                          <a:solidFill>
                            <a:srgbClr val="000000"/>
                          </a:solidFill>
                          <a:uFill>
                            <a:solidFill>
                              <a:srgbClr val="ffffff"/>
                            </a:solidFill>
                          </a:uFill>
                          <a:latin typeface="Calibri"/>
                          <a:ea typeface="MS Mincho"/>
                        </a:rPr>
                        <a:t>PR11.4 CIs müssen gesteuert und überwacht und Änderungen an CIs in der CMDB nachverfolgt werden.</a:t>
                      </a:r>
                      <a:endParaRPr b="0" lang="de-DE" sz="1800" spc="-1" strike="noStrike">
                        <a:solidFill>
                          <a:srgbClr val="000000"/>
                        </a:solidFill>
                        <a:uFill>
                          <a:solidFill>
                            <a:srgbClr val="ffffff"/>
                          </a:solidFill>
                        </a:uFill>
                        <a:latin typeface="Arial"/>
                      </a:endParaRPr>
                    </a:p>
                    <a:p>
                      <a:pPr marL="343080" indent="-342720">
                        <a:lnSpc>
                          <a:spcPct val="115000"/>
                        </a:lnSpc>
                        <a:buClr>
                          <a:srgbClr val="000000"/>
                        </a:buClr>
                        <a:buFont typeface="Symbol"/>
                        <a:buChar char=""/>
                      </a:pPr>
                      <a:r>
                        <a:rPr b="0" lang="de-DE" sz="1600" spc="-1" strike="noStrike">
                          <a:solidFill>
                            <a:srgbClr val="000000"/>
                          </a:solidFill>
                          <a:uFill>
                            <a:solidFill>
                              <a:srgbClr val="ffffff"/>
                            </a:solidFill>
                          </a:uFill>
                          <a:latin typeface="Calibri"/>
                          <a:ea typeface="MS Mincho"/>
                        </a:rPr>
                        <a:t>PR11.5 Die in der CMDB gespeicherten Informationen müssen in geplanten Abständen verifiziert werden.</a:t>
                      </a:r>
                      <a:endParaRPr b="0" lang="de-DE" sz="1800" spc="-1" strike="noStrike">
                        <a:solidFill>
                          <a:srgbClr val="000000"/>
                        </a:solidFill>
                        <a:uFill>
                          <a:solidFill>
                            <a:srgbClr val="ffffff"/>
                          </a:solidFill>
                        </a:uFill>
                        <a:latin typeface="Arial"/>
                      </a:endParaRPr>
                    </a:p>
                    <a:p>
                      <a:pPr marL="343080" indent="-342720">
                        <a:lnSpc>
                          <a:spcPct val="115000"/>
                        </a:lnSpc>
                        <a:buClr>
                          <a:srgbClr val="000000"/>
                        </a:buClr>
                        <a:buFont typeface="Symbol"/>
                        <a:buChar char=""/>
                      </a:pPr>
                      <a:r>
                        <a:rPr b="0" lang="de-DE" sz="1600" spc="-1" strike="noStrike">
                          <a:solidFill>
                            <a:srgbClr val="000000"/>
                          </a:solidFill>
                          <a:uFill>
                            <a:solidFill>
                              <a:srgbClr val="ffffff"/>
                            </a:solidFill>
                          </a:uFill>
                          <a:latin typeface="Calibri"/>
                          <a:ea typeface="MS Mincho"/>
                        </a:rPr>
                        <a:t>PR11.6 Vor einem neuen Release in die Produktivumgebung muss eine Configuration Baseline der betroffen CIs erstellt werden.</a:t>
                      </a:r>
                      <a:endParaRPr b="0" lang="de-DE" sz="1800" spc="-1" strike="noStrike">
                        <a:solidFill>
                          <a:srgbClr val="000000"/>
                        </a:solidFill>
                        <a:uFill>
                          <a:solidFill>
                            <a:srgbClr val="ffffff"/>
                          </a:solidFill>
                        </a:uFill>
                        <a:latin typeface="Arial"/>
                      </a:endParaRPr>
                    </a:p>
                  </a:txBody>
                  <a:tcPr marL="96480" marR="96480">
                    <a:lnL w="12240">
                      <a:solidFill>
                        <a:srgbClr val="000000"/>
                      </a:solidFill>
                    </a:lnL>
                    <a:lnR w="12240">
                      <a:solidFill>
                        <a:srgbClr val="000000"/>
                      </a:solidFill>
                    </a:lnR>
                    <a:lnT w="12240">
                      <a:solidFill>
                        <a:srgbClr val="000000"/>
                      </a:solidFill>
                    </a:lnT>
                    <a:lnB w="12240">
                      <a:solidFill>
                        <a:srgbClr val="000000"/>
                      </a:solidFill>
                    </a:lnB>
                    <a:noFill/>
                  </a:tcPr>
                </a:tc>
              </a:tr>
            </a:tbl>
          </a:graphicData>
        </a:graphic>
      </p:graphicFrame>
      <p:sp>
        <p:nvSpPr>
          <p:cNvPr id="726" name="TextShape 4"/>
          <p:cNvSpPr txBox="1"/>
          <p:nvPr/>
        </p:nvSpPr>
        <p:spPr>
          <a:xfrm>
            <a:off x="457200" y="274680"/>
            <a:ext cx="7353360" cy="1047600"/>
          </a:xfrm>
          <a:prstGeom prst="rect">
            <a:avLst/>
          </a:prstGeom>
          <a:noFill/>
          <a:ln>
            <a:noFill/>
          </a:ln>
        </p:spPr>
        <p:txBody>
          <a:bodyPr anchor="ctr"/>
          <a:p>
            <a:pPr>
              <a:lnSpc>
                <a:spcPct val="100000"/>
              </a:lnSpc>
            </a:pPr>
            <a:r>
              <a:rPr b="0" lang="en-US" sz="3200" spc="-1" strike="noStrike">
                <a:solidFill>
                  <a:srgbClr val="205595"/>
                </a:solidFill>
                <a:uFill>
                  <a:solidFill>
                    <a:srgbClr val="ffffff"/>
                  </a:solidFill>
                </a:uFill>
                <a:latin typeface="Calibri"/>
              </a:rPr>
              <a:t>CONFM: Anforderungen nach FitSM-1</a:t>
            </a:r>
            <a:endParaRPr b="0" lang="en-US" sz="1800" spc="-1" strike="noStrike">
              <a:solidFill>
                <a:srgbClr val="000000"/>
              </a:solidFill>
              <a:uFill>
                <a:solidFill>
                  <a:srgbClr val="ffffff"/>
                </a:solidFill>
              </a:uFill>
              <a:latin typeface="Calibri"/>
            </a:endParaRPr>
          </a:p>
        </p:txBody>
      </p:sp>
    </p:spTree>
  </p:cSld>
</p:sld>
</file>

<file path=ppt/slides/slide9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727" name="TextShape 1"/>
          <p:cNvSpPr txBox="1"/>
          <p:nvPr/>
        </p:nvSpPr>
        <p:spPr>
          <a:xfrm>
            <a:off x="457200" y="274680"/>
            <a:ext cx="7353360" cy="1047600"/>
          </a:xfrm>
          <a:prstGeom prst="rect">
            <a:avLst/>
          </a:prstGeom>
          <a:noFill/>
          <a:ln>
            <a:noFill/>
          </a:ln>
        </p:spPr>
        <p:txBody>
          <a:bodyPr anchor="ctr"/>
          <a:p>
            <a:pPr>
              <a:lnSpc>
                <a:spcPct val="100000"/>
              </a:lnSpc>
            </a:pPr>
            <a:r>
              <a:rPr b="0" lang="en-US" sz="3200" spc="-1" strike="noStrike">
                <a:solidFill>
                  <a:srgbClr val="205595"/>
                </a:solidFill>
                <a:uFill>
                  <a:solidFill>
                    <a:srgbClr val="ffffff"/>
                  </a:solidFill>
                </a:uFill>
                <a:latin typeface="Calibri"/>
              </a:rPr>
              <a:t>CONFM: Initiale Einrichtung des Prozesses</a:t>
            </a:r>
            <a:endParaRPr b="0" lang="en-US" sz="1800" spc="-1" strike="noStrike">
              <a:solidFill>
                <a:srgbClr val="000000"/>
              </a:solidFill>
              <a:uFill>
                <a:solidFill>
                  <a:srgbClr val="ffffff"/>
                </a:solidFill>
              </a:uFill>
              <a:latin typeface="Calibri"/>
            </a:endParaRPr>
          </a:p>
        </p:txBody>
      </p:sp>
      <p:graphicFrame>
        <p:nvGraphicFramePr>
          <p:cNvPr id="728" name="Table 2"/>
          <p:cNvGraphicFramePr/>
          <p:nvPr/>
        </p:nvGraphicFramePr>
        <p:xfrm>
          <a:off x="457200" y="1697040"/>
          <a:ext cx="8229240" cy="1854000"/>
        </p:xfrm>
        <a:graphic>
          <a:graphicData uri="http://schemas.openxmlformats.org/drawingml/2006/table">
            <a:tbl>
              <a:tblPr/>
              <a:tblGrid>
                <a:gridCol w="4114800"/>
                <a:gridCol w="4114800"/>
              </a:tblGrid>
              <a:tr h="318960">
                <a:tc>
                  <a:txBody>
                    <a:bodyPr/>
                    <a:p>
                      <a:pPr>
                        <a:lnSpc>
                          <a:spcPct val="100000"/>
                        </a:lnSpc>
                      </a:pPr>
                      <a:r>
                        <a:rPr b="1" lang="de-DE" sz="1800" spc="-1" strike="noStrike">
                          <a:solidFill>
                            <a:srgbClr val="ffffff"/>
                          </a:solidFill>
                          <a:uFill>
                            <a:solidFill>
                              <a:srgbClr val="ffffff"/>
                            </a:solidFill>
                          </a:uFill>
                          <a:latin typeface="Calibri"/>
                        </a:rPr>
                        <a:t>Erste Aktivitäten</a:t>
                      </a:r>
                      <a:endParaRPr b="0" lang="de-DE" sz="1800" spc="-1" strike="noStrike">
                        <a:solidFill>
                          <a:srgbClr val="000000"/>
                        </a:solidFill>
                        <a:uFill>
                          <a:solidFill>
                            <a:srgbClr val="ffffff"/>
                          </a:solidFill>
                        </a:uFill>
                        <a:latin typeface="Arial"/>
                      </a:endParaRPr>
                    </a:p>
                  </a:txBody>
                  <a:tcPr marL="91440" marR="91440">
                    <a:lnL w="12240">
                      <a:solidFill>
                        <a:srgbClr val="ffffff"/>
                      </a:solidFill>
                    </a:lnL>
                    <a:lnR w="12240">
                      <a:solidFill>
                        <a:srgbClr val="ffffff"/>
                      </a:solidFill>
                    </a:lnR>
                    <a:lnT w="12240">
                      <a:solidFill>
                        <a:srgbClr val="ffffff"/>
                      </a:solidFill>
                    </a:lnT>
                    <a:lnB w="38160">
                      <a:solidFill>
                        <a:srgbClr val="ffffff"/>
                      </a:solidFill>
                    </a:lnB>
                    <a:solidFill>
                      <a:srgbClr val="4f81bd"/>
                    </a:solidFill>
                  </a:tcPr>
                </a:tc>
                <a:tc>
                  <a:txBody>
                    <a:bodyPr/>
                    <a:p>
                      <a:pPr>
                        <a:lnSpc>
                          <a:spcPct val="100000"/>
                        </a:lnSpc>
                      </a:pPr>
                      <a:r>
                        <a:rPr b="1" lang="de-DE" sz="1800" spc="-1" strike="noStrike">
                          <a:solidFill>
                            <a:srgbClr val="ffffff"/>
                          </a:solidFill>
                          <a:uFill>
                            <a:solidFill>
                              <a:srgbClr val="ffffff"/>
                            </a:solidFill>
                          </a:uFill>
                          <a:latin typeface="Calibri"/>
                        </a:rPr>
                        <a:t>Typische Ergebnisse</a:t>
                      </a:r>
                      <a:endParaRPr b="0" lang="de-DE" sz="1800" spc="-1" strike="noStrike">
                        <a:solidFill>
                          <a:srgbClr val="000000"/>
                        </a:solidFill>
                        <a:uFill>
                          <a:solidFill>
                            <a:srgbClr val="ffffff"/>
                          </a:solidFill>
                        </a:uFill>
                        <a:latin typeface="Arial"/>
                      </a:endParaRPr>
                    </a:p>
                  </a:txBody>
                  <a:tcPr marL="91440" marR="91440">
                    <a:lnL w="12240">
                      <a:solidFill>
                        <a:srgbClr val="ffffff"/>
                      </a:solidFill>
                    </a:lnL>
                    <a:lnR w="12240">
                      <a:solidFill>
                        <a:srgbClr val="ffffff"/>
                      </a:solidFill>
                    </a:lnR>
                    <a:lnT w="12240">
                      <a:solidFill>
                        <a:srgbClr val="ffffff"/>
                      </a:solidFill>
                    </a:lnT>
                    <a:lnB w="38160">
                      <a:solidFill>
                        <a:srgbClr val="ffffff"/>
                      </a:solidFill>
                    </a:lnB>
                    <a:solidFill>
                      <a:srgbClr val="4f81bd"/>
                    </a:solidFill>
                  </a:tcPr>
                </a:tc>
              </a:tr>
              <a:tr h="695520">
                <a:tc>
                  <a:txBody>
                    <a:bodyPr/>
                    <a:p>
                      <a:pPr>
                        <a:lnSpc>
                          <a:spcPct val="100000"/>
                        </a:lnSpc>
                      </a:pPr>
                      <a:r>
                        <a:rPr b="0" lang="de-DE" sz="1600" spc="-1" strike="noStrike">
                          <a:solidFill>
                            <a:srgbClr val="000000"/>
                          </a:solidFill>
                          <a:uFill>
                            <a:solidFill>
                              <a:srgbClr val="ffffff"/>
                            </a:solidFill>
                          </a:uFill>
                          <a:latin typeface="Calibri"/>
                        </a:rPr>
                        <a:t>Definition des Anwendungsbereichs (Scope) des Configuration Managements und der (integrierten) CMDB</a:t>
                      </a:r>
                      <a:endParaRPr b="0" lang="de-DE" sz="1800" spc="-1" strike="noStrike">
                        <a:solidFill>
                          <a:srgbClr val="000000"/>
                        </a:solidFill>
                        <a:uFill>
                          <a:solidFill>
                            <a:srgbClr val="ffffff"/>
                          </a:solidFill>
                        </a:uFill>
                        <a:latin typeface="Arial"/>
                      </a:endParaRPr>
                    </a:p>
                  </a:txBody>
                  <a:tcPr marL="91440" marR="91440">
                    <a:lnL w="12240">
                      <a:solidFill>
                        <a:srgbClr val="ffffff"/>
                      </a:solidFill>
                    </a:lnL>
                    <a:lnR w="12240">
                      <a:solidFill>
                        <a:srgbClr val="ffffff"/>
                      </a:solidFill>
                    </a:lnR>
                    <a:lnT w="12240">
                      <a:solidFill>
                        <a:srgbClr val="ffffff"/>
                      </a:solidFill>
                    </a:lnT>
                    <a:lnB w="12240">
                      <a:solidFill>
                        <a:srgbClr val="ffffff"/>
                      </a:solidFill>
                    </a:lnB>
                    <a:solidFill>
                      <a:srgbClr val="d0d8e7"/>
                    </a:solidFill>
                  </a:tcPr>
                </a:tc>
                <a:tc>
                  <a:txBody>
                    <a:bodyPr/>
                    <a:p>
                      <a:pPr>
                        <a:lnSpc>
                          <a:spcPct val="100000"/>
                        </a:lnSpc>
                      </a:pPr>
                      <a:r>
                        <a:rPr b="0" lang="de-DE" sz="1600" spc="-1" strike="noStrike">
                          <a:solidFill>
                            <a:srgbClr val="000000"/>
                          </a:solidFill>
                          <a:uFill>
                            <a:solidFill>
                              <a:srgbClr val="ffffff"/>
                            </a:solidFill>
                          </a:uFill>
                          <a:latin typeface="Calibri"/>
                        </a:rPr>
                        <a:t>CMDB Scope Statement</a:t>
                      </a:r>
                      <a:endParaRPr b="0" lang="de-DE" sz="1800" spc="-1" strike="noStrike">
                        <a:solidFill>
                          <a:srgbClr val="000000"/>
                        </a:solidFill>
                        <a:uFill>
                          <a:solidFill>
                            <a:srgbClr val="ffffff"/>
                          </a:solidFill>
                        </a:uFill>
                        <a:latin typeface="Arial"/>
                      </a:endParaRPr>
                    </a:p>
                  </a:txBody>
                  <a:tcPr marL="91440" marR="91440">
                    <a:lnL w="12240">
                      <a:solidFill>
                        <a:srgbClr val="ffffff"/>
                      </a:solidFill>
                    </a:lnL>
                    <a:lnR w="12240">
                      <a:solidFill>
                        <a:srgbClr val="ffffff"/>
                      </a:solidFill>
                    </a:lnR>
                    <a:lnT w="12240">
                      <a:solidFill>
                        <a:srgbClr val="ffffff"/>
                      </a:solidFill>
                    </a:lnT>
                    <a:lnB w="12240">
                      <a:solidFill>
                        <a:srgbClr val="ffffff"/>
                      </a:solidFill>
                    </a:lnB>
                    <a:solidFill>
                      <a:srgbClr val="d0d8e7"/>
                    </a:solidFill>
                  </a:tcPr>
                </a:tc>
              </a:tr>
              <a:tr h="494280">
                <a:tc>
                  <a:txBody>
                    <a:bodyPr/>
                    <a:p>
                      <a:pPr>
                        <a:lnSpc>
                          <a:spcPct val="100000"/>
                        </a:lnSpc>
                      </a:pPr>
                      <a:r>
                        <a:rPr b="0" lang="de-DE" sz="1600" spc="-1" strike="noStrike">
                          <a:solidFill>
                            <a:srgbClr val="000000"/>
                          </a:solidFill>
                          <a:uFill>
                            <a:solidFill>
                              <a:srgbClr val="ffffff"/>
                            </a:solidFill>
                          </a:uFill>
                          <a:latin typeface="Calibri"/>
                        </a:rPr>
                        <a:t>Identifizierung und Definition von CI Typen (inkl. derer Attribute) und Beziehungstypen</a:t>
                      </a:r>
                      <a:endParaRPr b="0" lang="de-DE" sz="1800" spc="-1" strike="noStrike">
                        <a:solidFill>
                          <a:srgbClr val="000000"/>
                        </a:solidFill>
                        <a:uFill>
                          <a:solidFill>
                            <a:srgbClr val="ffffff"/>
                          </a:solidFill>
                        </a:uFill>
                        <a:latin typeface="Arial"/>
                      </a:endParaRPr>
                    </a:p>
                  </a:txBody>
                  <a:tcPr marL="91440" marR="91440">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c>
                  <a:txBody>
                    <a:bodyPr/>
                    <a:p>
                      <a:pPr>
                        <a:lnSpc>
                          <a:spcPct val="100000"/>
                        </a:lnSpc>
                      </a:pPr>
                      <a:r>
                        <a:rPr b="0" lang="de-DE" sz="1600" spc="-1" strike="noStrike">
                          <a:solidFill>
                            <a:srgbClr val="000000"/>
                          </a:solidFill>
                          <a:uFill>
                            <a:solidFill>
                              <a:srgbClr val="ffffff"/>
                            </a:solidFill>
                          </a:uFill>
                          <a:latin typeface="Calibri"/>
                        </a:rPr>
                        <a:t>CMDB Modell, CI Typenspezifikation</a:t>
                      </a:r>
                      <a:endParaRPr b="0" lang="de-DE" sz="1800" spc="-1" strike="noStrike">
                        <a:solidFill>
                          <a:srgbClr val="000000"/>
                        </a:solidFill>
                        <a:uFill>
                          <a:solidFill>
                            <a:srgbClr val="ffffff"/>
                          </a:solidFill>
                        </a:uFill>
                        <a:latin typeface="Arial"/>
                      </a:endParaRPr>
                    </a:p>
                  </a:txBody>
                  <a:tcPr marL="91440" marR="91440">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r>
              <a:tr h="896760">
                <a:tc>
                  <a:txBody>
                    <a:bodyPr/>
                    <a:p>
                      <a:pPr>
                        <a:lnSpc>
                          <a:spcPct val="100000"/>
                        </a:lnSpc>
                      </a:pPr>
                      <a:r>
                        <a:rPr b="0" lang="de-DE" sz="1600" spc="-1" strike="noStrike">
                          <a:solidFill>
                            <a:srgbClr val="000000"/>
                          </a:solidFill>
                          <a:uFill>
                            <a:solidFill>
                              <a:srgbClr val="ffffff"/>
                            </a:solidFill>
                          </a:uFill>
                          <a:latin typeface="Calibri"/>
                        </a:rPr>
                        <a:t>Identifizierung aller Informationsquellen für Konfigurationsinformationen im festgelegten Anwendungsbereichs (Scope)</a:t>
                      </a:r>
                      <a:endParaRPr b="0" lang="de-DE" sz="1800" spc="-1" strike="noStrike">
                        <a:solidFill>
                          <a:srgbClr val="000000"/>
                        </a:solidFill>
                        <a:uFill>
                          <a:solidFill>
                            <a:srgbClr val="ffffff"/>
                          </a:solidFill>
                        </a:uFill>
                        <a:latin typeface="Arial"/>
                      </a:endParaRPr>
                    </a:p>
                  </a:txBody>
                  <a:tcPr marL="91440" marR="91440">
                    <a:lnL w="12240">
                      <a:solidFill>
                        <a:srgbClr val="ffffff"/>
                      </a:solidFill>
                    </a:lnL>
                    <a:lnR w="12240">
                      <a:solidFill>
                        <a:srgbClr val="ffffff"/>
                      </a:solidFill>
                    </a:lnR>
                    <a:lnT w="12240">
                      <a:solidFill>
                        <a:srgbClr val="ffffff"/>
                      </a:solidFill>
                    </a:lnT>
                    <a:lnB w="12240">
                      <a:solidFill>
                        <a:srgbClr val="ffffff"/>
                      </a:solidFill>
                    </a:lnB>
                    <a:solidFill>
                      <a:srgbClr val="d0d8e7"/>
                    </a:solidFill>
                  </a:tcPr>
                </a:tc>
                <a:tc>
                  <a:txBody>
                    <a:bodyPr/>
                    <a:p>
                      <a:pPr>
                        <a:lnSpc>
                          <a:spcPct val="100000"/>
                        </a:lnSpc>
                      </a:pPr>
                      <a:r>
                        <a:rPr b="0" lang="de-DE" sz="1600" spc="-1" strike="noStrike">
                          <a:solidFill>
                            <a:srgbClr val="000000"/>
                          </a:solidFill>
                          <a:uFill>
                            <a:solidFill>
                              <a:srgbClr val="ffffff"/>
                            </a:solidFill>
                          </a:uFill>
                          <a:latin typeface="Calibri"/>
                        </a:rPr>
                        <a:t>Liste aller Informationsquellen für Konfigurationsinformationen und Abbildung der abhängigen CI Typen, Beziehungen und Attributen</a:t>
                      </a:r>
                      <a:endParaRPr b="0" lang="de-DE" sz="1800" spc="-1" strike="noStrike">
                        <a:solidFill>
                          <a:srgbClr val="000000"/>
                        </a:solidFill>
                        <a:uFill>
                          <a:solidFill>
                            <a:srgbClr val="ffffff"/>
                          </a:solidFill>
                        </a:uFill>
                        <a:latin typeface="Arial"/>
                      </a:endParaRPr>
                    </a:p>
                  </a:txBody>
                  <a:tcPr marL="91440" marR="91440">
                    <a:lnL w="12240">
                      <a:solidFill>
                        <a:srgbClr val="ffffff"/>
                      </a:solidFill>
                    </a:lnL>
                    <a:lnR w="12240">
                      <a:solidFill>
                        <a:srgbClr val="ffffff"/>
                      </a:solidFill>
                    </a:lnR>
                    <a:lnT w="12240">
                      <a:solidFill>
                        <a:srgbClr val="ffffff"/>
                      </a:solidFill>
                    </a:lnT>
                    <a:lnB w="12240">
                      <a:solidFill>
                        <a:srgbClr val="ffffff"/>
                      </a:solidFill>
                    </a:lnB>
                    <a:solidFill>
                      <a:srgbClr val="d0d8e7"/>
                    </a:solidFill>
                  </a:tcPr>
                </a:tc>
              </a:tr>
              <a:tr h="1299240">
                <a:tc>
                  <a:txBody>
                    <a:bodyPr/>
                    <a:p>
                      <a:pPr>
                        <a:lnSpc>
                          <a:spcPct val="100000"/>
                        </a:lnSpc>
                      </a:pPr>
                      <a:r>
                        <a:rPr b="0" lang="de-DE" sz="1600" spc="-1" strike="noStrike">
                          <a:solidFill>
                            <a:srgbClr val="000000"/>
                          </a:solidFill>
                          <a:uFill>
                            <a:solidFill>
                              <a:srgbClr val="ffffff"/>
                            </a:solidFill>
                          </a:uFill>
                          <a:latin typeface="Calibri"/>
                        </a:rPr>
                        <a:t>Erstellen eines Configuration Management Plans, um das Konzept der Integration der verfügbaren Informationsquellen zu beschreiben sowie ein Verfahren zur Ergänzung fehlender Informationen zur CMDB (inkl. der Auswahl eines geeigneten Tools)</a:t>
                      </a:r>
                      <a:endParaRPr b="0" lang="de-DE" sz="1800" spc="-1" strike="noStrike">
                        <a:solidFill>
                          <a:srgbClr val="000000"/>
                        </a:solidFill>
                        <a:uFill>
                          <a:solidFill>
                            <a:srgbClr val="ffffff"/>
                          </a:solidFill>
                        </a:uFill>
                        <a:latin typeface="Arial"/>
                      </a:endParaRPr>
                    </a:p>
                  </a:txBody>
                  <a:tcPr marL="91440" marR="91440">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c>
                  <a:txBody>
                    <a:bodyPr/>
                    <a:p>
                      <a:pPr>
                        <a:lnSpc>
                          <a:spcPct val="100000"/>
                        </a:lnSpc>
                      </a:pPr>
                      <a:r>
                        <a:rPr b="0" lang="de-DE" sz="1600" spc="-1" strike="noStrike">
                          <a:solidFill>
                            <a:srgbClr val="000000"/>
                          </a:solidFill>
                          <a:uFill>
                            <a:solidFill>
                              <a:srgbClr val="ffffff"/>
                            </a:solidFill>
                          </a:uFill>
                          <a:latin typeface="Calibri"/>
                        </a:rPr>
                        <a:t>Configuration Management Plan</a:t>
                      </a:r>
                      <a:endParaRPr b="0" lang="de-DE" sz="1800" spc="-1" strike="noStrike">
                        <a:solidFill>
                          <a:srgbClr val="000000"/>
                        </a:solidFill>
                        <a:uFill>
                          <a:solidFill>
                            <a:srgbClr val="ffffff"/>
                          </a:solidFill>
                        </a:uFill>
                        <a:latin typeface="Arial"/>
                      </a:endParaRPr>
                    </a:p>
                  </a:txBody>
                  <a:tcPr marL="91440" marR="91440">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r>
            </a:tbl>
          </a:graphicData>
        </a:graphic>
      </p:graphicFrame>
      <p:sp>
        <p:nvSpPr>
          <p:cNvPr id="729" name="TextShape 3"/>
          <p:cNvSpPr txBox="1"/>
          <p:nvPr/>
        </p:nvSpPr>
        <p:spPr>
          <a:xfrm>
            <a:off x="6553080" y="6430680"/>
            <a:ext cx="2133360" cy="364680"/>
          </a:xfrm>
          <a:prstGeom prst="rect">
            <a:avLst/>
          </a:prstGeom>
          <a:noFill/>
          <a:ln>
            <a:noFill/>
          </a:ln>
        </p:spPr>
        <p:txBody>
          <a:bodyPr anchor="ctr"/>
          <a:p>
            <a:pPr algn="r">
              <a:lnSpc>
                <a:spcPct val="100000"/>
              </a:lnSpc>
            </a:pPr>
            <a:fld id="{E2C895F4-2F90-4DE7-AB34-106527E4C2DC}" type="slidenum">
              <a:rPr b="0" lang="de-DE" sz="1200" spc="-1" strike="noStrike">
                <a:solidFill>
                  <a:srgbClr val="8b8b8b"/>
                </a:solidFill>
                <a:uFill>
                  <a:solidFill>
                    <a:srgbClr val="ffffff"/>
                  </a:solidFill>
                </a:uFill>
                <a:latin typeface="Calibri"/>
              </a:rPr>
              <a:t>&lt;Foliennummer&gt;</a:t>
            </a:fld>
            <a:endParaRPr b="0" lang="de-DE" sz="1400" spc="-1" strike="noStrike">
              <a:solidFill>
                <a:srgbClr val="000000"/>
              </a:solidFill>
              <a:uFill>
                <a:solidFill>
                  <a:srgbClr val="ffffff"/>
                </a:solidFill>
              </a:uFill>
              <a:latin typeface="Times New Roman"/>
            </a:endParaRPr>
          </a:p>
        </p:txBody>
      </p:sp>
    </p:spTree>
  </p:cSld>
</p:sld>
</file>

<file path=ppt/slides/slide9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730" name="TextShape 1"/>
          <p:cNvSpPr txBox="1"/>
          <p:nvPr/>
        </p:nvSpPr>
        <p:spPr>
          <a:xfrm>
            <a:off x="457200" y="274680"/>
            <a:ext cx="7353360" cy="1047600"/>
          </a:xfrm>
          <a:prstGeom prst="rect">
            <a:avLst/>
          </a:prstGeom>
          <a:noFill/>
          <a:ln>
            <a:noFill/>
          </a:ln>
        </p:spPr>
        <p:txBody>
          <a:bodyPr anchor="ctr"/>
          <a:p>
            <a:pPr>
              <a:lnSpc>
                <a:spcPct val="100000"/>
              </a:lnSpc>
            </a:pPr>
            <a:r>
              <a:rPr b="0" lang="en-US" sz="3200" spc="-1" strike="noStrike">
                <a:solidFill>
                  <a:srgbClr val="205595"/>
                </a:solidFill>
                <a:uFill>
                  <a:solidFill>
                    <a:srgbClr val="ffffff"/>
                  </a:solidFill>
                </a:uFill>
                <a:latin typeface="Calibri"/>
              </a:rPr>
              <a:t>CONFM: Inputs &amp; Outputs</a:t>
            </a:r>
            <a:endParaRPr b="0" lang="en-US" sz="1800" spc="-1" strike="noStrike">
              <a:solidFill>
                <a:srgbClr val="000000"/>
              </a:solidFill>
              <a:uFill>
                <a:solidFill>
                  <a:srgbClr val="ffffff"/>
                </a:solidFill>
              </a:uFill>
              <a:latin typeface="Calibri"/>
            </a:endParaRPr>
          </a:p>
        </p:txBody>
      </p:sp>
      <p:sp>
        <p:nvSpPr>
          <p:cNvPr id="731" name="CustomShape 2"/>
          <p:cNvSpPr/>
          <p:nvPr/>
        </p:nvSpPr>
        <p:spPr>
          <a:xfrm>
            <a:off x="457200" y="2008440"/>
            <a:ext cx="8229240" cy="1198440"/>
          </a:xfrm>
          <a:prstGeom prst="rightArrow">
            <a:avLst>
              <a:gd name="adj1" fmla="val 50000"/>
              <a:gd name="adj2" fmla="val 50000"/>
            </a:avLst>
          </a:prstGeom>
          <a:solidFill>
            <a:schemeClr val="accent1">
              <a:hueOff val="0"/>
              <a:satOff val="0"/>
              <a:lumOff val="0"/>
              <a:alphaOff val="0"/>
            </a:schemeClr>
          </a:solidFill>
          <a:ln>
            <a:solidFill>
              <a:schemeClr val="lt1">
                <a:hueOff val="0"/>
                <a:satOff val="0"/>
                <a:lumOff val="0"/>
                <a:alphaOff val="0"/>
              </a:schemeClr>
            </a:solidFill>
            <a:round/>
          </a:ln>
        </p:spPr>
        <p:style>
          <a:lnRef idx="2"/>
          <a:fillRef idx="0"/>
          <a:effectRef idx="0"/>
          <a:fontRef idx="minor"/>
        </p:style>
        <p:txBody>
          <a:bodyPr lIns="87480" rIns="254160" tIns="87480" bIns="190440" anchor="ctr"/>
          <a:p>
            <a:pPr>
              <a:lnSpc>
                <a:spcPct val="90000"/>
              </a:lnSpc>
            </a:pPr>
            <a:r>
              <a:rPr b="0" lang="de-DE" sz="2300" spc="-1" strike="noStrike">
                <a:solidFill>
                  <a:srgbClr val="ffffff"/>
                </a:solidFill>
                <a:uFill>
                  <a:solidFill>
                    <a:srgbClr val="ffffff"/>
                  </a:solidFill>
                </a:uFill>
                <a:latin typeface="Calibri"/>
              </a:rPr>
              <a:t>Inputs</a:t>
            </a:r>
            <a:endParaRPr b="0" lang="de-DE" sz="1800" spc="-1" strike="noStrike">
              <a:solidFill>
                <a:srgbClr val="000000"/>
              </a:solidFill>
              <a:uFill>
                <a:solidFill>
                  <a:srgbClr val="ffffff"/>
                </a:solidFill>
              </a:uFill>
              <a:latin typeface="Arial"/>
            </a:endParaRPr>
          </a:p>
        </p:txBody>
      </p:sp>
      <p:sp>
        <p:nvSpPr>
          <p:cNvPr id="732" name="CustomShape 3"/>
          <p:cNvSpPr/>
          <p:nvPr/>
        </p:nvSpPr>
        <p:spPr>
          <a:xfrm>
            <a:off x="457200" y="2935800"/>
            <a:ext cx="3801600" cy="2675160"/>
          </a:xfrm>
          <a:prstGeom prst="rect">
            <a:avLst/>
          </a:prstGeom>
          <a:solidFill>
            <a:schemeClr val="lt1">
              <a:hueOff val="0"/>
              <a:satOff val="0"/>
              <a:lumOff val="0"/>
              <a:alphaOff val="0"/>
            </a:schemeClr>
          </a:solidFill>
          <a:ln>
            <a:solidFill>
              <a:schemeClr val="accent1">
                <a:hueOff val="0"/>
                <a:satOff val="0"/>
                <a:lumOff val="0"/>
                <a:alphaOff val="0"/>
              </a:schemeClr>
            </a:solidFill>
            <a:round/>
          </a:ln>
        </p:spPr>
        <p:style>
          <a:lnRef idx="2"/>
          <a:fillRef idx="0"/>
          <a:effectRef idx="0"/>
          <a:fontRef idx="minor"/>
        </p:style>
        <p:txBody>
          <a:bodyPr lIns="87480" rIns="87480" tIns="87480" bIns="87480"/>
          <a:p>
            <a:pPr>
              <a:lnSpc>
                <a:spcPct val="90000"/>
              </a:lnSpc>
            </a:pPr>
            <a:r>
              <a:rPr b="0" lang="de-DE" sz="2300" spc="-1" strike="noStrike">
                <a:solidFill>
                  <a:srgbClr val="000000"/>
                </a:solidFill>
                <a:uFill>
                  <a:solidFill>
                    <a:srgbClr val="ffffff"/>
                  </a:solidFill>
                </a:uFill>
                <a:latin typeface="Calibri"/>
              </a:rPr>
              <a:t>Relevante Informationen / Daten zu Konfigurations-elementen (CIs) und deren Beziehungen</a:t>
            </a:r>
            <a:endParaRPr b="0" lang="de-DE" sz="1800" spc="-1" strike="noStrike">
              <a:solidFill>
                <a:srgbClr val="000000"/>
              </a:solidFill>
              <a:uFill>
                <a:solidFill>
                  <a:srgbClr val="ffffff"/>
                </a:solidFill>
              </a:uFill>
              <a:latin typeface="Arial"/>
            </a:endParaRPr>
          </a:p>
          <a:p>
            <a:pPr>
              <a:lnSpc>
                <a:spcPct val="90000"/>
              </a:lnSpc>
            </a:pPr>
            <a:r>
              <a:rPr b="0" lang="de-DE" sz="2300" spc="-1" strike="noStrike">
                <a:solidFill>
                  <a:srgbClr val="000000"/>
                </a:solidFill>
                <a:uFill>
                  <a:solidFill>
                    <a:srgbClr val="ffffff"/>
                  </a:solidFill>
                </a:uFill>
                <a:latin typeface="Calibri"/>
              </a:rPr>
              <a:t>Informationen zu Changes an CIs</a:t>
            </a:r>
            <a:endParaRPr b="0" lang="de-DE" sz="1800" spc="-1" strike="noStrike">
              <a:solidFill>
                <a:srgbClr val="000000"/>
              </a:solidFill>
              <a:uFill>
                <a:solidFill>
                  <a:srgbClr val="ffffff"/>
                </a:solidFill>
              </a:uFill>
              <a:latin typeface="Arial"/>
            </a:endParaRPr>
          </a:p>
        </p:txBody>
      </p:sp>
      <p:sp>
        <p:nvSpPr>
          <p:cNvPr id="733" name="CustomShape 4"/>
          <p:cNvSpPr/>
          <p:nvPr/>
        </p:nvSpPr>
        <p:spPr>
          <a:xfrm>
            <a:off x="4259160" y="2408040"/>
            <a:ext cx="4427280" cy="1198440"/>
          </a:xfrm>
          <a:prstGeom prst="rightArrow">
            <a:avLst>
              <a:gd name="adj1" fmla="val 50000"/>
              <a:gd name="adj2" fmla="val 50000"/>
            </a:avLst>
          </a:prstGeom>
          <a:solidFill>
            <a:schemeClr val="accent1">
              <a:hueOff val="0"/>
              <a:satOff val="0"/>
              <a:lumOff val="0"/>
              <a:alphaOff val="0"/>
            </a:schemeClr>
          </a:solidFill>
          <a:ln>
            <a:solidFill>
              <a:schemeClr val="lt1">
                <a:hueOff val="0"/>
                <a:satOff val="0"/>
                <a:lumOff val="0"/>
                <a:alphaOff val="0"/>
              </a:schemeClr>
            </a:solidFill>
            <a:round/>
          </a:ln>
        </p:spPr>
        <p:style>
          <a:lnRef idx="2"/>
          <a:fillRef idx="0"/>
          <a:effectRef idx="0"/>
          <a:fontRef idx="minor"/>
        </p:style>
        <p:txBody>
          <a:bodyPr lIns="87480" rIns="254160" tIns="87480" bIns="190440" anchor="ctr"/>
          <a:p>
            <a:pPr>
              <a:lnSpc>
                <a:spcPct val="90000"/>
              </a:lnSpc>
            </a:pPr>
            <a:r>
              <a:rPr b="0" lang="de-DE" sz="2300" spc="-1" strike="noStrike">
                <a:solidFill>
                  <a:srgbClr val="ffffff"/>
                </a:solidFill>
                <a:uFill>
                  <a:solidFill>
                    <a:srgbClr val="ffffff"/>
                  </a:solidFill>
                </a:uFill>
                <a:latin typeface="Calibri"/>
              </a:rPr>
              <a:t>Outputs</a:t>
            </a:r>
            <a:endParaRPr b="0" lang="de-DE" sz="1800" spc="-1" strike="noStrike">
              <a:solidFill>
                <a:srgbClr val="000000"/>
              </a:solidFill>
              <a:uFill>
                <a:solidFill>
                  <a:srgbClr val="ffffff"/>
                </a:solidFill>
              </a:uFill>
              <a:latin typeface="Arial"/>
            </a:endParaRPr>
          </a:p>
        </p:txBody>
      </p:sp>
      <p:sp>
        <p:nvSpPr>
          <p:cNvPr id="734" name="CustomShape 5"/>
          <p:cNvSpPr/>
          <p:nvPr/>
        </p:nvSpPr>
        <p:spPr>
          <a:xfrm>
            <a:off x="4259160" y="3335400"/>
            <a:ext cx="3801600" cy="2675160"/>
          </a:xfrm>
          <a:prstGeom prst="rect">
            <a:avLst/>
          </a:prstGeom>
          <a:solidFill>
            <a:schemeClr val="lt1">
              <a:hueOff val="0"/>
              <a:satOff val="0"/>
              <a:lumOff val="0"/>
              <a:alphaOff val="0"/>
            </a:schemeClr>
          </a:solidFill>
          <a:ln>
            <a:solidFill>
              <a:schemeClr val="accent1">
                <a:hueOff val="0"/>
                <a:satOff val="0"/>
                <a:lumOff val="0"/>
                <a:alphaOff val="0"/>
              </a:schemeClr>
            </a:solidFill>
            <a:round/>
          </a:ln>
        </p:spPr>
        <p:style>
          <a:lnRef idx="2"/>
          <a:fillRef idx="0"/>
          <a:effectRef idx="0"/>
          <a:fontRef idx="minor"/>
        </p:style>
        <p:txBody>
          <a:bodyPr lIns="87480" rIns="87480" tIns="87480" bIns="87480"/>
          <a:p>
            <a:pPr>
              <a:lnSpc>
                <a:spcPct val="90000"/>
              </a:lnSpc>
            </a:pPr>
            <a:r>
              <a:rPr b="0" lang="de-DE" sz="2300" spc="-1" strike="noStrike">
                <a:solidFill>
                  <a:srgbClr val="000000"/>
                </a:solidFill>
                <a:uFill>
                  <a:solidFill>
                    <a:srgbClr val="ffffff"/>
                  </a:solidFill>
                </a:uFill>
                <a:latin typeface="Calibri"/>
              </a:rPr>
              <a:t>Aktuelles logisches Modell aller relevanten CIs, deren Attribute und Beziehungen (CMDB)</a:t>
            </a:r>
            <a:endParaRPr b="0" lang="de-DE" sz="1800" spc="-1" strike="noStrike">
              <a:solidFill>
                <a:srgbClr val="000000"/>
              </a:solidFill>
              <a:uFill>
                <a:solidFill>
                  <a:srgbClr val="ffffff"/>
                </a:solidFill>
              </a:uFill>
              <a:latin typeface="Arial"/>
            </a:endParaRPr>
          </a:p>
          <a:p>
            <a:pPr>
              <a:lnSpc>
                <a:spcPct val="90000"/>
              </a:lnSpc>
            </a:pPr>
            <a:r>
              <a:rPr b="0" lang="de-DE" sz="2300" spc="-1" strike="noStrike">
                <a:solidFill>
                  <a:srgbClr val="000000"/>
                </a:solidFill>
                <a:uFill>
                  <a:solidFill>
                    <a:srgbClr val="ffffff"/>
                  </a:solidFill>
                </a:uFill>
                <a:latin typeface="Calibri"/>
              </a:rPr>
              <a:t>Configuration Baselines</a:t>
            </a:r>
            <a:endParaRPr b="0" lang="de-DE" sz="1800" spc="-1" strike="noStrike">
              <a:solidFill>
                <a:srgbClr val="000000"/>
              </a:solidFill>
              <a:uFill>
                <a:solidFill>
                  <a:srgbClr val="ffffff"/>
                </a:solidFill>
              </a:uFill>
              <a:latin typeface="Arial"/>
            </a:endParaRPr>
          </a:p>
          <a:p>
            <a:pPr>
              <a:lnSpc>
                <a:spcPct val="90000"/>
              </a:lnSpc>
            </a:pPr>
            <a:r>
              <a:rPr b="0" lang="de-DE" sz="2300" spc="-1" strike="noStrike">
                <a:solidFill>
                  <a:srgbClr val="000000"/>
                </a:solidFill>
                <a:uFill>
                  <a:solidFill>
                    <a:srgbClr val="ffffff"/>
                  </a:solidFill>
                </a:uFill>
                <a:latin typeface="Calibri"/>
              </a:rPr>
              <a:t>Berichte über CMDB Reviews</a:t>
            </a:r>
            <a:endParaRPr b="0" lang="de-DE" sz="1800" spc="-1" strike="noStrike">
              <a:solidFill>
                <a:srgbClr val="000000"/>
              </a:solidFill>
              <a:uFill>
                <a:solidFill>
                  <a:srgbClr val="ffffff"/>
                </a:solidFill>
              </a:uFill>
              <a:latin typeface="Arial"/>
            </a:endParaRPr>
          </a:p>
        </p:txBody>
      </p:sp>
      <p:sp>
        <p:nvSpPr>
          <p:cNvPr id="735" name="TextShape 6"/>
          <p:cNvSpPr txBox="1"/>
          <p:nvPr/>
        </p:nvSpPr>
        <p:spPr>
          <a:xfrm>
            <a:off x="6553080" y="6430680"/>
            <a:ext cx="2133360" cy="364680"/>
          </a:xfrm>
          <a:prstGeom prst="rect">
            <a:avLst/>
          </a:prstGeom>
          <a:noFill/>
          <a:ln>
            <a:noFill/>
          </a:ln>
        </p:spPr>
        <p:txBody>
          <a:bodyPr anchor="ctr"/>
          <a:p>
            <a:pPr algn="r">
              <a:lnSpc>
                <a:spcPct val="100000"/>
              </a:lnSpc>
            </a:pPr>
            <a:fld id="{550EC2C6-01C1-41E0-883D-CC271D440806}" type="slidenum">
              <a:rPr b="0" lang="de-DE" sz="1200" spc="-1" strike="noStrike">
                <a:solidFill>
                  <a:srgbClr val="8b8b8b"/>
                </a:solidFill>
                <a:uFill>
                  <a:solidFill>
                    <a:srgbClr val="ffffff"/>
                  </a:solidFill>
                </a:uFill>
                <a:latin typeface="Calibri"/>
              </a:rPr>
              <a:t>&lt;Foliennummer&gt;</a:t>
            </a:fld>
            <a:endParaRPr b="0" lang="de-DE" sz="1400" spc="-1" strike="noStrike">
              <a:solidFill>
                <a:srgbClr val="000000"/>
              </a:solidFill>
              <a:uFill>
                <a:solidFill>
                  <a:srgbClr val="ffffff"/>
                </a:solidFill>
              </a:uFill>
              <a:latin typeface="Times New Roman"/>
            </a:endParaRPr>
          </a:p>
        </p:txBody>
      </p:sp>
    </p:spTree>
  </p:cSld>
</p:sld>
</file>

<file path=ppt/slides/slide9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736" name="TextShape 1"/>
          <p:cNvSpPr txBox="1"/>
          <p:nvPr/>
        </p:nvSpPr>
        <p:spPr>
          <a:xfrm>
            <a:off x="457200" y="274680"/>
            <a:ext cx="7353360" cy="1047600"/>
          </a:xfrm>
          <a:prstGeom prst="rect">
            <a:avLst/>
          </a:prstGeom>
          <a:noFill/>
          <a:ln>
            <a:noFill/>
          </a:ln>
        </p:spPr>
        <p:txBody>
          <a:bodyPr anchor="ctr"/>
          <a:p>
            <a:pPr>
              <a:lnSpc>
                <a:spcPct val="100000"/>
              </a:lnSpc>
            </a:pPr>
            <a:r>
              <a:rPr b="0" lang="en-US" sz="3200" spc="-1" strike="noStrike">
                <a:solidFill>
                  <a:srgbClr val="205595"/>
                </a:solidFill>
                <a:uFill>
                  <a:solidFill>
                    <a:srgbClr val="ffffff"/>
                  </a:solidFill>
                </a:uFill>
                <a:latin typeface="Calibri"/>
              </a:rPr>
              <a:t>CONFM: Fortlaufende Prozessaktivitäten</a:t>
            </a:r>
            <a:endParaRPr b="0" lang="en-US" sz="1800" spc="-1" strike="noStrike">
              <a:solidFill>
                <a:srgbClr val="000000"/>
              </a:solidFill>
              <a:uFill>
                <a:solidFill>
                  <a:srgbClr val="ffffff"/>
                </a:solidFill>
              </a:uFill>
              <a:latin typeface="Calibri"/>
            </a:endParaRPr>
          </a:p>
        </p:txBody>
      </p:sp>
      <p:sp>
        <p:nvSpPr>
          <p:cNvPr id="737" name="TextShape 2"/>
          <p:cNvSpPr txBox="1"/>
          <p:nvPr/>
        </p:nvSpPr>
        <p:spPr>
          <a:xfrm>
            <a:off x="457200" y="1696680"/>
            <a:ext cx="8229240" cy="4625640"/>
          </a:xfrm>
          <a:prstGeom prst="rect">
            <a:avLst/>
          </a:prstGeom>
          <a:noFill/>
          <a:ln>
            <a:noFill/>
          </a:ln>
        </p:spPr>
        <p:txBody>
          <a:bodyPr/>
          <a:p>
            <a:pPr marL="343080" indent="-342720">
              <a:lnSpc>
                <a:spcPct val="100000"/>
              </a:lnSpc>
              <a:buClr>
                <a:srgbClr val="000000"/>
              </a:buClr>
              <a:buFont typeface="Arial"/>
              <a:buChar char="•"/>
            </a:pPr>
            <a:r>
              <a:rPr b="0" lang="en-US" sz="2800" spc="-1" strike="noStrike">
                <a:solidFill>
                  <a:srgbClr val="000000"/>
                </a:solidFill>
                <a:uFill>
                  <a:solidFill>
                    <a:srgbClr val="ffffff"/>
                  </a:solidFill>
                </a:uFill>
                <a:latin typeface="Calibri"/>
              </a:rPr>
              <a:t>Kontinuierliche Pflege der Dokumentation der aktuellen Konfiguration</a:t>
            </a:r>
            <a:endParaRPr b="0" lang="en-US" sz="2800" spc="-1" strike="noStrike">
              <a:solidFill>
                <a:srgbClr val="000000"/>
              </a:solidFill>
              <a:uFill>
                <a:solidFill>
                  <a:srgbClr val="ffffff"/>
                </a:solidFill>
              </a:uFill>
              <a:latin typeface="Calibri"/>
            </a:endParaRPr>
          </a:p>
          <a:p>
            <a:pPr lvl="1" marL="743040" indent="-285480">
              <a:lnSpc>
                <a:spcPct val="100000"/>
              </a:lnSpc>
              <a:buClr>
                <a:srgbClr val="000000"/>
              </a:buClr>
              <a:buFont typeface="Arial"/>
              <a:buChar char="–"/>
            </a:pPr>
            <a:r>
              <a:rPr b="0" lang="en-US" sz="2400" spc="-1" strike="noStrike">
                <a:solidFill>
                  <a:srgbClr val="000000"/>
                </a:solidFill>
                <a:uFill>
                  <a:solidFill>
                    <a:srgbClr val="ffffff"/>
                  </a:solidFill>
                </a:uFill>
                <a:latin typeface="Calibri"/>
              </a:rPr>
              <a:t>Erstellen von Configuration Records</a:t>
            </a:r>
            <a:endParaRPr b="0" lang="en-US" sz="2000" spc="-1" strike="noStrike">
              <a:solidFill>
                <a:srgbClr val="000000"/>
              </a:solidFill>
              <a:uFill>
                <a:solidFill>
                  <a:srgbClr val="ffffff"/>
                </a:solidFill>
              </a:uFill>
              <a:latin typeface="Calibri"/>
            </a:endParaRPr>
          </a:p>
          <a:p>
            <a:pPr lvl="1" marL="743040" indent="-285480">
              <a:lnSpc>
                <a:spcPct val="100000"/>
              </a:lnSpc>
              <a:buClr>
                <a:srgbClr val="000000"/>
              </a:buClr>
              <a:buFont typeface="Arial"/>
              <a:buChar char="–"/>
            </a:pPr>
            <a:r>
              <a:rPr b="0" lang="en-US" sz="2400" spc="-1" strike="noStrike">
                <a:solidFill>
                  <a:srgbClr val="000000"/>
                </a:solidFill>
                <a:uFill>
                  <a:solidFill>
                    <a:srgbClr val="ffffff"/>
                  </a:solidFill>
                </a:uFill>
                <a:latin typeface="Calibri"/>
              </a:rPr>
              <a:t>Aktualisieren von Configuration Records</a:t>
            </a:r>
            <a:endParaRPr b="0" lang="en-US" sz="2000" spc="-1" strike="noStrike">
              <a:solidFill>
                <a:srgbClr val="000000"/>
              </a:solidFill>
              <a:uFill>
                <a:solidFill>
                  <a:srgbClr val="ffffff"/>
                </a:solidFill>
              </a:uFill>
              <a:latin typeface="Calibri"/>
            </a:endParaRPr>
          </a:p>
          <a:p>
            <a:pPr marL="343080" indent="-342720">
              <a:lnSpc>
                <a:spcPct val="100000"/>
              </a:lnSpc>
              <a:buClr>
                <a:srgbClr val="000000"/>
              </a:buClr>
              <a:buFont typeface="Arial"/>
              <a:buChar char="•"/>
            </a:pPr>
            <a:r>
              <a:rPr b="0" lang="en-US" sz="2800" spc="-1" strike="noStrike">
                <a:solidFill>
                  <a:srgbClr val="000000"/>
                </a:solidFill>
                <a:uFill>
                  <a:solidFill>
                    <a:srgbClr val="ffffff"/>
                  </a:solidFill>
                </a:uFill>
                <a:latin typeface="Calibri"/>
              </a:rPr>
              <a:t>Verifikation der Informationen in der CMDB</a:t>
            </a:r>
            <a:endParaRPr b="0" lang="en-US" sz="2800" spc="-1" strike="noStrike">
              <a:solidFill>
                <a:srgbClr val="000000"/>
              </a:solidFill>
              <a:uFill>
                <a:solidFill>
                  <a:srgbClr val="ffffff"/>
                </a:solidFill>
              </a:uFill>
              <a:latin typeface="Calibri"/>
            </a:endParaRPr>
          </a:p>
          <a:p>
            <a:pPr lvl="1" marL="743040" indent="-285480">
              <a:lnSpc>
                <a:spcPct val="100000"/>
              </a:lnSpc>
              <a:buClr>
                <a:srgbClr val="000000"/>
              </a:buClr>
              <a:buFont typeface="Arial"/>
              <a:buChar char="–"/>
            </a:pPr>
            <a:r>
              <a:rPr b="0" lang="en-US" sz="2400" spc="-1" strike="noStrike">
                <a:solidFill>
                  <a:srgbClr val="000000"/>
                </a:solidFill>
                <a:uFill>
                  <a:solidFill>
                    <a:srgbClr val="ffffff"/>
                  </a:solidFill>
                </a:uFill>
                <a:latin typeface="Calibri"/>
              </a:rPr>
              <a:t>Planung automatischer und manueller CMDB Reviews</a:t>
            </a:r>
            <a:endParaRPr b="0" lang="en-US" sz="2000" spc="-1" strike="noStrike">
              <a:solidFill>
                <a:srgbClr val="000000"/>
              </a:solidFill>
              <a:uFill>
                <a:solidFill>
                  <a:srgbClr val="ffffff"/>
                </a:solidFill>
              </a:uFill>
              <a:latin typeface="Calibri"/>
            </a:endParaRPr>
          </a:p>
          <a:p>
            <a:pPr lvl="1" marL="743040" indent="-285480">
              <a:lnSpc>
                <a:spcPct val="100000"/>
              </a:lnSpc>
              <a:buClr>
                <a:srgbClr val="000000"/>
              </a:buClr>
              <a:buFont typeface="Arial"/>
              <a:buChar char="–"/>
            </a:pPr>
            <a:r>
              <a:rPr b="0" lang="en-US" sz="2400" spc="-1" strike="noStrike">
                <a:solidFill>
                  <a:srgbClr val="000000"/>
                </a:solidFill>
                <a:uFill>
                  <a:solidFill>
                    <a:srgbClr val="ffffff"/>
                  </a:solidFill>
                </a:uFill>
                <a:latin typeface="Calibri"/>
              </a:rPr>
              <a:t>Durchführung der Verifikation</a:t>
            </a:r>
            <a:endParaRPr b="0" lang="en-US" sz="2000" spc="-1" strike="noStrike">
              <a:solidFill>
                <a:srgbClr val="000000"/>
              </a:solidFill>
              <a:uFill>
                <a:solidFill>
                  <a:srgbClr val="ffffff"/>
                </a:solidFill>
              </a:uFill>
              <a:latin typeface="Calibri"/>
            </a:endParaRPr>
          </a:p>
          <a:p>
            <a:pPr lvl="1" marL="743040" indent="-285480">
              <a:lnSpc>
                <a:spcPct val="100000"/>
              </a:lnSpc>
              <a:buClr>
                <a:srgbClr val="000000"/>
              </a:buClr>
              <a:buFont typeface="Arial"/>
              <a:buChar char="–"/>
            </a:pPr>
            <a:r>
              <a:rPr b="0" lang="en-US" sz="2400" spc="-1" strike="noStrike">
                <a:solidFill>
                  <a:srgbClr val="000000"/>
                </a:solidFill>
                <a:uFill>
                  <a:solidFill>
                    <a:srgbClr val="ffffff"/>
                  </a:solidFill>
                </a:uFill>
                <a:latin typeface="Calibri"/>
              </a:rPr>
              <a:t>Information an Stakeholder über Inkonsistenzen und Folgemaßnahmen</a:t>
            </a:r>
            <a:endParaRPr b="0" lang="en-US" sz="2000" spc="-1" strike="noStrike">
              <a:solidFill>
                <a:srgbClr val="000000"/>
              </a:solidFill>
              <a:uFill>
                <a:solidFill>
                  <a:srgbClr val="ffffff"/>
                </a:solidFill>
              </a:uFill>
              <a:latin typeface="Calibri"/>
            </a:endParaRPr>
          </a:p>
        </p:txBody>
      </p:sp>
      <p:sp>
        <p:nvSpPr>
          <p:cNvPr id="738" name="TextShape 3"/>
          <p:cNvSpPr txBox="1"/>
          <p:nvPr/>
        </p:nvSpPr>
        <p:spPr>
          <a:xfrm>
            <a:off x="6553080" y="6430680"/>
            <a:ext cx="2133360" cy="364680"/>
          </a:xfrm>
          <a:prstGeom prst="rect">
            <a:avLst/>
          </a:prstGeom>
          <a:noFill/>
          <a:ln>
            <a:noFill/>
          </a:ln>
        </p:spPr>
        <p:txBody>
          <a:bodyPr anchor="ctr"/>
          <a:p>
            <a:pPr algn="r">
              <a:lnSpc>
                <a:spcPct val="100000"/>
              </a:lnSpc>
            </a:pPr>
            <a:fld id="{14F810A5-3846-4399-AE30-6A1E549DA114}" type="slidenum">
              <a:rPr b="0" lang="de-DE" sz="1200" spc="-1" strike="noStrike">
                <a:solidFill>
                  <a:srgbClr val="8b8b8b"/>
                </a:solidFill>
                <a:uFill>
                  <a:solidFill>
                    <a:srgbClr val="ffffff"/>
                  </a:solidFill>
                </a:uFill>
                <a:latin typeface="Calibri"/>
              </a:rPr>
              <a:t>&lt;Foliennummer&gt;</a:t>
            </a:fld>
            <a:endParaRPr b="0" lang="de-DE" sz="1400" spc="-1" strike="noStrike">
              <a:solidFill>
                <a:srgbClr val="000000"/>
              </a:solidFill>
              <a:uFill>
                <a:solidFill>
                  <a:srgbClr val="ffffff"/>
                </a:solidFill>
              </a:uFill>
              <a:latin typeface="Times New Roman"/>
            </a:endParaRPr>
          </a:p>
        </p:txBody>
      </p:sp>
    </p:spTree>
  </p:cSld>
</p:sld>
</file>

<file path=ppt/slides/slide9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739" name="TextShape 1"/>
          <p:cNvSpPr txBox="1"/>
          <p:nvPr/>
        </p:nvSpPr>
        <p:spPr>
          <a:xfrm>
            <a:off x="457200" y="274680"/>
            <a:ext cx="7353360" cy="1047600"/>
          </a:xfrm>
          <a:prstGeom prst="rect">
            <a:avLst/>
          </a:prstGeom>
          <a:noFill/>
          <a:ln>
            <a:noFill/>
          </a:ln>
        </p:spPr>
        <p:txBody>
          <a:bodyPr anchor="ctr"/>
          <a:p>
            <a:pPr>
              <a:lnSpc>
                <a:spcPct val="100000"/>
              </a:lnSpc>
            </a:pPr>
            <a:r>
              <a:rPr b="0" lang="en-US" sz="3200" spc="-1" strike="noStrike">
                <a:solidFill>
                  <a:srgbClr val="205595"/>
                </a:solidFill>
                <a:uFill>
                  <a:solidFill>
                    <a:srgbClr val="ffffff"/>
                  </a:solidFill>
                </a:uFill>
                <a:latin typeface="Calibri"/>
              </a:rPr>
              <a:t>CONFM: Rollen und Verantwortlichkeiten</a:t>
            </a:r>
            <a:endParaRPr b="0" lang="en-US" sz="1800" spc="-1" strike="noStrike">
              <a:solidFill>
                <a:srgbClr val="000000"/>
              </a:solidFill>
              <a:uFill>
                <a:solidFill>
                  <a:srgbClr val="ffffff"/>
                </a:solidFill>
              </a:uFill>
              <a:latin typeface="Calibri"/>
            </a:endParaRPr>
          </a:p>
        </p:txBody>
      </p:sp>
      <p:graphicFrame>
        <p:nvGraphicFramePr>
          <p:cNvPr id="740" name="Table 2"/>
          <p:cNvGraphicFramePr/>
          <p:nvPr/>
        </p:nvGraphicFramePr>
        <p:xfrm>
          <a:off x="457200" y="1697040"/>
          <a:ext cx="8229240" cy="1142640"/>
        </p:xfrm>
        <a:graphic>
          <a:graphicData uri="http://schemas.openxmlformats.org/drawingml/2006/table">
            <a:tbl>
              <a:tblPr/>
              <a:tblGrid>
                <a:gridCol w="1807200"/>
                <a:gridCol w="4093200"/>
                <a:gridCol w="2328840"/>
              </a:tblGrid>
              <a:tr h="546120">
                <a:tc>
                  <a:txBody>
                    <a:bodyPr/>
                    <a:p>
                      <a:pPr>
                        <a:lnSpc>
                          <a:spcPct val="100000"/>
                        </a:lnSpc>
                      </a:pPr>
                      <a:r>
                        <a:rPr b="1" lang="de-DE" sz="1800" spc="-1" strike="noStrike">
                          <a:solidFill>
                            <a:srgbClr val="ffffff"/>
                          </a:solidFill>
                          <a:uFill>
                            <a:solidFill>
                              <a:srgbClr val="ffffff"/>
                            </a:solidFill>
                          </a:uFill>
                          <a:latin typeface="Calibri"/>
                        </a:rPr>
                        <a:t>Rolle</a:t>
                      </a:r>
                      <a:endParaRPr b="0" lang="de-DE" sz="1800" spc="-1" strike="noStrike">
                        <a:solidFill>
                          <a:srgbClr val="000000"/>
                        </a:solidFill>
                        <a:uFill>
                          <a:solidFill>
                            <a:srgbClr val="ffffff"/>
                          </a:solidFill>
                        </a:uFill>
                        <a:latin typeface="Arial"/>
                      </a:endParaRPr>
                    </a:p>
                  </a:txBody>
                  <a:tcPr marL="91440" marR="91440">
                    <a:lnL w="12240">
                      <a:solidFill>
                        <a:srgbClr val="ffffff"/>
                      </a:solidFill>
                    </a:lnL>
                    <a:lnR w="12240">
                      <a:solidFill>
                        <a:srgbClr val="ffffff"/>
                      </a:solidFill>
                    </a:lnR>
                    <a:lnT w="12240">
                      <a:solidFill>
                        <a:srgbClr val="ffffff"/>
                      </a:solidFill>
                    </a:lnT>
                    <a:lnB w="38160">
                      <a:solidFill>
                        <a:srgbClr val="ffffff"/>
                      </a:solidFill>
                    </a:lnB>
                    <a:solidFill>
                      <a:srgbClr val="4f81bd"/>
                    </a:solidFill>
                  </a:tcPr>
                </a:tc>
                <a:tc>
                  <a:txBody>
                    <a:bodyPr/>
                    <a:p>
                      <a:pPr>
                        <a:lnSpc>
                          <a:spcPct val="100000"/>
                        </a:lnSpc>
                      </a:pPr>
                      <a:r>
                        <a:rPr b="1" lang="de-DE" sz="1800" spc="-1" strike="noStrike">
                          <a:solidFill>
                            <a:srgbClr val="ffffff"/>
                          </a:solidFill>
                          <a:uFill>
                            <a:solidFill>
                              <a:srgbClr val="ffffff"/>
                            </a:solidFill>
                          </a:uFill>
                          <a:latin typeface="Calibri"/>
                        </a:rPr>
                        <a:t>Aufgaben</a:t>
                      </a:r>
                      <a:endParaRPr b="0" lang="de-DE" sz="1800" spc="-1" strike="noStrike">
                        <a:solidFill>
                          <a:srgbClr val="000000"/>
                        </a:solidFill>
                        <a:uFill>
                          <a:solidFill>
                            <a:srgbClr val="ffffff"/>
                          </a:solidFill>
                        </a:uFill>
                        <a:latin typeface="Arial"/>
                      </a:endParaRPr>
                    </a:p>
                  </a:txBody>
                  <a:tcPr marL="91440" marR="91440">
                    <a:lnL w="12240">
                      <a:solidFill>
                        <a:srgbClr val="ffffff"/>
                      </a:solidFill>
                    </a:lnL>
                    <a:lnR w="12240">
                      <a:solidFill>
                        <a:srgbClr val="ffffff"/>
                      </a:solidFill>
                    </a:lnR>
                    <a:lnT w="12240">
                      <a:solidFill>
                        <a:srgbClr val="ffffff"/>
                      </a:solidFill>
                    </a:lnT>
                    <a:lnB w="38160">
                      <a:solidFill>
                        <a:srgbClr val="ffffff"/>
                      </a:solidFill>
                    </a:lnB>
                    <a:solidFill>
                      <a:srgbClr val="4f81bd"/>
                    </a:solidFill>
                  </a:tcPr>
                </a:tc>
                <a:tc>
                  <a:txBody>
                    <a:bodyPr/>
                    <a:p>
                      <a:pPr>
                        <a:lnSpc>
                          <a:spcPct val="100000"/>
                        </a:lnSpc>
                      </a:pPr>
                      <a:r>
                        <a:rPr b="1" lang="de-DE" sz="1800" spc="-1" strike="noStrike">
                          <a:solidFill>
                            <a:srgbClr val="ffffff"/>
                          </a:solidFill>
                          <a:uFill>
                            <a:solidFill>
                              <a:srgbClr val="ffffff"/>
                            </a:solidFill>
                          </a:uFill>
                          <a:latin typeface="Calibri"/>
                        </a:rPr>
                        <a:t>Ca. Anzahl Personen mit dieser Rolle</a:t>
                      </a:r>
                      <a:endParaRPr b="0" lang="de-DE" sz="1800" spc="-1" strike="noStrike">
                        <a:solidFill>
                          <a:srgbClr val="000000"/>
                        </a:solidFill>
                        <a:uFill>
                          <a:solidFill>
                            <a:srgbClr val="ffffff"/>
                          </a:solidFill>
                        </a:uFill>
                        <a:latin typeface="Arial"/>
                      </a:endParaRPr>
                    </a:p>
                  </a:txBody>
                  <a:tcPr marL="91440" marR="91440">
                    <a:lnL w="12240">
                      <a:solidFill>
                        <a:srgbClr val="ffffff"/>
                      </a:solidFill>
                    </a:lnL>
                    <a:lnR w="12240">
                      <a:solidFill>
                        <a:srgbClr val="ffffff"/>
                      </a:solidFill>
                    </a:lnR>
                    <a:lnT w="12240">
                      <a:solidFill>
                        <a:srgbClr val="ffffff"/>
                      </a:solidFill>
                    </a:lnT>
                    <a:lnB w="38160">
                      <a:solidFill>
                        <a:srgbClr val="ffffff"/>
                      </a:solidFill>
                    </a:lnB>
                    <a:solidFill>
                      <a:srgbClr val="4f81bd"/>
                    </a:solidFill>
                  </a:tcPr>
                </a:tc>
              </a:tr>
              <a:tr h="494280">
                <a:tc>
                  <a:txBody>
                    <a:bodyPr/>
                    <a:p>
                      <a:pPr>
                        <a:lnSpc>
                          <a:spcPct val="100000"/>
                        </a:lnSpc>
                      </a:pPr>
                      <a:r>
                        <a:rPr b="0" lang="de-DE" sz="1600" spc="-1" strike="noStrike">
                          <a:solidFill>
                            <a:srgbClr val="000000"/>
                          </a:solidFill>
                          <a:uFill>
                            <a:solidFill>
                              <a:srgbClr val="ffffff"/>
                            </a:solidFill>
                          </a:uFill>
                          <a:latin typeface="Calibri"/>
                        </a:rPr>
                        <a:t>Prozess-Owner CONFM</a:t>
                      </a:r>
                      <a:endParaRPr b="0" lang="de-DE" sz="1800" spc="-1" strike="noStrike">
                        <a:solidFill>
                          <a:srgbClr val="000000"/>
                        </a:solidFill>
                        <a:uFill>
                          <a:solidFill>
                            <a:srgbClr val="ffffff"/>
                          </a:solidFill>
                        </a:uFill>
                        <a:latin typeface="Arial"/>
                      </a:endParaRPr>
                    </a:p>
                  </a:txBody>
                  <a:tcPr marL="91440" marR="91440">
                    <a:lnL w="12240">
                      <a:solidFill>
                        <a:srgbClr val="ffffff"/>
                      </a:solidFill>
                    </a:lnL>
                    <a:lnR w="12240">
                      <a:solidFill>
                        <a:srgbClr val="ffffff"/>
                      </a:solidFill>
                    </a:lnR>
                    <a:lnT w="12240">
                      <a:solidFill>
                        <a:srgbClr val="ffffff"/>
                      </a:solidFill>
                    </a:lnT>
                    <a:lnB w="12240">
                      <a:solidFill>
                        <a:srgbClr val="ffffff"/>
                      </a:solidFill>
                    </a:lnB>
                    <a:solidFill>
                      <a:srgbClr val="d0d8e7"/>
                    </a:solidFill>
                  </a:tcPr>
                </a:tc>
                <a:tc>
                  <a:txBody>
                    <a:bodyPr/>
                    <a:p>
                      <a:pPr marL="285840" indent="-285480">
                        <a:lnSpc>
                          <a:spcPct val="100000"/>
                        </a:lnSpc>
                        <a:buClr>
                          <a:srgbClr val="000000"/>
                        </a:buClr>
                        <a:buFont typeface="Arial"/>
                        <a:buChar char="•"/>
                      </a:pPr>
                      <a:r>
                        <a:rPr b="0" i="1" lang="de-DE" sz="1600" spc="-1" strike="noStrike">
                          <a:solidFill>
                            <a:srgbClr val="000000"/>
                          </a:solidFill>
                          <a:uFill>
                            <a:solidFill>
                              <a:srgbClr val="ffffff"/>
                            </a:solidFill>
                          </a:uFill>
                          <a:latin typeface="Calibri"/>
                        </a:rPr>
                        <a:t>Allg. Aufgaben eines Prozess-Owners im Kontext CONFM</a:t>
                      </a:r>
                      <a:endParaRPr b="0" lang="de-DE" sz="1800" spc="-1" strike="noStrike">
                        <a:solidFill>
                          <a:srgbClr val="000000"/>
                        </a:solidFill>
                        <a:uFill>
                          <a:solidFill>
                            <a:srgbClr val="ffffff"/>
                          </a:solidFill>
                        </a:uFill>
                        <a:latin typeface="Arial"/>
                      </a:endParaRPr>
                    </a:p>
                  </a:txBody>
                  <a:tcPr marL="91440" marR="91440">
                    <a:lnL w="12240">
                      <a:solidFill>
                        <a:srgbClr val="ffffff"/>
                      </a:solidFill>
                    </a:lnL>
                    <a:lnR w="12240">
                      <a:solidFill>
                        <a:srgbClr val="ffffff"/>
                      </a:solidFill>
                    </a:lnR>
                    <a:lnT w="12240">
                      <a:solidFill>
                        <a:srgbClr val="ffffff"/>
                      </a:solidFill>
                    </a:lnT>
                    <a:lnB w="12240">
                      <a:solidFill>
                        <a:srgbClr val="ffffff"/>
                      </a:solidFill>
                    </a:lnB>
                    <a:solidFill>
                      <a:srgbClr val="d0d8e7"/>
                    </a:solidFill>
                  </a:tcPr>
                </a:tc>
                <a:tc>
                  <a:txBody>
                    <a:bodyPr/>
                    <a:p>
                      <a:pPr>
                        <a:lnSpc>
                          <a:spcPct val="100000"/>
                        </a:lnSpc>
                      </a:pPr>
                      <a:r>
                        <a:rPr b="0" lang="de-DE" sz="1600" spc="-1" strike="noStrike">
                          <a:solidFill>
                            <a:srgbClr val="000000"/>
                          </a:solidFill>
                          <a:uFill>
                            <a:solidFill>
                              <a:srgbClr val="ffffff"/>
                            </a:solidFill>
                          </a:uFill>
                          <a:latin typeface="Calibri"/>
                        </a:rPr>
                        <a:t>nur 1</a:t>
                      </a:r>
                      <a:endParaRPr b="0" lang="de-DE" sz="1800" spc="-1" strike="noStrike">
                        <a:solidFill>
                          <a:srgbClr val="000000"/>
                        </a:solidFill>
                        <a:uFill>
                          <a:solidFill>
                            <a:srgbClr val="ffffff"/>
                          </a:solidFill>
                        </a:uFill>
                        <a:latin typeface="Arial"/>
                      </a:endParaRPr>
                    </a:p>
                  </a:txBody>
                  <a:tcPr marL="91440" marR="91440">
                    <a:lnL w="12240">
                      <a:solidFill>
                        <a:srgbClr val="ffffff"/>
                      </a:solidFill>
                    </a:lnL>
                    <a:lnR w="12240">
                      <a:solidFill>
                        <a:srgbClr val="ffffff"/>
                      </a:solidFill>
                    </a:lnR>
                    <a:lnT w="12240">
                      <a:solidFill>
                        <a:srgbClr val="ffffff"/>
                      </a:solidFill>
                    </a:lnT>
                    <a:lnB w="12240">
                      <a:solidFill>
                        <a:srgbClr val="ffffff"/>
                      </a:solidFill>
                    </a:lnB>
                    <a:solidFill>
                      <a:srgbClr val="d0d8e7"/>
                    </a:solidFill>
                  </a:tcPr>
                </a:tc>
              </a:tr>
              <a:tr h="1098000">
                <a:tc>
                  <a:txBody>
                    <a:bodyPr/>
                    <a:p>
                      <a:pPr>
                        <a:lnSpc>
                          <a:spcPct val="100000"/>
                        </a:lnSpc>
                      </a:pPr>
                      <a:r>
                        <a:rPr b="0" lang="de-DE" sz="1600" spc="-1" strike="noStrike">
                          <a:solidFill>
                            <a:srgbClr val="000000"/>
                          </a:solidFill>
                          <a:uFill>
                            <a:solidFill>
                              <a:srgbClr val="ffffff"/>
                            </a:solidFill>
                          </a:uFill>
                          <a:latin typeface="Calibri"/>
                        </a:rPr>
                        <a:t>Prozessmanager CONFM</a:t>
                      </a:r>
                      <a:endParaRPr b="0" lang="de-DE" sz="1800" spc="-1" strike="noStrike">
                        <a:solidFill>
                          <a:srgbClr val="000000"/>
                        </a:solidFill>
                        <a:uFill>
                          <a:solidFill>
                            <a:srgbClr val="ffffff"/>
                          </a:solidFill>
                        </a:uFill>
                        <a:latin typeface="Arial"/>
                      </a:endParaRPr>
                    </a:p>
                  </a:txBody>
                  <a:tcPr marL="91440" marR="91440">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c>
                  <a:txBody>
                    <a:bodyPr/>
                    <a:p>
                      <a:pPr>
                        <a:lnSpc>
                          <a:spcPct val="100000"/>
                        </a:lnSpc>
                      </a:pPr>
                      <a:r>
                        <a:rPr b="0" i="1" lang="de-DE" sz="1600" spc="-1" strike="noStrike">
                          <a:solidFill>
                            <a:srgbClr val="000000"/>
                          </a:solidFill>
                          <a:uFill>
                            <a:solidFill>
                              <a:srgbClr val="ffffff"/>
                            </a:solidFill>
                          </a:uFill>
                          <a:latin typeface="Calibri"/>
                        </a:rPr>
                        <a:t>Allg. Aufgaben eines Prozessmanagers und:</a:t>
                      </a:r>
                      <a:endParaRPr b="0" lang="de-DE" sz="1800" spc="-1" strike="noStrike">
                        <a:solidFill>
                          <a:srgbClr val="000000"/>
                        </a:solidFill>
                        <a:uFill>
                          <a:solidFill>
                            <a:srgbClr val="ffffff"/>
                          </a:solidFill>
                        </a:uFill>
                        <a:latin typeface="Arial"/>
                      </a:endParaRPr>
                    </a:p>
                    <a:p>
                      <a:pPr marL="285840" indent="-285480">
                        <a:lnSpc>
                          <a:spcPct val="100000"/>
                        </a:lnSpc>
                        <a:buClr>
                          <a:srgbClr val="000000"/>
                        </a:buClr>
                        <a:buFont typeface="Arial"/>
                        <a:buChar char="•"/>
                      </a:pPr>
                      <a:r>
                        <a:rPr b="0" lang="de-DE" sz="1600" spc="-1" strike="noStrike">
                          <a:solidFill>
                            <a:srgbClr val="000000"/>
                          </a:solidFill>
                          <a:uFill>
                            <a:solidFill>
                              <a:srgbClr val="ffffff"/>
                            </a:solidFill>
                          </a:uFill>
                          <a:latin typeface="Calibri"/>
                        </a:rPr>
                        <a:t>Planung regelmäßiger Configuration Audits</a:t>
                      </a:r>
                      <a:endParaRPr b="0" lang="de-DE" sz="1800" spc="-1" strike="noStrike">
                        <a:solidFill>
                          <a:srgbClr val="000000"/>
                        </a:solidFill>
                        <a:uFill>
                          <a:solidFill>
                            <a:srgbClr val="ffffff"/>
                          </a:solidFill>
                        </a:uFill>
                        <a:latin typeface="Arial"/>
                      </a:endParaRPr>
                    </a:p>
                    <a:p>
                      <a:pPr marL="285840" indent="-285480">
                        <a:lnSpc>
                          <a:spcPct val="100000"/>
                        </a:lnSpc>
                        <a:buClr>
                          <a:srgbClr val="000000"/>
                        </a:buClr>
                        <a:buFont typeface="Arial"/>
                        <a:buChar char="•"/>
                      </a:pPr>
                      <a:r>
                        <a:rPr b="0" lang="de-DE" sz="1600" spc="-1" strike="noStrike">
                          <a:solidFill>
                            <a:srgbClr val="000000"/>
                          </a:solidFill>
                          <a:uFill>
                            <a:solidFill>
                              <a:srgbClr val="ffffff"/>
                            </a:solidFill>
                          </a:uFill>
                          <a:latin typeface="Calibri"/>
                        </a:rPr>
                        <a:t>Sicherstellung dass Configuration Audits durchgeführt und Nichtkonformitäten behandelt werden</a:t>
                      </a:r>
                      <a:endParaRPr b="0" lang="de-DE" sz="1800" spc="-1" strike="noStrike">
                        <a:solidFill>
                          <a:srgbClr val="000000"/>
                        </a:solidFill>
                        <a:uFill>
                          <a:solidFill>
                            <a:srgbClr val="ffffff"/>
                          </a:solidFill>
                        </a:uFill>
                        <a:latin typeface="Arial"/>
                      </a:endParaRPr>
                    </a:p>
                  </a:txBody>
                  <a:tcPr marL="91440" marR="91440">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c>
                  <a:txBody>
                    <a:bodyPr/>
                    <a:p>
                      <a:pPr>
                        <a:lnSpc>
                          <a:spcPct val="100000"/>
                        </a:lnSpc>
                      </a:pPr>
                      <a:r>
                        <a:rPr b="0" lang="de-DE" sz="1600" spc="-1" strike="noStrike">
                          <a:solidFill>
                            <a:srgbClr val="000000"/>
                          </a:solidFill>
                          <a:uFill>
                            <a:solidFill>
                              <a:srgbClr val="ffffff"/>
                            </a:solidFill>
                          </a:uFill>
                          <a:latin typeface="Calibri"/>
                        </a:rPr>
                        <a:t>nur 1</a:t>
                      </a:r>
                      <a:endParaRPr b="0" lang="de-DE" sz="1800" spc="-1" strike="noStrike">
                        <a:solidFill>
                          <a:srgbClr val="000000"/>
                        </a:solidFill>
                        <a:uFill>
                          <a:solidFill>
                            <a:srgbClr val="ffffff"/>
                          </a:solidFill>
                        </a:uFill>
                        <a:latin typeface="Arial"/>
                      </a:endParaRPr>
                    </a:p>
                  </a:txBody>
                  <a:tcPr marL="91440" marR="91440">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r>
              <a:tr h="2104200">
                <a:tc>
                  <a:txBody>
                    <a:bodyPr/>
                    <a:p>
                      <a:pPr>
                        <a:lnSpc>
                          <a:spcPct val="100000"/>
                        </a:lnSpc>
                      </a:pPr>
                      <a:r>
                        <a:rPr b="0" lang="de-DE" sz="1600" spc="-1" strike="noStrike">
                          <a:solidFill>
                            <a:srgbClr val="000000"/>
                          </a:solidFill>
                          <a:uFill>
                            <a:solidFill>
                              <a:srgbClr val="ffffff"/>
                            </a:solidFill>
                          </a:uFill>
                          <a:latin typeface="Calibri"/>
                        </a:rPr>
                        <a:t>CI-Verantwortlicher</a:t>
                      </a:r>
                      <a:endParaRPr b="0" lang="de-DE" sz="1800" spc="-1" strike="noStrike">
                        <a:solidFill>
                          <a:srgbClr val="000000"/>
                        </a:solidFill>
                        <a:uFill>
                          <a:solidFill>
                            <a:srgbClr val="ffffff"/>
                          </a:solidFill>
                        </a:uFill>
                        <a:latin typeface="Arial"/>
                      </a:endParaRPr>
                    </a:p>
                  </a:txBody>
                  <a:tcPr marL="91440" marR="91440">
                    <a:lnL w="12240">
                      <a:solidFill>
                        <a:srgbClr val="ffffff"/>
                      </a:solidFill>
                    </a:lnL>
                    <a:lnR w="12240">
                      <a:solidFill>
                        <a:srgbClr val="ffffff"/>
                      </a:solidFill>
                    </a:lnR>
                    <a:lnT w="12240">
                      <a:solidFill>
                        <a:srgbClr val="ffffff"/>
                      </a:solidFill>
                    </a:lnT>
                    <a:lnB w="12240">
                      <a:solidFill>
                        <a:srgbClr val="ffffff"/>
                      </a:solidFill>
                    </a:lnB>
                    <a:solidFill>
                      <a:srgbClr val="d0d8e7"/>
                    </a:solidFill>
                  </a:tcPr>
                </a:tc>
                <a:tc>
                  <a:txBody>
                    <a:bodyPr/>
                    <a:p>
                      <a:pPr marL="285840" indent="-285480">
                        <a:lnSpc>
                          <a:spcPct val="100000"/>
                        </a:lnSpc>
                        <a:buClr>
                          <a:srgbClr val="000000"/>
                        </a:buClr>
                        <a:buFont typeface="Arial"/>
                        <a:buChar char="•"/>
                      </a:pPr>
                      <a:r>
                        <a:rPr b="0" lang="de-DE" sz="1600" spc="-1" strike="noStrike">
                          <a:solidFill>
                            <a:srgbClr val="000000"/>
                          </a:solidFill>
                          <a:uFill>
                            <a:solidFill>
                              <a:srgbClr val="ffffff"/>
                            </a:solidFill>
                          </a:uFill>
                          <a:latin typeface="Calibri"/>
                        </a:rPr>
                        <a:t>Sicherstellung dass die Informationen zu einem CI in der CMDB korrekt und aktuell sind</a:t>
                      </a:r>
                      <a:endParaRPr b="0" lang="de-DE" sz="1800" spc="-1" strike="noStrike">
                        <a:solidFill>
                          <a:srgbClr val="000000"/>
                        </a:solidFill>
                        <a:uFill>
                          <a:solidFill>
                            <a:srgbClr val="ffffff"/>
                          </a:solidFill>
                        </a:uFill>
                        <a:latin typeface="Arial"/>
                      </a:endParaRPr>
                    </a:p>
                    <a:p>
                      <a:pPr marL="285840" indent="-285480">
                        <a:lnSpc>
                          <a:spcPct val="100000"/>
                        </a:lnSpc>
                        <a:buClr>
                          <a:srgbClr val="000000"/>
                        </a:buClr>
                        <a:buFont typeface="Arial"/>
                        <a:buChar char="•"/>
                      </a:pPr>
                      <a:r>
                        <a:rPr b="0" lang="de-DE" sz="1600" spc="-1" strike="noStrike">
                          <a:solidFill>
                            <a:srgbClr val="000000"/>
                          </a:solidFill>
                          <a:uFill>
                            <a:solidFill>
                              <a:srgbClr val="ffffff"/>
                            </a:solidFill>
                          </a:uFill>
                          <a:latin typeface="Calibri"/>
                        </a:rPr>
                        <a:t>Zusammenarbeit mit dem Configuration Managers und anderen CI Ownern zur Sicherstellung dass die Informationen zu Beziehungen zwischen CIs korrekt und aktuell sind</a:t>
                      </a:r>
                      <a:endParaRPr b="0" lang="de-DE" sz="1800" spc="-1" strike="noStrike">
                        <a:solidFill>
                          <a:srgbClr val="000000"/>
                        </a:solidFill>
                        <a:uFill>
                          <a:solidFill>
                            <a:srgbClr val="ffffff"/>
                          </a:solidFill>
                        </a:uFill>
                        <a:latin typeface="Arial"/>
                      </a:endParaRPr>
                    </a:p>
                    <a:p>
                      <a:pPr>
                        <a:lnSpc>
                          <a:spcPct val="100000"/>
                        </a:lnSpc>
                      </a:pPr>
                      <a:r>
                        <a:rPr b="0" i="1" lang="de-DE" sz="1600" spc="-1" strike="noStrike">
                          <a:solidFill>
                            <a:srgbClr val="000000"/>
                          </a:solidFill>
                          <a:uFill>
                            <a:solidFill>
                              <a:srgbClr val="ffffff"/>
                            </a:solidFill>
                          </a:uFill>
                          <a:latin typeface="Calibri"/>
                        </a:rPr>
                        <a:t>… </a:t>
                      </a:r>
                      <a:r>
                        <a:rPr b="0" i="1" lang="de-DE" sz="1600" spc="-1" strike="noStrike">
                          <a:solidFill>
                            <a:srgbClr val="000000"/>
                          </a:solidFill>
                          <a:uFill>
                            <a:solidFill>
                              <a:srgbClr val="ffffff"/>
                            </a:solidFill>
                          </a:uFill>
                          <a:latin typeface="Calibri"/>
                        </a:rPr>
                        <a:t>gemäß den generischen Aufgaben eines Fall-Eigentümers</a:t>
                      </a:r>
                      <a:endParaRPr b="0" lang="de-DE" sz="1800" spc="-1" strike="noStrike">
                        <a:solidFill>
                          <a:srgbClr val="000000"/>
                        </a:solidFill>
                        <a:uFill>
                          <a:solidFill>
                            <a:srgbClr val="ffffff"/>
                          </a:solidFill>
                        </a:uFill>
                        <a:latin typeface="Arial"/>
                      </a:endParaRPr>
                    </a:p>
                  </a:txBody>
                  <a:tcPr marL="91440" marR="91440">
                    <a:lnL w="12240">
                      <a:solidFill>
                        <a:srgbClr val="ffffff"/>
                      </a:solidFill>
                    </a:lnL>
                    <a:lnR w="12240">
                      <a:solidFill>
                        <a:srgbClr val="ffffff"/>
                      </a:solidFill>
                    </a:lnR>
                    <a:lnT w="12240">
                      <a:solidFill>
                        <a:srgbClr val="ffffff"/>
                      </a:solidFill>
                    </a:lnT>
                    <a:lnB w="12240">
                      <a:solidFill>
                        <a:srgbClr val="ffffff"/>
                      </a:solidFill>
                    </a:lnB>
                    <a:solidFill>
                      <a:srgbClr val="d0d8e7"/>
                    </a:solidFill>
                  </a:tcPr>
                </a:tc>
                <a:tc>
                  <a:txBody>
                    <a:bodyPr/>
                    <a:p>
                      <a:pPr>
                        <a:lnSpc>
                          <a:spcPct val="100000"/>
                        </a:lnSpc>
                      </a:pPr>
                      <a:r>
                        <a:rPr b="0" lang="de-DE" sz="1600" spc="-1" strike="noStrike">
                          <a:solidFill>
                            <a:srgbClr val="000000"/>
                          </a:solidFill>
                          <a:uFill>
                            <a:solidFill>
                              <a:srgbClr val="ffffff"/>
                            </a:solidFill>
                          </a:uFill>
                          <a:latin typeface="Calibri"/>
                        </a:rPr>
                        <a:t>1 je CI</a:t>
                      </a:r>
                      <a:endParaRPr b="0" lang="de-DE" sz="1800" spc="-1" strike="noStrike">
                        <a:solidFill>
                          <a:srgbClr val="000000"/>
                        </a:solidFill>
                        <a:uFill>
                          <a:solidFill>
                            <a:srgbClr val="ffffff"/>
                          </a:solidFill>
                        </a:uFill>
                        <a:latin typeface="Arial"/>
                      </a:endParaRPr>
                    </a:p>
                  </a:txBody>
                  <a:tcPr marL="91440" marR="91440">
                    <a:lnL w="12240">
                      <a:solidFill>
                        <a:srgbClr val="ffffff"/>
                      </a:solidFill>
                    </a:lnL>
                    <a:lnR w="12240">
                      <a:solidFill>
                        <a:srgbClr val="ffffff"/>
                      </a:solidFill>
                    </a:lnR>
                    <a:lnT w="12240">
                      <a:solidFill>
                        <a:srgbClr val="ffffff"/>
                      </a:solidFill>
                    </a:lnT>
                    <a:lnB w="12240">
                      <a:solidFill>
                        <a:srgbClr val="ffffff"/>
                      </a:solidFill>
                    </a:lnB>
                    <a:solidFill>
                      <a:srgbClr val="d0d8e7"/>
                    </a:solidFill>
                  </a:tcPr>
                </a:tc>
              </a:tr>
            </a:tbl>
          </a:graphicData>
        </a:graphic>
      </p:graphicFrame>
      <p:sp>
        <p:nvSpPr>
          <p:cNvPr id="741" name="TextShape 3"/>
          <p:cNvSpPr txBox="1"/>
          <p:nvPr/>
        </p:nvSpPr>
        <p:spPr>
          <a:xfrm>
            <a:off x="6553080" y="6430680"/>
            <a:ext cx="2133360" cy="364680"/>
          </a:xfrm>
          <a:prstGeom prst="rect">
            <a:avLst/>
          </a:prstGeom>
          <a:noFill/>
          <a:ln>
            <a:noFill/>
          </a:ln>
        </p:spPr>
        <p:txBody>
          <a:bodyPr anchor="ctr"/>
          <a:p>
            <a:pPr algn="r">
              <a:lnSpc>
                <a:spcPct val="100000"/>
              </a:lnSpc>
            </a:pPr>
            <a:fld id="{35334444-8645-4042-8084-887EB72CFFA5}" type="slidenum">
              <a:rPr b="0" lang="de-DE" sz="1200" spc="-1" strike="noStrike">
                <a:solidFill>
                  <a:srgbClr val="8b8b8b"/>
                </a:solidFill>
                <a:uFill>
                  <a:solidFill>
                    <a:srgbClr val="ffffff"/>
                  </a:solidFill>
                </a:uFill>
                <a:latin typeface="Calibri"/>
              </a:rPr>
              <a:t>&lt;Foliennummer&gt;</a:t>
            </a:fld>
            <a:endParaRPr b="0" lang="de-DE" sz="1400" spc="-1" strike="noStrike">
              <a:solidFill>
                <a:srgbClr val="000000"/>
              </a:solidFill>
              <a:uFill>
                <a:solidFill>
                  <a:srgbClr val="ffffff"/>
                </a:solidFill>
              </a:uFill>
              <a:latin typeface="Times New Roman"/>
            </a:endParaRPr>
          </a:p>
        </p:txBody>
      </p:sp>
    </p:spTree>
  </p:cSld>
</p:sld>
</file>

<file path=ppt/slides/slide9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742" name="TextShape 1"/>
          <p:cNvSpPr txBox="1"/>
          <p:nvPr/>
        </p:nvSpPr>
        <p:spPr>
          <a:xfrm>
            <a:off x="457200" y="274680"/>
            <a:ext cx="7353360" cy="1047600"/>
          </a:xfrm>
          <a:prstGeom prst="rect">
            <a:avLst/>
          </a:prstGeom>
          <a:noFill/>
          <a:ln>
            <a:noFill/>
          </a:ln>
        </p:spPr>
        <p:txBody>
          <a:bodyPr anchor="ctr"/>
          <a:p>
            <a:pPr>
              <a:lnSpc>
                <a:spcPct val="100000"/>
              </a:lnSpc>
            </a:pPr>
            <a:r>
              <a:rPr b="0" lang="en-US" sz="3200" spc="-1" strike="noStrike">
                <a:solidFill>
                  <a:srgbClr val="205595"/>
                </a:solidFill>
                <a:uFill>
                  <a:solidFill>
                    <a:srgbClr val="ffffff"/>
                  </a:solidFill>
                </a:uFill>
                <a:latin typeface="Calibri"/>
              </a:rPr>
              <a:t>CONFM: Kritische Erfolgsfaktoren &amp; KPIs</a:t>
            </a:r>
            <a:endParaRPr b="0" lang="en-US" sz="1800" spc="-1" strike="noStrike">
              <a:solidFill>
                <a:srgbClr val="000000"/>
              </a:solidFill>
              <a:uFill>
                <a:solidFill>
                  <a:srgbClr val="ffffff"/>
                </a:solidFill>
              </a:uFill>
              <a:latin typeface="Calibri"/>
            </a:endParaRPr>
          </a:p>
        </p:txBody>
      </p:sp>
      <p:graphicFrame>
        <p:nvGraphicFramePr>
          <p:cNvPr id="743" name="Table 2"/>
          <p:cNvGraphicFramePr/>
          <p:nvPr/>
        </p:nvGraphicFramePr>
        <p:xfrm>
          <a:off x="457200" y="1697040"/>
          <a:ext cx="8229240" cy="3846240"/>
        </p:xfrm>
        <a:graphic>
          <a:graphicData uri="http://schemas.openxmlformats.org/drawingml/2006/table">
            <a:tbl>
              <a:tblPr/>
              <a:tblGrid>
                <a:gridCol w="4114800"/>
                <a:gridCol w="4114800"/>
              </a:tblGrid>
              <a:tr h="335520">
                <a:tc>
                  <a:txBody>
                    <a:bodyPr/>
                    <a:p>
                      <a:pPr>
                        <a:lnSpc>
                          <a:spcPct val="100000"/>
                        </a:lnSpc>
                      </a:pPr>
                      <a:r>
                        <a:rPr b="1" lang="de-DE" sz="1800" spc="-1" strike="noStrike">
                          <a:solidFill>
                            <a:srgbClr val="ffffff"/>
                          </a:solidFill>
                          <a:uFill>
                            <a:solidFill>
                              <a:srgbClr val="ffffff"/>
                            </a:solidFill>
                          </a:uFill>
                          <a:latin typeface="Calibri"/>
                        </a:rPr>
                        <a:t>Kritische Erfolgsfaktoren</a:t>
                      </a:r>
                      <a:endParaRPr b="0" lang="de-DE" sz="1800" spc="-1" strike="noStrike">
                        <a:solidFill>
                          <a:srgbClr val="000000"/>
                        </a:solidFill>
                        <a:uFill>
                          <a:solidFill>
                            <a:srgbClr val="ffffff"/>
                          </a:solidFill>
                        </a:uFill>
                        <a:latin typeface="Arial"/>
                      </a:endParaRPr>
                    </a:p>
                  </a:txBody>
                  <a:tcPr marL="91440" marR="91440">
                    <a:lnL w="12240">
                      <a:solidFill>
                        <a:srgbClr val="ffffff"/>
                      </a:solidFill>
                    </a:lnL>
                    <a:lnR w="12240">
                      <a:solidFill>
                        <a:srgbClr val="ffffff"/>
                      </a:solidFill>
                    </a:lnR>
                    <a:lnT w="12240">
                      <a:solidFill>
                        <a:srgbClr val="ffffff"/>
                      </a:solidFill>
                    </a:lnT>
                    <a:lnB w="38160">
                      <a:solidFill>
                        <a:srgbClr val="ffffff"/>
                      </a:solidFill>
                    </a:lnB>
                    <a:solidFill>
                      <a:srgbClr val="4f81bd"/>
                    </a:solidFill>
                  </a:tcPr>
                </a:tc>
                <a:tc>
                  <a:txBody>
                    <a:bodyPr/>
                    <a:p>
                      <a:pPr>
                        <a:lnSpc>
                          <a:spcPct val="100000"/>
                        </a:lnSpc>
                      </a:pPr>
                      <a:r>
                        <a:rPr b="1" lang="de-DE" sz="1800" spc="-1" strike="noStrike">
                          <a:solidFill>
                            <a:srgbClr val="ffffff"/>
                          </a:solidFill>
                          <a:uFill>
                            <a:solidFill>
                              <a:srgbClr val="ffffff"/>
                            </a:solidFill>
                          </a:uFill>
                          <a:latin typeface="Calibri"/>
                        </a:rPr>
                        <a:t>Key Performance Indicators (KPIs)</a:t>
                      </a:r>
                      <a:endParaRPr b="0" lang="de-DE" sz="1800" spc="-1" strike="noStrike">
                        <a:solidFill>
                          <a:srgbClr val="000000"/>
                        </a:solidFill>
                        <a:uFill>
                          <a:solidFill>
                            <a:srgbClr val="ffffff"/>
                          </a:solidFill>
                        </a:uFill>
                        <a:latin typeface="Arial"/>
                      </a:endParaRPr>
                    </a:p>
                  </a:txBody>
                  <a:tcPr marL="91440" marR="91440">
                    <a:lnL w="12240">
                      <a:solidFill>
                        <a:srgbClr val="ffffff"/>
                      </a:solidFill>
                    </a:lnL>
                    <a:lnR w="12240">
                      <a:solidFill>
                        <a:srgbClr val="ffffff"/>
                      </a:solidFill>
                    </a:lnR>
                    <a:lnT w="12240">
                      <a:solidFill>
                        <a:srgbClr val="ffffff"/>
                      </a:solidFill>
                    </a:lnT>
                    <a:lnB w="38160">
                      <a:solidFill>
                        <a:srgbClr val="ffffff"/>
                      </a:solidFill>
                    </a:lnB>
                    <a:solidFill>
                      <a:srgbClr val="4f81bd"/>
                    </a:solidFill>
                  </a:tcPr>
                </a:tc>
              </a:tr>
              <a:tr h="2769120">
                <a:tc>
                  <a:txBody>
                    <a:bodyPr/>
                    <a:p>
                      <a:pPr>
                        <a:lnSpc>
                          <a:spcPct val="100000"/>
                        </a:lnSpc>
                      </a:pPr>
                      <a:r>
                        <a:rPr b="0" lang="de-DE" sz="1600" spc="-1" strike="noStrike">
                          <a:solidFill>
                            <a:srgbClr val="000000"/>
                          </a:solidFill>
                          <a:uFill>
                            <a:solidFill>
                              <a:srgbClr val="ffffff"/>
                            </a:solidFill>
                          </a:uFill>
                          <a:latin typeface="Calibri"/>
                        </a:rPr>
                        <a:t>Ausgewogener Ansatz für den Scope der CMDB und das CMDB Modell</a:t>
                      </a:r>
                      <a:endParaRPr b="0" lang="de-DE" sz="1800" spc="-1" strike="noStrike">
                        <a:solidFill>
                          <a:srgbClr val="000000"/>
                        </a:solidFill>
                        <a:uFill>
                          <a:solidFill>
                            <a:srgbClr val="ffffff"/>
                          </a:solidFill>
                        </a:uFill>
                        <a:latin typeface="Arial"/>
                      </a:endParaRPr>
                    </a:p>
                  </a:txBody>
                  <a:tcPr marL="91440" marR="91440">
                    <a:lnL w="12240">
                      <a:solidFill>
                        <a:srgbClr val="ffffff"/>
                      </a:solidFill>
                    </a:lnL>
                    <a:lnR w="12240">
                      <a:solidFill>
                        <a:srgbClr val="ffffff"/>
                      </a:solidFill>
                    </a:lnR>
                    <a:lnT w="12240">
                      <a:solidFill>
                        <a:srgbClr val="ffffff"/>
                      </a:solidFill>
                    </a:lnT>
                    <a:lnB w="12240">
                      <a:solidFill>
                        <a:srgbClr val="ffffff"/>
                      </a:solidFill>
                    </a:lnB>
                    <a:solidFill>
                      <a:srgbClr val="d0d8e7"/>
                    </a:solidFill>
                  </a:tcPr>
                </a:tc>
                <a:tc>
                  <a:txBody>
                    <a:bodyPr/>
                    <a:p>
                      <a:pPr marL="285840" indent="-285480">
                        <a:lnSpc>
                          <a:spcPct val="100000"/>
                        </a:lnSpc>
                        <a:buClr>
                          <a:srgbClr val="000000"/>
                        </a:buClr>
                        <a:buFont typeface="Arial"/>
                        <a:buChar char="•"/>
                      </a:pPr>
                      <a:r>
                        <a:rPr b="0" lang="de-DE" sz="1600" spc="-1" strike="noStrike">
                          <a:solidFill>
                            <a:srgbClr val="000000"/>
                          </a:solidFill>
                          <a:uFill>
                            <a:solidFill>
                              <a:srgbClr val="ffffff"/>
                            </a:solidFill>
                          </a:uFill>
                          <a:latin typeface="Calibri"/>
                        </a:rPr>
                        <a:t>Anzahl definierter CI Typen und Beziehungstypen</a:t>
                      </a:r>
                      <a:endParaRPr b="0" lang="de-DE" sz="1800" spc="-1" strike="noStrike">
                        <a:solidFill>
                          <a:srgbClr val="000000"/>
                        </a:solidFill>
                        <a:uFill>
                          <a:solidFill>
                            <a:srgbClr val="ffffff"/>
                          </a:solidFill>
                        </a:uFill>
                        <a:latin typeface="Arial"/>
                      </a:endParaRPr>
                    </a:p>
                    <a:p>
                      <a:pPr marL="285840" indent="-285480">
                        <a:lnSpc>
                          <a:spcPct val="100000"/>
                        </a:lnSpc>
                        <a:buClr>
                          <a:srgbClr val="000000"/>
                        </a:buClr>
                        <a:buFont typeface="Arial"/>
                        <a:buChar char="•"/>
                      </a:pPr>
                      <a:r>
                        <a:rPr b="0" lang="de-DE" sz="1600" spc="-1" strike="noStrike">
                          <a:solidFill>
                            <a:srgbClr val="000000"/>
                          </a:solidFill>
                          <a:uFill>
                            <a:solidFill>
                              <a:srgbClr val="ffffff"/>
                            </a:solidFill>
                          </a:uFill>
                          <a:latin typeface="Calibri"/>
                        </a:rPr>
                        <a:t>Anzahl der Attribute pro CI/Beziehung</a:t>
                      </a:r>
                      <a:endParaRPr b="0" lang="de-DE" sz="1800" spc="-1" strike="noStrike">
                        <a:solidFill>
                          <a:srgbClr val="000000"/>
                        </a:solidFill>
                        <a:uFill>
                          <a:solidFill>
                            <a:srgbClr val="ffffff"/>
                          </a:solidFill>
                        </a:uFill>
                        <a:latin typeface="Arial"/>
                      </a:endParaRPr>
                    </a:p>
                    <a:p>
                      <a:pPr marL="285840" indent="-285480">
                        <a:lnSpc>
                          <a:spcPct val="100000"/>
                        </a:lnSpc>
                        <a:buClr>
                          <a:srgbClr val="000000"/>
                        </a:buClr>
                        <a:buFont typeface="Arial"/>
                        <a:buChar char="•"/>
                      </a:pPr>
                      <a:r>
                        <a:rPr b="0" lang="de-DE" sz="1600" spc="-1" strike="noStrike">
                          <a:solidFill>
                            <a:srgbClr val="000000"/>
                          </a:solidFill>
                          <a:uFill>
                            <a:solidFill>
                              <a:srgbClr val="ffffff"/>
                            </a:solidFill>
                          </a:uFill>
                          <a:latin typeface="Calibri"/>
                        </a:rPr>
                        <a:t>Anzahl aktueller CIs/Beziehungen</a:t>
                      </a:r>
                      <a:endParaRPr b="0" lang="de-DE" sz="1800" spc="-1" strike="noStrike">
                        <a:solidFill>
                          <a:srgbClr val="000000"/>
                        </a:solidFill>
                        <a:uFill>
                          <a:solidFill>
                            <a:srgbClr val="ffffff"/>
                          </a:solidFill>
                        </a:uFill>
                        <a:latin typeface="Arial"/>
                      </a:endParaRPr>
                    </a:p>
                    <a:p>
                      <a:pPr marL="285840" indent="-285480">
                        <a:lnSpc>
                          <a:spcPct val="100000"/>
                        </a:lnSpc>
                        <a:buClr>
                          <a:srgbClr val="000000"/>
                        </a:buClr>
                        <a:buFont typeface="Arial"/>
                        <a:buChar char="•"/>
                      </a:pPr>
                      <a:r>
                        <a:rPr b="0" lang="de-DE" sz="1600" spc="-1" strike="noStrike">
                          <a:solidFill>
                            <a:srgbClr val="000000"/>
                          </a:solidFill>
                          <a:uFill>
                            <a:solidFill>
                              <a:srgbClr val="ffffff"/>
                            </a:solidFill>
                          </a:uFill>
                          <a:latin typeface="Calibri"/>
                        </a:rPr>
                        <a:t>Anteil der mit CIs verknüpfter Incidents, Service Requests, Problems und Changes</a:t>
                      </a:r>
                      <a:endParaRPr b="0" lang="de-DE" sz="1800" spc="-1" strike="noStrike">
                        <a:solidFill>
                          <a:srgbClr val="000000"/>
                        </a:solidFill>
                        <a:uFill>
                          <a:solidFill>
                            <a:srgbClr val="ffffff"/>
                          </a:solidFill>
                        </a:uFill>
                        <a:latin typeface="Arial"/>
                      </a:endParaRPr>
                    </a:p>
                    <a:p>
                      <a:pPr marL="285840" indent="-285480">
                        <a:lnSpc>
                          <a:spcPct val="100000"/>
                        </a:lnSpc>
                        <a:buClr>
                          <a:srgbClr val="000000"/>
                        </a:buClr>
                        <a:buFont typeface="Arial"/>
                        <a:buChar char="•"/>
                      </a:pPr>
                      <a:r>
                        <a:rPr b="0" lang="de-DE" sz="1600" spc="-1" strike="noStrike">
                          <a:solidFill>
                            <a:srgbClr val="000000"/>
                          </a:solidFill>
                          <a:uFill>
                            <a:solidFill>
                              <a:srgbClr val="ffffff"/>
                            </a:solidFill>
                          </a:uFill>
                          <a:latin typeface="Calibri"/>
                        </a:rPr>
                        <a:t>Durchschnittliche und maximale Anzahl von CIs, die mit einem Incident, Service Request, Problem oder Changes verknüpft sind</a:t>
                      </a:r>
                      <a:endParaRPr b="0" lang="de-DE" sz="1800" spc="-1" strike="noStrike">
                        <a:solidFill>
                          <a:srgbClr val="000000"/>
                        </a:solidFill>
                        <a:uFill>
                          <a:solidFill>
                            <a:srgbClr val="ffffff"/>
                          </a:solidFill>
                        </a:uFill>
                        <a:latin typeface="Arial"/>
                      </a:endParaRPr>
                    </a:p>
                    <a:p>
                      <a:pPr marL="285840" indent="-285480">
                        <a:lnSpc>
                          <a:spcPct val="100000"/>
                        </a:lnSpc>
                        <a:buClr>
                          <a:srgbClr val="000000"/>
                        </a:buClr>
                        <a:buFont typeface="Arial"/>
                        <a:buChar char="•"/>
                      </a:pPr>
                      <a:r>
                        <a:rPr b="0" lang="de-DE" sz="1600" spc="-1" strike="noStrike">
                          <a:solidFill>
                            <a:srgbClr val="000000"/>
                          </a:solidFill>
                          <a:uFill>
                            <a:solidFill>
                              <a:srgbClr val="ffffff"/>
                            </a:solidFill>
                          </a:uFill>
                          <a:latin typeface="Calibri"/>
                        </a:rPr>
                        <a:t>Durchschnittliche Arbeitsbelastung zur Erstellung oder Aktualisierung eines CIs</a:t>
                      </a:r>
                      <a:endParaRPr b="0" lang="de-DE" sz="1800" spc="-1" strike="noStrike">
                        <a:solidFill>
                          <a:srgbClr val="000000"/>
                        </a:solidFill>
                        <a:uFill>
                          <a:solidFill>
                            <a:srgbClr val="ffffff"/>
                          </a:solidFill>
                        </a:uFill>
                        <a:latin typeface="Arial"/>
                      </a:endParaRPr>
                    </a:p>
                  </a:txBody>
                  <a:tcPr marL="91440" marR="91440">
                    <a:lnL w="12240">
                      <a:solidFill>
                        <a:srgbClr val="ffffff"/>
                      </a:solidFill>
                    </a:lnL>
                    <a:lnR w="12240">
                      <a:solidFill>
                        <a:srgbClr val="ffffff"/>
                      </a:solidFill>
                    </a:lnR>
                    <a:lnT w="12240">
                      <a:solidFill>
                        <a:srgbClr val="ffffff"/>
                      </a:solidFill>
                    </a:lnT>
                    <a:lnB w="12240">
                      <a:solidFill>
                        <a:srgbClr val="ffffff"/>
                      </a:solidFill>
                    </a:lnB>
                    <a:solidFill>
                      <a:srgbClr val="d0d8e7"/>
                    </a:solidFill>
                  </a:tcPr>
                </a:tc>
              </a:tr>
              <a:tr h="741600">
                <a:tc>
                  <a:txBody>
                    <a:bodyPr/>
                    <a:p>
                      <a:pPr>
                        <a:lnSpc>
                          <a:spcPct val="100000"/>
                        </a:lnSpc>
                      </a:pPr>
                      <a:r>
                        <a:rPr b="0" lang="de-DE" sz="1600" spc="-1" strike="noStrike">
                          <a:solidFill>
                            <a:srgbClr val="000000"/>
                          </a:solidFill>
                          <a:uFill>
                            <a:solidFill>
                              <a:srgbClr val="ffffff"/>
                            </a:solidFill>
                          </a:uFill>
                          <a:latin typeface="Calibri"/>
                        </a:rPr>
                        <a:t>Effektive Kontrolle der Konfigurationsinformationen</a:t>
                      </a:r>
                      <a:endParaRPr b="0" lang="de-DE" sz="1800" spc="-1" strike="noStrike">
                        <a:solidFill>
                          <a:srgbClr val="000000"/>
                        </a:solidFill>
                        <a:uFill>
                          <a:solidFill>
                            <a:srgbClr val="ffffff"/>
                          </a:solidFill>
                        </a:uFill>
                        <a:latin typeface="Arial"/>
                      </a:endParaRPr>
                    </a:p>
                  </a:txBody>
                  <a:tcPr marL="91440" marR="91440">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c>
                  <a:txBody>
                    <a:bodyPr/>
                    <a:p>
                      <a:pPr marL="285840" indent="-285480">
                        <a:lnSpc>
                          <a:spcPct val="100000"/>
                        </a:lnSpc>
                        <a:buClr>
                          <a:srgbClr val="000000"/>
                        </a:buClr>
                        <a:buFont typeface="Arial"/>
                        <a:buChar char="•"/>
                      </a:pPr>
                      <a:r>
                        <a:rPr b="0" lang="de-DE" sz="1600" spc="-1" strike="noStrike">
                          <a:solidFill>
                            <a:srgbClr val="000000"/>
                          </a:solidFill>
                          <a:uFill>
                            <a:solidFill>
                              <a:srgbClr val="ffffff"/>
                            </a:solidFill>
                          </a:uFill>
                          <a:latin typeface="Calibri"/>
                        </a:rPr>
                        <a:t>Anteil der festgestellten Nichtkonformitäten pro CI</a:t>
                      </a:r>
                      <a:endParaRPr b="0" lang="de-DE" sz="1800" spc="-1" strike="noStrike">
                        <a:solidFill>
                          <a:srgbClr val="000000"/>
                        </a:solidFill>
                        <a:uFill>
                          <a:solidFill>
                            <a:srgbClr val="ffffff"/>
                          </a:solidFill>
                        </a:uFill>
                        <a:latin typeface="Arial"/>
                      </a:endParaRPr>
                    </a:p>
                  </a:txBody>
                  <a:tcPr marL="91440" marR="91440">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r>
            </a:tbl>
          </a:graphicData>
        </a:graphic>
      </p:graphicFrame>
      <p:sp>
        <p:nvSpPr>
          <p:cNvPr id="744" name="TextShape 3"/>
          <p:cNvSpPr txBox="1"/>
          <p:nvPr/>
        </p:nvSpPr>
        <p:spPr>
          <a:xfrm>
            <a:off x="6553080" y="6430680"/>
            <a:ext cx="2133360" cy="364680"/>
          </a:xfrm>
          <a:prstGeom prst="rect">
            <a:avLst/>
          </a:prstGeom>
          <a:noFill/>
          <a:ln>
            <a:noFill/>
          </a:ln>
        </p:spPr>
        <p:txBody>
          <a:bodyPr anchor="ctr"/>
          <a:p>
            <a:pPr algn="r">
              <a:lnSpc>
                <a:spcPct val="100000"/>
              </a:lnSpc>
            </a:pPr>
            <a:fld id="{E7DAFC72-B0FA-4CC7-8594-04A41A088018}" type="slidenum">
              <a:rPr b="0" lang="de-DE" sz="1200" spc="-1" strike="noStrike">
                <a:solidFill>
                  <a:srgbClr val="8b8b8b"/>
                </a:solidFill>
                <a:uFill>
                  <a:solidFill>
                    <a:srgbClr val="ffffff"/>
                  </a:solidFill>
                </a:uFill>
                <a:latin typeface="Calibri"/>
              </a:rPr>
              <a:t>&lt;Foliennummer&gt;</a:t>
            </a:fld>
            <a:endParaRPr b="0" lang="de-DE" sz="1400" spc="-1" strike="noStrike">
              <a:solidFill>
                <a:srgbClr val="000000"/>
              </a:solidFill>
              <a:uFill>
                <a:solidFill>
                  <a:srgbClr val="ffffff"/>
                </a:solidFill>
              </a:uFill>
              <a:latin typeface="Times New Roman"/>
            </a:endParaRPr>
          </a:p>
        </p:txBody>
      </p:sp>
    </p:spTree>
  </p:cSld>
</p:sld>
</file>

<file path=ppt/slides/slide9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745" name="TextShape 1"/>
          <p:cNvSpPr txBox="1"/>
          <p:nvPr/>
        </p:nvSpPr>
        <p:spPr>
          <a:xfrm>
            <a:off x="457200" y="274680"/>
            <a:ext cx="7353360" cy="1047600"/>
          </a:xfrm>
          <a:prstGeom prst="rect">
            <a:avLst/>
          </a:prstGeom>
          <a:noFill/>
          <a:ln>
            <a:noFill/>
          </a:ln>
        </p:spPr>
        <p:txBody>
          <a:bodyPr anchor="ctr"/>
          <a:p>
            <a:pPr>
              <a:lnSpc>
                <a:spcPct val="100000"/>
              </a:lnSpc>
            </a:pPr>
            <a:r>
              <a:rPr b="0" lang="en-US" sz="3200" spc="-1" strike="noStrike">
                <a:solidFill>
                  <a:srgbClr val="c0504d"/>
                </a:solidFill>
                <a:uFill>
                  <a:solidFill>
                    <a:srgbClr val="ffffff"/>
                  </a:solidFill>
                </a:uFill>
                <a:latin typeface="Calibri"/>
              </a:rPr>
              <a:t>Einfaches Anwendungsbeispiel</a:t>
            </a:r>
            <a:endParaRPr b="0" lang="en-US" sz="1800" spc="-1" strike="noStrike">
              <a:solidFill>
                <a:srgbClr val="000000"/>
              </a:solidFill>
              <a:uFill>
                <a:solidFill>
                  <a:srgbClr val="ffffff"/>
                </a:solidFill>
              </a:uFill>
              <a:latin typeface="Calibri"/>
            </a:endParaRPr>
          </a:p>
        </p:txBody>
      </p:sp>
      <p:sp>
        <p:nvSpPr>
          <p:cNvPr id="746" name="TextShape 2"/>
          <p:cNvSpPr txBox="1"/>
          <p:nvPr/>
        </p:nvSpPr>
        <p:spPr>
          <a:xfrm>
            <a:off x="457200" y="1696680"/>
            <a:ext cx="8229240" cy="4625640"/>
          </a:xfrm>
          <a:prstGeom prst="rect">
            <a:avLst/>
          </a:prstGeom>
          <a:noFill/>
          <a:ln>
            <a:noFill/>
          </a:ln>
        </p:spPr>
        <p:txBody>
          <a:bodyPr/>
          <a:p>
            <a:pPr marL="343080" indent="-342720">
              <a:lnSpc>
                <a:spcPct val="100000"/>
              </a:lnSpc>
              <a:buClr>
                <a:srgbClr val="000000"/>
              </a:buClr>
              <a:buFont typeface="Arial"/>
              <a:buChar char="•"/>
            </a:pPr>
            <a:r>
              <a:rPr b="0" lang="en-US" sz="2800" spc="-1" strike="noStrike" u="sng">
                <a:solidFill>
                  <a:srgbClr val="000000"/>
                </a:solidFill>
                <a:uFill>
                  <a:solidFill>
                    <a:srgbClr val="ffffff"/>
                  </a:solidFill>
                </a:uFill>
                <a:latin typeface="Calibri"/>
              </a:rPr>
              <a:t>Wie könnten Scope und Modell einer CMDB bei einem Pizza Lieferservice aussehen?</a:t>
            </a:r>
            <a:endParaRPr b="0" lang="en-US" sz="2800" spc="-1" strike="noStrike">
              <a:solidFill>
                <a:srgbClr val="000000"/>
              </a:solidFill>
              <a:uFill>
                <a:solidFill>
                  <a:srgbClr val="ffffff"/>
                </a:solidFill>
              </a:uFill>
              <a:latin typeface="Calibri"/>
            </a:endParaRPr>
          </a:p>
          <a:p>
            <a:endParaRPr b="0" lang="en-US" sz="2800" spc="-1" strike="noStrike">
              <a:solidFill>
                <a:srgbClr val="000000"/>
              </a:solidFill>
              <a:uFill>
                <a:solidFill>
                  <a:srgbClr val="ffffff"/>
                </a:solidFill>
              </a:uFill>
              <a:latin typeface="Calibri"/>
            </a:endParaRPr>
          </a:p>
          <a:p>
            <a:endParaRPr b="0" lang="en-US" sz="2800" spc="-1" strike="noStrike">
              <a:solidFill>
                <a:srgbClr val="000000"/>
              </a:solidFill>
              <a:uFill>
                <a:solidFill>
                  <a:srgbClr val="ffffff"/>
                </a:solidFill>
              </a:uFill>
              <a:latin typeface="Calibri"/>
            </a:endParaRPr>
          </a:p>
          <a:p>
            <a:endParaRPr b="0" lang="en-US" sz="2800" spc="-1" strike="noStrike">
              <a:solidFill>
                <a:srgbClr val="000000"/>
              </a:solidFill>
              <a:uFill>
                <a:solidFill>
                  <a:srgbClr val="ffffff"/>
                </a:solidFill>
              </a:uFill>
              <a:latin typeface="Calibri"/>
            </a:endParaRPr>
          </a:p>
          <a:p>
            <a:endParaRPr b="0" lang="en-US" sz="2800" spc="-1" strike="noStrike">
              <a:solidFill>
                <a:srgbClr val="000000"/>
              </a:solidFill>
              <a:uFill>
                <a:solidFill>
                  <a:srgbClr val="ffffff"/>
                </a:solidFill>
              </a:uFill>
              <a:latin typeface="Calibri"/>
            </a:endParaRPr>
          </a:p>
          <a:p>
            <a:pPr lvl="1" marL="743040" indent="-285480">
              <a:lnSpc>
                <a:spcPct val="100000"/>
              </a:lnSpc>
              <a:buClr>
                <a:srgbClr val="000000"/>
              </a:buClr>
              <a:buFont typeface="Arial"/>
              <a:buChar char="–"/>
            </a:pPr>
            <a:r>
              <a:rPr b="0" lang="en-US" sz="2400" spc="-1" strike="noStrike">
                <a:solidFill>
                  <a:srgbClr val="000000"/>
                </a:solidFill>
                <a:uFill>
                  <a:solidFill>
                    <a:srgbClr val="ffffff"/>
                  </a:solidFill>
                </a:uFill>
                <a:latin typeface="Calibri"/>
              </a:rPr>
              <a:t>Definieren Sie mindestens 3 CI Typen (inkl. Attribute) und </a:t>
            </a:r>
            <a:r>
              <a:rPr b="0" lang="en-US" sz="2400" spc="-1" strike="noStrike">
                <a:solidFill>
                  <a:srgbClr val="000000"/>
                </a:solidFill>
                <a:uFill>
                  <a:solidFill>
                    <a:srgbClr val="ffffff"/>
                  </a:solidFill>
                </a:uFill>
                <a:latin typeface="Calibri"/>
              </a:rPr>
              <a:t>
</a:t>
            </a:r>
            <a:r>
              <a:rPr b="0" lang="en-US" sz="2400" spc="-1" strike="noStrike">
                <a:solidFill>
                  <a:srgbClr val="000000"/>
                </a:solidFill>
                <a:uFill>
                  <a:solidFill>
                    <a:srgbClr val="ffffff"/>
                  </a:solidFill>
                </a:uFill>
                <a:latin typeface="Calibri"/>
              </a:rPr>
              <a:t>1 Beziehungstyp</a:t>
            </a:r>
            <a:endParaRPr b="0" lang="en-US" sz="2000" spc="-1" strike="noStrike">
              <a:solidFill>
                <a:srgbClr val="000000"/>
              </a:solidFill>
              <a:uFill>
                <a:solidFill>
                  <a:srgbClr val="ffffff"/>
                </a:solidFill>
              </a:uFill>
              <a:latin typeface="Calibri"/>
            </a:endParaRPr>
          </a:p>
          <a:p>
            <a:pPr lvl="1" marL="743040" indent="-285480">
              <a:lnSpc>
                <a:spcPct val="100000"/>
              </a:lnSpc>
              <a:buClr>
                <a:srgbClr val="000000"/>
              </a:buClr>
              <a:buFont typeface="Arial"/>
              <a:buChar char="–"/>
            </a:pPr>
            <a:r>
              <a:rPr b="0" lang="en-US" sz="2400" spc="-1" strike="noStrike">
                <a:solidFill>
                  <a:srgbClr val="000000"/>
                </a:solidFill>
                <a:uFill>
                  <a:solidFill>
                    <a:srgbClr val="ffffff"/>
                  </a:solidFill>
                </a:uFill>
                <a:latin typeface="Calibri"/>
              </a:rPr>
              <a:t>Was sind die Vor- und Nachteile bei der Definition eines “Pizza Kartons” als CI-Typ?</a:t>
            </a:r>
            <a:endParaRPr b="0" lang="en-US" sz="2000" spc="-1" strike="noStrike">
              <a:solidFill>
                <a:srgbClr val="000000"/>
              </a:solidFill>
              <a:uFill>
                <a:solidFill>
                  <a:srgbClr val="ffffff"/>
                </a:solidFill>
              </a:uFill>
              <a:latin typeface="Calibri"/>
            </a:endParaRPr>
          </a:p>
        </p:txBody>
      </p:sp>
      <p:sp>
        <p:nvSpPr>
          <p:cNvPr id="747" name="TextShape 3"/>
          <p:cNvSpPr txBox="1"/>
          <p:nvPr/>
        </p:nvSpPr>
        <p:spPr>
          <a:xfrm>
            <a:off x="6553080" y="6430680"/>
            <a:ext cx="2133360" cy="364680"/>
          </a:xfrm>
          <a:prstGeom prst="rect">
            <a:avLst/>
          </a:prstGeom>
          <a:noFill/>
          <a:ln>
            <a:noFill/>
          </a:ln>
        </p:spPr>
        <p:txBody>
          <a:bodyPr anchor="ctr"/>
          <a:p>
            <a:pPr algn="r">
              <a:lnSpc>
                <a:spcPct val="100000"/>
              </a:lnSpc>
            </a:pPr>
            <a:fld id="{CABAA364-615C-4372-B1E2-E4758F408C98}" type="slidenum">
              <a:rPr b="0" lang="de-DE" sz="1200" spc="-1" strike="noStrike">
                <a:solidFill>
                  <a:srgbClr val="8b8b8b"/>
                </a:solidFill>
                <a:uFill>
                  <a:solidFill>
                    <a:srgbClr val="ffffff"/>
                  </a:solidFill>
                </a:uFill>
                <a:latin typeface="Calibri"/>
              </a:rPr>
              <a:t>&lt;Foliennummer&gt;</a:t>
            </a:fld>
            <a:endParaRPr b="0" lang="de-DE" sz="1400" spc="-1" strike="noStrike">
              <a:solidFill>
                <a:srgbClr val="000000"/>
              </a:solidFill>
              <a:uFill>
                <a:solidFill>
                  <a:srgbClr val="ffffff"/>
                </a:solidFill>
              </a:uFill>
              <a:latin typeface="Times New Roman"/>
            </a:endParaRPr>
          </a:p>
        </p:txBody>
      </p:sp>
      <p:pic>
        <p:nvPicPr>
          <p:cNvPr id="748" name="Picture 2" descr=""/>
          <p:cNvPicPr/>
          <p:nvPr/>
        </p:nvPicPr>
        <p:blipFill>
          <a:blip r:embed="rId1"/>
          <a:stretch/>
        </p:blipFill>
        <p:spPr>
          <a:xfrm>
            <a:off x="3664080" y="2722320"/>
            <a:ext cx="1815480" cy="1413360"/>
          </a:xfrm>
          <a:prstGeom prst="rect">
            <a:avLst/>
          </a:prstGeom>
          <a:ln>
            <a:noFill/>
          </a:ln>
        </p:spPr>
      </p:pic>
    </p:spTree>
  </p:cSld>
</p:sld>
</file>

<file path=ppt/slides/slide9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749" name="TextShape 1"/>
          <p:cNvSpPr txBox="1"/>
          <p:nvPr/>
        </p:nvSpPr>
        <p:spPr>
          <a:xfrm>
            <a:off x="457200" y="274680"/>
            <a:ext cx="7353360" cy="1047600"/>
          </a:xfrm>
          <a:prstGeom prst="rect">
            <a:avLst/>
          </a:prstGeom>
          <a:noFill/>
          <a:ln>
            <a:noFill/>
          </a:ln>
        </p:spPr>
        <p:txBody>
          <a:bodyPr anchor="ctr"/>
          <a:p>
            <a:pPr>
              <a:lnSpc>
                <a:spcPct val="100000"/>
              </a:lnSpc>
            </a:pPr>
            <a:r>
              <a:rPr b="0" lang="en-US" sz="3200" spc="-1" strike="noStrike">
                <a:solidFill>
                  <a:srgbClr val="205595"/>
                </a:solidFill>
                <a:uFill>
                  <a:solidFill>
                    <a:srgbClr val="ffffff"/>
                  </a:solidFill>
                </a:uFill>
                <a:latin typeface="Calibri"/>
              </a:rPr>
              <a:t>Übersicht</a:t>
            </a:r>
            <a:endParaRPr b="0" lang="en-US" sz="1800" spc="-1" strike="noStrike">
              <a:solidFill>
                <a:srgbClr val="000000"/>
              </a:solidFill>
              <a:uFill>
                <a:solidFill>
                  <a:srgbClr val="ffffff"/>
                </a:solidFill>
              </a:uFill>
              <a:latin typeface="Calibri"/>
            </a:endParaRPr>
          </a:p>
        </p:txBody>
      </p:sp>
      <p:sp>
        <p:nvSpPr>
          <p:cNvPr id="750" name="TextShape 2"/>
          <p:cNvSpPr txBox="1"/>
          <p:nvPr/>
        </p:nvSpPr>
        <p:spPr>
          <a:xfrm>
            <a:off x="457200" y="1696680"/>
            <a:ext cx="8229240" cy="4625640"/>
          </a:xfrm>
          <a:prstGeom prst="rect">
            <a:avLst/>
          </a:prstGeom>
          <a:noFill/>
          <a:ln>
            <a:noFill/>
          </a:ln>
        </p:spPr>
        <p:txBody>
          <a:bodyPr/>
          <a:p>
            <a:pPr marL="343080" indent="-342720">
              <a:lnSpc>
                <a:spcPct val="100000"/>
              </a:lnSpc>
              <a:buClr>
                <a:srgbClr val="000000"/>
              </a:buClr>
              <a:buFont typeface="Arial"/>
              <a:buChar char="•"/>
            </a:pPr>
            <a:r>
              <a:rPr b="0" lang="en-US" sz="2800" spc="-1" strike="noStrike">
                <a:solidFill>
                  <a:srgbClr val="000000"/>
                </a:solidFill>
                <a:uFill>
                  <a:solidFill>
                    <a:srgbClr val="ffffff"/>
                  </a:solidFill>
                </a:uFill>
                <a:latin typeface="Calibri"/>
              </a:rPr>
              <a:t>Incident &amp; Service Request Management (ISRM)</a:t>
            </a:r>
            <a:endParaRPr b="0" lang="en-US" sz="2800" spc="-1" strike="noStrike">
              <a:solidFill>
                <a:srgbClr val="000000"/>
              </a:solidFill>
              <a:uFill>
                <a:solidFill>
                  <a:srgbClr val="ffffff"/>
                </a:solidFill>
              </a:uFill>
              <a:latin typeface="Calibri"/>
            </a:endParaRPr>
          </a:p>
          <a:p>
            <a:pPr marL="343080" indent="-342720">
              <a:lnSpc>
                <a:spcPct val="100000"/>
              </a:lnSpc>
              <a:buClr>
                <a:srgbClr val="000000"/>
              </a:buClr>
              <a:buFont typeface="Arial"/>
              <a:buChar char="•"/>
            </a:pPr>
            <a:r>
              <a:rPr b="0" lang="en-US" sz="2800" spc="-1" strike="noStrike">
                <a:solidFill>
                  <a:srgbClr val="000000"/>
                </a:solidFill>
                <a:uFill>
                  <a:solidFill>
                    <a:srgbClr val="ffffff"/>
                  </a:solidFill>
                </a:uFill>
                <a:latin typeface="Calibri"/>
              </a:rPr>
              <a:t>Problem Management (PM)</a:t>
            </a:r>
            <a:endParaRPr b="0" lang="en-US" sz="2800" spc="-1" strike="noStrike">
              <a:solidFill>
                <a:srgbClr val="000000"/>
              </a:solidFill>
              <a:uFill>
                <a:solidFill>
                  <a:srgbClr val="ffffff"/>
                </a:solidFill>
              </a:uFill>
              <a:latin typeface="Calibri"/>
            </a:endParaRPr>
          </a:p>
          <a:p>
            <a:pPr marL="343080" indent="-342720">
              <a:lnSpc>
                <a:spcPct val="100000"/>
              </a:lnSpc>
              <a:buClr>
                <a:srgbClr val="000000"/>
              </a:buClr>
              <a:buFont typeface="Arial"/>
              <a:buChar char="•"/>
            </a:pPr>
            <a:r>
              <a:rPr b="0" lang="en-US" sz="2800" spc="-1" strike="noStrike">
                <a:solidFill>
                  <a:srgbClr val="000000"/>
                </a:solidFill>
                <a:uFill>
                  <a:solidFill>
                    <a:srgbClr val="ffffff"/>
                  </a:solidFill>
                </a:uFill>
                <a:latin typeface="Calibri"/>
              </a:rPr>
              <a:t>Configuration Management (CONFM)</a:t>
            </a:r>
            <a:endParaRPr b="0" lang="en-US" sz="2800" spc="-1" strike="noStrike">
              <a:solidFill>
                <a:srgbClr val="000000"/>
              </a:solidFill>
              <a:uFill>
                <a:solidFill>
                  <a:srgbClr val="ffffff"/>
                </a:solidFill>
              </a:uFill>
              <a:latin typeface="Calibri"/>
            </a:endParaRPr>
          </a:p>
          <a:p>
            <a:pPr marL="343080" indent="-342720">
              <a:lnSpc>
                <a:spcPct val="100000"/>
              </a:lnSpc>
              <a:buClr>
                <a:srgbClr val="000000"/>
              </a:buClr>
              <a:buFont typeface="Arial"/>
              <a:buChar char="•"/>
            </a:pPr>
            <a:r>
              <a:rPr b="1" lang="en-US" sz="2800" spc="-1" strike="noStrike">
                <a:solidFill>
                  <a:srgbClr val="000000"/>
                </a:solidFill>
                <a:uFill>
                  <a:solidFill>
                    <a:srgbClr val="ffffff"/>
                  </a:solidFill>
                </a:uFill>
                <a:latin typeface="Calibri"/>
              </a:rPr>
              <a:t>Change Management (CHM)</a:t>
            </a:r>
            <a:endParaRPr b="0" lang="en-US" sz="2800" spc="-1" strike="noStrike">
              <a:solidFill>
                <a:srgbClr val="000000"/>
              </a:solidFill>
              <a:uFill>
                <a:solidFill>
                  <a:srgbClr val="ffffff"/>
                </a:solidFill>
              </a:uFill>
              <a:latin typeface="Calibri"/>
            </a:endParaRPr>
          </a:p>
          <a:p>
            <a:pPr marL="343080" indent="-342720">
              <a:lnSpc>
                <a:spcPct val="100000"/>
              </a:lnSpc>
              <a:buClr>
                <a:srgbClr val="000000"/>
              </a:buClr>
              <a:buFont typeface="Arial"/>
              <a:buChar char="•"/>
            </a:pPr>
            <a:r>
              <a:rPr b="0" lang="en-US" sz="2800" spc="-1" strike="noStrike">
                <a:solidFill>
                  <a:srgbClr val="000000"/>
                </a:solidFill>
                <a:uFill>
                  <a:solidFill>
                    <a:srgbClr val="ffffff"/>
                  </a:solidFill>
                </a:uFill>
                <a:latin typeface="Calibri"/>
              </a:rPr>
              <a:t>Release &amp; Deployment Management (RDM)</a:t>
            </a:r>
            <a:endParaRPr b="0" lang="en-US" sz="2800" spc="-1" strike="noStrike">
              <a:solidFill>
                <a:srgbClr val="000000"/>
              </a:solidFill>
              <a:uFill>
                <a:solidFill>
                  <a:srgbClr val="ffffff"/>
                </a:solidFill>
              </a:uFill>
              <a:latin typeface="Calibri"/>
            </a:endParaRPr>
          </a:p>
          <a:p>
            <a:pPr marL="343080" indent="-342720">
              <a:lnSpc>
                <a:spcPct val="100000"/>
              </a:lnSpc>
              <a:buClr>
                <a:srgbClr val="000000"/>
              </a:buClr>
              <a:buFont typeface="Arial"/>
              <a:buChar char="•"/>
            </a:pPr>
            <a:r>
              <a:rPr b="0" lang="en-US" sz="2800" spc="-1" strike="noStrike">
                <a:solidFill>
                  <a:srgbClr val="000000"/>
                </a:solidFill>
                <a:uFill>
                  <a:solidFill>
                    <a:srgbClr val="ffffff"/>
                  </a:solidFill>
                </a:uFill>
                <a:latin typeface="Calibri"/>
              </a:rPr>
              <a:t>Continual Service Improvement Management (CSI)</a:t>
            </a:r>
            <a:endParaRPr b="0" lang="en-US" sz="2800" spc="-1" strike="noStrike">
              <a:solidFill>
                <a:srgbClr val="000000"/>
              </a:solidFill>
              <a:uFill>
                <a:solidFill>
                  <a:srgbClr val="ffffff"/>
                </a:solidFill>
              </a:uFill>
              <a:latin typeface="Calibri"/>
            </a:endParaRPr>
          </a:p>
        </p:txBody>
      </p:sp>
      <p:sp>
        <p:nvSpPr>
          <p:cNvPr id="751" name="TextShape 3"/>
          <p:cNvSpPr txBox="1"/>
          <p:nvPr/>
        </p:nvSpPr>
        <p:spPr>
          <a:xfrm>
            <a:off x="6553080" y="6430680"/>
            <a:ext cx="2133360" cy="364680"/>
          </a:xfrm>
          <a:prstGeom prst="rect">
            <a:avLst/>
          </a:prstGeom>
          <a:noFill/>
          <a:ln>
            <a:noFill/>
          </a:ln>
        </p:spPr>
        <p:txBody>
          <a:bodyPr anchor="ctr"/>
          <a:p>
            <a:pPr algn="r">
              <a:lnSpc>
                <a:spcPct val="100000"/>
              </a:lnSpc>
            </a:pPr>
            <a:fld id="{ECCF57E2-ABD8-4DC8-A3FA-27D6411CF783}" type="slidenum">
              <a:rPr b="0" lang="de-DE" sz="1200" spc="-1" strike="noStrike">
                <a:solidFill>
                  <a:srgbClr val="8b8b8b"/>
                </a:solidFill>
                <a:uFill>
                  <a:solidFill>
                    <a:srgbClr val="ffffff"/>
                  </a:solidFill>
                </a:uFill>
                <a:latin typeface="Calibri"/>
              </a:rPr>
              <a:t>&lt;Foliennummer&gt;</a:t>
            </a:fld>
            <a:endParaRPr b="0" lang="de-DE" sz="1400" spc="-1" strike="noStrike">
              <a:solidFill>
                <a:srgbClr val="000000"/>
              </a:solidFill>
              <a:uFill>
                <a:solidFill>
                  <a:srgbClr val="ffffff"/>
                </a:solidFill>
              </a:uFill>
              <a:latin typeface="Times New Roman"/>
            </a:endParaRPr>
          </a:p>
        </p:txBody>
      </p:sp>
    </p:spTree>
  </p:cSld>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FedSM_template0.1</Template>
  <TotalTime>33</TotalTime>
  <Application>LibreOffice/5.3.0.3$Windows_X86_64 LibreOffice_project/7074905676c47b82bbcfbea1aeefc84afe1c50e1</Application>
  <Words>8922</Words>
  <Paragraphs>1515</Paragraphs>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2012-11-12T11:01:33Z</dcterms:created>
  <dc:creator/>
  <dc:description/>
  <dc:language>de-DE</dc:language>
  <cp:lastModifiedBy>Michael Brenner</cp:lastModifiedBy>
  <cp:lastPrinted>2013-10-17T13:02:27Z</cp:lastPrinted>
  <dcterms:modified xsi:type="dcterms:W3CDTF">2017-08-10T09:12:35Z</dcterms:modified>
  <cp:revision>1861</cp:revision>
  <dc:subject/>
  <dc:title>FitSM Advanced Training on Service Operation and Control</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ppVersion">
    <vt:lpwstr>15.0036</vt:lpwstr>
  </property>
  <property fmtid="{D5CDD505-2E9C-101B-9397-08002B2CF9AE}" pid="3" name="HiddenSlides">
    <vt:i4>0</vt:i4>
  </property>
  <property fmtid="{D5CDD505-2E9C-101B-9397-08002B2CF9AE}" pid="4" name="HyperlinksChanged">
    <vt:bool>0</vt:bool>
  </property>
  <property fmtid="{D5CDD505-2E9C-101B-9397-08002B2CF9AE}" pid="5" name="LinksUpToDate">
    <vt:bool>0</vt:bool>
  </property>
  <property fmtid="{D5CDD505-2E9C-101B-9397-08002B2CF9AE}" pid="6" name="MMClips">
    <vt:i4>0</vt:i4>
  </property>
  <property fmtid="{D5CDD505-2E9C-101B-9397-08002B2CF9AE}" pid="7" name="Notes">
    <vt:i4>28</vt:i4>
  </property>
  <property fmtid="{D5CDD505-2E9C-101B-9397-08002B2CF9AE}" pid="8" name="PresentationFormat">
    <vt:lpwstr>On-screen Show (4:3)</vt:lpwstr>
  </property>
  <property fmtid="{D5CDD505-2E9C-101B-9397-08002B2CF9AE}" pid="9" name="ScaleCrop">
    <vt:bool>0</vt:bool>
  </property>
  <property fmtid="{D5CDD505-2E9C-101B-9397-08002B2CF9AE}" pid="10" name="ShareDoc">
    <vt:bool>0</vt:bool>
  </property>
  <property fmtid="{D5CDD505-2E9C-101B-9397-08002B2CF9AE}" pid="11" name="Slides">
    <vt:i4>135</vt:i4>
  </property>
</Properties>
</file>