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59.xml" ContentType="application/vnd.openxmlformats-officedocument.presentationml.notesSlide+xml"/>
  <Override PartName="/ppt/notesSlides/notesSlide7.xml" ContentType="application/vnd.openxmlformats-officedocument.presentationml.notesSlide+xml"/>
  <Override PartName="/ppt/notesSlides/notesSlide123.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71.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120.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63.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88.xml" ContentType="application/vnd.openxmlformats-officedocument.presentationml.notesSlide+xml"/>
  <Override PartName="/ppt/notesSlides/notesSlide99.xml" ContentType="application/vnd.openxmlformats-officedocument.presentationml.notesSlide+xml"/>
  <Override PartName="/ppt/notesSlides/notesSlide107.xml" ContentType="application/vnd.openxmlformats-officedocument.presentationml.notesSlide+xml"/>
  <Override PartName="/ppt/notesSlides/notesSlide113.xml" ContentType="application/vnd.openxmlformats-officedocument.presentationml.notesSlide+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11.xml.rels" ContentType="application/vnd.openxmlformats-package.relationships+xml"/>
  <Override PartName="/ppt/notesSlides/_rels/notesSlide7.xml.rels" ContentType="application/vnd.openxmlformats-package.relationships+xml"/>
  <Override PartName="/ppt/notesSlides/_rels/notesSlide12.xml.rels" ContentType="application/vnd.openxmlformats-package.relationships+xml"/>
  <Override PartName="/ppt/notesSlides/_rels/notesSlide8.xml.rels" ContentType="application/vnd.openxmlformats-package.relationships+xml"/>
  <Override PartName="/ppt/notesSlides/_rels/notesSlide13.xml.rels" ContentType="application/vnd.openxmlformats-package.relationships+xml"/>
  <Override PartName="/ppt/notesSlides/_rels/notesSlide9.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26.xml.rels" ContentType="application/vnd.openxmlformats-package.relationships+xml"/>
  <Override PartName="/ppt/notesSlides/_rels/notesSlide29.xml.rels" ContentType="application/vnd.openxmlformats-package.relationships+xml"/>
  <Override PartName="/ppt/notesSlides/_rels/notesSlide57.xml.rels" ContentType="application/vnd.openxmlformats-package.relationships+xml"/>
  <Override PartName="/ppt/notesSlides/_rels/notesSlide58.xml.rels" ContentType="application/vnd.openxmlformats-package.relationships+xml"/>
  <Override PartName="/ppt/notesSlides/_rels/notesSlide59.xml.rels" ContentType="application/vnd.openxmlformats-package.relationships+xml"/>
  <Override PartName="/ppt/notesSlides/_rels/notesSlide63.xml.rels" ContentType="application/vnd.openxmlformats-package.relationships+xml"/>
  <Override PartName="/ppt/notesSlides/_rels/notesSlide71.xml.rels" ContentType="application/vnd.openxmlformats-package.relationships+xml"/>
  <Override PartName="/ppt/notesSlides/_rels/notesSlide76.xml.rels" ContentType="application/vnd.openxmlformats-package.relationships+xml"/>
  <Override PartName="/ppt/notesSlides/_rels/notesSlide77.xml.rels" ContentType="application/vnd.openxmlformats-package.relationships+xml"/>
  <Override PartName="/ppt/notesSlides/_rels/notesSlide88.xml.rels" ContentType="application/vnd.openxmlformats-package.relationships+xml"/>
  <Override PartName="/ppt/notesSlides/_rels/notesSlide99.xml.rels" ContentType="application/vnd.openxmlformats-package.relationships+xml"/>
  <Override PartName="/ppt/notesSlides/_rels/notesSlide107.xml.rels" ContentType="application/vnd.openxmlformats-package.relationships+xml"/>
  <Override PartName="/ppt/notesSlides/_rels/notesSlide113.xml.rels" ContentType="application/vnd.openxmlformats-package.relationships+xml"/>
  <Override PartName="/ppt/notesSlides/_rels/notesSlide120.xml.rels" ContentType="application/vnd.openxmlformats-package.relationships+xml"/>
  <Override PartName="/ppt/notesSlides/_rels/notesSlide12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51.wmf" ContentType="image/x-wmf"/>
  <Override PartName="/ppt/media/image29.png" ContentType="image/png"/>
  <Override PartName="/ppt/media/image14.jpeg" ContentType="image/jpe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49.wmf" ContentType="image/x-wmf"/>
  <Override PartName="/ppt/media/image37.png" ContentType="image/png"/>
  <Override PartName="/ppt/media/image26.jpeg" ContentType="image/jpeg"/>
  <Override PartName="/ppt/media/image27.png" ContentType="image/png"/>
  <Override PartName="/ppt/media/image50.wmf" ContentType="image/x-wmf"/>
  <Override PartName="/ppt/media/image28.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8.png" ContentType="image/png"/>
  <Override PartName="/ppt/media/image39.png" ContentType="image/png"/>
  <Override PartName="/ppt/media/image52.wmf" ContentType="image/x-wmf"/>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8.png" ContentType="image/png"/>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slides/_rels/slide91.xml.rels" ContentType="application/vnd.openxmlformats-package.relationships+xml"/>
  <Override PartName="/ppt/slides/_rels/slide92.xml.rels" ContentType="application/vnd.openxmlformats-package.relationships+xml"/>
  <Override PartName="/ppt/slides/_rels/slide93.xml.rels" ContentType="application/vnd.openxmlformats-package.relationships+xml"/>
  <Override PartName="/ppt/slides/_rels/slide94.xml.rels" ContentType="application/vnd.openxmlformats-package.relationships+xml"/>
  <Override PartName="/ppt/slides/_rels/slide95.xml.rels" ContentType="application/vnd.openxmlformats-package.relationships+xml"/>
  <Override PartName="/ppt/slides/_rels/slide96.xml.rels" ContentType="application/vnd.openxmlformats-package.relationships+xml"/>
  <Override PartName="/ppt/slides/_rels/slide97.xml.rels" ContentType="application/vnd.openxmlformats-package.relationships+xml"/>
  <Override PartName="/ppt/slides/_rels/slide98.xml.rels" ContentType="application/vnd.openxmlformats-package.relationships+xml"/>
  <Override PartName="/ppt/slides/_rels/slide99.xml.rels" ContentType="application/vnd.openxmlformats-package.relationships+xml"/>
  <Override PartName="/ppt/slides/_rels/slide100.xml.rels" ContentType="application/vnd.openxmlformats-package.relationships+xml"/>
  <Override PartName="/ppt/slides/_rels/slide101.xml.rels" ContentType="application/vnd.openxmlformats-package.relationships+xml"/>
  <Override PartName="/ppt/slides/_rels/slide102.xml.rels" ContentType="application/vnd.openxmlformats-package.relationships+xml"/>
  <Override PartName="/ppt/slides/_rels/slide103.xml.rels" ContentType="application/vnd.openxmlformats-package.relationships+xml"/>
  <Override PartName="/ppt/slides/_rels/slide104.xml.rels" ContentType="application/vnd.openxmlformats-package.relationships+xml"/>
  <Override PartName="/ppt/slides/_rels/slide105.xml.rels" ContentType="application/vnd.openxmlformats-package.relationships+xml"/>
  <Override PartName="/ppt/slides/_rels/slide106.xml.rels" ContentType="application/vnd.openxmlformats-package.relationships+xml"/>
  <Override PartName="/ppt/slides/_rels/slide107.xml.rels" ContentType="application/vnd.openxmlformats-package.relationships+xml"/>
  <Override PartName="/ppt/slides/_rels/slide108.xml.rels" ContentType="application/vnd.openxmlformats-package.relationships+xml"/>
  <Override PartName="/ppt/slides/_rels/slide109.xml.rels" ContentType="application/vnd.openxmlformats-package.relationships+xml"/>
  <Override PartName="/ppt/slides/_rels/slide110.xml.rels" ContentType="application/vnd.openxmlformats-package.relationships+xml"/>
  <Override PartName="/ppt/slides/_rels/slide111.xml.rels" ContentType="application/vnd.openxmlformats-package.relationships+xml"/>
  <Override PartName="/ppt/slides/_rels/slide112.xml.rels" ContentType="application/vnd.openxmlformats-package.relationships+xml"/>
  <Override PartName="/ppt/slides/_rels/slide113.xml.rels" ContentType="application/vnd.openxmlformats-package.relationships+xml"/>
  <Override PartName="/ppt/slides/_rels/slide114.xml.rels" ContentType="application/vnd.openxmlformats-package.relationships+xml"/>
  <Override PartName="/ppt/slides/_rels/slide115.xml.rels" ContentType="application/vnd.openxmlformats-package.relationships+xml"/>
  <Override PartName="/ppt/slides/_rels/slide116.xml.rels" ContentType="application/vnd.openxmlformats-package.relationships+xml"/>
  <Override PartName="/ppt/slides/_rels/slide117.xml.rels" ContentType="application/vnd.openxmlformats-package.relationships+xml"/>
  <Override PartName="/ppt/slides/_rels/slide118.xml.rels" ContentType="application/vnd.openxmlformats-package.relationships+xml"/>
  <Override PartName="/ppt/slides/_rels/slide119.xml.rels" ContentType="application/vnd.openxmlformats-package.relationships+xml"/>
  <Override PartName="/ppt/slides/_rels/slide120.xml.rels" ContentType="application/vnd.openxmlformats-package.relationships+xml"/>
  <Override PartName="/ppt/slides/_rels/slide121.xml.rels" ContentType="application/vnd.openxmlformats-package.relationships+xml"/>
  <Override PartName="/ppt/slides/_rels/slide122.xml.rels" ContentType="application/vnd.openxmlformats-package.relationships+xml"/>
  <Override PartName="/ppt/slides/_rels/slide123.xml.rels" ContentType="application/vnd.openxmlformats-package.relationships+xml"/>
  <Override PartName="/ppt/slides/_rels/slide124.xml.rels" ContentType="application/vnd.openxmlformats-package.relationships+xml"/>
  <Override PartName="/ppt/slides/_rels/slide125.xml.rels" ContentType="application/vnd.openxmlformats-package.relationships+xml"/>
  <Override PartName="/ppt/slides/_rels/slide126.xml.rels" ContentType="application/vnd.openxmlformats-package.relationships+xml"/>
  <Override PartName="/ppt/slides/_rels/slide127.xml.rels" ContentType="application/vnd.openxmlformats-package.relationships+xml"/>
  <Override PartName="/ppt/slides/_rels/slide128.xml.rels" ContentType="application/vnd.openxmlformats-package.relationships+xml"/>
  <Override PartName="/ppt/slides/_rels/slide129.xml.rels" ContentType="application/vnd.openxmlformats-package.relationships+xml"/>
  <Override PartName="/ppt/slides/_rels/slide130.xml.rels" ContentType="application/vnd.openxmlformats-package.relationships+xml"/>
  <Override PartName="/ppt/slides/_rels/slide131.xml.rels" ContentType="application/vnd.openxmlformats-package.relationships+xml"/>
  <Override PartName="/ppt/slides/_rels/slide132.xml.rels" ContentType="application/vnd.openxmlformats-package.relationships+xml"/>
  <Override PartName="/ppt/slides/_rels/slide133.xml.rels" ContentType="application/vnd.openxmlformats-package.relationships+xml"/>
  <Override PartName="/ppt/slides/_rels/slide134.xml.rels" ContentType="application/vnd.openxmlformats-package.relationships+xml"/>
  <Override PartName="/ppt/slides/_rels/slide135.xml.rels" ContentType="application/vnd.openxmlformats-package.relationships+xml"/>
  <Override PartName="/ppt/slides/_rels/slide136.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slide" Target="slides/slide84.xml"/><Relationship Id="rId90" Type="http://schemas.openxmlformats.org/officeDocument/2006/relationships/slide" Target="slides/slide85.xml"/><Relationship Id="rId91" Type="http://schemas.openxmlformats.org/officeDocument/2006/relationships/slide" Target="slides/slide86.xml"/><Relationship Id="rId92" Type="http://schemas.openxmlformats.org/officeDocument/2006/relationships/slide" Target="slides/slide87.xml"/><Relationship Id="rId93" Type="http://schemas.openxmlformats.org/officeDocument/2006/relationships/slide" Target="slides/slide88.xml"/><Relationship Id="rId94" Type="http://schemas.openxmlformats.org/officeDocument/2006/relationships/slide" Target="slides/slide89.xml"/><Relationship Id="rId95" Type="http://schemas.openxmlformats.org/officeDocument/2006/relationships/slide" Target="slides/slide90.xml"/><Relationship Id="rId96" Type="http://schemas.openxmlformats.org/officeDocument/2006/relationships/slide" Target="slides/slide91.xml"/><Relationship Id="rId97" Type="http://schemas.openxmlformats.org/officeDocument/2006/relationships/slide" Target="slides/slide92.xml"/><Relationship Id="rId98" Type="http://schemas.openxmlformats.org/officeDocument/2006/relationships/slide" Target="slides/slide93.xml"/><Relationship Id="rId99" Type="http://schemas.openxmlformats.org/officeDocument/2006/relationships/slide" Target="slides/slide94.xml"/><Relationship Id="rId100" Type="http://schemas.openxmlformats.org/officeDocument/2006/relationships/slide" Target="slides/slide95.xml"/><Relationship Id="rId101" Type="http://schemas.openxmlformats.org/officeDocument/2006/relationships/slide" Target="slides/slide96.xml"/><Relationship Id="rId102" Type="http://schemas.openxmlformats.org/officeDocument/2006/relationships/slide" Target="slides/slide97.xml"/><Relationship Id="rId103" Type="http://schemas.openxmlformats.org/officeDocument/2006/relationships/slide" Target="slides/slide98.xml"/><Relationship Id="rId104" Type="http://schemas.openxmlformats.org/officeDocument/2006/relationships/slide" Target="slides/slide99.xml"/><Relationship Id="rId105" Type="http://schemas.openxmlformats.org/officeDocument/2006/relationships/slide" Target="slides/slide100.xml"/><Relationship Id="rId106" Type="http://schemas.openxmlformats.org/officeDocument/2006/relationships/slide" Target="slides/slide101.xml"/><Relationship Id="rId107" Type="http://schemas.openxmlformats.org/officeDocument/2006/relationships/slide" Target="slides/slide102.xml"/><Relationship Id="rId108" Type="http://schemas.openxmlformats.org/officeDocument/2006/relationships/slide" Target="slides/slide103.xml"/><Relationship Id="rId109" Type="http://schemas.openxmlformats.org/officeDocument/2006/relationships/slide" Target="slides/slide104.xml"/><Relationship Id="rId110" Type="http://schemas.openxmlformats.org/officeDocument/2006/relationships/slide" Target="slides/slide105.xml"/><Relationship Id="rId111" Type="http://schemas.openxmlformats.org/officeDocument/2006/relationships/slide" Target="slides/slide106.xml"/><Relationship Id="rId112" Type="http://schemas.openxmlformats.org/officeDocument/2006/relationships/slide" Target="slides/slide107.xml"/><Relationship Id="rId113" Type="http://schemas.openxmlformats.org/officeDocument/2006/relationships/slide" Target="slides/slide108.xml"/><Relationship Id="rId114" Type="http://schemas.openxmlformats.org/officeDocument/2006/relationships/slide" Target="slides/slide109.xml"/><Relationship Id="rId115" Type="http://schemas.openxmlformats.org/officeDocument/2006/relationships/slide" Target="slides/slide110.xml"/><Relationship Id="rId116" Type="http://schemas.openxmlformats.org/officeDocument/2006/relationships/slide" Target="slides/slide111.xml"/><Relationship Id="rId117" Type="http://schemas.openxmlformats.org/officeDocument/2006/relationships/slide" Target="slides/slide112.xml"/><Relationship Id="rId118" Type="http://schemas.openxmlformats.org/officeDocument/2006/relationships/slide" Target="slides/slide113.xml"/><Relationship Id="rId119" Type="http://schemas.openxmlformats.org/officeDocument/2006/relationships/slide" Target="slides/slide114.xml"/><Relationship Id="rId120" Type="http://schemas.openxmlformats.org/officeDocument/2006/relationships/slide" Target="slides/slide115.xml"/><Relationship Id="rId121" Type="http://schemas.openxmlformats.org/officeDocument/2006/relationships/slide" Target="slides/slide116.xml"/><Relationship Id="rId122" Type="http://schemas.openxmlformats.org/officeDocument/2006/relationships/slide" Target="slides/slide117.xml"/><Relationship Id="rId123" Type="http://schemas.openxmlformats.org/officeDocument/2006/relationships/slide" Target="slides/slide118.xml"/><Relationship Id="rId124" Type="http://schemas.openxmlformats.org/officeDocument/2006/relationships/slide" Target="slides/slide119.xml"/><Relationship Id="rId125" Type="http://schemas.openxmlformats.org/officeDocument/2006/relationships/slide" Target="slides/slide120.xml"/><Relationship Id="rId126" Type="http://schemas.openxmlformats.org/officeDocument/2006/relationships/slide" Target="slides/slide121.xml"/><Relationship Id="rId127" Type="http://schemas.openxmlformats.org/officeDocument/2006/relationships/slide" Target="slides/slide122.xml"/><Relationship Id="rId128" Type="http://schemas.openxmlformats.org/officeDocument/2006/relationships/slide" Target="slides/slide123.xml"/><Relationship Id="rId129" Type="http://schemas.openxmlformats.org/officeDocument/2006/relationships/slide" Target="slides/slide124.xml"/><Relationship Id="rId130" Type="http://schemas.openxmlformats.org/officeDocument/2006/relationships/slide" Target="slides/slide125.xml"/><Relationship Id="rId131" Type="http://schemas.openxmlformats.org/officeDocument/2006/relationships/slide" Target="slides/slide126.xml"/><Relationship Id="rId132" Type="http://schemas.openxmlformats.org/officeDocument/2006/relationships/slide" Target="slides/slide127.xml"/><Relationship Id="rId133" Type="http://schemas.openxmlformats.org/officeDocument/2006/relationships/slide" Target="slides/slide128.xml"/><Relationship Id="rId134" Type="http://schemas.openxmlformats.org/officeDocument/2006/relationships/slide" Target="slides/slide129.xml"/><Relationship Id="rId135" Type="http://schemas.openxmlformats.org/officeDocument/2006/relationships/slide" Target="slides/slide130.xml"/><Relationship Id="rId136" Type="http://schemas.openxmlformats.org/officeDocument/2006/relationships/slide" Target="slides/slide131.xml"/><Relationship Id="rId137" Type="http://schemas.openxmlformats.org/officeDocument/2006/relationships/slide" Target="slides/slide132.xml"/><Relationship Id="rId138" Type="http://schemas.openxmlformats.org/officeDocument/2006/relationships/slide" Target="slides/slide133.xml"/><Relationship Id="rId139" Type="http://schemas.openxmlformats.org/officeDocument/2006/relationships/slide" Target="slides/slide134.xml"/><Relationship Id="rId140" Type="http://schemas.openxmlformats.org/officeDocument/2006/relationships/slide" Target="slides/slide135.xml"/><Relationship Id="rId141" Type="http://schemas.openxmlformats.org/officeDocument/2006/relationships/slide" Target="slides/slide136.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Format der Notizen mittels Klicken bearbeiten</a:t>
            </a:r>
            <a:endParaRPr b="0" lang="de-DE" sz="2000" spc="-1" strike="noStrike">
              <a:solidFill>
                <a:srgbClr val="000000"/>
              </a:solidFill>
              <a:uFill>
                <a:solidFill>
                  <a:srgbClr val="ffffff"/>
                </a:solidFill>
              </a:uFill>
              <a:latin typeface="Arial"/>
            </a:endParaRPr>
          </a:p>
        </p:txBody>
      </p:sp>
      <p:sp>
        <p:nvSpPr>
          <p:cNvPr id="137" name="PlaceHolder 2"/>
          <p:cNvSpPr>
            <a:spLocks noGrp="1"/>
          </p:cNvSpPr>
          <p:nvPr>
            <p:ph type="hdr"/>
          </p:nvPr>
        </p:nvSpPr>
        <p:spPr>
          <a:xfrm>
            <a:off x="0" y="0"/>
            <a:ext cx="3280680" cy="534240"/>
          </a:xfrm>
          <a:prstGeom prst="rect">
            <a:avLst/>
          </a:prstGeom>
        </p:spPr>
        <p:txBody>
          <a:bodyPr lIns="0" rIns="0" tIns="0" bIns="0"/>
          <a:p>
            <a:r>
              <a:rPr b="0" lang="de-DE" sz="1400" spc="-1" strike="noStrike">
                <a:solidFill>
                  <a:srgbClr val="000000"/>
                </a:solidFill>
                <a:uFill>
                  <a:solidFill>
                    <a:srgbClr val="ffffff"/>
                  </a:solidFill>
                </a:uFill>
                <a:latin typeface="Times New Roman"/>
              </a:rPr>
              <a:t>&lt;Kopfzeile&gt;</a:t>
            </a:r>
            <a:endParaRPr b="0" lang="de-DE" sz="1400" spc="-1" strike="noStrike">
              <a:solidFill>
                <a:srgbClr val="000000"/>
              </a:solidFill>
              <a:uFill>
                <a:solidFill>
                  <a:srgbClr val="ffffff"/>
                </a:solidFill>
              </a:uFill>
              <a:latin typeface="Times New Roman"/>
            </a:endParaRPr>
          </a:p>
        </p:txBody>
      </p:sp>
      <p:sp>
        <p:nvSpPr>
          <p:cNvPr id="138" name="PlaceHolder 3"/>
          <p:cNvSpPr>
            <a:spLocks noGrp="1"/>
          </p:cNvSpPr>
          <p:nvPr>
            <p:ph type="dt"/>
          </p:nvPr>
        </p:nvSpPr>
        <p:spPr>
          <a:xfrm>
            <a:off x="4278960" y="0"/>
            <a:ext cx="3280680" cy="534240"/>
          </a:xfrm>
          <a:prstGeom prst="rect">
            <a:avLst/>
          </a:prstGeom>
        </p:spPr>
        <p:txBody>
          <a:bodyPr lIns="0" rIns="0" tIns="0" bIns="0"/>
          <a:p>
            <a:pPr algn="r"/>
            <a:r>
              <a:rPr b="0" lang="de-DE" sz="1400" spc="-1" strike="noStrike">
                <a:solidFill>
                  <a:srgbClr val="000000"/>
                </a:solidFill>
                <a:uFill>
                  <a:solidFill>
                    <a:srgbClr val="ffffff"/>
                  </a:solidFill>
                </a:uFill>
                <a:latin typeface="Times New Roman"/>
              </a:rPr>
              <a:t>&lt;Datum/Uhrzeit&gt;</a:t>
            </a:r>
            <a:endParaRPr b="0" lang="de-DE" sz="1400" spc="-1" strike="noStrike">
              <a:solidFill>
                <a:srgbClr val="000000"/>
              </a:solidFill>
              <a:uFill>
                <a:solidFill>
                  <a:srgbClr val="ffffff"/>
                </a:solidFill>
              </a:uFill>
              <a:latin typeface="Times New Roman"/>
            </a:endParaRPr>
          </a:p>
        </p:txBody>
      </p:sp>
      <p:sp>
        <p:nvSpPr>
          <p:cNvPr id="139" name="PlaceHolder 4"/>
          <p:cNvSpPr>
            <a:spLocks noGrp="1"/>
          </p:cNvSpPr>
          <p:nvPr>
            <p:ph type="ftr"/>
          </p:nvPr>
        </p:nvSpPr>
        <p:spPr>
          <a:xfrm>
            <a:off x="0" y="10157400"/>
            <a:ext cx="3280680" cy="534240"/>
          </a:xfrm>
          <a:prstGeom prst="rect">
            <a:avLst/>
          </a:prstGeom>
        </p:spPr>
        <p:txBody>
          <a:bodyPr lIns="0" rIns="0" tIns="0" bIns="0" anchor="b"/>
          <a:p>
            <a:r>
              <a:rPr b="0" lang="de-DE" sz="1400" spc="-1" strike="noStrike">
                <a:solidFill>
                  <a:srgbClr val="000000"/>
                </a:solidFill>
                <a:uFill>
                  <a:solidFill>
                    <a:srgbClr val="ffffff"/>
                  </a:solidFill>
                </a:uFill>
                <a:latin typeface="Times New Roman"/>
              </a:rPr>
              <a:t>&lt;Fußzeile&gt;</a:t>
            </a:r>
            <a:endParaRPr b="0" lang="de-DE" sz="1400" spc="-1" strike="noStrike">
              <a:solidFill>
                <a:srgbClr val="000000"/>
              </a:solidFill>
              <a:uFill>
                <a:solidFill>
                  <a:srgbClr val="ffffff"/>
                </a:solidFill>
              </a:uFill>
              <a:latin typeface="Times New Roman"/>
            </a:endParaRPr>
          </a:p>
        </p:txBody>
      </p:sp>
      <p:sp>
        <p:nvSpPr>
          <p:cNvPr id="140" name="PlaceHolder 5"/>
          <p:cNvSpPr>
            <a:spLocks noGrp="1"/>
          </p:cNvSpPr>
          <p:nvPr>
            <p:ph type="sldNum"/>
          </p:nvPr>
        </p:nvSpPr>
        <p:spPr>
          <a:xfrm>
            <a:off x="4278960" y="10157400"/>
            <a:ext cx="3280680" cy="534240"/>
          </a:xfrm>
          <a:prstGeom prst="rect">
            <a:avLst/>
          </a:prstGeom>
        </p:spPr>
        <p:txBody>
          <a:bodyPr lIns="0" rIns="0" tIns="0" bIns="0" anchor="b"/>
          <a:p>
            <a:pPr algn="r"/>
            <a:fld id="{3C2A62D6-319D-494E-8419-95B16FA2463F}" type="slidenum">
              <a:rPr b="0" lang="de-DE" sz="1400" spc="-1" strike="noStrike">
                <a:solidFill>
                  <a:srgbClr val="000000"/>
                </a:solidFill>
                <a:uFill>
                  <a:solidFill>
                    <a:srgbClr val="ffffff"/>
                  </a:solidFill>
                </a:uFill>
                <a:latin typeface="Times New Roman"/>
              </a:rPr>
              <a:t>&lt;Foliennummer&gt;</a:t>
            </a:fld>
            <a:endParaRPr b="0" lang="de-DE"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7.xml.rels><?xml version="1.0" encoding="UTF-8"?>
<Relationships xmlns="http://schemas.openxmlformats.org/package/2006/relationships"><Relationship Id="rId1" Type="http://schemas.openxmlformats.org/officeDocument/2006/relationships/slide" Target="../slides/slide107.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13.xml.rels><?xml version="1.0" encoding="UTF-8"?>
<Relationships xmlns="http://schemas.openxmlformats.org/package/2006/relationships"><Relationship Id="rId1" Type="http://schemas.openxmlformats.org/officeDocument/2006/relationships/slide" Target="../slides/slide113.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20.xml.rels><?xml version="1.0" encoding="UTF-8"?>
<Relationships xmlns="http://schemas.openxmlformats.org/package/2006/relationships"><Relationship Id="rId1" Type="http://schemas.openxmlformats.org/officeDocument/2006/relationships/slide" Target="../slides/slide120.xml"/><Relationship Id="rId2" Type="http://schemas.openxmlformats.org/officeDocument/2006/relationships/notesMaster" Target="../notesMasters/notesMaster1.xml"/>
</Relationships>
</file>

<file path=ppt/notesSlides/_rels/notesSlide123.xml.rels><?xml version="1.0" encoding="UTF-8"?>
<Relationships xmlns="http://schemas.openxmlformats.org/package/2006/relationships"><Relationship Id="rId1" Type="http://schemas.openxmlformats.org/officeDocument/2006/relationships/slide" Target="../slides/slide123.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63.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71.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
</Relationships>
</file>

<file path=ppt/notesSlides/_rels/notesSlide76.xml.rels><?xml version="1.0" encoding="UTF-8"?>
<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
</Relationships>
</file>

<file path=ppt/notesSlides/_rels/notesSlide77.xml.rels><?xml version="1.0" encoding="UTF-8"?>
<Relationships xmlns="http://schemas.openxmlformats.org/package/2006/relationships"><Relationship Id="rId1" Type="http://schemas.openxmlformats.org/officeDocument/2006/relationships/slide" Target="../slides/slide7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88.xml.rels><?xml version="1.0" encoding="UTF-8"?>
<Relationships xmlns="http://schemas.openxmlformats.org/package/2006/relationships"><Relationship Id="rId1" Type="http://schemas.openxmlformats.org/officeDocument/2006/relationships/slide" Target="../slides/slide8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_rels/notesSlide99.xml.rels><?xml version="1.0" encoding="UTF-8"?>
<Relationships xmlns="http://schemas.openxmlformats.org/package/2006/relationships"><Relationship Id="rId1" Type="http://schemas.openxmlformats.org/officeDocument/2006/relationships/slide" Target="../slides/slide99.xml"/><Relationship Id="rId2" Type="http://schemas.openxmlformats.org/officeDocument/2006/relationships/notesMaster" Target="../notesMasters/notesMaster1.xml"/>
</Relationships>
</file>

<file path=ppt/notesSlides/notesSlide10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8"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89" name="TextShape 2"/>
          <p:cNvSpPr txBox="1"/>
          <p:nvPr/>
        </p:nvSpPr>
        <p:spPr>
          <a:xfrm>
            <a:off x="3884760" y="8685360"/>
            <a:ext cx="2971440" cy="456840"/>
          </a:xfrm>
          <a:prstGeom prst="rect">
            <a:avLst/>
          </a:prstGeom>
          <a:noFill/>
          <a:ln>
            <a:noFill/>
          </a:ln>
        </p:spPr>
        <p:txBody>
          <a:bodyPr anchor="b"/>
          <a:p>
            <a:pPr algn="r">
              <a:lnSpc>
                <a:spcPct val="100000"/>
              </a:lnSpc>
            </a:pPr>
            <a:fld id="{C04101A4-1F80-46B9-AF0C-475C53657177}" type="slidenum">
              <a:rPr b="0" lang="de-DE" sz="1200" spc="-1" strike="noStrike">
                <a:solidFill>
                  <a:srgbClr val="000000"/>
                </a:solidFill>
                <a:uFill>
                  <a:solidFill>
                    <a:srgbClr val="ffffff"/>
                  </a:solidFill>
                </a:uFill>
                <a:latin typeface="Times New Roman"/>
                <a:ea typeface="ＭＳ Ｐゴシック"/>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6"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57" name="TextShape 2"/>
          <p:cNvSpPr txBox="1"/>
          <p:nvPr/>
        </p:nvSpPr>
        <p:spPr>
          <a:xfrm>
            <a:off x="3884760" y="8685360"/>
            <a:ext cx="2971440" cy="456840"/>
          </a:xfrm>
          <a:prstGeom prst="rect">
            <a:avLst/>
          </a:prstGeom>
          <a:noFill/>
          <a:ln>
            <a:noFill/>
          </a:ln>
        </p:spPr>
        <p:txBody>
          <a:bodyPr anchor="b"/>
          <a:p>
            <a:pPr algn="r">
              <a:lnSpc>
                <a:spcPct val="100000"/>
              </a:lnSpc>
            </a:pPr>
            <a:fld id="{DADDDE38-04A3-4D3E-8F76-24F47409F7E3}"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0"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91" name="TextShape 2"/>
          <p:cNvSpPr txBox="1"/>
          <p:nvPr/>
        </p:nvSpPr>
        <p:spPr>
          <a:xfrm>
            <a:off x="3884760" y="8685360"/>
            <a:ext cx="2971440" cy="456840"/>
          </a:xfrm>
          <a:prstGeom prst="rect">
            <a:avLst/>
          </a:prstGeom>
          <a:noFill/>
          <a:ln>
            <a:noFill/>
          </a:ln>
        </p:spPr>
        <p:txBody>
          <a:bodyPr anchor="b"/>
          <a:p>
            <a:pPr algn="r">
              <a:lnSpc>
                <a:spcPct val="100000"/>
              </a:lnSpc>
            </a:pPr>
            <a:fld id="{D409C657-2539-477B-95BB-D6EF668DEEF9}"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8"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59" name="TextShape 2"/>
          <p:cNvSpPr txBox="1"/>
          <p:nvPr/>
        </p:nvSpPr>
        <p:spPr>
          <a:xfrm>
            <a:off x="3884760" y="8685360"/>
            <a:ext cx="2971440" cy="456840"/>
          </a:xfrm>
          <a:prstGeom prst="rect">
            <a:avLst/>
          </a:prstGeom>
          <a:noFill/>
          <a:ln>
            <a:noFill/>
          </a:ln>
        </p:spPr>
        <p:txBody>
          <a:bodyPr anchor="b"/>
          <a:p>
            <a:pPr algn="r">
              <a:lnSpc>
                <a:spcPct val="100000"/>
              </a:lnSpc>
            </a:pPr>
            <a:fld id="{5C255713-838D-47C9-A7C4-CCC476B54E63}"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2"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93" name="TextShape 2"/>
          <p:cNvSpPr txBox="1"/>
          <p:nvPr/>
        </p:nvSpPr>
        <p:spPr>
          <a:xfrm>
            <a:off x="3884760" y="8685360"/>
            <a:ext cx="2971440" cy="456840"/>
          </a:xfrm>
          <a:prstGeom prst="rect">
            <a:avLst/>
          </a:prstGeom>
          <a:noFill/>
          <a:ln>
            <a:noFill/>
          </a:ln>
        </p:spPr>
        <p:txBody>
          <a:bodyPr anchor="b"/>
          <a:p>
            <a:pPr algn="r">
              <a:lnSpc>
                <a:spcPct val="100000"/>
              </a:lnSpc>
            </a:pPr>
            <a:fld id="{6E6ED75B-0E7D-4A92-ACD4-AFCCCFB58C93}" type="slidenum">
              <a:rPr b="0" lang="de-DE" sz="1200" spc="-1" strike="noStrike">
                <a:solidFill>
                  <a:srgbClr val="000000"/>
                </a:solidFill>
                <a:uFill>
                  <a:solidFill>
                    <a:srgbClr val="ffffff"/>
                  </a:solidFill>
                </a:uFill>
                <a:latin typeface="Times New Roman"/>
                <a:ea typeface="ＭＳ Ｐゴシック"/>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4"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95" name="TextShape 2"/>
          <p:cNvSpPr txBox="1"/>
          <p:nvPr/>
        </p:nvSpPr>
        <p:spPr>
          <a:xfrm>
            <a:off x="3884760" y="8685360"/>
            <a:ext cx="2971440" cy="456840"/>
          </a:xfrm>
          <a:prstGeom prst="rect">
            <a:avLst/>
          </a:prstGeom>
          <a:noFill/>
          <a:ln>
            <a:noFill/>
          </a:ln>
        </p:spPr>
        <p:txBody>
          <a:bodyPr anchor="b"/>
          <a:p>
            <a:pPr algn="r">
              <a:lnSpc>
                <a:spcPct val="100000"/>
              </a:lnSpc>
            </a:pPr>
            <a:fld id="{33CA9473-6A86-49BF-8435-6EBB980244F9}"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0"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61" name="TextShape 2"/>
          <p:cNvSpPr txBox="1"/>
          <p:nvPr/>
        </p:nvSpPr>
        <p:spPr>
          <a:xfrm>
            <a:off x="3884760" y="8685360"/>
            <a:ext cx="2971440" cy="456840"/>
          </a:xfrm>
          <a:prstGeom prst="rect">
            <a:avLst/>
          </a:prstGeom>
          <a:noFill/>
          <a:ln>
            <a:noFill/>
          </a:ln>
        </p:spPr>
        <p:txBody>
          <a:bodyPr anchor="b"/>
          <a:p>
            <a:pPr algn="r">
              <a:lnSpc>
                <a:spcPct val="100000"/>
              </a:lnSpc>
            </a:pPr>
            <a:fld id="{88BE56CF-5755-42FA-93FE-7FC96503AD87}"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2"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63" name="TextShape 2"/>
          <p:cNvSpPr txBox="1"/>
          <p:nvPr/>
        </p:nvSpPr>
        <p:spPr>
          <a:xfrm>
            <a:off x="3884760" y="8685360"/>
            <a:ext cx="2971440" cy="456840"/>
          </a:xfrm>
          <a:prstGeom prst="rect">
            <a:avLst/>
          </a:prstGeom>
          <a:noFill/>
          <a:ln>
            <a:noFill/>
          </a:ln>
        </p:spPr>
        <p:txBody>
          <a:bodyPr anchor="b"/>
          <a:p>
            <a:pPr algn="r">
              <a:lnSpc>
                <a:spcPct val="100000"/>
              </a:lnSpc>
            </a:pPr>
            <a:fld id="{22CDC659-F970-45F7-BA55-292084ECB69A}"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4"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65" name="TextShape 2"/>
          <p:cNvSpPr txBox="1"/>
          <p:nvPr/>
        </p:nvSpPr>
        <p:spPr>
          <a:xfrm>
            <a:off x="3884760" y="8685360"/>
            <a:ext cx="2971440" cy="456840"/>
          </a:xfrm>
          <a:prstGeom prst="rect">
            <a:avLst/>
          </a:prstGeom>
          <a:noFill/>
          <a:ln>
            <a:noFill/>
          </a:ln>
        </p:spPr>
        <p:txBody>
          <a:bodyPr anchor="b"/>
          <a:p>
            <a:pPr algn="r">
              <a:lnSpc>
                <a:spcPct val="100000"/>
              </a:lnSpc>
            </a:pPr>
            <a:fld id="{D05DBD03-D716-4CDD-A030-86F8A717E297}"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6"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67" name="TextShape 2"/>
          <p:cNvSpPr txBox="1"/>
          <p:nvPr/>
        </p:nvSpPr>
        <p:spPr>
          <a:xfrm>
            <a:off x="3884760" y="8685360"/>
            <a:ext cx="2971440" cy="456840"/>
          </a:xfrm>
          <a:prstGeom prst="rect">
            <a:avLst/>
          </a:prstGeom>
          <a:noFill/>
          <a:ln>
            <a:noFill/>
          </a:ln>
        </p:spPr>
        <p:txBody>
          <a:bodyPr anchor="b"/>
          <a:p>
            <a:pPr algn="r">
              <a:lnSpc>
                <a:spcPct val="100000"/>
              </a:lnSpc>
            </a:pPr>
            <a:fld id="{22C20139-C75F-4D8E-B748-5F6B4D490BCA}"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8"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69" name="TextShape 2"/>
          <p:cNvSpPr txBox="1"/>
          <p:nvPr/>
        </p:nvSpPr>
        <p:spPr>
          <a:xfrm>
            <a:off x="3884760" y="8685360"/>
            <a:ext cx="2971440" cy="456840"/>
          </a:xfrm>
          <a:prstGeom prst="rect">
            <a:avLst/>
          </a:prstGeom>
          <a:noFill/>
          <a:ln>
            <a:noFill/>
          </a:ln>
        </p:spPr>
        <p:txBody>
          <a:bodyPr anchor="b"/>
          <a:p>
            <a:pPr algn="r">
              <a:lnSpc>
                <a:spcPct val="100000"/>
              </a:lnSpc>
            </a:pPr>
            <a:fld id="{B0B61BDF-8399-4481-A3DC-FF41623737D8}"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6"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47" name="TextShape 2"/>
          <p:cNvSpPr txBox="1"/>
          <p:nvPr/>
        </p:nvSpPr>
        <p:spPr>
          <a:xfrm>
            <a:off x="3884760" y="8685360"/>
            <a:ext cx="2971440" cy="456840"/>
          </a:xfrm>
          <a:prstGeom prst="rect">
            <a:avLst/>
          </a:prstGeom>
          <a:noFill/>
          <a:ln>
            <a:noFill/>
          </a:ln>
        </p:spPr>
        <p:txBody>
          <a:bodyPr anchor="b"/>
          <a:p>
            <a:pPr algn="r">
              <a:lnSpc>
                <a:spcPct val="100000"/>
              </a:lnSpc>
            </a:pPr>
            <a:fld id="{4A3AAB96-04E8-40B6-82D4-5A06AEEC7556}" type="slidenum">
              <a:rPr b="0" lang="de-DE" sz="1200" spc="-1" strike="noStrike">
                <a:solidFill>
                  <a:srgbClr val="000000"/>
                </a:solidFill>
                <a:uFill>
                  <a:solidFill>
                    <a:srgbClr val="ffffff"/>
                  </a:solidFill>
                </a:uFill>
                <a:latin typeface="Times New Roman"/>
                <a:ea typeface="ＭＳ Ｐゴシック"/>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8" name="PlaceHolder 1"/>
          <p:cNvSpPr>
            <a:spLocks noGrp="1"/>
          </p:cNvSpPr>
          <p:nvPr>
            <p:ph type="body"/>
          </p:nvPr>
        </p:nvSpPr>
        <p:spPr>
          <a:xfrm>
            <a:off x="685800" y="4343400"/>
            <a:ext cx="5486040" cy="4114440"/>
          </a:xfrm>
          <a:prstGeom prst="rect">
            <a:avLst/>
          </a:prstGeom>
        </p:spPr>
        <p:txBody>
          <a:bodyPr/>
          <a:p>
            <a:pPr>
              <a:lnSpc>
                <a:spcPct val="100000"/>
              </a:lnSpc>
            </a:pPr>
            <a:r>
              <a:rPr b="0" lang="de-DE" sz="2000" spc="-1" strike="noStrike">
                <a:solidFill>
                  <a:srgbClr val="000000"/>
                </a:solidFill>
                <a:uFill>
                  <a:solidFill>
                    <a:srgbClr val="ffffff"/>
                  </a:solidFill>
                </a:uFill>
                <a:latin typeface="Arial"/>
              </a:rPr>
              <a:t>Full training titles:</a:t>
            </a:r>
            <a:endParaRPr b="0" lang="de-DE" sz="20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b="0" lang="de-DE" sz="2000" spc="-1" strike="noStrike">
                <a:solidFill>
                  <a:srgbClr val="000000"/>
                </a:solidFill>
                <a:uFill>
                  <a:solidFill>
                    <a:srgbClr val="ffffff"/>
                  </a:solidFill>
                </a:uFill>
                <a:latin typeface="Arial"/>
              </a:rPr>
              <a:t>Expert training in IT service management according to FitSM</a:t>
            </a:r>
            <a:endParaRPr b="0" lang="de-DE" sz="20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b="0" lang="de-DE" sz="2000" spc="-1" strike="noStrike">
                <a:solidFill>
                  <a:srgbClr val="000000"/>
                </a:solidFill>
                <a:uFill>
                  <a:solidFill>
                    <a:srgbClr val="ffffff"/>
                  </a:solidFill>
                </a:uFill>
                <a:latin typeface="Arial"/>
              </a:rPr>
              <a:t>Advanced training in service planning and delivery according to FitSM</a:t>
            </a:r>
            <a:endParaRPr b="0" lang="de-DE" sz="20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b="0" lang="de-DE" sz="2000" spc="-1" strike="noStrike">
                <a:solidFill>
                  <a:srgbClr val="000000"/>
                </a:solidFill>
                <a:uFill>
                  <a:solidFill>
                    <a:srgbClr val="ffffff"/>
                  </a:solidFill>
                </a:uFill>
                <a:latin typeface="Arial"/>
              </a:rPr>
              <a:t>Advanced training in service operation and control according to FitSM</a:t>
            </a:r>
            <a:endParaRPr b="0" lang="de-DE" sz="20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b="0" lang="de-DE" sz="2000" spc="-1" strike="noStrike">
                <a:solidFill>
                  <a:srgbClr val="000000"/>
                </a:solidFill>
                <a:uFill>
                  <a:solidFill>
                    <a:srgbClr val="ffffff"/>
                  </a:solidFill>
                </a:uFill>
                <a:latin typeface="Arial"/>
              </a:rPr>
              <a:t>Foundation training in IT service management according to FitSM</a:t>
            </a:r>
            <a:endParaRPr b="0" lang="de-DE" sz="2000" spc="-1" strike="noStrike">
              <a:solidFill>
                <a:srgbClr val="000000"/>
              </a:solidFill>
              <a:uFill>
                <a:solidFill>
                  <a:srgbClr val="ffffff"/>
                </a:solidFill>
              </a:uFill>
              <a:latin typeface="Arial"/>
            </a:endParaRPr>
          </a:p>
          <a:p>
            <a:pPr>
              <a:lnSpc>
                <a:spcPct val="100000"/>
              </a:lnSpc>
            </a:pPr>
            <a:endParaRPr b="0" lang="de-DE" sz="2000" spc="-1" strike="noStrike">
              <a:solidFill>
                <a:srgbClr val="000000"/>
              </a:solidFill>
              <a:uFill>
                <a:solidFill>
                  <a:srgbClr val="ffffff"/>
                </a:solidFill>
              </a:uFill>
              <a:latin typeface="Arial"/>
            </a:endParaRPr>
          </a:p>
        </p:txBody>
      </p:sp>
      <p:sp>
        <p:nvSpPr>
          <p:cNvPr id="1049" name="TextShape 2"/>
          <p:cNvSpPr txBox="1"/>
          <p:nvPr/>
        </p:nvSpPr>
        <p:spPr>
          <a:xfrm>
            <a:off x="3884760" y="8685360"/>
            <a:ext cx="2971440" cy="456840"/>
          </a:xfrm>
          <a:prstGeom prst="rect">
            <a:avLst/>
          </a:prstGeom>
          <a:noFill/>
          <a:ln>
            <a:noFill/>
          </a:ln>
        </p:spPr>
        <p:txBody>
          <a:bodyPr anchor="b"/>
          <a:p>
            <a:pPr algn="r">
              <a:lnSpc>
                <a:spcPct val="100000"/>
              </a:lnSpc>
            </a:pPr>
            <a:fld id="{631FCDCB-C1F1-4BF3-87D2-5AB6E45C9F46}" type="slidenum">
              <a:rPr b="0" lang="de-DE" sz="1200" spc="-1" strike="noStrike">
                <a:solidFill>
                  <a:srgbClr val="000000"/>
                </a:solidFill>
                <a:uFill>
                  <a:solidFill>
                    <a:srgbClr val="ffffff"/>
                  </a:solidFill>
                </a:uFill>
                <a:latin typeface="Times New Roman"/>
                <a:ea typeface="ＭＳ Ｐゴシック"/>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5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0"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71" name="TextShape 2"/>
          <p:cNvSpPr txBox="1"/>
          <p:nvPr/>
        </p:nvSpPr>
        <p:spPr>
          <a:xfrm>
            <a:off x="3884760" y="8685360"/>
            <a:ext cx="2971440" cy="456840"/>
          </a:xfrm>
          <a:prstGeom prst="rect">
            <a:avLst/>
          </a:prstGeom>
          <a:noFill/>
          <a:ln>
            <a:noFill/>
          </a:ln>
        </p:spPr>
        <p:txBody>
          <a:bodyPr anchor="b"/>
          <a:p>
            <a:pPr algn="r">
              <a:lnSpc>
                <a:spcPct val="100000"/>
              </a:lnSpc>
            </a:pPr>
            <a:fld id="{18F37310-9AF2-47E8-904E-5E473B633928}"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2"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73" name="TextShape 2"/>
          <p:cNvSpPr txBox="1"/>
          <p:nvPr/>
        </p:nvSpPr>
        <p:spPr>
          <a:xfrm>
            <a:off x="3884760" y="8685360"/>
            <a:ext cx="2971440" cy="456840"/>
          </a:xfrm>
          <a:prstGeom prst="rect">
            <a:avLst/>
          </a:prstGeom>
          <a:noFill/>
          <a:ln>
            <a:noFill/>
          </a:ln>
        </p:spPr>
        <p:txBody>
          <a:bodyPr anchor="b"/>
          <a:p>
            <a:pPr algn="r">
              <a:lnSpc>
                <a:spcPct val="100000"/>
              </a:lnSpc>
            </a:pPr>
            <a:fld id="{A202F00B-0956-4657-AE32-2FAD84E415C1}"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4"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75" name="TextShape 2"/>
          <p:cNvSpPr txBox="1"/>
          <p:nvPr/>
        </p:nvSpPr>
        <p:spPr>
          <a:xfrm>
            <a:off x="3884760" y="8685360"/>
            <a:ext cx="2971440" cy="456840"/>
          </a:xfrm>
          <a:prstGeom prst="rect">
            <a:avLst/>
          </a:prstGeom>
          <a:noFill/>
          <a:ln>
            <a:noFill/>
          </a:ln>
        </p:spPr>
        <p:txBody>
          <a:bodyPr anchor="b"/>
          <a:p>
            <a:pPr algn="r">
              <a:lnSpc>
                <a:spcPct val="100000"/>
              </a:lnSpc>
            </a:pPr>
            <a:fld id="{0735079B-C704-4813-B845-CF4CD41B5DE0}"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6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6"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77" name="TextShape 2"/>
          <p:cNvSpPr txBox="1"/>
          <p:nvPr/>
        </p:nvSpPr>
        <p:spPr>
          <a:xfrm>
            <a:off x="3884760" y="8685360"/>
            <a:ext cx="2971440" cy="456840"/>
          </a:xfrm>
          <a:prstGeom prst="rect">
            <a:avLst/>
          </a:prstGeom>
          <a:noFill/>
          <a:ln>
            <a:noFill/>
          </a:ln>
        </p:spPr>
        <p:txBody>
          <a:bodyPr anchor="b"/>
          <a:p>
            <a:pPr algn="r">
              <a:lnSpc>
                <a:spcPct val="100000"/>
              </a:lnSpc>
            </a:pPr>
            <a:fld id="{69E75445-9F50-4963-BED8-2B4845A57B52}"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0"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51" name="TextShape 2"/>
          <p:cNvSpPr txBox="1"/>
          <p:nvPr/>
        </p:nvSpPr>
        <p:spPr>
          <a:xfrm>
            <a:off x="3884760" y="8685360"/>
            <a:ext cx="2971440" cy="456840"/>
          </a:xfrm>
          <a:prstGeom prst="rect">
            <a:avLst/>
          </a:prstGeom>
          <a:noFill/>
          <a:ln>
            <a:noFill/>
          </a:ln>
        </p:spPr>
        <p:txBody>
          <a:bodyPr anchor="b"/>
          <a:p>
            <a:pPr algn="r">
              <a:lnSpc>
                <a:spcPct val="100000"/>
              </a:lnSpc>
            </a:pPr>
            <a:fld id="{D28FDF0A-38B4-49EF-887B-58FB93AA581E}"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7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8"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79" name="TextShape 2"/>
          <p:cNvSpPr txBox="1"/>
          <p:nvPr/>
        </p:nvSpPr>
        <p:spPr>
          <a:xfrm>
            <a:off x="3884760" y="8685360"/>
            <a:ext cx="2971440" cy="456840"/>
          </a:xfrm>
          <a:prstGeom prst="rect">
            <a:avLst/>
          </a:prstGeom>
          <a:noFill/>
          <a:ln>
            <a:noFill/>
          </a:ln>
        </p:spPr>
        <p:txBody>
          <a:bodyPr anchor="b"/>
          <a:p>
            <a:pPr algn="r">
              <a:lnSpc>
                <a:spcPct val="100000"/>
              </a:lnSpc>
            </a:pPr>
            <a:fld id="{064F0A9F-4ABD-41C5-978D-76058FB80240}" type="slidenum">
              <a:rPr b="0" lang="de-DE" sz="1200" spc="-1" strike="noStrike">
                <a:solidFill>
                  <a:srgbClr val="000000"/>
                </a:solidFill>
                <a:uFill>
                  <a:solidFill>
                    <a:srgbClr val="ffffff"/>
                  </a:solidFill>
                </a:uFill>
                <a:latin typeface="Times New Roman"/>
                <a:ea typeface="ＭＳ Ｐゴシック"/>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7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0"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81" name="TextShape 2"/>
          <p:cNvSpPr txBox="1"/>
          <p:nvPr/>
        </p:nvSpPr>
        <p:spPr>
          <a:xfrm>
            <a:off x="3884760" y="8685360"/>
            <a:ext cx="2971440" cy="456840"/>
          </a:xfrm>
          <a:prstGeom prst="rect">
            <a:avLst/>
          </a:prstGeom>
          <a:noFill/>
          <a:ln>
            <a:noFill/>
          </a:ln>
        </p:spPr>
        <p:txBody>
          <a:bodyPr anchor="b"/>
          <a:p>
            <a:pPr algn="r">
              <a:lnSpc>
                <a:spcPct val="100000"/>
              </a:lnSpc>
            </a:pPr>
            <a:fld id="{5D869968-55C7-417A-9587-2F9895586F8B}"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7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2"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83" name="TextShape 2"/>
          <p:cNvSpPr txBox="1"/>
          <p:nvPr/>
        </p:nvSpPr>
        <p:spPr>
          <a:xfrm>
            <a:off x="3884760" y="8685360"/>
            <a:ext cx="2971440" cy="456840"/>
          </a:xfrm>
          <a:prstGeom prst="rect">
            <a:avLst/>
          </a:prstGeom>
          <a:noFill/>
          <a:ln>
            <a:noFill/>
          </a:ln>
        </p:spPr>
        <p:txBody>
          <a:bodyPr anchor="b"/>
          <a:p>
            <a:pPr algn="r">
              <a:lnSpc>
                <a:spcPct val="100000"/>
              </a:lnSpc>
            </a:pPr>
            <a:fld id="{0654116B-53DE-4273-90D4-FFD2E98BD0B0}"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2"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53" name="TextShape 2"/>
          <p:cNvSpPr txBox="1"/>
          <p:nvPr/>
        </p:nvSpPr>
        <p:spPr>
          <a:xfrm>
            <a:off x="3884760" y="8685360"/>
            <a:ext cx="2971440" cy="456840"/>
          </a:xfrm>
          <a:prstGeom prst="rect">
            <a:avLst/>
          </a:prstGeom>
          <a:noFill/>
          <a:ln>
            <a:noFill/>
          </a:ln>
        </p:spPr>
        <p:txBody>
          <a:bodyPr anchor="b"/>
          <a:p>
            <a:pPr algn="r">
              <a:lnSpc>
                <a:spcPct val="100000"/>
              </a:lnSpc>
            </a:pPr>
            <a:fld id="{B74808EE-7198-4C1A-BB32-024E7B4DB2E3}"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8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4"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85" name="TextShape 2"/>
          <p:cNvSpPr txBox="1"/>
          <p:nvPr/>
        </p:nvSpPr>
        <p:spPr>
          <a:xfrm>
            <a:off x="3884760" y="8685360"/>
            <a:ext cx="2971440" cy="456840"/>
          </a:xfrm>
          <a:prstGeom prst="rect">
            <a:avLst/>
          </a:prstGeom>
          <a:noFill/>
          <a:ln>
            <a:noFill/>
          </a:ln>
        </p:spPr>
        <p:txBody>
          <a:bodyPr anchor="b"/>
          <a:p>
            <a:pPr algn="r">
              <a:lnSpc>
                <a:spcPct val="100000"/>
              </a:lnSpc>
            </a:pPr>
            <a:fld id="{7EF22E6E-F6EE-4F39-8C7B-3B89DB2A3EC6}"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4"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55" name="TextShape 2"/>
          <p:cNvSpPr txBox="1"/>
          <p:nvPr/>
        </p:nvSpPr>
        <p:spPr>
          <a:xfrm>
            <a:off x="3884760" y="8685360"/>
            <a:ext cx="2971440" cy="456840"/>
          </a:xfrm>
          <a:prstGeom prst="rect">
            <a:avLst/>
          </a:prstGeom>
          <a:noFill/>
          <a:ln>
            <a:noFill/>
          </a:ln>
        </p:spPr>
        <p:txBody>
          <a:bodyPr anchor="b"/>
          <a:p>
            <a:pPr algn="r">
              <a:lnSpc>
                <a:spcPct val="100000"/>
              </a:lnSpc>
            </a:pPr>
            <a:fld id="{FF3DDF60-3894-42B7-AE83-F9A513DE576F}"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9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6"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87" name="TextShape 2"/>
          <p:cNvSpPr txBox="1"/>
          <p:nvPr/>
        </p:nvSpPr>
        <p:spPr>
          <a:xfrm>
            <a:off x="3884760" y="8685360"/>
            <a:ext cx="2971440" cy="456840"/>
          </a:xfrm>
          <a:prstGeom prst="rect">
            <a:avLst/>
          </a:prstGeom>
          <a:noFill/>
          <a:ln>
            <a:noFill/>
          </a:ln>
        </p:spPr>
        <p:txBody>
          <a:bodyPr anchor="b"/>
          <a:p>
            <a:pPr algn="r">
              <a:lnSpc>
                <a:spcPct val="100000"/>
              </a:lnSpc>
            </a:pPr>
            <a:fld id="{30C6A404-21C0-4B0D-8C6A-3ED3B204A537}"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33" name="PlaceHolder 2"/>
          <p:cNvSpPr>
            <a:spLocks noGrp="1"/>
          </p:cNvSpPr>
          <p:nvPr>
            <p:ph type="body"/>
          </p:nvPr>
        </p:nvSpPr>
        <p:spPr>
          <a:xfrm>
            <a:off x="457200" y="169668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4" name="PlaceHolder 3"/>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36"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7"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8"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9" name="PlaceHolder 5"/>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41" name="PlaceHolder 2"/>
          <p:cNvSpPr>
            <a:spLocks noGrp="1"/>
          </p:cNvSpPr>
          <p:nvPr>
            <p:ph type="body"/>
          </p:nvPr>
        </p:nvSpPr>
        <p:spPr>
          <a:xfrm>
            <a:off x="45720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42" name="PlaceHolder 3"/>
          <p:cNvSpPr>
            <a:spLocks noGrp="1"/>
          </p:cNvSpPr>
          <p:nvPr>
            <p:ph type="body"/>
          </p:nvPr>
        </p:nvSpPr>
        <p:spPr>
          <a:xfrm>
            <a:off x="323964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43" name="PlaceHolder 4"/>
          <p:cNvSpPr>
            <a:spLocks noGrp="1"/>
          </p:cNvSpPr>
          <p:nvPr>
            <p:ph type="body"/>
          </p:nvPr>
        </p:nvSpPr>
        <p:spPr>
          <a:xfrm>
            <a:off x="602208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44" name="PlaceHolder 5"/>
          <p:cNvSpPr>
            <a:spLocks noGrp="1"/>
          </p:cNvSpPr>
          <p:nvPr>
            <p:ph type="body"/>
          </p:nvPr>
        </p:nvSpPr>
        <p:spPr>
          <a:xfrm>
            <a:off x="602208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45" name="PlaceHolder 6"/>
          <p:cNvSpPr>
            <a:spLocks noGrp="1"/>
          </p:cNvSpPr>
          <p:nvPr>
            <p:ph type="body"/>
          </p:nvPr>
        </p:nvSpPr>
        <p:spPr>
          <a:xfrm>
            <a:off x="323964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46" name="PlaceHolder 7"/>
          <p:cNvSpPr>
            <a:spLocks noGrp="1"/>
          </p:cNvSpPr>
          <p:nvPr>
            <p:ph type="body"/>
          </p:nvPr>
        </p:nvSpPr>
        <p:spPr>
          <a:xfrm>
            <a:off x="45720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56" name="PlaceHolder 2"/>
          <p:cNvSpPr>
            <a:spLocks noGrp="1"/>
          </p:cNvSpPr>
          <p:nvPr>
            <p:ph type="subTitle"/>
          </p:nvPr>
        </p:nvSpPr>
        <p:spPr>
          <a:xfrm>
            <a:off x="457200" y="1696680"/>
            <a:ext cx="8229240" cy="46256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58" name="PlaceHolder 2"/>
          <p:cNvSpPr>
            <a:spLocks noGrp="1"/>
          </p:cNvSpPr>
          <p:nvPr>
            <p:ph type="body"/>
          </p:nvPr>
        </p:nvSpPr>
        <p:spPr>
          <a:xfrm>
            <a:off x="457200" y="1696680"/>
            <a:ext cx="822924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0"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61" name="PlaceHolder 3"/>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457200" y="274680"/>
            <a:ext cx="7353360" cy="48574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5"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66" name="PlaceHolder 3"/>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67" name="PlaceHolder 4"/>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2" name="PlaceHolder 2"/>
          <p:cNvSpPr>
            <a:spLocks noGrp="1"/>
          </p:cNvSpPr>
          <p:nvPr>
            <p:ph type="subTitle"/>
          </p:nvPr>
        </p:nvSpPr>
        <p:spPr>
          <a:xfrm>
            <a:off x="457200" y="1696680"/>
            <a:ext cx="8229240" cy="46256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9"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0"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1"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73"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4"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5" name="PlaceHolder 4"/>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77" name="PlaceHolder 2"/>
          <p:cNvSpPr>
            <a:spLocks noGrp="1"/>
          </p:cNvSpPr>
          <p:nvPr>
            <p:ph type="body"/>
          </p:nvPr>
        </p:nvSpPr>
        <p:spPr>
          <a:xfrm>
            <a:off x="457200" y="169668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8" name="PlaceHolder 3"/>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80"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1"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2"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3" name="PlaceHolder 5"/>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85" name="PlaceHolder 2"/>
          <p:cNvSpPr>
            <a:spLocks noGrp="1"/>
          </p:cNvSpPr>
          <p:nvPr>
            <p:ph type="body"/>
          </p:nvPr>
        </p:nvSpPr>
        <p:spPr>
          <a:xfrm>
            <a:off x="45720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6" name="PlaceHolder 3"/>
          <p:cNvSpPr>
            <a:spLocks noGrp="1"/>
          </p:cNvSpPr>
          <p:nvPr>
            <p:ph type="body"/>
          </p:nvPr>
        </p:nvSpPr>
        <p:spPr>
          <a:xfrm>
            <a:off x="323964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7" name="PlaceHolder 4"/>
          <p:cNvSpPr>
            <a:spLocks noGrp="1"/>
          </p:cNvSpPr>
          <p:nvPr>
            <p:ph type="body"/>
          </p:nvPr>
        </p:nvSpPr>
        <p:spPr>
          <a:xfrm>
            <a:off x="602208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8" name="PlaceHolder 5"/>
          <p:cNvSpPr>
            <a:spLocks noGrp="1"/>
          </p:cNvSpPr>
          <p:nvPr>
            <p:ph type="body"/>
          </p:nvPr>
        </p:nvSpPr>
        <p:spPr>
          <a:xfrm>
            <a:off x="602208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9" name="PlaceHolder 6"/>
          <p:cNvSpPr>
            <a:spLocks noGrp="1"/>
          </p:cNvSpPr>
          <p:nvPr>
            <p:ph type="body"/>
          </p:nvPr>
        </p:nvSpPr>
        <p:spPr>
          <a:xfrm>
            <a:off x="323964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90" name="PlaceHolder 7"/>
          <p:cNvSpPr>
            <a:spLocks noGrp="1"/>
          </p:cNvSpPr>
          <p:nvPr>
            <p:ph type="body"/>
          </p:nvPr>
        </p:nvSpPr>
        <p:spPr>
          <a:xfrm>
            <a:off x="45720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01" name="PlaceHolder 2"/>
          <p:cNvSpPr>
            <a:spLocks noGrp="1"/>
          </p:cNvSpPr>
          <p:nvPr>
            <p:ph type="subTitle"/>
          </p:nvPr>
        </p:nvSpPr>
        <p:spPr>
          <a:xfrm>
            <a:off x="457200" y="1696680"/>
            <a:ext cx="8229240" cy="46256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03" name="PlaceHolder 2"/>
          <p:cNvSpPr>
            <a:spLocks noGrp="1"/>
          </p:cNvSpPr>
          <p:nvPr>
            <p:ph type="body"/>
          </p:nvPr>
        </p:nvSpPr>
        <p:spPr>
          <a:xfrm>
            <a:off x="457200" y="1696680"/>
            <a:ext cx="822924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05"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06" name="PlaceHolder 3"/>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4" name="PlaceHolder 2"/>
          <p:cNvSpPr>
            <a:spLocks noGrp="1"/>
          </p:cNvSpPr>
          <p:nvPr>
            <p:ph type="body"/>
          </p:nvPr>
        </p:nvSpPr>
        <p:spPr>
          <a:xfrm>
            <a:off x="457200" y="1696680"/>
            <a:ext cx="822924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457200" y="274680"/>
            <a:ext cx="7353360" cy="48574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10"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1" name="PlaceHolder 3"/>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2" name="PlaceHolder 4"/>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14"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5"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6"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18"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9"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20" name="PlaceHolder 4"/>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22" name="PlaceHolder 2"/>
          <p:cNvSpPr>
            <a:spLocks noGrp="1"/>
          </p:cNvSpPr>
          <p:nvPr>
            <p:ph type="body"/>
          </p:nvPr>
        </p:nvSpPr>
        <p:spPr>
          <a:xfrm>
            <a:off x="457200" y="169668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23" name="PlaceHolder 3"/>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25"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26"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27"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28" name="PlaceHolder 5"/>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30" name="PlaceHolder 2"/>
          <p:cNvSpPr>
            <a:spLocks noGrp="1"/>
          </p:cNvSpPr>
          <p:nvPr>
            <p:ph type="body"/>
          </p:nvPr>
        </p:nvSpPr>
        <p:spPr>
          <a:xfrm>
            <a:off x="45720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31" name="PlaceHolder 3"/>
          <p:cNvSpPr>
            <a:spLocks noGrp="1"/>
          </p:cNvSpPr>
          <p:nvPr>
            <p:ph type="body"/>
          </p:nvPr>
        </p:nvSpPr>
        <p:spPr>
          <a:xfrm>
            <a:off x="323964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32" name="PlaceHolder 4"/>
          <p:cNvSpPr>
            <a:spLocks noGrp="1"/>
          </p:cNvSpPr>
          <p:nvPr>
            <p:ph type="body"/>
          </p:nvPr>
        </p:nvSpPr>
        <p:spPr>
          <a:xfrm>
            <a:off x="602208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33" name="PlaceHolder 5"/>
          <p:cNvSpPr>
            <a:spLocks noGrp="1"/>
          </p:cNvSpPr>
          <p:nvPr>
            <p:ph type="body"/>
          </p:nvPr>
        </p:nvSpPr>
        <p:spPr>
          <a:xfrm>
            <a:off x="602208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34" name="PlaceHolder 6"/>
          <p:cNvSpPr>
            <a:spLocks noGrp="1"/>
          </p:cNvSpPr>
          <p:nvPr>
            <p:ph type="body"/>
          </p:nvPr>
        </p:nvSpPr>
        <p:spPr>
          <a:xfrm>
            <a:off x="323964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35" name="PlaceHolder 7"/>
          <p:cNvSpPr>
            <a:spLocks noGrp="1"/>
          </p:cNvSpPr>
          <p:nvPr>
            <p:ph type="body"/>
          </p:nvPr>
        </p:nvSpPr>
        <p:spPr>
          <a:xfrm>
            <a:off x="45720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6"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7" name="PlaceHolder 3"/>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74680"/>
            <a:ext cx="7353360" cy="48574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21"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2" name="PlaceHolder 3"/>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3" name="PlaceHolder 4"/>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25"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6"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7"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29"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0"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1" name="PlaceHolder 4"/>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slideLayout" Target="../slideLayouts/slideLayout1.xml"/><Relationship Id="rId9" Type="http://schemas.openxmlformats.org/officeDocument/2006/relationships/slideLayout" Target="../slideLayouts/slideLayout2.xml"/><Relationship Id="rId10" Type="http://schemas.openxmlformats.org/officeDocument/2006/relationships/slideLayout" Target="../slideLayouts/slideLayout3.xml"/><Relationship Id="rId11" Type="http://schemas.openxmlformats.org/officeDocument/2006/relationships/slideLayout" Target="../slideLayouts/slideLayout4.xml"/><Relationship Id="rId12" Type="http://schemas.openxmlformats.org/officeDocument/2006/relationships/slideLayout" Target="../slideLayouts/slideLayout5.xml"/><Relationship Id="rId13" Type="http://schemas.openxmlformats.org/officeDocument/2006/relationships/slideLayout" Target="../slideLayouts/slideLayout6.xml"/><Relationship Id="rId14" Type="http://schemas.openxmlformats.org/officeDocument/2006/relationships/slideLayout" Target="../slideLayouts/slideLayout7.xml"/><Relationship Id="rId15" Type="http://schemas.openxmlformats.org/officeDocument/2006/relationships/slideLayout" Target="../slideLayouts/slideLayout8.xml"/><Relationship Id="rId16" Type="http://schemas.openxmlformats.org/officeDocument/2006/relationships/slideLayout" Target="../slideLayouts/slideLayout9.xml"/><Relationship Id="rId17" Type="http://schemas.openxmlformats.org/officeDocument/2006/relationships/slideLayout" Target="../slideLayouts/slideLayout10.xml"/><Relationship Id="rId18" Type="http://schemas.openxmlformats.org/officeDocument/2006/relationships/slideLayout" Target="../slideLayouts/slideLayout11.xml"/><Relationship Id="rId19"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6" descr=""/>
          <p:cNvPicPr/>
          <p:nvPr/>
        </p:nvPicPr>
        <p:blipFill>
          <a:blip r:embed="rId2"/>
          <a:stretch/>
        </p:blipFill>
        <p:spPr>
          <a:xfrm>
            <a:off x="0" y="0"/>
            <a:ext cx="9143640" cy="6857640"/>
          </a:xfrm>
          <a:prstGeom prst="rect">
            <a:avLst/>
          </a:prstGeom>
          <a:ln>
            <a:noFill/>
          </a:ln>
        </p:spPr>
      </p:pic>
      <p:pic>
        <p:nvPicPr>
          <p:cNvPr id="1" name="Picture 7" descr=""/>
          <p:cNvPicPr/>
          <p:nvPr/>
        </p:nvPicPr>
        <p:blipFill>
          <a:blip r:embed="rId3"/>
          <a:stretch/>
        </p:blipFill>
        <p:spPr>
          <a:xfrm>
            <a:off x="-16920" y="1447200"/>
            <a:ext cx="9160560" cy="129240"/>
          </a:xfrm>
          <a:prstGeom prst="rect">
            <a:avLst/>
          </a:prstGeom>
          <a:ln>
            <a:noFill/>
          </a:ln>
        </p:spPr>
      </p:pic>
      <p:pic>
        <p:nvPicPr>
          <p:cNvPr id="2" name="Picture 13" descr=""/>
          <p:cNvPicPr/>
          <p:nvPr/>
        </p:nvPicPr>
        <p:blipFill>
          <a:blip r:embed="rId4"/>
          <a:stretch/>
        </p:blipFill>
        <p:spPr>
          <a:xfrm>
            <a:off x="7810920" y="227160"/>
            <a:ext cx="1080000" cy="1080000"/>
          </a:xfrm>
          <a:prstGeom prst="rect">
            <a:avLst/>
          </a:prstGeom>
          <a:ln>
            <a:noFill/>
          </a:ln>
        </p:spPr>
      </p:pic>
      <p:pic>
        <p:nvPicPr>
          <p:cNvPr id="3" name="Picture 9" descr=""/>
          <p:cNvPicPr/>
          <p:nvPr/>
        </p:nvPicPr>
        <p:blipFill>
          <a:blip r:embed="rId5"/>
          <a:stretch/>
        </p:blipFill>
        <p:spPr>
          <a:xfrm>
            <a:off x="0" y="0"/>
            <a:ext cx="9143640" cy="6857640"/>
          </a:xfrm>
          <a:prstGeom prst="rect">
            <a:avLst/>
          </a:prstGeom>
          <a:ln>
            <a:noFill/>
          </a:ln>
        </p:spPr>
      </p:pic>
      <p:sp>
        <p:nvSpPr>
          <p:cNvPr id="4"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en-US" sz="3200" spc="-1" strike="noStrike">
                <a:solidFill>
                  <a:srgbClr val="205595"/>
                </a:solidFill>
                <a:uFill>
                  <a:solidFill>
                    <a:srgbClr val="ffffff"/>
                  </a:solidFill>
                </a:uFill>
                <a:latin typeface="Calibri"/>
              </a:rPr>
              <a:t>Titelmasterformat durch Klicken bearbeiten</a:t>
            </a:r>
            <a:endParaRPr b="0" lang="en-US" sz="3200" spc="-1" strike="noStrike">
              <a:solidFill>
                <a:srgbClr val="000000"/>
              </a:solidFill>
              <a:uFill>
                <a:solidFill>
                  <a:srgbClr val="ffffff"/>
                </a:solidFill>
              </a:uFill>
              <a:latin typeface="Calibri"/>
            </a:endParaRPr>
          </a:p>
        </p:txBody>
      </p:sp>
      <p:sp>
        <p:nvSpPr>
          <p:cNvPr id="5" name="PlaceHolder 2"/>
          <p:cNvSpPr>
            <a:spLocks noGrp="1"/>
          </p:cNvSpPr>
          <p:nvPr>
            <p:ph type="dt"/>
          </p:nvPr>
        </p:nvSpPr>
        <p:spPr>
          <a:xfrm>
            <a:off x="457200" y="6430680"/>
            <a:ext cx="2133360" cy="364680"/>
          </a:xfrm>
          <a:prstGeom prst="rect">
            <a:avLst/>
          </a:prstGeom>
        </p:spPr>
        <p:txBody>
          <a:bodyPr anchor="ctr"/>
          <a:p>
            <a:pPr>
              <a:lnSpc>
                <a:spcPct val="100000"/>
              </a:lnSpc>
            </a:pPr>
            <a:fld id="{0B75F34E-8FC2-40B4-930B-CDE4E79AD900}" type="datetime1">
              <a:rPr b="0" lang="de-DE" sz="1200" spc="-1" strike="noStrike">
                <a:solidFill>
                  <a:srgbClr val="ffffff"/>
                </a:solidFill>
                <a:uFill>
                  <a:solidFill>
                    <a:srgbClr val="ffffff"/>
                  </a:solidFill>
                </a:uFill>
                <a:latin typeface="Calibri"/>
              </a:rPr>
              <a:t>08.05.2018</a:t>
            </a:fld>
            <a:endParaRPr b="0" lang="de-DE" sz="1400" spc="-1" strike="noStrike">
              <a:solidFill>
                <a:srgbClr val="000000"/>
              </a:solidFill>
              <a:uFill>
                <a:solidFill>
                  <a:srgbClr val="ffffff"/>
                </a:solidFill>
              </a:uFill>
              <a:latin typeface="Times New Roman"/>
            </a:endParaRPr>
          </a:p>
        </p:txBody>
      </p:sp>
      <p:sp>
        <p:nvSpPr>
          <p:cNvPr id="6" name="PlaceHolder 3"/>
          <p:cNvSpPr>
            <a:spLocks noGrp="1"/>
          </p:cNvSpPr>
          <p:nvPr>
            <p:ph type="ftr"/>
          </p:nvPr>
        </p:nvSpPr>
        <p:spPr>
          <a:xfrm>
            <a:off x="3124080" y="6430680"/>
            <a:ext cx="2895120" cy="364680"/>
          </a:xfrm>
          <a:prstGeom prst="rect">
            <a:avLst/>
          </a:prstGeom>
        </p:spPr>
        <p:txBody>
          <a:bodyPr anchor="ctr"/>
          <a:p>
            <a:endParaRPr b="0" lang="de-DE" sz="2400" spc="-1" strike="noStrike">
              <a:solidFill>
                <a:srgbClr val="000000"/>
              </a:solidFill>
              <a:uFill>
                <a:solidFill>
                  <a:srgbClr val="ffffff"/>
                </a:solidFill>
              </a:uFill>
              <a:latin typeface="Times New Roman"/>
            </a:endParaRPr>
          </a:p>
        </p:txBody>
      </p:sp>
      <p:sp>
        <p:nvSpPr>
          <p:cNvPr id="7" name="PlaceHolder 4"/>
          <p:cNvSpPr>
            <a:spLocks noGrp="1"/>
          </p:cNvSpPr>
          <p:nvPr>
            <p:ph type="sldNum"/>
          </p:nvPr>
        </p:nvSpPr>
        <p:spPr>
          <a:xfrm>
            <a:off x="6553080" y="6430680"/>
            <a:ext cx="2133360" cy="364680"/>
          </a:xfrm>
          <a:prstGeom prst="rect">
            <a:avLst/>
          </a:prstGeom>
        </p:spPr>
        <p:txBody>
          <a:bodyPr anchor="ctr"/>
          <a:p>
            <a:pPr algn="r">
              <a:lnSpc>
                <a:spcPct val="100000"/>
              </a:lnSpc>
            </a:pPr>
            <a:fld id="{D3DFB8FC-3759-4906-94DA-52B61038C77B}"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8" name="Picture 10" descr=""/>
          <p:cNvPicPr/>
          <p:nvPr/>
        </p:nvPicPr>
        <p:blipFill>
          <a:blip r:embed="rId6"/>
          <a:stretch/>
        </p:blipFill>
        <p:spPr>
          <a:xfrm>
            <a:off x="539640" y="3674520"/>
            <a:ext cx="8064000" cy="114120"/>
          </a:xfrm>
          <a:prstGeom prst="rect">
            <a:avLst/>
          </a:prstGeom>
          <a:ln>
            <a:noFill/>
          </a:ln>
        </p:spPr>
      </p:pic>
      <p:pic>
        <p:nvPicPr>
          <p:cNvPr id="9" name="Picture 2" descr=""/>
          <p:cNvPicPr/>
          <p:nvPr/>
        </p:nvPicPr>
        <p:blipFill>
          <a:blip r:embed="rId7"/>
          <a:stretch/>
        </p:blipFill>
        <p:spPr>
          <a:xfrm>
            <a:off x="2158560" y="433800"/>
            <a:ext cx="4826520" cy="1262520"/>
          </a:xfrm>
          <a:prstGeom prst="rect">
            <a:avLst/>
          </a:prstGeom>
          <a:ln>
            <a:noFill/>
          </a:ln>
        </p:spPr>
      </p:pic>
      <p:sp>
        <p:nvSpPr>
          <p:cNvPr id="10"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n-US" sz="2800" spc="-1" strike="noStrike">
                <a:solidFill>
                  <a:srgbClr val="000000"/>
                </a:solidFill>
                <a:uFill>
                  <a:solidFill>
                    <a:srgbClr val="ffffff"/>
                  </a:solidFill>
                </a:uFill>
                <a:latin typeface="Calibri"/>
              </a:rPr>
              <a:t>Format des Gliederungstextes durch Klicken bearbeiten</a:t>
            </a:r>
            <a:endParaRPr b="0" lang="en-US" sz="28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en-US" sz="2000" spc="-1" strike="noStrike">
                <a:solidFill>
                  <a:srgbClr val="000000"/>
                </a:solidFill>
                <a:uFill>
                  <a:solidFill>
                    <a:srgbClr val="ffffff"/>
                  </a:solidFill>
                </a:uFill>
                <a:latin typeface="Calibri"/>
              </a:rPr>
              <a:t>Zweite Gliederungsebene</a:t>
            </a:r>
            <a:endParaRPr b="0" lang="en-US" sz="20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Calibri"/>
              </a:rPr>
              <a:t>Dritte Gliederungsebene</a:t>
            </a:r>
            <a:endParaRPr b="0" lang="en-US" sz="18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Calibri"/>
              </a:rPr>
              <a:t>Vierte Gliederungsebene</a:t>
            </a:r>
            <a:endParaRPr b="0" lang="en-US" sz="18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Fünfte Gliederungsebene</a:t>
            </a:r>
            <a:endParaRPr b="0" lang="en-US"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Sechste Gliederungsebene</a:t>
            </a:r>
            <a:endParaRPr b="0" lang="en-US"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Siebte Gliederungsebene</a:t>
            </a:r>
            <a:endParaRPr b="0" lang="en-US"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0" r:id="rId19"/>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7" name="Picture 6" descr=""/>
          <p:cNvPicPr/>
          <p:nvPr/>
        </p:nvPicPr>
        <p:blipFill>
          <a:blip r:embed="rId2"/>
          <a:stretch/>
        </p:blipFill>
        <p:spPr>
          <a:xfrm>
            <a:off x="0" y="0"/>
            <a:ext cx="9143640" cy="6857640"/>
          </a:xfrm>
          <a:prstGeom prst="rect">
            <a:avLst/>
          </a:prstGeom>
          <a:ln>
            <a:noFill/>
          </a:ln>
        </p:spPr>
      </p:pic>
      <p:pic>
        <p:nvPicPr>
          <p:cNvPr id="48" name="Picture 7" descr=""/>
          <p:cNvPicPr/>
          <p:nvPr/>
        </p:nvPicPr>
        <p:blipFill>
          <a:blip r:embed="rId3"/>
          <a:stretch/>
        </p:blipFill>
        <p:spPr>
          <a:xfrm>
            <a:off x="-16920" y="1447200"/>
            <a:ext cx="9160560" cy="129240"/>
          </a:xfrm>
          <a:prstGeom prst="rect">
            <a:avLst/>
          </a:prstGeom>
          <a:ln>
            <a:noFill/>
          </a:ln>
        </p:spPr>
      </p:pic>
      <p:pic>
        <p:nvPicPr>
          <p:cNvPr id="49" name="Picture 13" descr=""/>
          <p:cNvPicPr/>
          <p:nvPr/>
        </p:nvPicPr>
        <p:blipFill>
          <a:blip r:embed="rId4"/>
          <a:stretch/>
        </p:blipFill>
        <p:spPr>
          <a:xfrm>
            <a:off x="7810920" y="227160"/>
            <a:ext cx="1080000" cy="1080000"/>
          </a:xfrm>
          <a:prstGeom prst="rect">
            <a:avLst/>
          </a:prstGeom>
          <a:ln>
            <a:noFill/>
          </a:ln>
        </p:spPr>
      </p:pic>
      <p:sp>
        <p:nvSpPr>
          <p:cNvPr id="50" name="PlaceHolder 1"/>
          <p:cNvSpPr>
            <a:spLocks noGrp="1"/>
          </p:cNvSpPr>
          <p:nvPr>
            <p:ph type="title"/>
          </p:nvPr>
        </p:nvSpPr>
        <p:spPr>
          <a:xfrm>
            <a:off x="457200" y="274680"/>
            <a:ext cx="7353360" cy="1047600"/>
          </a:xfrm>
          <a:prstGeom prst="rect">
            <a:avLst/>
          </a:prstGeom>
        </p:spPr>
        <p:txBody>
          <a:bodyPr anchor="ctr"/>
          <a:p>
            <a:pPr>
              <a:lnSpc>
                <a:spcPct val="100000"/>
              </a:lnSpc>
            </a:pPr>
            <a:r>
              <a:rPr b="0" lang="en-US" sz="3200" spc="-1" strike="noStrike">
                <a:solidFill>
                  <a:srgbClr val="205595"/>
                </a:solidFill>
                <a:uFill>
                  <a:solidFill>
                    <a:srgbClr val="ffffff"/>
                  </a:solidFill>
                </a:uFill>
                <a:latin typeface="Calibri"/>
              </a:rPr>
              <a:t>Titelmasterformat durch Klicken bearbeiten</a:t>
            </a:r>
            <a:endParaRPr b="0" lang="en-US" sz="3200" spc="-1" strike="noStrike">
              <a:solidFill>
                <a:srgbClr val="000000"/>
              </a:solidFill>
              <a:uFill>
                <a:solidFill>
                  <a:srgbClr val="ffffff"/>
                </a:solidFill>
              </a:uFill>
              <a:latin typeface="Calibri"/>
            </a:endParaRPr>
          </a:p>
        </p:txBody>
      </p:sp>
      <p:sp>
        <p:nvSpPr>
          <p:cNvPr id="51" name="PlaceHolder 2"/>
          <p:cNvSpPr>
            <a:spLocks noGrp="1"/>
          </p:cNvSpPr>
          <p:nvPr>
            <p:ph type="body"/>
          </p:nvPr>
        </p:nvSpPr>
        <p:spPr>
          <a:xfrm>
            <a:off x="457200" y="1696680"/>
            <a:ext cx="8229240" cy="4625640"/>
          </a:xfrm>
          <a:prstGeom prst="rect">
            <a:avLst/>
          </a:prstGeom>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Textmasterformat bearbeiten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Zweite Ebene</a:t>
            </a:r>
            <a:endParaRPr b="0" lang="en-US" sz="2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Dritte Ebene</a:t>
            </a:r>
            <a:endParaRPr b="0" lang="en-US" sz="28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Vierte Ebene</a:t>
            </a:r>
            <a:endParaRPr b="0" lang="en-US" sz="28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Fünfte Ebene</a:t>
            </a:r>
            <a:endParaRPr b="0" lang="en-US" sz="2800" spc="-1" strike="noStrike">
              <a:solidFill>
                <a:srgbClr val="000000"/>
              </a:solidFill>
              <a:uFill>
                <a:solidFill>
                  <a:srgbClr val="ffffff"/>
                </a:solidFill>
              </a:uFill>
              <a:latin typeface="Calibri"/>
            </a:endParaRPr>
          </a:p>
        </p:txBody>
      </p:sp>
      <p:sp>
        <p:nvSpPr>
          <p:cNvPr id="52" name="PlaceHolder 3"/>
          <p:cNvSpPr>
            <a:spLocks noGrp="1"/>
          </p:cNvSpPr>
          <p:nvPr>
            <p:ph type="dt"/>
          </p:nvPr>
        </p:nvSpPr>
        <p:spPr>
          <a:xfrm>
            <a:off x="457200" y="6430680"/>
            <a:ext cx="2133360" cy="364680"/>
          </a:xfrm>
          <a:prstGeom prst="rect">
            <a:avLst/>
          </a:prstGeom>
        </p:spPr>
        <p:txBody>
          <a:bodyPr anchor="ctr"/>
          <a:p>
            <a:pPr>
              <a:lnSpc>
                <a:spcPct val="100000"/>
              </a:lnSpc>
            </a:pPr>
            <a:fld id="{1EBE3DAF-32CF-4472-BBE6-AAFD2420EB52}" type="datetime1">
              <a:rPr b="0" lang="de-DE" sz="1200" spc="-1" strike="noStrike">
                <a:solidFill>
                  <a:srgbClr val="8b8b8b"/>
                </a:solidFill>
                <a:uFill>
                  <a:solidFill>
                    <a:srgbClr val="ffffff"/>
                  </a:solidFill>
                </a:uFill>
                <a:latin typeface="Calibri"/>
              </a:rPr>
              <a:t>08.05.2018</a:t>
            </a:fld>
            <a:endParaRPr b="0" lang="de-DE" sz="1400" spc="-1" strike="noStrike">
              <a:solidFill>
                <a:srgbClr val="000000"/>
              </a:solidFill>
              <a:uFill>
                <a:solidFill>
                  <a:srgbClr val="ffffff"/>
                </a:solidFill>
              </a:uFill>
              <a:latin typeface="Times New Roman"/>
            </a:endParaRPr>
          </a:p>
        </p:txBody>
      </p:sp>
      <p:sp>
        <p:nvSpPr>
          <p:cNvPr id="53" name="PlaceHolder 4"/>
          <p:cNvSpPr>
            <a:spLocks noGrp="1"/>
          </p:cNvSpPr>
          <p:nvPr>
            <p:ph type="ftr"/>
          </p:nvPr>
        </p:nvSpPr>
        <p:spPr>
          <a:xfrm>
            <a:off x="3124080" y="6430680"/>
            <a:ext cx="2895120" cy="364680"/>
          </a:xfrm>
          <a:prstGeom prst="rect">
            <a:avLst/>
          </a:prstGeom>
        </p:spPr>
        <p:txBody>
          <a:bodyPr anchor="ctr"/>
          <a:p>
            <a:endParaRPr b="0" lang="de-DE" sz="2400" spc="-1" strike="noStrike">
              <a:solidFill>
                <a:srgbClr val="000000"/>
              </a:solidFill>
              <a:uFill>
                <a:solidFill>
                  <a:srgbClr val="ffffff"/>
                </a:solidFill>
              </a:uFill>
              <a:latin typeface="Times New Roman"/>
            </a:endParaRPr>
          </a:p>
        </p:txBody>
      </p:sp>
      <p:sp>
        <p:nvSpPr>
          <p:cNvPr id="54" name="PlaceHolder 5"/>
          <p:cNvSpPr>
            <a:spLocks noGrp="1"/>
          </p:cNvSpPr>
          <p:nvPr>
            <p:ph type="sldNum"/>
          </p:nvPr>
        </p:nvSpPr>
        <p:spPr>
          <a:xfrm>
            <a:off x="6553080" y="6430680"/>
            <a:ext cx="2133360" cy="364680"/>
          </a:xfrm>
          <a:prstGeom prst="rect">
            <a:avLst/>
          </a:prstGeom>
        </p:spPr>
        <p:txBody>
          <a:bodyPr anchor="ctr"/>
          <a:p>
            <a:pPr algn="r">
              <a:lnSpc>
                <a:spcPct val="100000"/>
              </a:lnSpc>
            </a:pPr>
            <a:fld id="{DE690C8D-09B0-41B9-9E4B-A8A719B8D23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Picture 6" descr=""/>
          <p:cNvPicPr/>
          <p:nvPr/>
        </p:nvPicPr>
        <p:blipFill>
          <a:blip r:embed="rId2"/>
          <a:stretch/>
        </p:blipFill>
        <p:spPr>
          <a:xfrm>
            <a:off x="0" y="0"/>
            <a:ext cx="9143640" cy="6857640"/>
          </a:xfrm>
          <a:prstGeom prst="rect">
            <a:avLst/>
          </a:prstGeom>
          <a:ln>
            <a:noFill/>
          </a:ln>
        </p:spPr>
      </p:pic>
      <p:pic>
        <p:nvPicPr>
          <p:cNvPr id="92" name="Picture 7" descr=""/>
          <p:cNvPicPr/>
          <p:nvPr/>
        </p:nvPicPr>
        <p:blipFill>
          <a:blip r:embed="rId3"/>
          <a:stretch/>
        </p:blipFill>
        <p:spPr>
          <a:xfrm>
            <a:off x="-16920" y="1447200"/>
            <a:ext cx="9160560" cy="129240"/>
          </a:xfrm>
          <a:prstGeom prst="rect">
            <a:avLst/>
          </a:prstGeom>
          <a:ln>
            <a:noFill/>
          </a:ln>
        </p:spPr>
      </p:pic>
      <p:pic>
        <p:nvPicPr>
          <p:cNvPr id="93" name="Picture 13" descr=""/>
          <p:cNvPicPr/>
          <p:nvPr/>
        </p:nvPicPr>
        <p:blipFill>
          <a:blip r:embed="rId4"/>
          <a:stretch/>
        </p:blipFill>
        <p:spPr>
          <a:xfrm>
            <a:off x="7810920" y="227160"/>
            <a:ext cx="1080000" cy="1080000"/>
          </a:xfrm>
          <a:prstGeom prst="rect">
            <a:avLst/>
          </a:prstGeom>
          <a:ln>
            <a:noFill/>
          </a:ln>
        </p:spPr>
      </p:pic>
      <p:sp>
        <p:nvSpPr>
          <p:cNvPr id="94" name="PlaceHolder 1"/>
          <p:cNvSpPr>
            <a:spLocks noGrp="1"/>
          </p:cNvSpPr>
          <p:nvPr>
            <p:ph type="title"/>
          </p:nvPr>
        </p:nvSpPr>
        <p:spPr>
          <a:xfrm>
            <a:off x="457200" y="274680"/>
            <a:ext cx="7353360" cy="1047600"/>
          </a:xfrm>
          <a:prstGeom prst="rect">
            <a:avLst/>
          </a:prstGeom>
        </p:spPr>
        <p:txBody>
          <a:bodyPr anchor="ctr"/>
          <a:p>
            <a:pPr>
              <a:lnSpc>
                <a:spcPct val="100000"/>
              </a:lnSpc>
            </a:pPr>
            <a:r>
              <a:rPr b="0" lang="en-US" sz="3200" spc="-1" strike="noStrike">
                <a:solidFill>
                  <a:srgbClr val="c00000"/>
                </a:solidFill>
                <a:uFill>
                  <a:solidFill>
                    <a:srgbClr val="ffffff"/>
                  </a:solidFill>
                </a:uFill>
                <a:latin typeface="Calibri"/>
              </a:rPr>
              <a:t>Titelmasterformat durch Klicken bearbeiten</a:t>
            </a:r>
            <a:endParaRPr b="0" lang="en-US" sz="3200" spc="-1" strike="noStrike">
              <a:solidFill>
                <a:srgbClr val="000000"/>
              </a:solidFill>
              <a:uFill>
                <a:solidFill>
                  <a:srgbClr val="ffffff"/>
                </a:solidFill>
              </a:uFill>
              <a:latin typeface="Calibri"/>
            </a:endParaRPr>
          </a:p>
        </p:txBody>
      </p:sp>
      <p:sp>
        <p:nvSpPr>
          <p:cNvPr id="95" name="PlaceHolder 2"/>
          <p:cNvSpPr>
            <a:spLocks noGrp="1"/>
          </p:cNvSpPr>
          <p:nvPr>
            <p:ph type="body"/>
          </p:nvPr>
        </p:nvSpPr>
        <p:spPr>
          <a:xfrm>
            <a:off x="457200" y="1696680"/>
            <a:ext cx="8229240" cy="4625640"/>
          </a:xfrm>
          <a:prstGeom prst="rect">
            <a:avLst/>
          </a:prstGeom>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Textmasterformat bearbeiten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Zweite Ebene</a:t>
            </a:r>
            <a:endParaRPr b="0" lang="en-US" sz="2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Dritte Ebene</a:t>
            </a:r>
            <a:endParaRPr b="0" lang="en-US" sz="28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Vierte Ebene</a:t>
            </a:r>
            <a:endParaRPr b="0" lang="en-US" sz="28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Fünfte Ebene</a:t>
            </a:r>
            <a:endParaRPr b="0" lang="en-US" sz="2800" spc="-1" strike="noStrike">
              <a:solidFill>
                <a:srgbClr val="000000"/>
              </a:solidFill>
              <a:uFill>
                <a:solidFill>
                  <a:srgbClr val="ffffff"/>
                </a:solidFill>
              </a:uFill>
              <a:latin typeface="Calibri"/>
            </a:endParaRPr>
          </a:p>
        </p:txBody>
      </p:sp>
      <p:sp>
        <p:nvSpPr>
          <p:cNvPr id="96" name="PlaceHolder 3"/>
          <p:cNvSpPr>
            <a:spLocks noGrp="1"/>
          </p:cNvSpPr>
          <p:nvPr>
            <p:ph type="dt"/>
          </p:nvPr>
        </p:nvSpPr>
        <p:spPr>
          <a:xfrm>
            <a:off x="457200" y="6430680"/>
            <a:ext cx="2133360" cy="364680"/>
          </a:xfrm>
          <a:prstGeom prst="rect">
            <a:avLst/>
          </a:prstGeom>
        </p:spPr>
        <p:txBody>
          <a:bodyPr anchor="ctr"/>
          <a:p>
            <a:pPr>
              <a:lnSpc>
                <a:spcPct val="100000"/>
              </a:lnSpc>
            </a:pPr>
            <a:fld id="{436C8DF1-B90E-4FEE-B1A8-3268FF3C2D92}" type="datetime1">
              <a:rPr b="0" lang="de-DE" sz="1200" spc="-1" strike="noStrike">
                <a:solidFill>
                  <a:srgbClr val="8b8b8b"/>
                </a:solidFill>
                <a:uFill>
                  <a:solidFill>
                    <a:srgbClr val="ffffff"/>
                  </a:solidFill>
                </a:uFill>
                <a:latin typeface="Calibri"/>
              </a:rPr>
              <a:t>08.05.2018</a:t>
            </a:fld>
            <a:endParaRPr b="0" lang="de-DE" sz="1400" spc="-1" strike="noStrike">
              <a:solidFill>
                <a:srgbClr val="000000"/>
              </a:solidFill>
              <a:uFill>
                <a:solidFill>
                  <a:srgbClr val="ffffff"/>
                </a:solidFill>
              </a:uFill>
              <a:latin typeface="Times New Roman"/>
            </a:endParaRPr>
          </a:p>
        </p:txBody>
      </p:sp>
      <p:sp>
        <p:nvSpPr>
          <p:cNvPr id="97" name="PlaceHolder 4"/>
          <p:cNvSpPr>
            <a:spLocks noGrp="1"/>
          </p:cNvSpPr>
          <p:nvPr>
            <p:ph type="ftr"/>
          </p:nvPr>
        </p:nvSpPr>
        <p:spPr>
          <a:xfrm>
            <a:off x="3124080" y="6430680"/>
            <a:ext cx="2895120" cy="364680"/>
          </a:xfrm>
          <a:prstGeom prst="rect">
            <a:avLst/>
          </a:prstGeom>
        </p:spPr>
        <p:txBody>
          <a:bodyPr anchor="ctr"/>
          <a:p>
            <a:endParaRPr b="0" lang="de-DE" sz="2400" spc="-1" strike="noStrike">
              <a:solidFill>
                <a:srgbClr val="000000"/>
              </a:solidFill>
              <a:uFill>
                <a:solidFill>
                  <a:srgbClr val="ffffff"/>
                </a:solidFill>
              </a:uFill>
              <a:latin typeface="Times New Roman"/>
            </a:endParaRPr>
          </a:p>
        </p:txBody>
      </p:sp>
      <p:sp>
        <p:nvSpPr>
          <p:cNvPr id="98" name="PlaceHolder 5"/>
          <p:cNvSpPr>
            <a:spLocks noGrp="1"/>
          </p:cNvSpPr>
          <p:nvPr>
            <p:ph type="sldNum"/>
          </p:nvPr>
        </p:nvSpPr>
        <p:spPr>
          <a:xfrm>
            <a:off x="6553080" y="6430680"/>
            <a:ext cx="2133360" cy="364680"/>
          </a:xfrm>
          <a:prstGeom prst="rect">
            <a:avLst/>
          </a:prstGeom>
        </p:spPr>
        <p:txBody>
          <a:bodyPr anchor="ctr"/>
          <a:p>
            <a:pPr algn="r">
              <a:lnSpc>
                <a:spcPct val="100000"/>
              </a:lnSpc>
            </a:pPr>
            <a:fld id="{CA2543A5-D238-41B6-94E9-D7E07F11FBE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99" name="Picture 2" descr=""/>
          <p:cNvPicPr/>
          <p:nvPr/>
        </p:nvPicPr>
        <p:blipFill>
          <a:blip r:embed="rId5"/>
          <a:stretch/>
        </p:blipFill>
        <p:spPr>
          <a:xfrm>
            <a:off x="7666560" y="109080"/>
            <a:ext cx="1320120" cy="1320120"/>
          </a:xfrm>
          <a:prstGeom prst="rect">
            <a:avLst/>
          </a:prstGeom>
          <a:ln>
            <a:noFill/>
          </a:ln>
        </p:spPr>
      </p:pic>
    </p:spTree>
  </p:cSld>
  <p:clrMap bg1="lt1" bg2="lt2" tx1="dk1" tx2="dk2" accent1="accent1" accent2="accent2" accent3="accent3" accent4="accent4" accent5="accent5" accent6="accent6" hlink="hlink" folHlink="folHlink"/>
  <p:sldLayoutIdLst>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sldMaster>
</file>

<file path=ppt/slides/_rels/slide1.xml.rels><?xml version="1.0" encoding="UTF-8"?>
<Relationships xmlns="http://schemas.openxmlformats.org/package/2006/relationships"><Relationship Id="rId1" Type="http://schemas.openxmlformats.org/officeDocument/2006/relationships/hyperlink" Target="http://creativecommons.org/licenses/by/4.0/" TargetMode="External"/><Relationship Id="rId2" Type="http://schemas.openxmlformats.org/officeDocument/2006/relationships/hyperlink" Target="http://creativecommons.org/licenses/by/4.0/" TargetMode="External"/><Relationship Id="rId3" Type="http://schemas.openxmlformats.org/officeDocument/2006/relationships/hyperlink" Target="http://creativecommons.org/licenses/by/4.0/" TargetMode="External"/><Relationship Id="rId4" Type="http://schemas.openxmlformats.org/officeDocument/2006/relationships/hyperlink" Target="http://creativecommons.org/licenses/by/4.0/" TargetMode="External"/><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slideLayout" Target="../slideLayouts/slideLayout13.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7.xml"/>
</Relationships>
</file>

<file path=ppt/slides/_rels/slide10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2.xml.rels><?xml version="1.0" encoding="UTF-8"?>
<Relationships xmlns="http://schemas.openxmlformats.org/package/2006/relationships"><Relationship Id="rId1" Type="http://schemas.openxmlformats.org/officeDocument/2006/relationships/image" Target="../media/image52.wmf"/><Relationship Id="rId2" Type="http://schemas.openxmlformats.org/officeDocument/2006/relationships/slideLayout" Target="../slideLayouts/slideLayout25.xml"/>
</Relationships>
</file>

<file path=ppt/slides/_rels/slide1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3.xml"/>
</Relationships>
</file>

<file path=ppt/slides/_rels/slide11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0.xml"/>
</Relationships>
</file>

<file path=ppt/slides/_rels/slide1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3.xml"/>
</Relationships>
</file>

<file path=ppt/slides/_rels/slide12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slideLayout" Target="../slideLayouts/slideLayout13.xml"/><Relationship Id="rId6" Type="http://schemas.openxmlformats.org/officeDocument/2006/relationships/notesSlide" Target="../notesSlides/notesSlide13.xml"/>
</Relationships>
</file>

<file path=ppt/slides/_rels/slide1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hyperlink" Target="http://www.fitsm.eu/" TargetMode="External"/><Relationship Id="rId2" Type="http://schemas.openxmlformats.org/officeDocument/2006/relationships/image" Target="../media/image26.jpe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
</Relationships>
</file>

<file path=ppt/slides/_rels/slide58.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13.xml"/><Relationship Id="rId3"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3.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slideLayout" Target="../slideLayouts/slideLayout13.xml"/><Relationship Id="rId3" Type="http://schemas.openxmlformats.org/officeDocument/2006/relationships/notesSlide" Target="../notesSlides/notesSlide6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6.xml.rels><?xml version="1.0" encoding="UTF-8"?>
<Relationships xmlns="http://schemas.openxmlformats.org/package/2006/relationships"><Relationship Id="rId1" Type="http://schemas.openxmlformats.org/officeDocument/2006/relationships/image" Target="../media/image49.wmf"/><Relationship Id="rId2" Type="http://schemas.openxmlformats.org/officeDocument/2006/relationships/slideLayout" Target="../slideLayouts/slideLayout25.xml"/><Relationship Id="rId3" Type="http://schemas.openxmlformats.org/officeDocument/2006/relationships/notesSlide" Target="../notesSlides/notesSlide76.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7.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7.xml.rels><?xml version="1.0" encoding="UTF-8"?>
<Relationships xmlns="http://schemas.openxmlformats.org/package/2006/relationships"><Relationship Id="rId1" Type="http://schemas.openxmlformats.org/officeDocument/2006/relationships/image" Target="../media/image50.wmf"/><Relationship Id="rId2" Type="http://schemas.openxmlformats.org/officeDocument/2006/relationships/slideLayout" Target="../slideLayouts/slideLayout25.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8.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8.xml.rels><?xml version="1.0" encoding="UTF-8"?>
<Relationships xmlns="http://schemas.openxmlformats.org/package/2006/relationships"><Relationship Id="rId1" Type="http://schemas.openxmlformats.org/officeDocument/2006/relationships/image" Target="../media/image51.wmf"/><Relationship Id="rId2" Type="http://schemas.openxmlformats.org/officeDocument/2006/relationships/slideLayout" Target="../slideLayouts/slideLayout25.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Service Operation &amp; Control</a:t>
            </a:r>
            <a:endParaRPr b="0" lang="en-US" sz="1800" spc="-1" strike="noStrike">
              <a:solidFill>
                <a:srgbClr val="000000"/>
              </a:solidFill>
              <a:uFill>
                <a:solidFill>
                  <a:srgbClr val="ffffff"/>
                </a:solidFill>
              </a:uFill>
              <a:latin typeface="Calibri"/>
            </a:endParaRPr>
          </a:p>
        </p:txBody>
      </p:sp>
      <p:sp>
        <p:nvSpPr>
          <p:cNvPr id="142" name="TextShape 2"/>
          <p:cNvSpPr txBox="1"/>
          <p:nvPr/>
        </p:nvSpPr>
        <p:spPr>
          <a:xfrm>
            <a:off x="6553080" y="6430680"/>
            <a:ext cx="2133360" cy="364680"/>
          </a:xfrm>
          <a:prstGeom prst="rect">
            <a:avLst/>
          </a:prstGeom>
          <a:noFill/>
          <a:ln>
            <a:noFill/>
          </a:ln>
        </p:spPr>
        <p:txBody>
          <a:bodyPr anchor="ctr"/>
          <a:p>
            <a:pPr algn="r">
              <a:lnSpc>
                <a:spcPct val="100000"/>
              </a:lnSpc>
            </a:pPr>
            <a:fld id="{D74DC086-3F7D-4745-B488-86AEF1BF2C6E}"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43" name="TextShape 3"/>
          <p:cNvSpPr txBox="1"/>
          <p:nvPr/>
        </p:nvSpPr>
        <p:spPr>
          <a:xfrm>
            <a:off x="1371600" y="3886200"/>
            <a:ext cx="6400440" cy="1752120"/>
          </a:xfrm>
          <a:prstGeom prst="rect">
            <a:avLst/>
          </a:prstGeom>
          <a:noFill/>
          <a:ln>
            <a:noFill/>
          </a:ln>
        </p:spPr>
        <p:txBody>
          <a:bodyPr/>
          <a:p>
            <a:pPr algn="ctr">
              <a:lnSpc>
                <a:spcPct val="100000"/>
              </a:lnSpc>
            </a:pPr>
            <a:r>
              <a:rPr b="0" lang="de-DE" sz="2800" spc="-1" strike="noStrike">
                <a:solidFill>
                  <a:srgbClr val="8b8b8b"/>
                </a:solidFill>
                <a:uFill>
                  <a:solidFill>
                    <a:srgbClr val="ffffff"/>
                  </a:solidFill>
                </a:uFill>
                <a:latin typeface="Calibri"/>
              </a:rPr>
              <a:t>Advanced training in service operation and control according to FitSM</a:t>
            </a:r>
            <a:endParaRPr b="0" lang="de-DE" sz="3200" spc="-1" strike="noStrike">
              <a:solidFill>
                <a:srgbClr val="000000"/>
              </a:solidFill>
              <a:uFill>
                <a:solidFill>
                  <a:srgbClr val="ffffff"/>
                </a:solidFill>
              </a:uFill>
              <a:latin typeface="Arial"/>
            </a:endParaRPr>
          </a:p>
          <a:p>
            <a:pPr algn="ctr">
              <a:lnSpc>
                <a:spcPct val="100000"/>
              </a:lnSpc>
            </a:pPr>
            <a:r>
              <a:rPr b="0" lang="de-DE" sz="1000" spc="-1" strike="noStrike">
                <a:solidFill>
                  <a:srgbClr val="8b8b8b"/>
                </a:solidFill>
                <a:uFill>
                  <a:solidFill>
                    <a:srgbClr val="ffffff"/>
                  </a:solidFill>
                </a:uFill>
                <a:latin typeface="Calibri"/>
              </a:rPr>
              <a:t>Version 2.5</a:t>
            </a:r>
            <a:endParaRPr b="0" lang="de-DE" sz="3200" spc="-1" strike="noStrike">
              <a:solidFill>
                <a:srgbClr val="000000"/>
              </a:solidFill>
              <a:uFill>
                <a:solidFill>
                  <a:srgbClr val="ffffff"/>
                </a:solidFill>
              </a:uFill>
              <a:latin typeface="Arial"/>
            </a:endParaRPr>
          </a:p>
        </p:txBody>
      </p:sp>
      <p:sp>
        <p:nvSpPr>
          <p:cNvPr id="144" name="CustomShape 4"/>
          <p:cNvSpPr/>
          <p:nvPr/>
        </p:nvSpPr>
        <p:spPr>
          <a:xfrm>
            <a:off x="3021840" y="5121720"/>
            <a:ext cx="3328560" cy="569880"/>
          </a:xfrm>
          <a:prstGeom prst="rect">
            <a:avLst/>
          </a:prstGeom>
          <a:noFill/>
          <a:ln>
            <a:noFill/>
          </a:ln>
        </p:spPr>
        <p:style>
          <a:lnRef idx="0"/>
          <a:fillRef idx="0"/>
          <a:effectRef idx="0"/>
          <a:fontRef idx="minor"/>
        </p:style>
        <p:txBody>
          <a:bodyPr lIns="90000" rIns="90000" tIns="45000" bIns="45000"/>
          <a:p>
            <a:pPr algn="ctr">
              <a:lnSpc>
                <a:spcPct val="100000"/>
              </a:lnSpc>
            </a:pPr>
            <a:r>
              <a:rPr b="0" lang="de-DE" sz="1050" spc="-1" strike="noStrike">
                <a:solidFill>
                  <a:srgbClr val="000000"/>
                </a:solidFill>
                <a:uFill>
                  <a:solidFill>
                    <a:srgbClr val="ffffff"/>
                  </a:solidFill>
                </a:uFill>
                <a:latin typeface="Calibri"/>
              </a:rPr>
              <a:t>This work has been funded by the European Commission. It is licensed under a </a:t>
            </a:r>
            <a:r>
              <a:rPr b="0" lang="de-DE" sz="1050" spc="-1" strike="noStrike" u="sng">
                <a:solidFill>
                  <a:srgbClr val="0000ff"/>
                </a:solidFill>
                <a:uFill>
                  <a:solidFill>
                    <a:srgbClr val="ffffff"/>
                  </a:solidFill>
                </a:uFill>
                <a:latin typeface="Calibri"/>
                <a:hlinkClick r:id="rId1"/>
              </a:rPr>
              <a:t>Creative Commons </a:t>
            </a:r>
            <a:r>
              <a:rPr b="0" lang="de-DE" sz="1050" spc="-1" strike="noStrike" u="sng">
                <a:solidFill>
                  <a:srgbClr val="0000ff"/>
                </a:solidFill>
                <a:uFill>
                  <a:solidFill>
                    <a:srgbClr val="ffffff"/>
                  </a:solidFill>
                </a:uFill>
                <a:latin typeface="Calibri"/>
                <a:hlinkClick r:id="rId2"/>
              </a:rPr>
              <a:t>Attribution </a:t>
            </a:r>
            <a:r>
              <a:rPr b="0" lang="de-DE" sz="1050" spc="-1" strike="noStrike" u="sng">
                <a:solidFill>
                  <a:srgbClr val="0000ff"/>
                </a:solidFill>
                <a:uFill>
                  <a:solidFill>
                    <a:srgbClr val="ffffff"/>
                  </a:solidFill>
                </a:uFill>
                <a:latin typeface="Calibri"/>
                <a:hlinkClick r:id="rId3"/>
              </a:rPr>
              <a:t>4.0 International </a:t>
            </a:r>
            <a:r>
              <a:rPr b="0" lang="de-DE" sz="1050" spc="-1" strike="noStrike" u="sng">
                <a:solidFill>
                  <a:srgbClr val="0000ff"/>
                </a:solidFill>
                <a:uFill>
                  <a:solidFill>
                    <a:srgbClr val="ffffff"/>
                  </a:solidFill>
                </a:uFill>
                <a:latin typeface="Calibri"/>
                <a:hlinkClick r:id="rId4"/>
              </a:rPr>
              <a:t>License</a:t>
            </a:r>
            <a:r>
              <a:rPr b="0" lang="de-DE" sz="1050" spc="-1" strike="noStrike">
                <a:solidFill>
                  <a:srgbClr val="000000"/>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p:txBody>
      </p:sp>
      <p:pic>
        <p:nvPicPr>
          <p:cNvPr id="145" name="Picture 1" descr=""/>
          <p:cNvPicPr/>
          <p:nvPr/>
        </p:nvPicPr>
        <p:blipFill>
          <a:blip r:embed="rId5"/>
          <a:stretch/>
        </p:blipFill>
        <p:spPr>
          <a:xfrm>
            <a:off x="6334200" y="5185800"/>
            <a:ext cx="625680" cy="425520"/>
          </a:xfrm>
          <a:prstGeom prst="rect">
            <a:avLst/>
          </a:prstGeom>
          <a:ln>
            <a:noFill/>
          </a:ln>
        </p:spPr>
      </p:pic>
      <p:pic>
        <p:nvPicPr>
          <p:cNvPr id="146" name="Picture 2" descr=""/>
          <p:cNvPicPr/>
          <p:nvPr/>
        </p:nvPicPr>
        <p:blipFill>
          <a:blip r:embed="rId6"/>
          <a:stretch/>
        </p:blipFill>
        <p:spPr>
          <a:xfrm>
            <a:off x="2183760" y="5251320"/>
            <a:ext cx="837720" cy="29484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Service management system (SMS)</a:t>
            </a:r>
            <a:endParaRPr b="0" lang="en-US" sz="1800" spc="-1" strike="noStrike">
              <a:solidFill>
                <a:srgbClr val="000000"/>
              </a:solidFill>
              <a:uFill>
                <a:solidFill>
                  <a:srgbClr val="ffffff"/>
                </a:solidFill>
              </a:uFill>
              <a:latin typeface="Calibri"/>
            </a:endParaRPr>
          </a:p>
        </p:txBody>
      </p:sp>
      <p:sp>
        <p:nvSpPr>
          <p:cNvPr id="197" name="TextShape 2"/>
          <p:cNvSpPr txBox="1"/>
          <p:nvPr/>
        </p:nvSpPr>
        <p:spPr>
          <a:xfrm>
            <a:off x="6553080" y="6430680"/>
            <a:ext cx="2133360" cy="364680"/>
          </a:xfrm>
          <a:prstGeom prst="rect">
            <a:avLst/>
          </a:prstGeom>
          <a:noFill/>
          <a:ln>
            <a:noFill/>
          </a:ln>
        </p:spPr>
        <p:txBody>
          <a:bodyPr anchor="ctr"/>
          <a:p>
            <a:pPr algn="r">
              <a:lnSpc>
                <a:spcPct val="100000"/>
              </a:lnSpc>
            </a:pPr>
            <a:fld id="{86B80F27-FB20-4943-8379-7E3359874C4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98" name="CustomShape 3"/>
          <p:cNvSpPr/>
          <p:nvPr/>
        </p:nvSpPr>
        <p:spPr>
          <a:xfrm>
            <a:off x="3867120" y="5247360"/>
            <a:ext cx="928440" cy="1071360"/>
          </a:xfrm>
          <a:prstGeom prst="foldedCorner">
            <a:avLst>
              <a:gd name="adj" fmla="val 16667"/>
            </a:avLst>
          </a:prstGeom>
          <a:solidFill>
            <a:schemeClr val="bg1"/>
          </a:solidFill>
          <a:ln w="28440">
            <a:solidFill>
              <a:schemeClr val="tx1"/>
            </a:solidFill>
            <a:round/>
          </a:ln>
        </p:spPr>
        <p:style>
          <a:lnRef idx="0"/>
          <a:fillRef idx="0"/>
          <a:effectRef idx="0"/>
          <a:fontRef idx="minor"/>
        </p:style>
      </p:sp>
      <p:sp>
        <p:nvSpPr>
          <p:cNvPr id="199" name="CustomShape 4"/>
          <p:cNvSpPr/>
          <p:nvPr/>
        </p:nvSpPr>
        <p:spPr>
          <a:xfrm>
            <a:off x="3143160" y="4166280"/>
            <a:ext cx="856800" cy="428400"/>
          </a:xfrm>
          <a:prstGeom prst="chevron">
            <a:avLst>
              <a:gd name="adj" fmla="val 50000"/>
            </a:avLst>
          </a:prstGeom>
          <a:noFill/>
          <a:ln w="28440">
            <a:solidFill>
              <a:schemeClr val="tx1"/>
            </a:solidFill>
            <a:round/>
          </a:ln>
        </p:spPr>
        <p:style>
          <a:lnRef idx="0"/>
          <a:fillRef idx="0"/>
          <a:effectRef idx="0"/>
          <a:fontRef idx="minor"/>
        </p:style>
      </p:sp>
      <p:sp>
        <p:nvSpPr>
          <p:cNvPr id="200" name="CustomShape 5"/>
          <p:cNvSpPr/>
          <p:nvPr/>
        </p:nvSpPr>
        <p:spPr>
          <a:xfrm>
            <a:off x="3857760" y="4166280"/>
            <a:ext cx="856800" cy="428400"/>
          </a:xfrm>
          <a:prstGeom prst="chevron">
            <a:avLst>
              <a:gd name="adj" fmla="val 50000"/>
            </a:avLst>
          </a:prstGeom>
          <a:noFill/>
          <a:ln w="28440">
            <a:solidFill>
              <a:schemeClr val="tx1"/>
            </a:solidFill>
            <a:round/>
          </a:ln>
        </p:spPr>
        <p:style>
          <a:lnRef idx="0"/>
          <a:fillRef idx="0"/>
          <a:effectRef idx="0"/>
          <a:fontRef idx="minor"/>
        </p:style>
      </p:sp>
      <p:sp>
        <p:nvSpPr>
          <p:cNvPr id="201" name="CustomShape 6"/>
          <p:cNvSpPr/>
          <p:nvPr/>
        </p:nvSpPr>
        <p:spPr>
          <a:xfrm>
            <a:off x="4572000" y="4166280"/>
            <a:ext cx="856800" cy="428400"/>
          </a:xfrm>
          <a:prstGeom prst="chevron">
            <a:avLst>
              <a:gd name="adj" fmla="val 50000"/>
            </a:avLst>
          </a:prstGeom>
          <a:noFill/>
          <a:ln w="28440">
            <a:solidFill>
              <a:schemeClr val="tx1"/>
            </a:solidFill>
            <a:round/>
          </a:ln>
        </p:spPr>
        <p:style>
          <a:lnRef idx="0"/>
          <a:fillRef idx="0"/>
          <a:effectRef idx="0"/>
          <a:fontRef idx="minor"/>
        </p:style>
      </p:sp>
      <p:sp>
        <p:nvSpPr>
          <p:cNvPr id="202" name="CustomShape 7"/>
          <p:cNvSpPr/>
          <p:nvPr/>
        </p:nvSpPr>
        <p:spPr>
          <a:xfrm>
            <a:off x="5286240" y="4166280"/>
            <a:ext cx="856800" cy="428400"/>
          </a:xfrm>
          <a:prstGeom prst="chevron">
            <a:avLst>
              <a:gd name="adj" fmla="val 50000"/>
            </a:avLst>
          </a:prstGeom>
          <a:noFill/>
          <a:ln w="28440">
            <a:solidFill>
              <a:schemeClr val="tx1"/>
            </a:solidFill>
            <a:round/>
          </a:ln>
        </p:spPr>
        <p:style>
          <a:lnRef idx="0"/>
          <a:fillRef idx="0"/>
          <a:effectRef idx="0"/>
          <a:fontRef idx="minor"/>
        </p:style>
      </p:sp>
      <p:sp>
        <p:nvSpPr>
          <p:cNvPr id="203" name="CustomShape 8"/>
          <p:cNvSpPr/>
          <p:nvPr/>
        </p:nvSpPr>
        <p:spPr>
          <a:xfrm>
            <a:off x="4143240" y="1737360"/>
            <a:ext cx="928440" cy="1071360"/>
          </a:xfrm>
          <a:prstGeom prst="foldedCorner">
            <a:avLst>
              <a:gd name="adj" fmla="val 16667"/>
            </a:avLst>
          </a:prstGeom>
          <a:solidFill>
            <a:schemeClr val="bg1"/>
          </a:solidFill>
          <a:ln w="28440">
            <a:solidFill>
              <a:schemeClr val="tx1"/>
            </a:solidFill>
            <a:round/>
          </a:ln>
        </p:spPr>
        <p:style>
          <a:lnRef idx="0"/>
          <a:fillRef idx="0"/>
          <a:effectRef idx="0"/>
          <a:fontRef idx="minor"/>
        </p:style>
        <p:txBody>
          <a:bodyPr wrap="none" lIns="90000" rIns="90000" tIns="46800" bIns="46800" anchor="ctr"/>
          <a:p>
            <a:pPr algn="ctr">
              <a:lnSpc>
                <a:spcPct val="100000"/>
              </a:lnSpc>
            </a:pPr>
            <a:r>
              <a:rPr b="1" lang="de-DE" sz="1400" spc="-1" strike="noStrike">
                <a:solidFill>
                  <a:srgbClr val="000000"/>
                </a:solidFill>
                <a:uFill>
                  <a:solidFill>
                    <a:srgbClr val="ffffff"/>
                  </a:solidFill>
                </a:uFill>
                <a:latin typeface="Arial"/>
              </a:rPr>
              <a:t>Policy</a:t>
            </a:r>
            <a:endParaRPr b="0" lang="de-DE" sz="1800" spc="-1" strike="noStrike">
              <a:solidFill>
                <a:srgbClr val="000000"/>
              </a:solidFill>
              <a:uFill>
                <a:solidFill>
                  <a:srgbClr val="ffffff"/>
                </a:solidFill>
              </a:uFill>
              <a:latin typeface="Arial"/>
            </a:endParaRPr>
          </a:p>
          <a:p>
            <a:pPr algn="ctr">
              <a:lnSpc>
                <a:spcPct val="100000"/>
              </a:lnSpc>
            </a:pPr>
            <a:endParaRPr b="0" lang="de-DE" sz="1800" spc="-1" strike="noStrike">
              <a:solidFill>
                <a:srgbClr val="000000"/>
              </a:solidFill>
              <a:uFill>
                <a:solidFill>
                  <a:srgbClr val="ffffff"/>
                </a:solidFill>
              </a:uFill>
              <a:latin typeface="Arial"/>
            </a:endParaRPr>
          </a:p>
          <a:p>
            <a:pPr algn="ctr">
              <a:lnSpc>
                <a:spcPct val="100000"/>
              </a:lnSpc>
            </a:pPr>
            <a:r>
              <a:rPr b="0" lang="de-DE" sz="700" spc="-1" strike="noStrike">
                <a:solidFill>
                  <a:srgbClr val="000000"/>
                </a:solidFill>
                <a:uFill>
                  <a:solidFill>
                    <a:srgbClr val="ffffff"/>
                  </a:solidFill>
                </a:uFill>
                <a:latin typeface="Arial"/>
              </a:rPr>
              <a:t>1. Abc def ghijk.</a:t>
            </a:r>
            <a:endParaRPr b="0" lang="de-DE" sz="1800" spc="-1" strike="noStrike">
              <a:solidFill>
                <a:srgbClr val="000000"/>
              </a:solidFill>
              <a:uFill>
                <a:solidFill>
                  <a:srgbClr val="ffffff"/>
                </a:solidFill>
              </a:uFill>
              <a:latin typeface="Arial"/>
            </a:endParaRPr>
          </a:p>
          <a:p>
            <a:pPr algn="ctr">
              <a:lnSpc>
                <a:spcPct val="100000"/>
              </a:lnSpc>
            </a:pPr>
            <a:r>
              <a:rPr b="0" lang="de-DE" sz="700" spc="-1" strike="noStrike">
                <a:solidFill>
                  <a:srgbClr val="000000"/>
                </a:solidFill>
                <a:uFill>
                  <a:solidFill>
                    <a:srgbClr val="ffffff"/>
                  </a:solidFill>
                </a:uFill>
                <a:latin typeface="Arial"/>
              </a:rPr>
              <a:t>2. Abc def ghijk.</a:t>
            </a:r>
            <a:endParaRPr b="0" lang="de-DE" sz="1800" spc="-1" strike="noStrike">
              <a:solidFill>
                <a:srgbClr val="000000"/>
              </a:solidFill>
              <a:uFill>
                <a:solidFill>
                  <a:srgbClr val="ffffff"/>
                </a:solidFill>
              </a:uFill>
              <a:latin typeface="Arial"/>
            </a:endParaRPr>
          </a:p>
          <a:p>
            <a:pPr algn="ctr">
              <a:lnSpc>
                <a:spcPct val="100000"/>
              </a:lnSpc>
            </a:pPr>
            <a:r>
              <a:rPr b="0" lang="de-DE" sz="700" spc="-1" strike="noStrike">
                <a:solidFill>
                  <a:srgbClr val="000000"/>
                </a:solidFill>
                <a:uFill>
                  <a:solidFill>
                    <a:srgbClr val="ffffff"/>
                  </a:solidFill>
                </a:uFill>
                <a:latin typeface="Arial"/>
              </a:rPr>
              <a:t>3. Abc def ghijk.</a:t>
            </a:r>
            <a:endParaRPr b="0" lang="de-DE" sz="1800" spc="-1" strike="noStrike">
              <a:solidFill>
                <a:srgbClr val="000000"/>
              </a:solidFill>
              <a:uFill>
                <a:solidFill>
                  <a:srgbClr val="ffffff"/>
                </a:solidFill>
              </a:uFill>
              <a:latin typeface="Arial"/>
            </a:endParaRPr>
          </a:p>
          <a:p>
            <a:pPr algn="ctr">
              <a:lnSpc>
                <a:spcPct val="100000"/>
              </a:lnSpc>
            </a:pPr>
            <a:r>
              <a:rPr b="0" lang="de-DE" sz="700" spc="-1" strike="noStrike">
                <a:solidFill>
                  <a:srgbClr val="000000"/>
                </a:solidFill>
                <a:uFill>
                  <a:solidFill>
                    <a:srgbClr val="ffffff"/>
                  </a:solidFill>
                </a:uFill>
                <a:latin typeface="Arial"/>
              </a:rPr>
              <a:t>4. Abc def ghijk.</a:t>
            </a:r>
            <a:endParaRPr b="0" lang="de-DE" sz="1800" spc="-1" strike="noStrike">
              <a:solidFill>
                <a:srgbClr val="000000"/>
              </a:solidFill>
              <a:uFill>
                <a:solidFill>
                  <a:srgbClr val="ffffff"/>
                </a:solidFill>
              </a:uFill>
              <a:latin typeface="Arial"/>
            </a:endParaRPr>
          </a:p>
        </p:txBody>
      </p:sp>
      <p:sp>
        <p:nvSpPr>
          <p:cNvPr id="204" name="CustomShape 9"/>
          <p:cNvSpPr/>
          <p:nvPr/>
        </p:nvSpPr>
        <p:spPr>
          <a:xfrm>
            <a:off x="3786120" y="5166360"/>
            <a:ext cx="928440" cy="1071360"/>
          </a:xfrm>
          <a:prstGeom prst="foldedCorner">
            <a:avLst>
              <a:gd name="adj" fmla="val 16667"/>
            </a:avLst>
          </a:prstGeom>
          <a:solidFill>
            <a:schemeClr val="bg1"/>
          </a:solidFill>
          <a:ln w="28440">
            <a:solidFill>
              <a:schemeClr val="tx1"/>
            </a:solidFill>
            <a:round/>
          </a:ln>
        </p:spPr>
        <p:style>
          <a:lnRef idx="0"/>
          <a:fillRef idx="0"/>
          <a:effectRef idx="0"/>
          <a:fontRef idx="minor"/>
        </p:style>
      </p:sp>
      <p:sp>
        <p:nvSpPr>
          <p:cNvPr id="205" name="CustomShape 10"/>
          <p:cNvSpPr/>
          <p:nvPr/>
        </p:nvSpPr>
        <p:spPr>
          <a:xfrm>
            <a:off x="3714840" y="5095080"/>
            <a:ext cx="928440" cy="1071360"/>
          </a:xfrm>
          <a:prstGeom prst="foldedCorner">
            <a:avLst>
              <a:gd name="adj" fmla="val 16667"/>
            </a:avLst>
          </a:prstGeom>
          <a:solidFill>
            <a:schemeClr val="bg1"/>
          </a:solidFill>
          <a:ln w="28440">
            <a:solidFill>
              <a:schemeClr val="tx1"/>
            </a:solidFill>
            <a:round/>
          </a:ln>
        </p:spPr>
        <p:style>
          <a:lnRef idx="0"/>
          <a:fillRef idx="0"/>
          <a:effectRef idx="0"/>
          <a:fontRef idx="minor"/>
        </p:style>
        <p:txBody>
          <a:bodyPr wrap="none" lIns="90000" rIns="90000" tIns="46800" bIns="46800" anchor="ctr"/>
          <a:p>
            <a:pPr algn="ctr">
              <a:lnSpc>
                <a:spcPct val="100000"/>
              </a:lnSpc>
            </a:pPr>
            <a:r>
              <a:rPr b="1" lang="de-DE" sz="1400" spc="-1" strike="noStrike">
                <a:solidFill>
                  <a:srgbClr val="000000"/>
                </a:solidFill>
                <a:uFill>
                  <a:solidFill>
                    <a:srgbClr val="ffffff"/>
                  </a:solidFill>
                </a:uFill>
                <a:latin typeface="Arial"/>
              </a:rPr>
              <a:t>Proce-</a:t>
            </a:r>
            <a:endParaRPr b="0" lang="de-DE" sz="1800" spc="-1" strike="noStrike">
              <a:solidFill>
                <a:srgbClr val="000000"/>
              </a:solidFill>
              <a:uFill>
                <a:solidFill>
                  <a:srgbClr val="ffffff"/>
                </a:solidFill>
              </a:uFill>
              <a:latin typeface="Arial"/>
            </a:endParaRPr>
          </a:p>
          <a:p>
            <a:pPr algn="ctr">
              <a:lnSpc>
                <a:spcPct val="100000"/>
              </a:lnSpc>
            </a:pPr>
            <a:r>
              <a:rPr b="1" lang="de-DE" sz="1400" spc="-1" strike="noStrike">
                <a:solidFill>
                  <a:srgbClr val="000000"/>
                </a:solidFill>
                <a:uFill>
                  <a:solidFill>
                    <a:srgbClr val="ffffff"/>
                  </a:solidFill>
                </a:uFill>
                <a:latin typeface="Arial"/>
              </a:rPr>
              <a:t>dures</a:t>
            </a:r>
            <a:endParaRPr b="0" lang="de-DE" sz="1800" spc="-1" strike="noStrike">
              <a:solidFill>
                <a:srgbClr val="000000"/>
              </a:solidFill>
              <a:uFill>
                <a:solidFill>
                  <a:srgbClr val="ffffff"/>
                </a:solidFill>
              </a:uFill>
              <a:latin typeface="Arial"/>
            </a:endParaRPr>
          </a:p>
        </p:txBody>
      </p:sp>
      <p:sp>
        <p:nvSpPr>
          <p:cNvPr id="206" name="CustomShape 11"/>
          <p:cNvSpPr/>
          <p:nvPr/>
        </p:nvSpPr>
        <p:spPr>
          <a:xfrm>
            <a:off x="646560" y="3501000"/>
            <a:ext cx="933840" cy="303480"/>
          </a:xfrm>
          <a:prstGeom prst="rect">
            <a:avLst/>
          </a:prstGeom>
          <a:noFill/>
          <a:ln w="9360">
            <a:noFill/>
          </a:ln>
        </p:spPr>
        <p:style>
          <a:lnRef idx="0"/>
          <a:fillRef idx="0"/>
          <a:effectRef idx="0"/>
          <a:fontRef idx="minor"/>
        </p:style>
        <p:txBody>
          <a:bodyPr wrap="none" lIns="90000" rIns="90000" tIns="45000" bIns="45000"/>
          <a:p>
            <a:pPr>
              <a:lnSpc>
                <a:spcPct val="100000"/>
              </a:lnSpc>
            </a:pPr>
            <a:r>
              <a:rPr b="1" lang="de-DE" sz="1400" spc="-1" strike="noStrike">
                <a:solidFill>
                  <a:srgbClr val="000000"/>
                </a:solidFill>
                <a:uFill>
                  <a:solidFill>
                    <a:srgbClr val="ffffff"/>
                  </a:solidFill>
                </a:uFill>
                <a:latin typeface="Arial"/>
              </a:rPr>
              <a:t>Process:</a:t>
            </a:r>
            <a:endParaRPr b="0" lang="de-DE" sz="1800" spc="-1" strike="noStrike">
              <a:solidFill>
                <a:srgbClr val="000000"/>
              </a:solidFill>
              <a:uFill>
                <a:solidFill>
                  <a:srgbClr val="ffffff"/>
                </a:solidFill>
              </a:uFill>
              <a:latin typeface="Arial"/>
            </a:endParaRPr>
          </a:p>
        </p:txBody>
      </p:sp>
      <p:sp>
        <p:nvSpPr>
          <p:cNvPr id="207" name="CustomShape 12"/>
          <p:cNvSpPr/>
          <p:nvPr/>
        </p:nvSpPr>
        <p:spPr>
          <a:xfrm>
            <a:off x="2143080" y="3452040"/>
            <a:ext cx="713880" cy="428400"/>
          </a:xfrm>
          <a:prstGeom prst="flowChartDocument">
            <a:avLst/>
          </a:prstGeom>
          <a:solidFill>
            <a:schemeClr val="bg1"/>
          </a:solidFill>
          <a:ln w="28440">
            <a:solidFill>
              <a:schemeClr val="tx1"/>
            </a:solidFill>
            <a:round/>
          </a:ln>
        </p:spPr>
        <p:style>
          <a:lnRef idx="0"/>
          <a:fillRef idx="0"/>
          <a:effectRef idx="0"/>
          <a:fontRef idx="minor"/>
        </p:style>
        <p:txBody>
          <a:bodyPr wrap="none" lIns="90000" rIns="90000" tIns="46800" bIns="46800" anchor="ctr"/>
          <a:p>
            <a:pPr algn="ctr">
              <a:lnSpc>
                <a:spcPct val="100000"/>
              </a:lnSpc>
            </a:pPr>
            <a:r>
              <a:rPr b="0" lang="de-DE" sz="1400" spc="-1" strike="noStrike">
                <a:solidFill>
                  <a:srgbClr val="000000"/>
                </a:solidFill>
                <a:uFill>
                  <a:solidFill>
                    <a:srgbClr val="ffffff"/>
                  </a:solidFill>
                </a:uFill>
                <a:latin typeface="Arial"/>
              </a:rPr>
              <a:t>Inputs</a:t>
            </a:r>
            <a:endParaRPr b="0" lang="de-DE" sz="1800" spc="-1" strike="noStrike">
              <a:solidFill>
                <a:srgbClr val="000000"/>
              </a:solidFill>
              <a:uFill>
                <a:solidFill>
                  <a:srgbClr val="ffffff"/>
                </a:solidFill>
              </a:uFill>
              <a:latin typeface="Arial"/>
            </a:endParaRPr>
          </a:p>
        </p:txBody>
      </p:sp>
      <p:sp>
        <p:nvSpPr>
          <p:cNvPr id="208" name="CustomShape 13"/>
          <p:cNvSpPr/>
          <p:nvPr/>
        </p:nvSpPr>
        <p:spPr>
          <a:xfrm>
            <a:off x="6572160" y="4166280"/>
            <a:ext cx="713880" cy="428400"/>
          </a:xfrm>
          <a:prstGeom prst="flowChartDocument">
            <a:avLst/>
          </a:prstGeom>
          <a:solidFill>
            <a:schemeClr val="bg1"/>
          </a:solidFill>
          <a:ln w="28440">
            <a:solidFill>
              <a:schemeClr val="tx1"/>
            </a:solidFill>
            <a:round/>
          </a:ln>
        </p:spPr>
        <p:style>
          <a:lnRef idx="0"/>
          <a:fillRef idx="0"/>
          <a:effectRef idx="0"/>
          <a:fontRef idx="minor"/>
        </p:style>
        <p:txBody>
          <a:bodyPr wrap="none" lIns="90000" rIns="90000" tIns="46800" bIns="46800" anchor="ctr"/>
          <a:p>
            <a:pPr algn="ctr">
              <a:lnSpc>
                <a:spcPct val="100000"/>
              </a:lnSpc>
            </a:pPr>
            <a:r>
              <a:rPr b="0" lang="de-DE" sz="1400" spc="-1" strike="noStrike">
                <a:solidFill>
                  <a:srgbClr val="000000"/>
                </a:solidFill>
                <a:uFill>
                  <a:solidFill>
                    <a:srgbClr val="ffffff"/>
                  </a:solidFill>
                </a:uFill>
                <a:latin typeface="Arial"/>
              </a:rPr>
              <a:t>Outputs</a:t>
            </a:r>
            <a:endParaRPr b="0" lang="de-DE" sz="1800" spc="-1" strike="noStrike">
              <a:solidFill>
                <a:srgbClr val="000000"/>
              </a:solidFill>
              <a:uFill>
                <a:solidFill>
                  <a:srgbClr val="ffffff"/>
                </a:solidFill>
              </a:uFill>
              <a:latin typeface="Arial"/>
            </a:endParaRPr>
          </a:p>
        </p:txBody>
      </p:sp>
      <p:sp>
        <p:nvSpPr>
          <p:cNvPr id="209" name="CustomShape 14"/>
          <p:cNvSpPr/>
          <p:nvPr/>
        </p:nvSpPr>
        <p:spPr>
          <a:xfrm flipH="1" rot="16200000">
            <a:off x="2824920" y="3527640"/>
            <a:ext cx="313920" cy="963360"/>
          </a:xfrm>
          <a:prstGeom prst="bentConnector3">
            <a:avLst>
              <a:gd name="adj1" fmla="val 50000"/>
            </a:avLst>
          </a:prstGeom>
          <a:noFill/>
          <a:ln w="28440">
            <a:solidFill>
              <a:schemeClr val="tx1"/>
            </a:solidFill>
            <a:round/>
            <a:tailEnd len="med" type="arrow" w="med"/>
          </a:ln>
        </p:spPr>
        <p:style>
          <a:lnRef idx="0"/>
          <a:fillRef idx="0"/>
          <a:effectRef idx="0"/>
          <a:fontRef idx="minor"/>
        </p:style>
      </p:sp>
      <p:sp>
        <p:nvSpPr>
          <p:cNvPr id="210" name="CustomShape 15"/>
          <p:cNvSpPr/>
          <p:nvPr/>
        </p:nvSpPr>
        <p:spPr>
          <a:xfrm>
            <a:off x="6143760" y="4380480"/>
            <a:ext cx="428400" cy="1080"/>
          </a:xfrm>
          <a:prstGeom prst="bentConnector3">
            <a:avLst>
              <a:gd name="adj1" fmla="val 50000"/>
            </a:avLst>
          </a:prstGeom>
          <a:noFill/>
          <a:ln w="28440">
            <a:solidFill>
              <a:schemeClr val="tx1"/>
            </a:solidFill>
            <a:round/>
            <a:tailEnd len="med" type="arrow" w="med"/>
          </a:ln>
        </p:spPr>
        <p:style>
          <a:lnRef idx="0"/>
          <a:fillRef idx="0"/>
          <a:effectRef idx="0"/>
          <a:fontRef idx="minor"/>
        </p:style>
      </p:sp>
      <p:sp>
        <p:nvSpPr>
          <p:cNvPr id="211" name="Line 16"/>
          <p:cNvSpPr/>
          <p:nvPr/>
        </p:nvSpPr>
        <p:spPr>
          <a:xfrm flipH="1">
            <a:off x="4178160" y="4594680"/>
            <a:ext cx="1440" cy="500040"/>
          </a:xfrm>
          <a:prstGeom prst="line">
            <a:avLst/>
          </a:prstGeom>
          <a:ln w="28440">
            <a:solidFill>
              <a:schemeClr val="tx1"/>
            </a:solidFill>
            <a:round/>
          </a:ln>
        </p:spPr>
        <p:style>
          <a:lnRef idx="0"/>
          <a:fillRef idx="0"/>
          <a:effectRef idx="0"/>
          <a:fontRef idx="minor"/>
        </p:style>
      </p:sp>
      <p:sp>
        <p:nvSpPr>
          <p:cNvPr id="212" name="CustomShape 17"/>
          <p:cNvSpPr/>
          <p:nvPr/>
        </p:nvSpPr>
        <p:spPr>
          <a:xfrm rot="5400000">
            <a:off x="4482360" y="1790640"/>
            <a:ext cx="285480" cy="2607840"/>
          </a:xfrm>
          <a:prstGeom prst="rightBrace">
            <a:avLst>
              <a:gd name="adj1" fmla="val 39596"/>
              <a:gd name="adj2" fmla="val 50000"/>
            </a:avLst>
          </a:prstGeom>
          <a:noFill/>
          <a:ln w="28440">
            <a:solidFill>
              <a:schemeClr val="tx1"/>
            </a:solidFill>
            <a:round/>
          </a:ln>
        </p:spPr>
        <p:style>
          <a:lnRef idx="0"/>
          <a:fillRef idx="0"/>
          <a:effectRef idx="0"/>
          <a:fontRef idx="minor"/>
        </p:style>
      </p:sp>
      <p:sp>
        <p:nvSpPr>
          <p:cNvPr id="213" name="Line 18"/>
          <p:cNvSpPr/>
          <p:nvPr/>
        </p:nvSpPr>
        <p:spPr>
          <a:xfrm>
            <a:off x="714240" y="3166200"/>
            <a:ext cx="7715160" cy="1440"/>
          </a:xfrm>
          <a:prstGeom prst="line">
            <a:avLst/>
          </a:prstGeom>
          <a:ln cap="rnd" w="9360">
            <a:solidFill>
              <a:schemeClr val="tx1"/>
            </a:solidFill>
            <a:custDash>
              <a:ds d="1000000" sp="400000"/>
            </a:custDash>
            <a:round/>
          </a:ln>
        </p:spPr>
        <p:style>
          <a:lnRef idx="0"/>
          <a:fillRef idx="0"/>
          <a:effectRef idx="0"/>
          <a:fontRef idx="minor"/>
        </p:style>
      </p:sp>
      <p:sp>
        <p:nvSpPr>
          <p:cNvPr id="214" name="CustomShape 19"/>
          <p:cNvSpPr/>
          <p:nvPr/>
        </p:nvSpPr>
        <p:spPr>
          <a:xfrm>
            <a:off x="6357960" y="1666080"/>
            <a:ext cx="2142720" cy="851400"/>
          </a:xfrm>
          <a:prstGeom prst="rect">
            <a:avLst/>
          </a:prstGeom>
          <a:noFill/>
          <a:ln w="9360">
            <a:noFill/>
          </a:ln>
        </p:spPr>
        <p:style>
          <a:lnRef idx="0"/>
          <a:fillRef idx="0"/>
          <a:effectRef idx="0"/>
          <a:fontRef idx="minor"/>
        </p:style>
        <p:txBody>
          <a:bodyPr lIns="90000" rIns="90000" tIns="45000" bIns="45000"/>
          <a:p>
            <a:pPr algn="r">
              <a:lnSpc>
                <a:spcPct val="100000"/>
              </a:lnSpc>
            </a:pPr>
            <a:r>
              <a:rPr b="1" lang="de-DE" sz="1800" spc="-1" strike="noStrike">
                <a:solidFill>
                  <a:srgbClr val="0060a9"/>
                </a:solidFill>
                <a:uFill>
                  <a:solidFill>
                    <a:srgbClr val="ffffff"/>
                  </a:solidFill>
                </a:uFill>
                <a:latin typeface="Arial"/>
              </a:rPr>
              <a:t>Governance level</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Top management</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Process owners</a:t>
            </a:r>
            <a:endParaRPr b="0" lang="de-DE" sz="1800" spc="-1" strike="noStrike">
              <a:solidFill>
                <a:srgbClr val="000000"/>
              </a:solidFill>
              <a:uFill>
                <a:solidFill>
                  <a:srgbClr val="ffffff"/>
                </a:solidFill>
              </a:uFill>
              <a:latin typeface="Arial"/>
            </a:endParaRPr>
          </a:p>
        </p:txBody>
      </p:sp>
      <p:sp>
        <p:nvSpPr>
          <p:cNvPr id="215" name="Line 20"/>
          <p:cNvSpPr/>
          <p:nvPr/>
        </p:nvSpPr>
        <p:spPr>
          <a:xfrm>
            <a:off x="4929120" y="4809240"/>
            <a:ext cx="3500280" cy="1440"/>
          </a:xfrm>
          <a:prstGeom prst="line">
            <a:avLst/>
          </a:prstGeom>
          <a:ln cap="rnd" w="9360">
            <a:solidFill>
              <a:schemeClr val="tx1"/>
            </a:solidFill>
            <a:custDash>
              <a:ds d="1000000" sp="400000"/>
            </a:custDash>
            <a:round/>
          </a:ln>
        </p:spPr>
        <p:style>
          <a:lnRef idx="0"/>
          <a:fillRef idx="0"/>
          <a:effectRef idx="0"/>
          <a:fontRef idx="minor"/>
        </p:style>
      </p:sp>
      <p:sp>
        <p:nvSpPr>
          <p:cNvPr id="216" name="CustomShape 21"/>
          <p:cNvSpPr/>
          <p:nvPr/>
        </p:nvSpPr>
        <p:spPr>
          <a:xfrm>
            <a:off x="6357960" y="3193200"/>
            <a:ext cx="2142720" cy="851400"/>
          </a:xfrm>
          <a:prstGeom prst="rect">
            <a:avLst/>
          </a:prstGeom>
          <a:noFill/>
          <a:ln w="9360">
            <a:noFill/>
          </a:ln>
        </p:spPr>
        <p:style>
          <a:lnRef idx="0"/>
          <a:fillRef idx="0"/>
          <a:effectRef idx="0"/>
          <a:fontRef idx="minor"/>
        </p:style>
        <p:txBody>
          <a:bodyPr lIns="90000" rIns="90000" tIns="45000" bIns="45000"/>
          <a:p>
            <a:pPr algn="r">
              <a:lnSpc>
                <a:spcPct val="100000"/>
              </a:lnSpc>
            </a:pPr>
            <a:r>
              <a:rPr b="1" lang="de-DE" sz="1800" spc="-1" strike="noStrike">
                <a:solidFill>
                  <a:srgbClr val="0060a9"/>
                </a:solidFill>
                <a:uFill>
                  <a:solidFill>
                    <a:srgbClr val="ffffff"/>
                  </a:solidFill>
                </a:uFill>
                <a:latin typeface="Arial"/>
              </a:rPr>
              <a:t>Control level</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Process managers</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Process teams</a:t>
            </a:r>
            <a:endParaRPr b="0" lang="de-DE" sz="1800" spc="-1" strike="noStrike">
              <a:solidFill>
                <a:srgbClr val="000000"/>
              </a:solidFill>
              <a:uFill>
                <a:solidFill>
                  <a:srgbClr val="ffffff"/>
                </a:solidFill>
              </a:uFill>
              <a:latin typeface="Arial"/>
            </a:endParaRPr>
          </a:p>
        </p:txBody>
      </p:sp>
      <p:sp>
        <p:nvSpPr>
          <p:cNvPr id="217" name="CustomShape 22"/>
          <p:cNvSpPr/>
          <p:nvPr/>
        </p:nvSpPr>
        <p:spPr>
          <a:xfrm>
            <a:off x="5857920" y="4836240"/>
            <a:ext cx="2642760" cy="1094760"/>
          </a:xfrm>
          <a:prstGeom prst="rect">
            <a:avLst/>
          </a:prstGeom>
          <a:noFill/>
          <a:ln w="9360">
            <a:noFill/>
          </a:ln>
        </p:spPr>
        <p:style>
          <a:lnRef idx="0"/>
          <a:fillRef idx="0"/>
          <a:effectRef idx="0"/>
          <a:fontRef idx="minor"/>
        </p:style>
        <p:txBody>
          <a:bodyPr lIns="90000" rIns="90000" tIns="45000" bIns="45000"/>
          <a:p>
            <a:pPr algn="r">
              <a:lnSpc>
                <a:spcPct val="100000"/>
              </a:lnSpc>
            </a:pPr>
            <a:r>
              <a:rPr b="1" lang="de-DE" sz="1800" spc="-1" strike="noStrike">
                <a:solidFill>
                  <a:srgbClr val="0060a9"/>
                </a:solidFill>
                <a:uFill>
                  <a:solidFill>
                    <a:srgbClr val="ffffff"/>
                  </a:solidFill>
                </a:uFill>
                <a:latin typeface="Arial"/>
              </a:rPr>
              <a:t>Operational level </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Departments</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Functions</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Persons </a:t>
            </a:r>
            <a:endParaRPr b="0" lang="de-DE" sz="1800" spc="-1" strike="noStrike">
              <a:solidFill>
                <a:srgbClr val="000000"/>
              </a:solidFill>
              <a:uFill>
                <a:solidFill>
                  <a:srgbClr val="ffffff"/>
                </a:solidFill>
              </a:uFill>
              <a:latin typeface="Arial"/>
            </a:endParaRPr>
          </a:p>
        </p:txBody>
      </p:sp>
      <p:pic>
        <p:nvPicPr>
          <p:cNvPr id="218" name="Picture 112" descr=""/>
          <p:cNvPicPr/>
          <p:nvPr/>
        </p:nvPicPr>
        <p:blipFill>
          <a:blip r:embed="rId1"/>
          <a:stretch/>
        </p:blipFill>
        <p:spPr>
          <a:xfrm>
            <a:off x="4357800" y="4178880"/>
            <a:ext cx="215640" cy="306000"/>
          </a:xfrm>
          <a:prstGeom prst="rect">
            <a:avLst/>
          </a:prstGeom>
          <a:ln w="9360">
            <a:noFill/>
          </a:ln>
        </p:spPr>
      </p:pic>
      <p:pic>
        <p:nvPicPr>
          <p:cNvPr id="219" name="Picture 109" descr=""/>
          <p:cNvPicPr/>
          <p:nvPr/>
        </p:nvPicPr>
        <p:blipFill>
          <a:blip r:embed="rId2"/>
          <a:stretch/>
        </p:blipFill>
        <p:spPr>
          <a:xfrm>
            <a:off x="3627360" y="4193280"/>
            <a:ext cx="202680" cy="282240"/>
          </a:xfrm>
          <a:prstGeom prst="rect">
            <a:avLst/>
          </a:prstGeom>
          <a:ln w="9360">
            <a:noFill/>
          </a:ln>
        </p:spPr>
      </p:pic>
      <p:pic>
        <p:nvPicPr>
          <p:cNvPr id="220" name="Picture 109" descr=""/>
          <p:cNvPicPr/>
          <p:nvPr/>
        </p:nvPicPr>
        <p:blipFill>
          <a:blip r:embed="rId3"/>
          <a:stretch/>
        </p:blipFill>
        <p:spPr>
          <a:xfrm>
            <a:off x="5083200" y="4193280"/>
            <a:ext cx="202680" cy="282240"/>
          </a:xfrm>
          <a:prstGeom prst="rect">
            <a:avLst/>
          </a:prstGeom>
          <a:ln w="9360">
            <a:noFill/>
          </a:ln>
        </p:spPr>
      </p:pic>
      <p:pic>
        <p:nvPicPr>
          <p:cNvPr id="221" name="Picture 112" descr=""/>
          <p:cNvPicPr/>
          <p:nvPr/>
        </p:nvPicPr>
        <p:blipFill>
          <a:blip r:embed="rId4"/>
          <a:stretch/>
        </p:blipFill>
        <p:spPr>
          <a:xfrm>
            <a:off x="5799240" y="4193280"/>
            <a:ext cx="217080" cy="306000"/>
          </a:xfrm>
          <a:prstGeom prst="rect">
            <a:avLst/>
          </a:prstGeom>
          <a:ln w="9360">
            <a:noFill/>
          </a:ln>
        </p:spPr>
      </p:pic>
      <p:pic>
        <p:nvPicPr>
          <p:cNvPr id="222" name="Picture 112" descr=""/>
          <p:cNvPicPr/>
          <p:nvPr/>
        </p:nvPicPr>
        <p:blipFill>
          <a:blip r:embed="rId5"/>
          <a:stretch/>
        </p:blipFill>
        <p:spPr>
          <a:xfrm>
            <a:off x="3000240" y="5388840"/>
            <a:ext cx="499680" cy="705960"/>
          </a:xfrm>
          <a:prstGeom prst="rect">
            <a:avLst/>
          </a:prstGeom>
          <a:ln w="9360">
            <a:noFill/>
          </a:ln>
        </p:spPr>
      </p:pic>
      <p:sp>
        <p:nvSpPr>
          <p:cNvPr id="223" name="CustomShape 23"/>
          <p:cNvSpPr/>
          <p:nvPr/>
        </p:nvSpPr>
        <p:spPr>
          <a:xfrm>
            <a:off x="3645360" y="3858480"/>
            <a:ext cx="1672920" cy="3034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de-DE" sz="1400" spc="-1" strike="noStrike">
                <a:solidFill>
                  <a:srgbClr val="000000"/>
                </a:solidFill>
                <a:uFill>
                  <a:solidFill>
                    <a:srgbClr val="ffffff"/>
                  </a:solidFill>
                </a:uFill>
                <a:latin typeface="Arial"/>
              </a:rPr>
              <a:t>Activities and roles</a:t>
            </a:r>
            <a:endParaRPr b="0" lang="de-DE" sz="1800" spc="-1" strike="noStrike">
              <a:solidFill>
                <a:srgbClr val="000000"/>
              </a:solidFill>
              <a:uFill>
                <a:solidFill>
                  <a:srgbClr val="ffffff"/>
                </a:solidFill>
              </a:uFill>
              <a:latin typeface="Arial"/>
            </a:endParaRPr>
          </a:p>
        </p:txBody>
      </p:sp>
      <p:sp>
        <p:nvSpPr>
          <p:cNvPr id="224" name="CustomShape 24"/>
          <p:cNvSpPr/>
          <p:nvPr/>
        </p:nvSpPr>
        <p:spPr>
          <a:xfrm>
            <a:off x="2071800" y="2142360"/>
            <a:ext cx="1999800" cy="729720"/>
          </a:xfrm>
          <a:prstGeom prst="rect">
            <a:avLst/>
          </a:prstGeom>
          <a:noFill/>
          <a:ln w="9360">
            <a:noFill/>
          </a:ln>
        </p:spPr>
        <p:style>
          <a:lnRef idx="0"/>
          <a:fillRef idx="0"/>
          <a:effectRef idx="0"/>
          <a:fontRef idx="minor"/>
        </p:style>
        <p:txBody>
          <a:bodyPr lIns="90000" rIns="90000" tIns="45000" bIns="45000"/>
          <a:p>
            <a:pPr algn="r">
              <a:lnSpc>
                <a:spcPct val="100000"/>
              </a:lnSpc>
            </a:pPr>
            <a:r>
              <a:rPr b="0" lang="de-DE" sz="1400" spc="-1" strike="noStrike">
                <a:solidFill>
                  <a:srgbClr val="0060a9"/>
                </a:solidFill>
                <a:uFill>
                  <a:solidFill>
                    <a:srgbClr val="ffffff"/>
                  </a:solidFill>
                </a:uFill>
                <a:latin typeface="Arial"/>
              </a:rPr>
              <a:t>e.g. Incident handling policy, change policy, security policy</a:t>
            </a:r>
            <a:endParaRPr b="0" lang="de-DE" sz="1800" spc="-1" strike="noStrike">
              <a:solidFill>
                <a:srgbClr val="000000"/>
              </a:solidFill>
              <a:uFill>
                <a:solidFill>
                  <a:srgbClr val="ffffff"/>
                </a:solidFill>
              </a:uFill>
              <a:latin typeface="Arial"/>
            </a:endParaRPr>
          </a:p>
        </p:txBody>
      </p:sp>
      <p:sp>
        <p:nvSpPr>
          <p:cNvPr id="225" name="CustomShape 25"/>
          <p:cNvSpPr/>
          <p:nvPr/>
        </p:nvSpPr>
        <p:spPr>
          <a:xfrm>
            <a:off x="571680" y="4023360"/>
            <a:ext cx="2642760" cy="729720"/>
          </a:xfrm>
          <a:prstGeom prst="rect">
            <a:avLst/>
          </a:prstGeom>
          <a:noFill/>
          <a:ln w="9360">
            <a:noFill/>
          </a:ln>
        </p:spPr>
        <p:style>
          <a:lnRef idx="0"/>
          <a:fillRef idx="0"/>
          <a:effectRef idx="0"/>
          <a:fontRef idx="minor"/>
        </p:style>
        <p:txBody>
          <a:bodyPr lIns="90000" rIns="90000" tIns="45000" bIns="45000"/>
          <a:p>
            <a:pPr>
              <a:lnSpc>
                <a:spcPct val="100000"/>
              </a:lnSpc>
            </a:pPr>
            <a:r>
              <a:rPr b="0" lang="de-DE" sz="1400" spc="-1" strike="noStrike">
                <a:solidFill>
                  <a:srgbClr val="0060a9"/>
                </a:solidFill>
                <a:uFill>
                  <a:solidFill>
                    <a:srgbClr val="ffffff"/>
                  </a:solidFill>
                </a:uFill>
                <a:latin typeface="Arial"/>
              </a:rPr>
              <a:t>e.g. incident management, change management, security management, …</a:t>
            </a:r>
            <a:endParaRPr b="0" lang="de-DE" sz="1800" spc="-1" strike="noStrike">
              <a:solidFill>
                <a:srgbClr val="000000"/>
              </a:solidFill>
              <a:uFill>
                <a:solidFill>
                  <a:srgbClr val="ffffff"/>
                </a:solidFill>
              </a:uFill>
              <a:latin typeface="Arial"/>
            </a:endParaRPr>
          </a:p>
        </p:txBody>
      </p:sp>
      <p:sp>
        <p:nvSpPr>
          <p:cNvPr id="226" name="CustomShape 26"/>
          <p:cNvSpPr/>
          <p:nvPr/>
        </p:nvSpPr>
        <p:spPr>
          <a:xfrm>
            <a:off x="5000760" y="5642640"/>
            <a:ext cx="2523600" cy="729720"/>
          </a:xfrm>
          <a:prstGeom prst="rect">
            <a:avLst/>
          </a:prstGeom>
          <a:noFill/>
          <a:ln w="9360">
            <a:noFill/>
          </a:ln>
        </p:spPr>
        <p:style>
          <a:lnRef idx="0"/>
          <a:fillRef idx="0"/>
          <a:effectRef idx="0"/>
          <a:fontRef idx="minor"/>
        </p:style>
        <p:txBody>
          <a:bodyPr lIns="90000" rIns="90000" tIns="45000" bIns="45000"/>
          <a:p>
            <a:pPr>
              <a:lnSpc>
                <a:spcPct val="100000"/>
              </a:lnSpc>
            </a:pPr>
            <a:r>
              <a:rPr b="0" lang="de-DE" sz="1400" spc="-1" strike="noStrike">
                <a:solidFill>
                  <a:srgbClr val="0060a9"/>
                </a:solidFill>
                <a:uFill>
                  <a:solidFill>
                    <a:srgbClr val="ffffff"/>
                  </a:solidFill>
                </a:uFill>
                <a:latin typeface="Arial"/>
              </a:rPr>
              <a:t>e.g. procedures for classifying and prioritizing incidents</a:t>
            </a:r>
            <a:endParaRPr b="0" lang="de-DE" sz="1800" spc="-1" strike="noStrike">
              <a:solidFill>
                <a:srgbClr val="000000"/>
              </a:solidFill>
              <a:uFill>
                <a:solidFill>
                  <a:srgbClr val="ffffff"/>
                </a:solidFill>
              </a:uFill>
              <a:latin typeface="Arial"/>
            </a:endParaRPr>
          </a:p>
        </p:txBody>
      </p:sp>
      <p:sp>
        <p:nvSpPr>
          <p:cNvPr id="227" name="CustomShape 27"/>
          <p:cNvSpPr/>
          <p:nvPr/>
        </p:nvSpPr>
        <p:spPr>
          <a:xfrm>
            <a:off x="1410840" y="5358600"/>
            <a:ext cx="1551240" cy="3034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de-DE" sz="1400" spc="-1" strike="noStrike">
                <a:solidFill>
                  <a:srgbClr val="000000"/>
                </a:solidFill>
                <a:uFill>
                  <a:solidFill>
                    <a:srgbClr val="ffffff"/>
                  </a:solidFill>
                </a:uFill>
                <a:latin typeface="Arial"/>
              </a:rPr>
              <a:t>Person (in a role)</a:t>
            </a:r>
            <a:endParaRPr b="0" lang="de-DE" sz="1800" spc="-1" strike="noStrike">
              <a:solidFill>
                <a:srgbClr val="000000"/>
              </a:solidFill>
              <a:uFill>
                <a:solidFill>
                  <a:srgbClr val="ffffff"/>
                </a:solidFill>
              </a:uFill>
              <a:latin typeface="Arial"/>
            </a:endParaRPr>
          </a:p>
        </p:txBody>
      </p:sp>
      <p:sp>
        <p:nvSpPr>
          <p:cNvPr id="228" name="Line 28"/>
          <p:cNvSpPr/>
          <p:nvPr/>
        </p:nvSpPr>
        <p:spPr>
          <a:xfrm flipH="1">
            <a:off x="4927320" y="4809240"/>
            <a:ext cx="1800" cy="1144440"/>
          </a:xfrm>
          <a:prstGeom prst="line">
            <a:avLst/>
          </a:prstGeom>
          <a:ln cap="rnd" w="9360">
            <a:solidFill>
              <a:schemeClr val="tx1"/>
            </a:solidFill>
            <a:custDash>
              <a:ds d="1000000" sp="400000"/>
            </a:custDash>
            <a:round/>
          </a:ln>
        </p:spPr>
        <p:style>
          <a:lnRef idx="0"/>
          <a:fillRef idx="0"/>
          <a:effectRef idx="0"/>
          <a:fontRef idx="minor"/>
        </p:style>
      </p:sp>
      <p:sp>
        <p:nvSpPr>
          <p:cNvPr id="229" name="Line 29"/>
          <p:cNvSpPr/>
          <p:nvPr/>
        </p:nvSpPr>
        <p:spPr>
          <a:xfrm>
            <a:off x="714240" y="4809240"/>
            <a:ext cx="2857320" cy="1440"/>
          </a:xfrm>
          <a:prstGeom prst="line">
            <a:avLst/>
          </a:prstGeom>
          <a:ln cap="rnd" w="9360">
            <a:solidFill>
              <a:schemeClr val="tx1"/>
            </a:solidFill>
            <a:custDash>
              <a:ds d="1000000" sp="400000"/>
            </a:custDash>
            <a:round/>
          </a:ln>
        </p:spPr>
        <p:style>
          <a:lnRef idx="0"/>
          <a:fillRef idx="0"/>
          <a:effectRef idx="0"/>
          <a:fontRef idx="minor"/>
        </p:style>
      </p:sp>
      <p:sp>
        <p:nvSpPr>
          <p:cNvPr id="230" name="Line 30"/>
          <p:cNvSpPr/>
          <p:nvPr/>
        </p:nvSpPr>
        <p:spPr>
          <a:xfrm flipH="1">
            <a:off x="3570120" y="4809240"/>
            <a:ext cx="1440" cy="1143000"/>
          </a:xfrm>
          <a:prstGeom prst="line">
            <a:avLst/>
          </a:prstGeom>
          <a:ln cap="rnd" w="9360">
            <a:solidFill>
              <a:schemeClr val="tx1"/>
            </a:solidFill>
            <a:custDash>
              <a:ds d="1000000" sp="400000"/>
            </a:custDash>
            <a:round/>
          </a:ln>
        </p:spPr>
        <p:style>
          <a:lnRef idx="0"/>
          <a:fillRef idx="0"/>
          <a:effectRef idx="0"/>
          <a:fontRef idx="minor"/>
        </p:style>
      </p:sp>
      <p:sp>
        <p:nvSpPr>
          <p:cNvPr id="231" name="Line 31"/>
          <p:cNvSpPr/>
          <p:nvPr/>
        </p:nvSpPr>
        <p:spPr>
          <a:xfrm>
            <a:off x="3571560" y="5952240"/>
            <a:ext cx="1357560" cy="1440"/>
          </a:xfrm>
          <a:prstGeom prst="line">
            <a:avLst/>
          </a:prstGeom>
          <a:ln cap="rnd" w="9360">
            <a:solidFill>
              <a:schemeClr val="tx1"/>
            </a:solidFill>
            <a:custDash>
              <a:ds d="1000000" sp="400000"/>
            </a:custDash>
            <a:round/>
          </a:ln>
        </p:spPr>
        <p:style>
          <a:lnRef idx="0"/>
          <a:fillRef idx="0"/>
          <a:effectRef idx="0"/>
          <a:fontRef idx="minor"/>
        </p:style>
      </p:sp>
      <p:sp>
        <p:nvSpPr>
          <p:cNvPr id="232" name="CustomShape 32"/>
          <p:cNvSpPr/>
          <p:nvPr/>
        </p:nvSpPr>
        <p:spPr>
          <a:xfrm>
            <a:off x="2714760" y="6072840"/>
            <a:ext cx="1071360" cy="303480"/>
          </a:xfrm>
          <a:prstGeom prst="rect">
            <a:avLst/>
          </a:prstGeom>
          <a:noFill/>
          <a:ln w="9360">
            <a:noFill/>
          </a:ln>
        </p:spPr>
        <p:style>
          <a:lnRef idx="0"/>
          <a:fillRef idx="0"/>
          <a:effectRef idx="0"/>
          <a:fontRef idx="minor"/>
        </p:style>
        <p:txBody>
          <a:bodyPr lIns="90000" rIns="90000" tIns="45000" bIns="45000"/>
          <a:p>
            <a:pPr algn="ctr">
              <a:lnSpc>
                <a:spcPct val="100000"/>
              </a:lnSpc>
            </a:pPr>
            <a:r>
              <a:rPr b="0" lang="de-DE" sz="1400" spc="-1" strike="noStrike">
                <a:solidFill>
                  <a:srgbClr val="0060a9"/>
                </a:solidFill>
                <a:uFill>
                  <a:solidFill>
                    <a:srgbClr val="ffffff"/>
                  </a:solidFill>
                </a:uFill>
                <a:latin typeface="Arial"/>
              </a:rPr>
              <a:t>applies</a:t>
            </a:r>
            <a:endParaRPr b="0" lang="de-DE" sz="1800" spc="-1" strike="noStrike">
              <a:solidFill>
                <a:srgbClr val="000000"/>
              </a:solidFill>
              <a:uFill>
                <a:solidFill>
                  <a:srgbClr val="ffffff"/>
                </a:solidFill>
              </a:uFill>
              <a:latin typeface="Arial"/>
            </a:endParaRPr>
          </a:p>
        </p:txBody>
      </p:sp>
    </p:spTree>
  </p:cSld>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4"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Change Management (CHM)</a:t>
            </a:r>
            <a:endParaRPr b="0" lang="en-US" sz="1800" spc="-1" strike="noStrike">
              <a:solidFill>
                <a:srgbClr val="000000"/>
              </a:solidFill>
              <a:uFill>
                <a:solidFill>
                  <a:srgbClr val="ffffff"/>
                </a:solidFill>
              </a:uFill>
              <a:latin typeface="Calibri"/>
            </a:endParaRPr>
          </a:p>
        </p:txBody>
      </p:sp>
      <p:sp>
        <p:nvSpPr>
          <p:cNvPr id="775" name="TextShape 2"/>
          <p:cNvSpPr txBox="1"/>
          <p:nvPr/>
        </p:nvSpPr>
        <p:spPr>
          <a:xfrm>
            <a:off x="6553080" y="6430680"/>
            <a:ext cx="2133360" cy="364680"/>
          </a:xfrm>
          <a:prstGeom prst="rect">
            <a:avLst/>
          </a:prstGeom>
          <a:noFill/>
          <a:ln>
            <a:noFill/>
          </a:ln>
        </p:spPr>
        <p:txBody>
          <a:bodyPr anchor="ctr"/>
          <a:p>
            <a:pPr algn="r">
              <a:lnSpc>
                <a:spcPct val="100000"/>
              </a:lnSpc>
            </a:pPr>
            <a:fld id="{FEDA873C-E977-431A-9C14-28044D18AFA2}"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776"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777"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778"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Objective</a:t>
            </a:r>
            <a:endParaRPr b="0" lang="de-DE" sz="1800" spc="-1" strike="noStrike">
              <a:solidFill>
                <a:srgbClr val="000000"/>
              </a:solidFill>
              <a:uFill>
                <a:solidFill>
                  <a:srgbClr val="ffffff"/>
                </a:solidFill>
              </a:uFill>
              <a:latin typeface="Arial"/>
            </a:endParaRPr>
          </a:p>
        </p:txBody>
      </p:sp>
      <p:sp>
        <p:nvSpPr>
          <p:cNvPr id="779" name="CustomShape 6"/>
          <p:cNvSpPr/>
          <p:nvPr/>
        </p:nvSpPr>
        <p:spPr>
          <a:xfrm>
            <a:off x="1445760" y="4448520"/>
            <a:ext cx="6326280" cy="91332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To ensure changes to CIs are planned, approved, implemented and reviewed in a controlled manner to avoid adverse impact of changes to services or the customers receiving services</a:t>
            </a:r>
            <a:endParaRPr b="0" lang="de-DE" sz="1800" spc="-1" strike="noStrike">
              <a:solidFill>
                <a:srgbClr val="000000"/>
              </a:solidFill>
              <a:uFill>
                <a:solidFill>
                  <a:srgbClr val="ffffff"/>
                </a:solidFill>
              </a:uFill>
              <a:latin typeface="Arial"/>
            </a:endParaRPr>
          </a:p>
        </p:txBody>
      </p:sp>
    </p:spTree>
  </p:cSld>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CHM: Important terms &amp; concepts</a:t>
            </a:r>
            <a:endParaRPr b="0" lang="en-US" sz="1800" spc="-1" strike="noStrike">
              <a:solidFill>
                <a:srgbClr val="000000"/>
              </a:solidFill>
              <a:uFill>
                <a:solidFill>
                  <a:srgbClr val="ffffff"/>
                </a:solidFill>
              </a:uFill>
              <a:latin typeface="Calibri"/>
            </a:endParaRPr>
          </a:p>
        </p:txBody>
      </p:sp>
      <p:sp>
        <p:nvSpPr>
          <p:cNvPr id="781"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782" name="TextShape 3"/>
          <p:cNvSpPr txBox="1"/>
          <p:nvPr/>
        </p:nvSpPr>
        <p:spPr>
          <a:xfrm>
            <a:off x="6553080" y="6430680"/>
            <a:ext cx="2133360" cy="364680"/>
          </a:xfrm>
          <a:prstGeom prst="rect">
            <a:avLst/>
          </a:prstGeom>
          <a:noFill/>
          <a:ln>
            <a:noFill/>
          </a:ln>
        </p:spPr>
        <p:txBody>
          <a:bodyPr anchor="ctr"/>
          <a:p>
            <a:pPr algn="r">
              <a:lnSpc>
                <a:spcPct val="100000"/>
              </a:lnSpc>
            </a:pPr>
            <a:fld id="{F619F9C3-AA3A-4D3B-9D10-6A4103C5028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783" name="Table 4"/>
          <p:cNvGraphicFramePr/>
          <p:nvPr/>
        </p:nvGraphicFramePr>
        <p:xfrm>
          <a:off x="457200" y="1696680"/>
          <a:ext cx="8229240" cy="74160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07760">
                <a:tc>
                  <a:txBody>
                    <a:bodyPr lIns="68400" rIns="68400" tIns="0" bIns="0"/>
                    <a:p>
                      <a:pPr>
                        <a:lnSpc>
                          <a:spcPct val="100000"/>
                        </a:lnSpc>
                      </a:pPr>
                      <a:r>
                        <a:rPr b="0" lang="de-DE" sz="2000" spc="-1" strike="noStrike">
                          <a:solidFill>
                            <a:srgbClr val="000000"/>
                          </a:solidFill>
                          <a:uFill>
                            <a:solidFill>
                              <a:srgbClr val="ffffff"/>
                            </a:solidFill>
                          </a:uFill>
                          <a:latin typeface="Calibri"/>
                        </a:rPr>
                        <a:t>Request for change: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Documented proposal for a </a:t>
                      </a:r>
                      <a:r>
                        <a:rPr b="0" i="1" lang="de-DE" sz="1800" spc="-1" strike="noStrike">
                          <a:solidFill>
                            <a:srgbClr val="000000"/>
                          </a:solidFill>
                          <a:uFill>
                            <a:solidFill>
                              <a:srgbClr val="ffffff"/>
                            </a:solidFill>
                          </a:uFill>
                          <a:latin typeface="Calibri"/>
                        </a:rPr>
                        <a:t>change</a:t>
                      </a:r>
                      <a:r>
                        <a:rPr b="0" lang="de-DE" sz="1800" spc="-1" strike="noStrike">
                          <a:solidFill>
                            <a:srgbClr val="000000"/>
                          </a:solidFill>
                          <a:uFill>
                            <a:solidFill>
                              <a:srgbClr val="ffffff"/>
                            </a:solidFill>
                          </a:uFill>
                          <a:latin typeface="Calibri"/>
                        </a:rPr>
                        <a:t> to be made to one or more </a:t>
                      </a:r>
                      <a:r>
                        <a:rPr b="0" i="1" lang="de-DE" sz="1800" spc="-1" strike="noStrike">
                          <a:solidFill>
                            <a:srgbClr val="000000"/>
                          </a:solidFill>
                          <a:uFill>
                            <a:solidFill>
                              <a:srgbClr val="ffffff"/>
                            </a:solidFill>
                          </a:uFill>
                          <a:latin typeface="Calibri"/>
                        </a:rPr>
                        <a:t>configuration items (CIs)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784" name="Table 5"/>
          <p:cNvGraphicFramePr/>
          <p:nvPr/>
        </p:nvGraphicFramePr>
        <p:xfrm>
          <a:off x="457200" y="3018600"/>
          <a:ext cx="8229240" cy="911520"/>
        </p:xfrm>
        <a:graphic>
          <a:graphicData uri="http://schemas.openxmlformats.org/drawingml/2006/table">
            <a:tbl>
              <a:tblPr/>
              <a:tblGrid>
                <a:gridCol w="8229600"/>
              </a:tblGrid>
              <a:tr h="1987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12800">
                <a:tc>
                  <a:txBody>
                    <a:bodyPr lIns="68400" rIns="68400" tIns="0" bIns="0"/>
                    <a:p>
                      <a:pPr>
                        <a:lnSpc>
                          <a:spcPct val="100000"/>
                        </a:lnSpc>
                      </a:pPr>
                      <a:r>
                        <a:rPr b="0" lang="de-DE" sz="2000" spc="-1" strike="noStrike">
                          <a:solidFill>
                            <a:srgbClr val="000000"/>
                          </a:solidFill>
                          <a:uFill>
                            <a:solidFill>
                              <a:srgbClr val="ffffff"/>
                            </a:solidFill>
                          </a:uFill>
                          <a:latin typeface="Calibri"/>
                        </a:rPr>
                        <a:t>Change: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Alteration (such as addition, removal, modification, replacement) of a </a:t>
                      </a:r>
                      <a:r>
                        <a:rPr b="0" i="1" lang="de-DE" sz="1800" spc="-1" strike="noStrike">
                          <a:solidFill>
                            <a:srgbClr val="000000"/>
                          </a:solidFill>
                          <a:uFill>
                            <a:solidFill>
                              <a:srgbClr val="ffffff"/>
                            </a:solidFill>
                          </a:uFill>
                          <a:latin typeface="Calibri"/>
                        </a:rPr>
                        <a:t>configuration item (CI) </a:t>
                      </a:r>
                      <a:r>
                        <a:rPr b="0" lang="de-DE" sz="1800" spc="-1" strike="noStrike">
                          <a:solidFill>
                            <a:srgbClr val="000000"/>
                          </a:solidFill>
                          <a:uFill>
                            <a:solidFill>
                              <a:srgbClr val="ffffff"/>
                            </a:solidFill>
                          </a:uFill>
                          <a:latin typeface="Calibri"/>
                        </a:rPr>
                        <a:t>that contributes to providing one or more </a:t>
                      </a:r>
                      <a:r>
                        <a:rPr b="0" i="1" lang="de-DE" sz="1800" spc="-1" strike="noStrike">
                          <a:solidFill>
                            <a:srgbClr val="000000"/>
                          </a:solidFill>
                          <a:uFill>
                            <a:solidFill>
                              <a:srgbClr val="ffffff"/>
                            </a:solidFill>
                          </a:uFill>
                          <a:latin typeface="Calibri"/>
                        </a:rPr>
                        <a:t>services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CHM: Requirements according to FitSM-1</a:t>
            </a:r>
            <a:endParaRPr b="0" lang="en-US" sz="1800" spc="-1" strike="noStrike">
              <a:solidFill>
                <a:srgbClr val="000000"/>
              </a:solidFill>
              <a:uFill>
                <a:solidFill>
                  <a:srgbClr val="ffffff"/>
                </a:solidFill>
              </a:uFill>
              <a:latin typeface="Calibri"/>
            </a:endParaRPr>
          </a:p>
        </p:txBody>
      </p:sp>
      <p:sp>
        <p:nvSpPr>
          <p:cNvPr id="786" name="TextShape 2"/>
          <p:cNvSpPr txBox="1"/>
          <p:nvPr/>
        </p:nvSpPr>
        <p:spPr>
          <a:xfrm>
            <a:off x="6553080" y="6430680"/>
            <a:ext cx="2133360" cy="364680"/>
          </a:xfrm>
          <a:prstGeom prst="rect">
            <a:avLst/>
          </a:prstGeom>
          <a:noFill/>
          <a:ln>
            <a:noFill/>
          </a:ln>
        </p:spPr>
        <p:txBody>
          <a:bodyPr anchor="ctr"/>
          <a:p>
            <a:pPr algn="r">
              <a:lnSpc>
                <a:spcPct val="100000"/>
              </a:lnSpc>
            </a:pPr>
            <a:fld id="{A0436F97-4BBA-44A1-BB2A-6536C4E6D5C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787" name="TextShape 3"/>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graphicFrame>
        <p:nvGraphicFramePr>
          <p:cNvPr id="788" name="Table 4"/>
          <p:cNvGraphicFramePr/>
          <p:nvPr/>
        </p:nvGraphicFramePr>
        <p:xfrm>
          <a:off x="457200" y="1697040"/>
          <a:ext cx="8229240" cy="360000"/>
        </p:xfrm>
        <a:graphic>
          <a:graphicData uri="http://schemas.openxmlformats.org/drawingml/2006/table">
            <a:tbl>
              <a:tblPr/>
              <a:tblGrid>
                <a:gridCol w="8229600"/>
              </a:tblGrid>
              <a:tr h="0">
                <a:tc>
                  <a:txBody>
                    <a:bodyPr lIns="96480" rIns="96480" tIns="0" bIns="0"/>
                    <a:p>
                      <a:pPr>
                        <a:lnSpc>
                          <a:spcPct val="100000"/>
                        </a:lnSpc>
                      </a:pPr>
                      <a:r>
                        <a:rPr b="0" lang="de-DE" sz="1600" spc="-1" strike="noStrike">
                          <a:solidFill>
                            <a:srgbClr val="ffffff"/>
                          </a:solidFill>
                          <a:uFill>
                            <a:solidFill>
                              <a:srgbClr val="ffffff"/>
                            </a:solidFill>
                          </a:uFill>
                          <a:latin typeface="Calibri"/>
                          <a:ea typeface="MS Gothic"/>
                        </a:rPr>
                        <a:t>PR12 Change Management</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0">
                <a:tc>
                  <a:txBody>
                    <a:bodyPr lIns="96480" rIns="9648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0">
                <a:tc>
                  <a:txBody>
                    <a:bodyPr lIns="96480" rIns="9648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PR12.1 All changes shall be registered and classified in a consistent manner.</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PR12.2 All changes shall be assessed and approved in a consistent manner.</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PR12.3 All changes shall be subject to a post implementation review and closed in a consistent manner.</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PR12.4 There shall be a definition of emergency changes and a consistent approach to managing them.</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PR12.5 In making decisions on the acceptance of requests for change, the benefits, risks, potential impact to services and customers and technical feasibility shall be taken into consideration.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PR12.6 A schedule of changes shall be maintained. It shall contain details of approved changes, and proposed deployment dates, which shall be communicated to interested parties.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PR12.7 For changes of high impact or high risk, the steps required to reverse an unsuccessful change or remedy any negative effects shall be planned and tested.</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CHM: Initial process setup</a:t>
            </a:r>
            <a:endParaRPr b="0" lang="en-US" sz="1800" spc="-1" strike="noStrike">
              <a:solidFill>
                <a:srgbClr val="000000"/>
              </a:solidFill>
              <a:uFill>
                <a:solidFill>
                  <a:srgbClr val="ffffff"/>
                </a:solidFill>
              </a:uFill>
              <a:latin typeface="Calibri"/>
            </a:endParaRPr>
          </a:p>
        </p:txBody>
      </p:sp>
      <p:graphicFrame>
        <p:nvGraphicFramePr>
          <p:cNvPr id="790" name="Table 2"/>
          <p:cNvGraphicFramePr/>
          <p:nvPr/>
        </p:nvGraphicFramePr>
        <p:xfrm>
          <a:off x="457200" y="1697040"/>
          <a:ext cx="8229240" cy="11120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Initial activities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Typical results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098000">
                <a:tc>
                  <a:txBody>
                    <a:bodyPr/>
                    <a:p>
                      <a:pPr>
                        <a:lnSpc>
                          <a:spcPct val="100000"/>
                        </a:lnSpc>
                      </a:pPr>
                      <a:r>
                        <a:rPr b="0" lang="de-DE" sz="1600" spc="-1" strike="noStrike">
                          <a:solidFill>
                            <a:srgbClr val="000000"/>
                          </a:solidFill>
                          <a:uFill>
                            <a:solidFill>
                              <a:srgbClr val="ffffff"/>
                            </a:solidFill>
                          </a:uFill>
                          <a:latin typeface="Calibri"/>
                        </a:rPr>
                        <a:t>Set up a tool (e.g. ticket / workflow tool) supporting the recording and handling (including classification, evaluation, approval, implementation, post implementation review) of requested and approved changes.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Initial (empty) RFC / change recording system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500480">
                <a:tc>
                  <a:txBody>
                    <a:bodyPr/>
                    <a:p>
                      <a:pPr>
                        <a:lnSpc>
                          <a:spcPct val="100000"/>
                        </a:lnSpc>
                      </a:pPr>
                      <a:r>
                        <a:rPr b="0" lang="de-DE" sz="1600" spc="-1" strike="noStrike">
                          <a:solidFill>
                            <a:srgbClr val="000000"/>
                          </a:solidFill>
                          <a:uFill>
                            <a:solidFill>
                              <a:srgbClr val="ffffff"/>
                            </a:solidFill>
                          </a:uFill>
                          <a:latin typeface="Calibri"/>
                        </a:rPr>
                        <a:t>Define a standardized and repeatable way of recording requests for changes (RFCs) and resulting approved changes that specifies the sources and channels through which RFCs may be raised, the required format of an RFC, and the way in which the RFC is recorded in the recording system.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Generic template(s) for change records; procedure for recording requests for changes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791" name="TextShape 3"/>
          <p:cNvSpPr txBox="1"/>
          <p:nvPr/>
        </p:nvSpPr>
        <p:spPr>
          <a:xfrm>
            <a:off x="6553080" y="6430680"/>
            <a:ext cx="2133360" cy="364680"/>
          </a:xfrm>
          <a:prstGeom prst="rect">
            <a:avLst/>
          </a:prstGeom>
          <a:noFill/>
          <a:ln>
            <a:noFill/>
          </a:ln>
        </p:spPr>
        <p:txBody>
          <a:bodyPr anchor="ctr"/>
          <a:p>
            <a:pPr algn="r">
              <a:lnSpc>
                <a:spcPct val="100000"/>
              </a:lnSpc>
            </a:pPr>
            <a:fld id="{33281DD1-D6A6-4A87-8C5D-7C2FF715D3D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CHM: Initial process setup</a:t>
            </a:r>
            <a:endParaRPr b="0" lang="en-US" sz="1800" spc="-1" strike="noStrike">
              <a:solidFill>
                <a:srgbClr val="000000"/>
              </a:solidFill>
              <a:uFill>
                <a:solidFill>
                  <a:srgbClr val="ffffff"/>
                </a:solidFill>
              </a:uFill>
              <a:latin typeface="Calibri"/>
            </a:endParaRPr>
          </a:p>
        </p:txBody>
      </p:sp>
      <p:graphicFrame>
        <p:nvGraphicFramePr>
          <p:cNvPr id="793" name="Table 2"/>
          <p:cNvGraphicFramePr/>
          <p:nvPr/>
        </p:nvGraphicFramePr>
        <p:xfrm>
          <a:off x="457200" y="1697040"/>
          <a:ext cx="8229240" cy="11120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Initial activities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Typical results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098000">
                <a:tc>
                  <a:txBody>
                    <a:bodyPr/>
                    <a:p>
                      <a:pPr>
                        <a:lnSpc>
                          <a:spcPct val="100000"/>
                        </a:lnSpc>
                      </a:pPr>
                      <a:r>
                        <a:rPr b="0" lang="de-DE" sz="1600" spc="-1" strike="noStrike">
                          <a:solidFill>
                            <a:srgbClr val="000000"/>
                          </a:solidFill>
                          <a:uFill>
                            <a:solidFill>
                              <a:srgbClr val="ffffff"/>
                            </a:solidFill>
                          </a:uFill>
                          <a:latin typeface="Calibri"/>
                        </a:rPr>
                        <a:t>Define the criteria for identifying emergency changes, as well as a standardized and repeatable way of dealing with emergency changes from recording to closure, including an emergency change review.</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Criteria for identifying a emergency changes, emergency change procedure </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701720">
                <a:tc>
                  <a:txBody>
                    <a:bodyPr/>
                    <a:p>
                      <a:pPr>
                        <a:lnSpc>
                          <a:spcPct val="100000"/>
                        </a:lnSpc>
                      </a:pPr>
                      <a:r>
                        <a:rPr b="0" lang="de-DE" sz="1600" spc="-1" strike="noStrike">
                          <a:solidFill>
                            <a:srgbClr val="000000"/>
                          </a:solidFill>
                          <a:uFill>
                            <a:solidFill>
                              <a:srgbClr val="ffffff"/>
                            </a:solidFill>
                          </a:uFill>
                          <a:latin typeface="Calibri"/>
                        </a:rPr>
                        <a:t>Identify well-known and recurring changes (standard changes), and for each of them describe, where required, the concrete steps to be carried out in order to manage the respective change effectively from recording to closure (including the steps for implementing the change and ensuring adequate traceability and documentation).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List of standard changes; templates and / or procedures for handling them</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794" name="TextShape 3"/>
          <p:cNvSpPr txBox="1"/>
          <p:nvPr/>
        </p:nvSpPr>
        <p:spPr>
          <a:xfrm>
            <a:off x="6553080" y="6430680"/>
            <a:ext cx="2133360" cy="364680"/>
          </a:xfrm>
          <a:prstGeom prst="rect">
            <a:avLst/>
          </a:prstGeom>
          <a:noFill/>
          <a:ln>
            <a:noFill/>
          </a:ln>
        </p:spPr>
        <p:txBody>
          <a:bodyPr anchor="ctr"/>
          <a:p>
            <a:pPr algn="r">
              <a:lnSpc>
                <a:spcPct val="100000"/>
              </a:lnSpc>
            </a:pPr>
            <a:fld id="{AF8BC51D-BC1F-4393-B362-36D66A12702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CHM: Inputs &amp; outputs</a:t>
            </a:r>
            <a:endParaRPr b="0" lang="en-US" sz="1800" spc="-1" strike="noStrike">
              <a:solidFill>
                <a:srgbClr val="000000"/>
              </a:solidFill>
              <a:uFill>
                <a:solidFill>
                  <a:srgbClr val="ffffff"/>
                </a:solidFill>
              </a:uFill>
              <a:latin typeface="Calibri"/>
            </a:endParaRPr>
          </a:p>
        </p:txBody>
      </p:sp>
      <p:sp>
        <p:nvSpPr>
          <p:cNvPr id="796"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797"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76320" rIns="76320" tIns="76320" bIns="76320"/>
          <a:p>
            <a:pPr>
              <a:lnSpc>
                <a:spcPct val="90000"/>
              </a:lnSpc>
            </a:pPr>
            <a:r>
              <a:rPr b="0" lang="de-DE" sz="2000" spc="-1" strike="noStrike">
                <a:solidFill>
                  <a:srgbClr val="000000"/>
                </a:solidFill>
                <a:uFill>
                  <a:solidFill>
                    <a:srgbClr val="ffffff"/>
                  </a:solidFill>
                </a:uFill>
                <a:latin typeface="Calibri"/>
              </a:rPr>
              <a:t>Requests for changes (RFCs)</a:t>
            </a:r>
            <a:endParaRPr b="0" lang="de-DE" sz="1800" spc="-1" strike="noStrike">
              <a:solidFill>
                <a:srgbClr val="000000"/>
              </a:solidFill>
              <a:uFill>
                <a:solidFill>
                  <a:srgbClr val="ffffff"/>
                </a:solidFill>
              </a:uFill>
              <a:latin typeface="Arial"/>
            </a:endParaRPr>
          </a:p>
          <a:p>
            <a:pPr>
              <a:lnSpc>
                <a:spcPct val="90000"/>
              </a:lnSpc>
            </a:pPr>
            <a:r>
              <a:rPr b="0" lang="de-DE" sz="2000" spc="-1" strike="noStrike">
                <a:solidFill>
                  <a:srgbClr val="000000"/>
                </a:solidFill>
                <a:uFill>
                  <a:solidFill>
                    <a:srgbClr val="ffffff"/>
                  </a:solidFill>
                </a:uFill>
                <a:latin typeface="Calibri"/>
              </a:rPr>
              <a:t>Information on planned releases and deployments</a:t>
            </a:r>
            <a:endParaRPr b="0" lang="de-DE" sz="1800" spc="-1" strike="noStrike">
              <a:solidFill>
                <a:srgbClr val="000000"/>
              </a:solidFill>
              <a:uFill>
                <a:solidFill>
                  <a:srgbClr val="ffffff"/>
                </a:solidFill>
              </a:uFill>
              <a:latin typeface="Arial"/>
            </a:endParaRPr>
          </a:p>
        </p:txBody>
      </p:sp>
      <p:sp>
        <p:nvSpPr>
          <p:cNvPr id="798"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799"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76320" rIns="76320" tIns="76320" bIns="76320"/>
          <a:p>
            <a:pPr>
              <a:lnSpc>
                <a:spcPct val="90000"/>
              </a:lnSpc>
            </a:pPr>
            <a:r>
              <a:rPr b="0" lang="de-DE" sz="2000" spc="-1" strike="noStrike">
                <a:solidFill>
                  <a:srgbClr val="000000"/>
                </a:solidFill>
                <a:uFill>
                  <a:solidFill>
                    <a:srgbClr val="ffffff"/>
                  </a:solidFill>
                </a:uFill>
                <a:latin typeface="Calibri"/>
              </a:rPr>
              <a:t>Change records</a:t>
            </a:r>
            <a:endParaRPr b="0" lang="de-DE" sz="1800" spc="-1" strike="noStrike">
              <a:solidFill>
                <a:srgbClr val="000000"/>
              </a:solidFill>
              <a:uFill>
                <a:solidFill>
                  <a:srgbClr val="ffffff"/>
                </a:solidFill>
              </a:uFill>
              <a:latin typeface="Arial"/>
            </a:endParaRPr>
          </a:p>
          <a:p>
            <a:pPr>
              <a:lnSpc>
                <a:spcPct val="90000"/>
              </a:lnSpc>
            </a:pPr>
            <a:r>
              <a:rPr b="0" lang="de-DE" sz="2000" spc="-1" strike="noStrike">
                <a:solidFill>
                  <a:srgbClr val="000000"/>
                </a:solidFill>
                <a:uFill>
                  <a:solidFill>
                    <a:srgbClr val="ffffff"/>
                  </a:solidFill>
                </a:uFill>
                <a:latin typeface="Calibri"/>
              </a:rPr>
              <a:t>Up-to-date schedule of changes</a:t>
            </a:r>
            <a:endParaRPr b="0" lang="de-DE" sz="1800" spc="-1" strike="noStrike">
              <a:solidFill>
                <a:srgbClr val="000000"/>
              </a:solidFill>
              <a:uFill>
                <a:solidFill>
                  <a:srgbClr val="ffffff"/>
                </a:solidFill>
              </a:uFill>
              <a:latin typeface="Arial"/>
            </a:endParaRPr>
          </a:p>
          <a:p>
            <a:pPr>
              <a:lnSpc>
                <a:spcPct val="90000"/>
              </a:lnSpc>
            </a:pPr>
            <a:r>
              <a:rPr b="0" lang="de-DE" sz="2000" spc="-1" strike="noStrike">
                <a:solidFill>
                  <a:srgbClr val="000000"/>
                </a:solidFill>
                <a:uFill>
                  <a:solidFill>
                    <a:srgbClr val="ffffff"/>
                  </a:solidFill>
                </a:uFill>
                <a:latin typeface="Calibri"/>
              </a:rPr>
              <a:t>Post implementation review reports</a:t>
            </a:r>
            <a:endParaRPr b="0" lang="de-DE" sz="1800" spc="-1" strike="noStrike">
              <a:solidFill>
                <a:srgbClr val="000000"/>
              </a:solidFill>
              <a:uFill>
                <a:solidFill>
                  <a:srgbClr val="ffffff"/>
                </a:solidFill>
              </a:uFill>
              <a:latin typeface="Arial"/>
            </a:endParaRPr>
          </a:p>
          <a:p>
            <a:pPr>
              <a:lnSpc>
                <a:spcPct val="90000"/>
              </a:lnSpc>
            </a:pPr>
            <a:r>
              <a:rPr b="0" lang="de-DE" sz="2000" spc="-1" strike="noStrike">
                <a:solidFill>
                  <a:srgbClr val="000000"/>
                </a:solidFill>
                <a:uFill>
                  <a:solidFill>
                    <a:srgbClr val="ffffff"/>
                  </a:solidFill>
                </a:uFill>
                <a:latin typeface="Calibri"/>
              </a:rPr>
              <a:t>Up-to-date list of (pre-defined) standard changes and step-by-step-workflows for handling them</a:t>
            </a:r>
            <a:endParaRPr b="0" lang="de-DE" sz="1800" spc="-1" strike="noStrike">
              <a:solidFill>
                <a:srgbClr val="000000"/>
              </a:solidFill>
              <a:uFill>
                <a:solidFill>
                  <a:srgbClr val="ffffff"/>
                </a:solidFill>
              </a:uFill>
              <a:latin typeface="Arial"/>
            </a:endParaRPr>
          </a:p>
        </p:txBody>
      </p:sp>
      <p:sp>
        <p:nvSpPr>
          <p:cNvPr id="800" name="TextShape 6"/>
          <p:cNvSpPr txBox="1"/>
          <p:nvPr/>
        </p:nvSpPr>
        <p:spPr>
          <a:xfrm>
            <a:off x="6553080" y="6430680"/>
            <a:ext cx="2133360" cy="364680"/>
          </a:xfrm>
          <a:prstGeom prst="rect">
            <a:avLst/>
          </a:prstGeom>
          <a:noFill/>
          <a:ln>
            <a:noFill/>
          </a:ln>
        </p:spPr>
        <p:txBody>
          <a:bodyPr anchor="ctr"/>
          <a:p>
            <a:pPr algn="r">
              <a:lnSpc>
                <a:spcPct val="100000"/>
              </a:lnSpc>
            </a:pPr>
            <a:fld id="{4AC43802-5B76-492E-B52B-15605B8828B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CHM: Ongoing process activities</a:t>
            </a:r>
            <a:endParaRPr b="0" lang="en-US" sz="1800" spc="-1" strike="noStrike">
              <a:solidFill>
                <a:srgbClr val="000000"/>
              </a:solidFill>
              <a:uFill>
                <a:solidFill>
                  <a:srgbClr val="ffffff"/>
                </a:solidFill>
              </a:uFill>
              <a:latin typeface="Calibri"/>
            </a:endParaRPr>
          </a:p>
        </p:txBody>
      </p:sp>
      <p:sp>
        <p:nvSpPr>
          <p:cNvPr id="802"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Manage changes (including emergency changes)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Record an RFC</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Classify an RFC</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Evaluate an RFC</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Approve a change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Implement a change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Perform a post implementation review</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Maintain the list, descriptions and step-by-step workflows for well-known and recurring changes (standard changes)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Maintain the schedule of changes</a:t>
            </a: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p:txBody>
      </p:sp>
      <p:sp>
        <p:nvSpPr>
          <p:cNvPr id="803" name="TextShape 3"/>
          <p:cNvSpPr txBox="1"/>
          <p:nvPr/>
        </p:nvSpPr>
        <p:spPr>
          <a:xfrm>
            <a:off x="6553080" y="6430680"/>
            <a:ext cx="2133360" cy="364680"/>
          </a:xfrm>
          <a:prstGeom prst="rect">
            <a:avLst/>
          </a:prstGeom>
          <a:noFill/>
          <a:ln>
            <a:noFill/>
          </a:ln>
        </p:spPr>
        <p:txBody>
          <a:bodyPr anchor="ctr"/>
          <a:p>
            <a:pPr algn="r">
              <a:lnSpc>
                <a:spcPct val="100000"/>
              </a:lnSpc>
            </a:pPr>
            <a:fld id="{8FE31A77-224D-4482-96A4-200841AEC5B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4" name="CustomShape 1"/>
          <p:cNvSpPr/>
          <p:nvPr/>
        </p:nvSpPr>
        <p:spPr>
          <a:xfrm>
            <a:off x="1451880" y="4408200"/>
            <a:ext cx="6611760" cy="864360"/>
          </a:xfrm>
          <a:prstGeom prst="rect">
            <a:avLst/>
          </a:prstGeom>
          <a:noFill/>
          <a:ln>
            <a:round/>
          </a:ln>
        </p:spPr>
        <p:style>
          <a:lnRef idx="2">
            <a:schemeClr val="accent4"/>
          </a:lnRef>
          <a:fillRef idx="1">
            <a:schemeClr val="lt1"/>
          </a:fillRef>
          <a:effectRef idx="0">
            <a:schemeClr val="accent4"/>
          </a:effectRef>
          <a:fontRef idx="minor"/>
        </p:style>
      </p:sp>
      <p:sp>
        <p:nvSpPr>
          <p:cNvPr id="805" name="CustomShape 2"/>
          <p:cNvSpPr/>
          <p:nvPr/>
        </p:nvSpPr>
        <p:spPr>
          <a:xfrm>
            <a:off x="5813280" y="4574880"/>
            <a:ext cx="2115000" cy="549360"/>
          </a:xfrm>
          <a:prstGeom prst="rect">
            <a:avLst/>
          </a:prstGeom>
          <a:noFill/>
          <a:ln w="12600">
            <a:noFill/>
          </a:ln>
        </p:spPr>
        <p:style>
          <a:lnRef idx="0"/>
          <a:fillRef idx="0"/>
          <a:effectRef idx="0"/>
          <a:fontRef idx="minor"/>
        </p:style>
        <p:txBody>
          <a:bodyPr wrap="none" lIns="0" rIns="0" tIns="0" bIns="0" anchor="ctr"/>
          <a:p>
            <a:pPr algn="r">
              <a:lnSpc>
                <a:spcPct val="100000"/>
              </a:lnSpc>
            </a:pPr>
            <a:r>
              <a:rPr b="0" lang="de-DE" sz="1800" spc="-1" strike="noStrike">
                <a:solidFill>
                  <a:srgbClr val="000000"/>
                </a:solidFill>
                <a:uFill>
                  <a:solidFill>
                    <a:srgbClr val="ffffff"/>
                  </a:solidFill>
                </a:uFill>
                <a:latin typeface="Calibri"/>
              </a:rPr>
              <a:t>Release &amp; Deployment</a:t>
            </a:r>
            <a:endParaRPr b="0" lang="de-DE" sz="1800" spc="-1" strike="noStrike">
              <a:solidFill>
                <a:srgbClr val="000000"/>
              </a:solidFill>
              <a:uFill>
                <a:solidFill>
                  <a:srgbClr val="ffffff"/>
                </a:solidFill>
              </a:uFill>
              <a:latin typeface="Arial"/>
            </a:endParaRPr>
          </a:p>
          <a:p>
            <a:pPr algn="r">
              <a:lnSpc>
                <a:spcPct val="100000"/>
              </a:lnSpc>
            </a:pPr>
            <a:r>
              <a:rPr b="0" lang="de-DE" sz="1800" spc="-1" strike="noStrike">
                <a:solidFill>
                  <a:srgbClr val="000000"/>
                </a:solidFill>
                <a:uFill>
                  <a:solidFill>
                    <a:srgbClr val="ffffff"/>
                  </a:solidFill>
                </a:uFill>
                <a:latin typeface="Calibri"/>
              </a:rPr>
              <a:t>Management</a:t>
            </a:r>
            <a:endParaRPr b="0" lang="de-DE" sz="1800" spc="-1" strike="noStrike">
              <a:solidFill>
                <a:srgbClr val="000000"/>
              </a:solidFill>
              <a:uFill>
                <a:solidFill>
                  <a:srgbClr val="ffffff"/>
                </a:solidFill>
              </a:uFill>
              <a:latin typeface="Arial"/>
            </a:endParaRPr>
          </a:p>
        </p:txBody>
      </p:sp>
      <p:sp>
        <p:nvSpPr>
          <p:cNvPr id="806" name="CustomShape 3"/>
          <p:cNvSpPr/>
          <p:nvPr/>
        </p:nvSpPr>
        <p:spPr>
          <a:xfrm>
            <a:off x="2949480" y="2190600"/>
            <a:ext cx="47808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Filter</a:t>
            </a:r>
            <a:endParaRPr b="0" lang="de-DE" sz="1800" spc="-1" strike="noStrike">
              <a:solidFill>
                <a:srgbClr val="000000"/>
              </a:solidFill>
              <a:uFill>
                <a:solidFill>
                  <a:srgbClr val="ffffff"/>
                </a:solidFill>
              </a:uFill>
              <a:latin typeface="Arial"/>
            </a:endParaRPr>
          </a:p>
        </p:txBody>
      </p:sp>
      <p:sp>
        <p:nvSpPr>
          <p:cNvPr id="807" name="Line 4"/>
          <p:cNvSpPr/>
          <p:nvPr/>
        </p:nvSpPr>
        <p:spPr>
          <a:xfrm>
            <a:off x="3162960" y="3341520"/>
            <a:ext cx="2160" cy="339840"/>
          </a:xfrm>
          <a:prstGeom prst="line">
            <a:avLst/>
          </a:prstGeom>
          <a:ln w="25560">
            <a:solidFill>
              <a:schemeClr val="tx1"/>
            </a:solidFill>
            <a:round/>
            <a:tailEnd len="med" type="triangle" w="med"/>
          </a:ln>
        </p:spPr>
        <p:style>
          <a:lnRef idx="0"/>
          <a:fillRef idx="0"/>
          <a:effectRef idx="0"/>
          <a:fontRef idx="minor"/>
        </p:style>
      </p:sp>
      <p:sp>
        <p:nvSpPr>
          <p:cNvPr id="808" name="CustomShape 5"/>
          <p:cNvSpPr/>
          <p:nvPr/>
        </p:nvSpPr>
        <p:spPr>
          <a:xfrm>
            <a:off x="1900800" y="2118240"/>
            <a:ext cx="252504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809" name="CustomShape 6"/>
          <p:cNvSpPr/>
          <p:nvPr/>
        </p:nvSpPr>
        <p:spPr>
          <a:xfrm>
            <a:off x="2806920" y="2205000"/>
            <a:ext cx="75096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Register</a:t>
            </a:r>
            <a:endParaRPr b="0" lang="de-DE" sz="1800" spc="-1" strike="noStrike">
              <a:solidFill>
                <a:srgbClr val="000000"/>
              </a:solidFill>
              <a:uFill>
                <a:solidFill>
                  <a:srgbClr val="ffffff"/>
                </a:solidFill>
              </a:uFill>
              <a:latin typeface="Arial"/>
            </a:endParaRPr>
          </a:p>
        </p:txBody>
      </p:sp>
      <p:sp>
        <p:nvSpPr>
          <p:cNvPr id="810" name="CustomShape 7"/>
          <p:cNvSpPr/>
          <p:nvPr/>
        </p:nvSpPr>
        <p:spPr>
          <a:xfrm>
            <a:off x="1900800" y="3689280"/>
            <a:ext cx="252612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811" name="CustomShape 8"/>
          <p:cNvSpPr/>
          <p:nvPr/>
        </p:nvSpPr>
        <p:spPr>
          <a:xfrm>
            <a:off x="2359080" y="3776400"/>
            <a:ext cx="164988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Assess &amp; Approve</a:t>
            </a:r>
            <a:endParaRPr b="0" lang="de-DE" sz="1800" spc="-1" strike="noStrike">
              <a:solidFill>
                <a:srgbClr val="000000"/>
              </a:solidFill>
              <a:uFill>
                <a:solidFill>
                  <a:srgbClr val="ffffff"/>
                </a:solidFill>
              </a:uFill>
              <a:latin typeface="Arial"/>
            </a:endParaRPr>
          </a:p>
        </p:txBody>
      </p:sp>
      <p:sp>
        <p:nvSpPr>
          <p:cNvPr id="812" name="Line 9"/>
          <p:cNvSpPr/>
          <p:nvPr/>
        </p:nvSpPr>
        <p:spPr>
          <a:xfrm flipH="1">
            <a:off x="3161880" y="2565000"/>
            <a:ext cx="1080" cy="337680"/>
          </a:xfrm>
          <a:prstGeom prst="line">
            <a:avLst/>
          </a:prstGeom>
          <a:ln w="25560">
            <a:solidFill>
              <a:schemeClr val="tx1"/>
            </a:solidFill>
            <a:round/>
            <a:tailEnd len="med" type="triangle" w="med"/>
          </a:ln>
        </p:spPr>
        <p:style>
          <a:lnRef idx="0"/>
          <a:fillRef idx="0"/>
          <a:effectRef idx="0"/>
          <a:fontRef idx="minor"/>
        </p:style>
      </p:sp>
      <p:sp>
        <p:nvSpPr>
          <p:cNvPr id="813" name="CustomShape 10"/>
          <p:cNvSpPr/>
          <p:nvPr/>
        </p:nvSpPr>
        <p:spPr>
          <a:xfrm>
            <a:off x="1900800" y="2898000"/>
            <a:ext cx="252504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814" name="CustomShape 11"/>
          <p:cNvSpPr/>
          <p:nvPr/>
        </p:nvSpPr>
        <p:spPr>
          <a:xfrm>
            <a:off x="2844720" y="2985120"/>
            <a:ext cx="69156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Classify</a:t>
            </a:r>
            <a:endParaRPr b="0" lang="de-DE" sz="1800" spc="-1" strike="noStrike">
              <a:solidFill>
                <a:srgbClr val="000000"/>
              </a:solidFill>
              <a:uFill>
                <a:solidFill>
                  <a:srgbClr val="ffffff"/>
                </a:solidFill>
              </a:uFill>
              <a:latin typeface="Arial"/>
            </a:endParaRPr>
          </a:p>
        </p:txBody>
      </p:sp>
      <p:sp>
        <p:nvSpPr>
          <p:cNvPr id="815" name="CustomShape 12"/>
          <p:cNvSpPr/>
          <p:nvPr/>
        </p:nvSpPr>
        <p:spPr>
          <a:xfrm>
            <a:off x="1900800" y="4624200"/>
            <a:ext cx="252612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816" name="CustomShape 13"/>
          <p:cNvSpPr/>
          <p:nvPr/>
        </p:nvSpPr>
        <p:spPr>
          <a:xfrm>
            <a:off x="2678040" y="4711320"/>
            <a:ext cx="101916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Implement</a:t>
            </a:r>
            <a:endParaRPr b="0" lang="de-DE" sz="1800" spc="-1" strike="noStrike">
              <a:solidFill>
                <a:srgbClr val="000000"/>
              </a:solidFill>
              <a:uFill>
                <a:solidFill>
                  <a:srgbClr val="ffffff"/>
                </a:solidFill>
              </a:uFill>
              <a:latin typeface="Arial"/>
            </a:endParaRPr>
          </a:p>
        </p:txBody>
      </p:sp>
      <p:sp>
        <p:nvSpPr>
          <p:cNvPr id="817" name="CustomShape 14"/>
          <p:cNvSpPr/>
          <p:nvPr/>
        </p:nvSpPr>
        <p:spPr>
          <a:xfrm>
            <a:off x="1900800" y="5561280"/>
            <a:ext cx="252504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818" name="CustomShape 15"/>
          <p:cNvSpPr/>
          <p:nvPr/>
        </p:nvSpPr>
        <p:spPr>
          <a:xfrm>
            <a:off x="2617920" y="5643720"/>
            <a:ext cx="115308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Review (PIR)</a:t>
            </a:r>
            <a:endParaRPr b="0" lang="de-DE" sz="1800" spc="-1" strike="noStrike">
              <a:solidFill>
                <a:srgbClr val="000000"/>
              </a:solidFill>
              <a:uFill>
                <a:solidFill>
                  <a:srgbClr val="ffffff"/>
                </a:solidFill>
              </a:uFill>
              <a:latin typeface="Arial"/>
            </a:endParaRPr>
          </a:p>
        </p:txBody>
      </p:sp>
      <p:sp>
        <p:nvSpPr>
          <p:cNvPr id="819" name="Line 16"/>
          <p:cNvSpPr/>
          <p:nvPr/>
        </p:nvSpPr>
        <p:spPr>
          <a:xfrm>
            <a:off x="3162960" y="5064120"/>
            <a:ext cx="2160" cy="483840"/>
          </a:xfrm>
          <a:prstGeom prst="line">
            <a:avLst/>
          </a:prstGeom>
          <a:ln w="25560">
            <a:solidFill>
              <a:schemeClr val="tx1"/>
            </a:solidFill>
            <a:round/>
            <a:tailEnd len="med" type="triangle" w="med"/>
          </a:ln>
        </p:spPr>
        <p:style>
          <a:lnRef idx="0"/>
          <a:fillRef idx="0"/>
          <a:effectRef idx="0"/>
          <a:fontRef idx="minor"/>
        </p:style>
      </p:sp>
      <p:sp>
        <p:nvSpPr>
          <p:cNvPr id="820" name="CustomShape 17"/>
          <p:cNvSpPr/>
          <p:nvPr/>
        </p:nvSpPr>
        <p:spPr>
          <a:xfrm>
            <a:off x="263520" y="2120400"/>
            <a:ext cx="1188000" cy="429840"/>
          </a:xfrm>
          <a:custGeom>
            <a:avLst/>
            <a:gdLst/>
            <a:ahLst/>
            <a:rect l="l" t="t"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20000"/>
              <a:lumOff val="80000"/>
            </a:schemeClr>
          </a:solidFill>
          <a:ln w="25560">
            <a:solidFill>
              <a:schemeClr val="tx1"/>
            </a:solidFill>
            <a:miter/>
          </a:ln>
        </p:spPr>
        <p:style>
          <a:lnRef idx="0"/>
          <a:fillRef idx="0"/>
          <a:effectRef idx="0"/>
          <a:fontRef idx="minor"/>
        </p:style>
      </p:sp>
      <p:sp>
        <p:nvSpPr>
          <p:cNvPr id="821" name="CustomShape 18"/>
          <p:cNvSpPr/>
          <p:nvPr/>
        </p:nvSpPr>
        <p:spPr>
          <a:xfrm>
            <a:off x="691560" y="2163600"/>
            <a:ext cx="34992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000000"/>
                </a:solidFill>
                <a:uFill>
                  <a:solidFill>
                    <a:srgbClr val="ffffff"/>
                  </a:solidFill>
                </a:uFill>
                <a:latin typeface="Calibri"/>
              </a:rPr>
              <a:t>RFC</a:t>
            </a:r>
            <a:endParaRPr b="0" lang="de-DE" sz="1800" spc="-1" strike="noStrike">
              <a:solidFill>
                <a:srgbClr val="000000"/>
              </a:solidFill>
              <a:uFill>
                <a:solidFill>
                  <a:srgbClr val="ffffff"/>
                </a:solidFill>
              </a:uFill>
              <a:latin typeface="Arial"/>
            </a:endParaRPr>
          </a:p>
        </p:txBody>
      </p:sp>
      <p:sp>
        <p:nvSpPr>
          <p:cNvPr id="822" name="Line 19"/>
          <p:cNvSpPr/>
          <p:nvPr/>
        </p:nvSpPr>
        <p:spPr>
          <a:xfrm>
            <a:off x="1461960" y="2297880"/>
            <a:ext cx="428400" cy="1440"/>
          </a:xfrm>
          <a:prstGeom prst="line">
            <a:avLst/>
          </a:prstGeom>
          <a:ln w="25560">
            <a:solidFill>
              <a:schemeClr val="tx1"/>
            </a:solidFill>
            <a:round/>
            <a:tailEnd len="med" type="triangle" w="med"/>
          </a:ln>
        </p:spPr>
        <p:style>
          <a:lnRef idx="0"/>
          <a:fillRef idx="0"/>
          <a:effectRef idx="0"/>
          <a:fontRef idx="minor"/>
        </p:style>
      </p:sp>
      <p:sp>
        <p:nvSpPr>
          <p:cNvPr id="823" name="CustomShape 20"/>
          <p:cNvSpPr/>
          <p:nvPr/>
        </p:nvSpPr>
        <p:spPr>
          <a:xfrm>
            <a:off x="4943520" y="2898000"/>
            <a:ext cx="1930680" cy="1005840"/>
          </a:xfrm>
          <a:custGeom>
            <a:avLst/>
            <a:gdLst/>
            <a:ahLst/>
            <a:rect l="l" t="t" r="r" b="b"/>
            <a:pathLst>
              <a:path w="21600" h="21600">
                <a:moveTo>
                  <a:pt x="10800" y="0"/>
                </a:moveTo>
                <a:lnTo>
                  <a:pt x="0" y="10800"/>
                </a:lnTo>
                <a:lnTo>
                  <a:pt x="10800" y="21600"/>
                </a:lnTo>
                <a:lnTo>
                  <a:pt x="21600" y="10800"/>
                </a:lnTo>
                <a:close/>
                <a:moveTo>
                  <a:pt x="10800" y="0"/>
                </a:moveTo>
              </a:path>
            </a:pathLst>
          </a:custGeom>
          <a:solidFill>
            <a:schemeClr val="tx2">
              <a:lumMod val="20000"/>
              <a:lumOff val="80000"/>
            </a:schemeClr>
          </a:solidFill>
          <a:ln w="25560">
            <a:solidFill>
              <a:schemeClr val="tx1"/>
            </a:solidFill>
            <a:miter/>
          </a:ln>
        </p:spPr>
        <p:style>
          <a:lnRef idx="0"/>
          <a:fillRef idx="0"/>
          <a:effectRef idx="0"/>
          <a:fontRef idx="minor"/>
        </p:style>
      </p:sp>
      <p:sp>
        <p:nvSpPr>
          <p:cNvPr id="824" name="CustomShape 21"/>
          <p:cNvSpPr/>
          <p:nvPr/>
        </p:nvSpPr>
        <p:spPr>
          <a:xfrm>
            <a:off x="5424480" y="3272400"/>
            <a:ext cx="101160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000000"/>
                </a:solidFill>
                <a:uFill>
                  <a:solidFill>
                    <a:srgbClr val="ffffff"/>
                  </a:solidFill>
                </a:uFill>
                <a:latin typeface="Calibri"/>
              </a:rPr>
              <a:t>Approved?</a:t>
            </a:r>
            <a:endParaRPr b="0" lang="de-DE" sz="1800" spc="-1" strike="noStrike">
              <a:solidFill>
                <a:srgbClr val="000000"/>
              </a:solidFill>
              <a:uFill>
                <a:solidFill>
                  <a:srgbClr val="ffffff"/>
                </a:solidFill>
              </a:uFill>
              <a:latin typeface="Arial"/>
            </a:endParaRPr>
          </a:p>
        </p:txBody>
      </p:sp>
      <p:sp>
        <p:nvSpPr>
          <p:cNvPr id="825" name="CustomShape 22"/>
          <p:cNvSpPr/>
          <p:nvPr/>
        </p:nvSpPr>
        <p:spPr>
          <a:xfrm flipH="1" rot="10800000">
            <a:off x="4932360" y="3905640"/>
            <a:ext cx="497160" cy="501120"/>
          </a:xfrm>
          <a:custGeom>
            <a:avLst/>
            <a:gdLst/>
            <a:ahLst/>
            <a:rect l="l" t="t" r="r" b="b"/>
            <a:pathLst>
              <a:path w="21600" h="21600">
                <a:moveTo>
                  <a:pt x="0" y="0"/>
                </a:moveTo>
                <a:lnTo>
                  <a:pt x="10729" y="0"/>
                </a:lnTo>
                <a:lnTo>
                  <a:pt x="10729" y="21600"/>
                </a:lnTo>
                <a:lnTo>
                  <a:pt x="21600" y="21600"/>
                </a:lnTo>
              </a:path>
            </a:pathLst>
          </a:custGeom>
          <a:noFill/>
          <a:ln w="25560">
            <a:solidFill>
              <a:schemeClr val="tx1"/>
            </a:solidFill>
            <a:miter/>
            <a:tailEnd len="med" type="triangle" w="med"/>
          </a:ln>
        </p:spPr>
        <p:style>
          <a:lnRef idx="0"/>
          <a:fillRef idx="0"/>
          <a:effectRef idx="0"/>
          <a:fontRef idx="minor"/>
        </p:style>
      </p:sp>
      <p:sp>
        <p:nvSpPr>
          <p:cNvPr id="826" name="CustomShape 23"/>
          <p:cNvSpPr/>
          <p:nvPr/>
        </p:nvSpPr>
        <p:spPr>
          <a:xfrm>
            <a:off x="7529760" y="3115440"/>
            <a:ext cx="1336680" cy="572400"/>
          </a:xfrm>
          <a:prstGeom prst="rect">
            <a:avLst/>
          </a:prstGeom>
          <a:noFill/>
          <a:ln w="25560">
            <a:solidFill>
              <a:schemeClr val="tx1"/>
            </a:solidFill>
            <a:miter/>
          </a:ln>
        </p:spPr>
        <p:style>
          <a:lnRef idx="0"/>
          <a:fillRef idx="0"/>
          <a:effectRef idx="0"/>
          <a:fontRef idx="minor"/>
        </p:style>
      </p:sp>
      <p:sp>
        <p:nvSpPr>
          <p:cNvPr id="827" name="CustomShape 24"/>
          <p:cNvSpPr/>
          <p:nvPr/>
        </p:nvSpPr>
        <p:spPr>
          <a:xfrm>
            <a:off x="7869960" y="3126240"/>
            <a:ext cx="703800" cy="54936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000000"/>
                </a:solidFill>
                <a:uFill>
                  <a:solidFill>
                    <a:srgbClr val="ffffff"/>
                  </a:solidFill>
                </a:uFill>
                <a:latin typeface="Calibri"/>
              </a:rPr>
              <a:t>Change</a:t>
            </a:r>
            <a:endParaRPr b="0" lang="de-DE" sz="1800" spc="-1" strike="noStrike">
              <a:solidFill>
                <a:srgbClr val="000000"/>
              </a:solidFill>
              <a:uFill>
                <a:solidFill>
                  <a:srgbClr val="ffffff"/>
                </a:solidFill>
              </a:uFill>
              <a:latin typeface="Arial"/>
            </a:endParaRPr>
          </a:p>
          <a:p>
            <a:pPr algn="ctr">
              <a:lnSpc>
                <a:spcPct val="100000"/>
              </a:lnSpc>
            </a:pPr>
            <a:r>
              <a:rPr b="0" lang="de-DE" sz="1800" spc="-1" strike="noStrike">
                <a:solidFill>
                  <a:srgbClr val="000000"/>
                </a:solidFill>
                <a:uFill>
                  <a:solidFill>
                    <a:srgbClr val="ffffff"/>
                  </a:solidFill>
                </a:uFill>
                <a:latin typeface="Calibri"/>
              </a:rPr>
              <a:t>refused</a:t>
            </a:r>
            <a:endParaRPr b="0" lang="de-DE" sz="1800" spc="-1" strike="noStrike">
              <a:solidFill>
                <a:srgbClr val="000000"/>
              </a:solidFill>
              <a:uFill>
                <a:solidFill>
                  <a:srgbClr val="ffffff"/>
                </a:solidFill>
              </a:uFill>
              <a:latin typeface="Arial"/>
            </a:endParaRPr>
          </a:p>
        </p:txBody>
      </p:sp>
      <p:sp>
        <p:nvSpPr>
          <p:cNvPr id="828" name="Line 25"/>
          <p:cNvSpPr/>
          <p:nvPr/>
        </p:nvSpPr>
        <p:spPr>
          <a:xfrm>
            <a:off x="6884640" y="3403800"/>
            <a:ext cx="637920" cy="1080"/>
          </a:xfrm>
          <a:prstGeom prst="line">
            <a:avLst/>
          </a:prstGeom>
          <a:ln w="25560">
            <a:solidFill>
              <a:schemeClr val="tx1"/>
            </a:solidFill>
            <a:round/>
            <a:tailEnd len="med" type="triangle" w="med"/>
          </a:ln>
        </p:spPr>
        <p:style>
          <a:lnRef idx="0"/>
          <a:fillRef idx="0"/>
          <a:effectRef idx="0"/>
          <a:fontRef idx="minor"/>
        </p:style>
      </p:sp>
      <p:sp>
        <p:nvSpPr>
          <p:cNvPr id="829" name="CustomShape 26"/>
          <p:cNvSpPr/>
          <p:nvPr/>
        </p:nvSpPr>
        <p:spPr>
          <a:xfrm>
            <a:off x="7017120" y="3126600"/>
            <a:ext cx="269280" cy="274680"/>
          </a:xfrm>
          <a:prstGeom prst="rect">
            <a:avLst/>
          </a:prstGeom>
          <a:noFill/>
          <a:ln w="25560">
            <a:noFill/>
          </a:ln>
        </p:spPr>
        <p:style>
          <a:lnRef idx="0"/>
          <a:fillRef idx="0"/>
          <a:effectRef idx="0"/>
          <a:fontRef idx="minor"/>
        </p:style>
        <p:txBody>
          <a:bodyPr wrap="none" lIns="0" rIns="0" tIns="0" bIns="0"/>
          <a:p>
            <a:pPr algn="ctr">
              <a:lnSpc>
                <a:spcPct val="100000"/>
              </a:lnSpc>
            </a:pPr>
            <a:r>
              <a:rPr b="0" lang="de-DE" sz="1800" spc="-1" strike="noStrike">
                <a:solidFill>
                  <a:srgbClr val="000000"/>
                </a:solidFill>
                <a:uFill>
                  <a:solidFill>
                    <a:srgbClr val="ffffff"/>
                  </a:solidFill>
                </a:uFill>
                <a:latin typeface="Calibri"/>
              </a:rPr>
              <a:t>No</a:t>
            </a:r>
            <a:endParaRPr b="0" lang="de-DE" sz="1800" spc="-1" strike="noStrike">
              <a:solidFill>
                <a:srgbClr val="000000"/>
              </a:solidFill>
              <a:uFill>
                <a:solidFill>
                  <a:srgbClr val="ffffff"/>
                </a:solidFill>
              </a:uFill>
              <a:latin typeface="Arial"/>
            </a:endParaRPr>
          </a:p>
        </p:txBody>
      </p:sp>
      <p:sp>
        <p:nvSpPr>
          <p:cNvPr id="830" name="CustomShape 27"/>
          <p:cNvSpPr/>
          <p:nvPr/>
        </p:nvSpPr>
        <p:spPr>
          <a:xfrm rot="5400000">
            <a:off x="4186440" y="2889720"/>
            <a:ext cx="699480" cy="2746080"/>
          </a:xfrm>
          <a:custGeom>
            <a:avLst/>
            <a:gdLst/>
            <a:ahLst/>
            <a:rect l="l" t="t" r="r" b="b"/>
            <a:pathLst>
              <a:path w="21600" h="21600">
                <a:moveTo>
                  <a:pt x="0" y="0"/>
                </a:moveTo>
                <a:lnTo>
                  <a:pt x="10751" y="0"/>
                </a:lnTo>
                <a:lnTo>
                  <a:pt x="10751" y="21600"/>
                </a:lnTo>
                <a:lnTo>
                  <a:pt x="21600" y="21600"/>
                </a:lnTo>
              </a:path>
            </a:pathLst>
          </a:custGeom>
          <a:noFill/>
          <a:ln w="25560">
            <a:solidFill>
              <a:schemeClr val="tx1"/>
            </a:solidFill>
            <a:miter/>
            <a:tailEnd len="med" type="triangle" w="med"/>
          </a:ln>
        </p:spPr>
        <p:style>
          <a:lnRef idx="0"/>
          <a:fillRef idx="0"/>
          <a:effectRef idx="0"/>
          <a:fontRef idx="minor"/>
        </p:style>
      </p:sp>
      <p:sp>
        <p:nvSpPr>
          <p:cNvPr id="831" name="CustomShape 28"/>
          <p:cNvSpPr/>
          <p:nvPr/>
        </p:nvSpPr>
        <p:spPr>
          <a:xfrm>
            <a:off x="5963040" y="3916800"/>
            <a:ext cx="299880" cy="274680"/>
          </a:xfrm>
          <a:prstGeom prst="rect">
            <a:avLst/>
          </a:prstGeom>
          <a:noFill/>
          <a:ln w="25560">
            <a:noFill/>
          </a:ln>
        </p:spPr>
        <p:style>
          <a:lnRef idx="0"/>
          <a:fillRef idx="0"/>
          <a:effectRef idx="0"/>
          <a:fontRef idx="minor"/>
        </p:style>
        <p:txBody>
          <a:bodyPr wrap="none" lIns="0" rIns="0" tIns="0" bIns="0"/>
          <a:p>
            <a:pPr algn="ctr">
              <a:lnSpc>
                <a:spcPct val="100000"/>
              </a:lnSpc>
            </a:pPr>
            <a:r>
              <a:rPr b="0" lang="de-DE" sz="1800" spc="-1" strike="noStrike">
                <a:solidFill>
                  <a:srgbClr val="000000"/>
                </a:solidFill>
                <a:uFill>
                  <a:solidFill>
                    <a:srgbClr val="ffffff"/>
                  </a:solidFill>
                </a:uFill>
                <a:latin typeface="Calibri"/>
              </a:rPr>
              <a:t>Yes</a:t>
            </a:r>
            <a:endParaRPr b="0" lang="de-DE" sz="1800" spc="-1" strike="noStrike">
              <a:solidFill>
                <a:srgbClr val="000000"/>
              </a:solidFill>
              <a:uFill>
                <a:solidFill>
                  <a:srgbClr val="ffffff"/>
                </a:solidFill>
              </a:uFill>
              <a:latin typeface="Arial"/>
            </a:endParaRPr>
          </a:p>
        </p:txBody>
      </p:sp>
      <p:sp>
        <p:nvSpPr>
          <p:cNvPr id="832" name="CustomShape 29"/>
          <p:cNvSpPr/>
          <p:nvPr/>
        </p:nvSpPr>
        <p:spPr>
          <a:xfrm>
            <a:off x="1749960" y="5832000"/>
            <a:ext cx="360" cy="276840"/>
          </a:xfrm>
          <a:prstGeom prst="rect">
            <a:avLst/>
          </a:prstGeom>
          <a:noFill/>
          <a:ln w="12600">
            <a:noFill/>
          </a:ln>
        </p:spPr>
        <p:style>
          <a:lnRef idx="0"/>
          <a:fillRef idx="0"/>
          <a:effectRef idx="0"/>
          <a:fontRef idx="minor"/>
        </p:style>
      </p:sp>
      <p:sp>
        <p:nvSpPr>
          <p:cNvPr id="833" name="TextShape 30"/>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ea typeface="ＭＳ Ｐゴシック"/>
              </a:rPr>
              <a:t>CHM: Workflow</a:t>
            </a:r>
            <a:endParaRPr b="0" lang="en-US" sz="1800" spc="-1" strike="noStrike">
              <a:solidFill>
                <a:srgbClr val="000000"/>
              </a:solidFill>
              <a:uFill>
                <a:solidFill>
                  <a:srgbClr val="ffffff"/>
                </a:solidFill>
              </a:uFill>
              <a:latin typeface="Calibri"/>
            </a:endParaRPr>
          </a:p>
        </p:txBody>
      </p:sp>
      <p:sp>
        <p:nvSpPr>
          <p:cNvPr id="834" name="TextShape 31"/>
          <p:cNvSpPr txBox="1"/>
          <p:nvPr/>
        </p:nvSpPr>
        <p:spPr>
          <a:xfrm>
            <a:off x="6553080" y="6430680"/>
            <a:ext cx="2133360" cy="364680"/>
          </a:xfrm>
          <a:prstGeom prst="rect">
            <a:avLst/>
          </a:prstGeom>
          <a:noFill/>
          <a:ln>
            <a:noFill/>
          </a:ln>
        </p:spPr>
        <p:txBody>
          <a:bodyPr anchor="ctr"/>
          <a:p>
            <a:pPr algn="r">
              <a:lnSpc>
                <a:spcPct val="100000"/>
              </a:lnSpc>
            </a:pPr>
            <a:fld id="{8E9BE281-E076-4FD9-8315-51CB3B5FB9D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CHM: Roles</a:t>
            </a:r>
            <a:endParaRPr b="0" lang="en-US" sz="1800" spc="-1" strike="noStrike">
              <a:solidFill>
                <a:srgbClr val="000000"/>
              </a:solidFill>
              <a:uFill>
                <a:solidFill>
                  <a:srgbClr val="ffffff"/>
                </a:solidFill>
              </a:uFill>
              <a:latin typeface="Calibri"/>
            </a:endParaRPr>
          </a:p>
        </p:txBody>
      </p:sp>
      <p:graphicFrame>
        <p:nvGraphicFramePr>
          <p:cNvPr id="836" name="Table 2"/>
          <p:cNvGraphicFramePr/>
          <p:nvPr/>
        </p:nvGraphicFramePr>
        <p:xfrm>
          <a:off x="457200" y="1697040"/>
          <a:ext cx="8229240" cy="1112040"/>
        </p:xfrm>
        <a:graphic>
          <a:graphicData uri="http://schemas.openxmlformats.org/drawingml/2006/table">
            <a:tbl>
              <a:tblPr/>
              <a:tblGrid>
                <a:gridCol w="1807200"/>
                <a:gridCol w="4497840"/>
                <a:gridCol w="192420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Process owner CHM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owner applied in the context of CHM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2707920">
                <a:tc>
                  <a:txBody>
                    <a:bodyPr/>
                    <a:p>
                      <a:pPr>
                        <a:lnSpc>
                          <a:spcPct val="100000"/>
                        </a:lnSpc>
                      </a:pPr>
                      <a:r>
                        <a:rPr b="0" lang="de-DE" sz="1600" spc="-1" strike="noStrike">
                          <a:solidFill>
                            <a:srgbClr val="000000"/>
                          </a:solidFill>
                          <a:uFill>
                            <a:solidFill>
                              <a:srgbClr val="ffffff"/>
                            </a:solidFill>
                          </a:uFill>
                          <a:latin typeface="Calibri"/>
                        </a:rPr>
                        <a:t>Process manager CHM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manager, plus: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Plan, schedule, prepare and moderate change advisory board (CAB) meetings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the list and descriptions of standard changes, together with relevant technical experts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that all requests for changes are processed effectively, and in a timely manner</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Monitor the overall progress of change evaluation, approval and implementation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Review the change records in regular intervals, to identify trends or nonconformities or poor documentation / traceability</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837" name="TextShape 3"/>
          <p:cNvSpPr txBox="1"/>
          <p:nvPr/>
        </p:nvSpPr>
        <p:spPr>
          <a:xfrm>
            <a:off x="6553080" y="6430680"/>
            <a:ext cx="2133360" cy="364680"/>
          </a:xfrm>
          <a:prstGeom prst="rect">
            <a:avLst/>
          </a:prstGeom>
          <a:noFill/>
          <a:ln>
            <a:noFill/>
          </a:ln>
        </p:spPr>
        <p:txBody>
          <a:bodyPr anchor="ctr"/>
          <a:p>
            <a:pPr algn="r">
              <a:lnSpc>
                <a:spcPct val="100000"/>
              </a:lnSpc>
            </a:pPr>
            <a:fld id="{147D0E81-D308-41AE-9E87-089C1C1D63C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CHM: Roles</a:t>
            </a:r>
            <a:endParaRPr b="0" lang="en-US" sz="1800" spc="-1" strike="noStrike">
              <a:solidFill>
                <a:srgbClr val="000000"/>
              </a:solidFill>
              <a:uFill>
                <a:solidFill>
                  <a:srgbClr val="ffffff"/>
                </a:solidFill>
              </a:uFill>
              <a:latin typeface="Calibri"/>
            </a:endParaRPr>
          </a:p>
        </p:txBody>
      </p:sp>
      <p:graphicFrame>
        <p:nvGraphicFramePr>
          <p:cNvPr id="839" name="Table 2"/>
          <p:cNvGraphicFramePr/>
          <p:nvPr/>
        </p:nvGraphicFramePr>
        <p:xfrm>
          <a:off x="457200" y="1697040"/>
          <a:ext cx="8229240" cy="1112040"/>
        </p:xfrm>
        <a:graphic>
          <a:graphicData uri="http://schemas.openxmlformats.org/drawingml/2006/table">
            <a:tbl>
              <a:tblPr/>
              <a:tblGrid>
                <a:gridCol w="1685880"/>
                <a:gridCol w="4628880"/>
                <a:gridCol w="191448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896760">
                <a:tc>
                  <a:txBody>
                    <a:bodyPr/>
                    <a:p>
                      <a:pPr>
                        <a:lnSpc>
                          <a:spcPct val="100000"/>
                        </a:lnSpc>
                      </a:pPr>
                      <a:r>
                        <a:rPr b="0" lang="de-DE" sz="1600" spc="-1" strike="noStrike">
                          <a:solidFill>
                            <a:srgbClr val="000000"/>
                          </a:solidFill>
                          <a:uFill>
                            <a:solidFill>
                              <a:srgbClr val="ffffff"/>
                            </a:solidFill>
                          </a:uFill>
                          <a:latin typeface="Calibri"/>
                        </a:rPr>
                        <a:t>Change requester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Raise a request for change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If necessary, provide additional information to the change manager and represent the change during a CAB meeting</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per request for change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2104200">
                <a:tc>
                  <a:txBody>
                    <a:bodyPr/>
                    <a:p>
                      <a:pPr>
                        <a:lnSpc>
                          <a:spcPct val="100000"/>
                        </a:lnSpc>
                      </a:pPr>
                      <a:r>
                        <a:rPr b="0" lang="de-DE" sz="1600" spc="-1" strike="noStrike">
                          <a:solidFill>
                            <a:srgbClr val="000000"/>
                          </a:solidFill>
                          <a:uFill>
                            <a:solidFill>
                              <a:srgbClr val="ffffff"/>
                            </a:solidFill>
                          </a:uFill>
                          <a:latin typeface="Calibri"/>
                        </a:rPr>
                        <a:t>Change 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Control and coordinate all activities in the lifecycle of a specific change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Monitor the progress of change evaluation and implementation for this change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that the change record is complete and up-to-date at any time from recording the request for change to completion of the post implementation review</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As applicable, communicate with the release owner of the release containing this change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1 per change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840" name="TextShape 3"/>
          <p:cNvSpPr txBox="1"/>
          <p:nvPr/>
        </p:nvSpPr>
        <p:spPr>
          <a:xfrm>
            <a:off x="6553080" y="6430680"/>
            <a:ext cx="2133360" cy="364680"/>
          </a:xfrm>
          <a:prstGeom prst="rect">
            <a:avLst/>
          </a:prstGeom>
          <a:noFill/>
          <a:ln>
            <a:noFill/>
          </a:ln>
        </p:spPr>
        <p:txBody>
          <a:bodyPr anchor="ctr"/>
          <a:p>
            <a:pPr algn="r">
              <a:lnSpc>
                <a:spcPct val="100000"/>
              </a:lnSpc>
            </a:pPr>
            <a:fld id="{2DE8354A-A9A4-41DC-A831-595671BA715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Policies and processes</a:t>
            </a:r>
            <a:endParaRPr b="0" lang="en-US" sz="1800" spc="-1" strike="noStrike">
              <a:solidFill>
                <a:srgbClr val="000000"/>
              </a:solidFill>
              <a:uFill>
                <a:solidFill>
                  <a:srgbClr val="ffffff"/>
                </a:solidFill>
              </a:uFill>
              <a:latin typeface="Calibri"/>
            </a:endParaRPr>
          </a:p>
        </p:txBody>
      </p:sp>
      <p:sp>
        <p:nvSpPr>
          <p:cNvPr id="234"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235" name="TextShape 3"/>
          <p:cNvSpPr txBox="1"/>
          <p:nvPr/>
        </p:nvSpPr>
        <p:spPr>
          <a:xfrm>
            <a:off x="6553080" y="6430680"/>
            <a:ext cx="2133360" cy="364680"/>
          </a:xfrm>
          <a:prstGeom prst="rect">
            <a:avLst/>
          </a:prstGeom>
          <a:noFill/>
          <a:ln>
            <a:noFill/>
          </a:ln>
        </p:spPr>
        <p:txBody>
          <a:bodyPr anchor="ctr"/>
          <a:p>
            <a:pPr algn="r">
              <a:lnSpc>
                <a:spcPct val="100000"/>
              </a:lnSpc>
            </a:pPr>
            <a:fld id="{3B9BDD94-3C8A-4590-8B50-535EA091A7E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236" name="Table 4"/>
          <p:cNvGraphicFramePr/>
          <p:nvPr/>
        </p:nvGraphicFramePr>
        <p:xfrm>
          <a:off x="457200" y="169668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616400">
                <a:tc>
                  <a:txBody>
                    <a:bodyPr lIns="68400" rIns="68400" tIns="0" bIns="0"/>
                    <a:p>
                      <a:pPr>
                        <a:lnSpc>
                          <a:spcPct val="100000"/>
                        </a:lnSpc>
                      </a:pPr>
                      <a:r>
                        <a:rPr b="0" lang="de-DE" sz="2000" spc="-1" strike="noStrike">
                          <a:solidFill>
                            <a:srgbClr val="000000"/>
                          </a:solidFill>
                          <a:uFill>
                            <a:solidFill>
                              <a:srgbClr val="ffffff"/>
                            </a:solidFill>
                          </a:uFill>
                          <a:latin typeface="Calibri"/>
                        </a:rPr>
                        <a:t>Policy:</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Documented set of intentions, expectations, goals, rules and requirements, often formally expressed by </a:t>
                      </a:r>
                      <a:r>
                        <a:rPr b="0" i="1" lang="de-DE" sz="1800" spc="-1" strike="noStrike">
                          <a:solidFill>
                            <a:srgbClr val="000000"/>
                          </a:solidFill>
                          <a:uFill>
                            <a:solidFill>
                              <a:srgbClr val="ffffff"/>
                            </a:solidFill>
                          </a:uFill>
                          <a:latin typeface="Calibri"/>
                        </a:rPr>
                        <a:t>top management </a:t>
                      </a:r>
                      <a:r>
                        <a:rPr b="0" lang="de-DE" sz="1800" spc="-1" strike="noStrike">
                          <a:solidFill>
                            <a:srgbClr val="000000"/>
                          </a:solidFill>
                          <a:uFill>
                            <a:solidFill>
                              <a:srgbClr val="ffffff"/>
                            </a:solidFill>
                          </a:uFill>
                          <a:latin typeface="Calibri"/>
                        </a:rPr>
                        <a:t>representatives in an organisation or </a:t>
                      </a:r>
                      <a:r>
                        <a:rPr b="0" i="1" lang="de-DE" sz="1800" spc="-1" strike="noStrike">
                          <a:solidFill>
                            <a:srgbClr val="000000"/>
                          </a:solidFill>
                          <a:uFill>
                            <a:solidFill>
                              <a:srgbClr val="ffffff"/>
                            </a:solidFill>
                          </a:uFill>
                          <a:latin typeface="Calibri"/>
                        </a:rPr>
                        <a:t>federation</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Note: Policies are then realised in processes, which are in turn made up of procedures that people carry out.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237" name="Table 5"/>
          <p:cNvGraphicFramePr/>
          <p:nvPr/>
        </p:nvGraphicFramePr>
        <p:xfrm>
          <a:off x="457200" y="411408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389240">
                <a:tc>
                  <a:txBody>
                    <a:bodyPr lIns="68400" rIns="68400" tIns="0" bIns="0"/>
                    <a:p>
                      <a:pPr>
                        <a:lnSpc>
                          <a:spcPct val="100000"/>
                        </a:lnSpc>
                      </a:pPr>
                      <a:r>
                        <a:rPr b="0" lang="de-DE" sz="2000" spc="-1" strike="noStrike">
                          <a:solidFill>
                            <a:srgbClr val="000000"/>
                          </a:solidFill>
                          <a:uFill>
                            <a:solidFill>
                              <a:srgbClr val="ffffff"/>
                            </a:solidFill>
                          </a:uFill>
                          <a:latin typeface="Calibri"/>
                        </a:rPr>
                        <a:t>Process:</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Structured set of </a:t>
                      </a:r>
                      <a:r>
                        <a:rPr b="0" i="1" lang="de-DE" sz="1800" spc="-1" strike="noStrike">
                          <a:solidFill>
                            <a:srgbClr val="000000"/>
                          </a:solidFill>
                          <a:uFill>
                            <a:solidFill>
                              <a:srgbClr val="ffffff"/>
                            </a:solidFill>
                          </a:uFill>
                          <a:latin typeface="Calibri"/>
                        </a:rPr>
                        <a:t>activities</a:t>
                      </a:r>
                      <a:r>
                        <a:rPr b="0" lang="de-DE" sz="1800" spc="-1" strike="noStrike">
                          <a:solidFill>
                            <a:srgbClr val="000000"/>
                          </a:solidFill>
                          <a:uFill>
                            <a:solidFill>
                              <a:srgbClr val="ffffff"/>
                            </a:solidFill>
                          </a:uFill>
                          <a:latin typeface="Calibri"/>
                        </a:rPr>
                        <a:t>, with clearly defined responsibilities, that bring about a specific objective or set of results from a set of defined inputs</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Note: Generally, a process is a logical subdivision of a larger set of activities used to provide or manage services.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CHM: Roles</a:t>
            </a:r>
            <a:endParaRPr b="0" lang="en-US" sz="1800" spc="-1" strike="noStrike">
              <a:solidFill>
                <a:srgbClr val="000000"/>
              </a:solidFill>
              <a:uFill>
                <a:solidFill>
                  <a:srgbClr val="ffffff"/>
                </a:solidFill>
              </a:uFill>
              <a:latin typeface="Calibri"/>
            </a:endParaRPr>
          </a:p>
        </p:txBody>
      </p:sp>
      <p:graphicFrame>
        <p:nvGraphicFramePr>
          <p:cNvPr id="842" name="Table 2"/>
          <p:cNvGraphicFramePr/>
          <p:nvPr/>
        </p:nvGraphicFramePr>
        <p:xfrm>
          <a:off x="457200" y="1697040"/>
          <a:ext cx="8229240" cy="741240"/>
        </p:xfrm>
        <a:graphic>
          <a:graphicData uri="http://schemas.openxmlformats.org/drawingml/2006/table">
            <a:tbl>
              <a:tblPr/>
              <a:tblGrid>
                <a:gridCol w="1600200"/>
                <a:gridCol w="4705200"/>
                <a:gridCol w="192384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512880">
                <a:tc>
                  <a:txBody>
                    <a:bodyPr/>
                    <a:p>
                      <a:pPr>
                        <a:lnSpc>
                          <a:spcPct val="100000"/>
                        </a:lnSpc>
                      </a:pPr>
                      <a:r>
                        <a:rPr b="0" lang="de-DE" sz="1600" spc="-1" strike="noStrike">
                          <a:solidFill>
                            <a:srgbClr val="000000"/>
                          </a:solidFill>
                          <a:uFill>
                            <a:solidFill>
                              <a:srgbClr val="ffffff"/>
                            </a:solidFill>
                          </a:uFill>
                          <a:latin typeface="Calibri"/>
                        </a:rPr>
                        <a:t>Change advisory board (CAB)</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Evaluate non-standard changes, taking into account at least:</a:t>
                      </a:r>
                      <a:endParaRPr b="0" lang="de-DE" sz="1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Benefits</a:t>
                      </a:r>
                      <a:endParaRPr b="0" lang="de-DE" sz="1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Risks</a:t>
                      </a:r>
                      <a:endParaRPr b="0" lang="de-DE" sz="1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Potential impact</a:t>
                      </a:r>
                      <a:endParaRPr b="0" lang="de-DE" sz="1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Technical feasibility</a:t>
                      </a:r>
                      <a:endParaRPr b="0" lang="de-DE" sz="1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Effort / cost</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Decide on the approval of non-standard changes, based on the evaluation results</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Important notes: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i="1" lang="de-DE" sz="1600" spc="-1" strike="noStrike">
                          <a:solidFill>
                            <a:srgbClr val="000000"/>
                          </a:solidFill>
                          <a:uFill>
                            <a:solidFill>
                              <a:srgbClr val="ffffff"/>
                            </a:solidFill>
                          </a:uFill>
                          <a:latin typeface="Calibri"/>
                        </a:rPr>
                        <a:t>The CAB should be composed of (all) relevant stakeholders of the changes that are currently subject to evaluation and approval.</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i="1" lang="de-DE" sz="1600" spc="-1" strike="noStrike">
                          <a:solidFill>
                            <a:srgbClr val="000000"/>
                          </a:solidFill>
                          <a:uFill>
                            <a:solidFill>
                              <a:srgbClr val="ffffff"/>
                            </a:solidFill>
                          </a:uFill>
                          <a:latin typeface="Calibri"/>
                        </a:rPr>
                        <a:t>CAB meetings should take place in regular intervals, although the specific composition of the CAB may / will vary.</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board for a certain number of changes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843" name="TextShape 3"/>
          <p:cNvSpPr txBox="1"/>
          <p:nvPr/>
        </p:nvSpPr>
        <p:spPr>
          <a:xfrm>
            <a:off x="6553080" y="6430680"/>
            <a:ext cx="2133360" cy="364680"/>
          </a:xfrm>
          <a:prstGeom prst="rect">
            <a:avLst/>
          </a:prstGeom>
          <a:noFill/>
          <a:ln>
            <a:noFill/>
          </a:ln>
        </p:spPr>
        <p:txBody>
          <a:bodyPr anchor="ctr"/>
          <a:p>
            <a:pPr algn="r">
              <a:lnSpc>
                <a:spcPct val="100000"/>
              </a:lnSpc>
            </a:pPr>
            <a:fld id="{125DC8B2-B495-45F9-8F7E-AC53B095F4E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CHM: Critical success factors &amp; KPIs</a:t>
            </a:r>
            <a:endParaRPr b="0" lang="en-US" sz="1800" spc="-1" strike="noStrike">
              <a:solidFill>
                <a:srgbClr val="000000"/>
              </a:solidFill>
              <a:uFill>
                <a:solidFill>
                  <a:srgbClr val="ffffff"/>
                </a:solidFill>
              </a:uFill>
              <a:latin typeface="Calibri"/>
            </a:endParaRPr>
          </a:p>
        </p:txBody>
      </p:sp>
      <p:graphicFrame>
        <p:nvGraphicFramePr>
          <p:cNvPr id="845" name="Table 2"/>
          <p:cNvGraphicFramePr/>
          <p:nvPr/>
        </p:nvGraphicFramePr>
        <p:xfrm>
          <a:off x="457200" y="1697040"/>
          <a:ext cx="8229240" cy="11120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Critical success factors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Key performance indicators (KPIs)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695520">
                <a:tc>
                  <a:txBody>
                    <a:bodyPr/>
                    <a:p>
                      <a:pPr>
                        <a:lnSpc>
                          <a:spcPct val="100000"/>
                        </a:lnSpc>
                      </a:pPr>
                      <a:r>
                        <a:rPr b="0" lang="de-DE" sz="1600" spc="-1" strike="noStrike">
                          <a:solidFill>
                            <a:srgbClr val="000000"/>
                          </a:solidFill>
                          <a:uFill>
                            <a:solidFill>
                              <a:srgbClr val="ffffff"/>
                            </a:solidFill>
                          </a:uFill>
                          <a:latin typeface="Calibri"/>
                        </a:rPr>
                        <a:t>All changes to CIs are under the control of the change management process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Number / percentage of (identified) changes that bypassed the change management process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96760">
                <a:tc>
                  <a:txBody>
                    <a:bodyPr/>
                    <a:p>
                      <a:pPr>
                        <a:lnSpc>
                          <a:spcPct val="100000"/>
                        </a:lnSpc>
                      </a:pPr>
                      <a:r>
                        <a:rPr b="0" lang="de-DE" sz="1600" spc="-1" strike="noStrike">
                          <a:solidFill>
                            <a:srgbClr val="000000"/>
                          </a:solidFill>
                          <a:uFill>
                            <a:solidFill>
                              <a:srgbClr val="ffffff"/>
                            </a:solidFill>
                          </a:uFill>
                          <a:latin typeface="Calibri"/>
                        </a:rPr>
                        <a:t>The majority of low-risk, low-complexity, and high-frequency changes is handled as (pre-defined) standard changes, which are clearly defined.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Number / percentage of standard changes versus the overall number of changes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846" name="TextShape 3"/>
          <p:cNvSpPr txBox="1"/>
          <p:nvPr/>
        </p:nvSpPr>
        <p:spPr>
          <a:xfrm>
            <a:off x="6553080" y="6430680"/>
            <a:ext cx="2133360" cy="364680"/>
          </a:xfrm>
          <a:prstGeom prst="rect">
            <a:avLst/>
          </a:prstGeom>
          <a:noFill/>
          <a:ln>
            <a:noFill/>
          </a:ln>
        </p:spPr>
        <p:txBody>
          <a:bodyPr anchor="ctr"/>
          <a:p>
            <a:pPr algn="r">
              <a:lnSpc>
                <a:spcPct val="100000"/>
              </a:lnSpc>
            </a:pPr>
            <a:fld id="{0EA97171-2C48-4246-B612-44E6DDC2DDE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c0504d"/>
                </a:solidFill>
                <a:uFill>
                  <a:solidFill>
                    <a:srgbClr val="ffffff"/>
                  </a:solidFill>
                </a:uFill>
                <a:latin typeface="Calibri"/>
              </a:rPr>
              <a:t>A simplified example</a:t>
            </a:r>
            <a:endParaRPr b="0" lang="en-US" sz="1800" spc="-1" strike="noStrike">
              <a:solidFill>
                <a:srgbClr val="000000"/>
              </a:solidFill>
              <a:uFill>
                <a:solidFill>
                  <a:srgbClr val="ffffff"/>
                </a:solidFill>
              </a:uFill>
              <a:latin typeface="Calibri"/>
            </a:endParaRPr>
          </a:p>
        </p:txBody>
      </p:sp>
      <p:sp>
        <p:nvSpPr>
          <p:cNvPr id="848"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u="sng">
                <a:solidFill>
                  <a:srgbClr val="000000"/>
                </a:solidFill>
                <a:uFill>
                  <a:solidFill>
                    <a:srgbClr val="ffffff"/>
                  </a:solidFill>
                </a:uFill>
                <a:latin typeface="Calibri"/>
              </a:rPr>
              <a:t>For a pizza delivery company, what are typical examples of changes that need to be managed?</a:t>
            </a:r>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Standard changes?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Non-standard (“normal”) changes?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Emergency changes?</a:t>
            </a:r>
            <a:endParaRPr b="0" lang="en-US" sz="2000" spc="-1" strike="noStrike">
              <a:solidFill>
                <a:srgbClr val="000000"/>
              </a:solidFill>
              <a:uFill>
                <a:solidFill>
                  <a:srgbClr val="ffffff"/>
                </a:solidFill>
              </a:uFill>
              <a:latin typeface="Calibri"/>
            </a:endParaRPr>
          </a:p>
        </p:txBody>
      </p:sp>
      <p:sp>
        <p:nvSpPr>
          <p:cNvPr id="849" name="TextShape 3"/>
          <p:cNvSpPr txBox="1"/>
          <p:nvPr/>
        </p:nvSpPr>
        <p:spPr>
          <a:xfrm>
            <a:off x="6553080" y="6430680"/>
            <a:ext cx="2133360" cy="364680"/>
          </a:xfrm>
          <a:prstGeom prst="rect">
            <a:avLst/>
          </a:prstGeom>
          <a:noFill/>
          <a:ln>
            <a:noFill/>
          </a:ln>
        </p:spPr>
        <p:txBody>
          <a:bodyPr anchor="ctr"/>
          <a:p>
            <a:pPr algn="r">
              <a:lnSpc>
                <a:spcPct val="100000"/>
              </a:lnSpc>
            </a:pPr>
            <a:fld id="{81172455-BEA1-4F77-AD9D-C870A28BB548}"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850" name="Picture 3" descr=""/>
          <p:cNvPicPr/>
          <p:nvPr/>
        </p:nvPicPr>
        <p:blipFill>
          <a:blip r:embed="rId1"/>
          <a:stretch/>
        </p:blipFill>
        <p:spPr>
          <a:xfrm>
            <a:off x="3835440" y="2719080"/>
            <a:ext cx="1472760" cy="1819440"/>
          </a:xfrm>
          <a:prstGeom prst="rect">
            <a:avLst/>
          </a:prstGeom>
          <a:ln>
            <a:noFill/>
          </a:ln>
        </p:spPr>
      </p:pic>
    </p:spTree>
  </p:cSld>
</p:sld>
</file>

<file path=ppt/slides/slide1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Overview</a:t>
            </a:r>
            <a:endParaRPr b="0" lang="en-US" sz="1800" spc="-1" strike="noStrike">
              <a:solidFill>
                <a:srgbClr val="000000"/>
              </a:solidFill>
              <a:uFill>
                <a:solidFill>
                  <a:srgbClr val="ffffff"/>
                </a:solidFill>
              </a:uFill>
              <a:latin typeface="Calibri"/>
            </a:endParaRPr>
          </a:p>
        </p:txBody>
      </p:sp>
      <p:sp>
        <p:nvSpPr>
          <p:cNvPr id="852"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Incident &amp; service request management (ISRM)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Problem management (PM)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Configuration management (CONFM)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Change management (CHM)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Release &amp; deployment management (RDM)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Continual service improvement management (CSI)</a:t>
            </a:r>
            <a:endParaRPr b="0" lang="en-US" sz="2800" spc="-1" strike="noStrike">
              <a:solidFill>
                <a:srgbClr val="000000"/>
              </a:solidFill>
              <a:uFill>
                <a:solidFill>
                  <a:srgbClr val="ffffff"/>
                </a:solidFill>
              </a:uFill>
              <a:latin typeface="Calibri"/>
            </a:endParaRPr>
          </a:p>
        </p:txBody>
      </p:sp>
      <p:sp>
        <p:nvSpPr>
          <p:cNvPr id="853" name="TextShape 3"/>
          <p:cNvSpPr txBox="1"/>
          <p:nvPr/>
        </p:nvSpPr>
        <p:spPr>
          <a:xfrm>
            <a:off x="6553080" y="6430680"/>
            <a:ext cx="2133360" cy="364680"/>
          </a:xfrm>
          <a:prstGeom prst="rect">
            <a:avLst/>
          </a:prstGeom>
          <a:noFill/>
          <a:ln>
            <a:noFill/>
          </a:ln>
        </p:spPr>
        <p:txBody>
          <a:bodyPr anchor="ctr"/>
          <a:p>
            <a:pPr algn="r">
              <a:lnSpc>
                <a:spcPct val="100000"/>
              </a:lnSpc>
            </a:pPr>
            <a:fld id="{308BF459-39E6-456E-BAD6-812754B87E1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4"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Release &amp; Deployment Management (RDM)</a:t>
            </a:r>
            <a:endParaRPr b="0" lang="en-US" sz="1800" spc="-1" strike="noStrike">
              <a:solidFill>
                <a:srgbClr val="000000"/>
              </a:solidFill>
              <a:uFill>
                <a:solidFill>
                  <a:srgbClr val="ffffff"/>
                </a:solidFill>
              </a:uFill>
              <a:latin typeface="Calibri"/>
            </a:endParaRPr>
          </a:p>
        </p:txBody>
      </p:sp>
      <p:sp>
        <p:nvSpPr>
          <p:cNvPr id="855" name="TextShape 2"/>
          <p:cNvSpPr txBox="1"/>
          <p:nvPr/>
        </p:nvSpPr>
        <p:spPr>
          <a:xfrm>
            <a:off x="6553080" y="6430680"/>
            <a:ext cx="2133360" cy="364680"/>
          </a:xfrm>
          <a:prstGeom prst="rect">
            <a:avLst/>
          </a:prstGeom>
          <a:noFill/>
          <a:ln>
            <a:noFill/>
          </a:ln>
        </p:spPr>
        <p:txBody>
          <a:bodyPr anchor="ctr"/>
          <a:p>
            <a:pPr algn="r">
              <a:lnSpc>
                <a:spcPct val="100000"/>
              </a:lnSpc>
            </a:pPr>
            <a:fld id="{53C8A681-C9C8-403A-825D-6E1E592D581B}"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856"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857"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858"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Objective</a:t>
            </a:r>
            <a:endParaRPr b="0" lang="de-DE" sz="1800" spc="-1" strike="noStrike">
              <a:solidFill>
                <a:srgbClr val="000000"/>
              </a:solidFill>
              <a:uFill>
                <a:solidFill>
                  <a:srgbClr val="ffffff"/>
                </a:solidFill>
              </a:uFill>
              <a:latin typeface="Arial"/>
            </a:endParaRPr>
          </a:p>
        </p:txBody>
      </p:sp>
      <p:sp>
        <p:nvSpPr>
          <p:cNvPr id="859" name="CustomShape 6"/>
          <p:cNvSpPr/>
          <p:nvPr/>
        </p:nvSpPr>
        <p:spPr>
          <a:xfrm>
            <a:off x="1445760" y="4448520"/>
            <a:ext cx="6326280" cy="91332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To bundle changes of one or more configuration items to releases, so that these changes can be tested and deployed to the live environment together</a:t>
            </a:r>
            <a:endParaRPr b="0" lang="de-DE" sz="1800" spc="-1" strike="noStrike">
              <a:solidFill>
                <a:srgbClr val="000000"/>
              </a:solidFill>
              <a:uFill>
                <a:solidFill>
                  <a:srgbClr val="ffffff"/>
                </a:solidFill>
              </a:uFill>
              <a:latin typeface="Arial"/>
            </a:endParaRPr>
          </a:p>
        </p:txBody>
      </p:sp>
    </p:spTree>
  </p:cSld>
</p:sld>
</file>

<file path=ppt/slides/slide1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RDM: Important terms &amp; concepts</a:t>
            </a:r>
            <a:endParaRPr b="0" lang="en-US" sz="1800" spc="-1" strike="noStrike">
              <a:solidFill>
                <a:srgbClr val="000000"/>
              </a:solidFill>
              <a:uFill>
                <a:solidFill>
                  <a:srgbClr val="ffffff"/>
                </a:solidFill>
              </a:uFill>
              <a:latin typeface="Calibri"/>
            </a:endParaRPr>
          </a:p>
        </p:txBody>
      </p:sp>
      <p:sp>
        <p:nvSpPr>
          <p:cNvPr id="861"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862" name="TextShape 3"/>
          <p:cNvSpPr txBox="1"/>
          <p:nvPr/>
        </p:nvSpPr>
        <p:spPr>
          <a:xfrm>
            <a:off x="6553080" y="6430680"/>
            <a:ext cx="2133360" cy="364680"/>
          </a:xfrm>
          <a:prstGeom prst="rect">
            <a:avLst/>
          </a:prstGeom>
          <a:noFill/>
          <a:ln>
            <a:noFill/>
          </a:ln>
        </p:spPr>
        <p:txBody>
          <a:bodyPr anchor="ctr"/>
          <a:p>
            <a:pPr algn="r">
              <a:lnSpc>
                <a:spcPct val="100000"/>
              </a:lnSpc>
            </a:pPr>
            <a:fld id="{AA8B144A-798C-47CD-94C6-44EBCDA0CEE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863" name="Table 4"/>
          <p:cNvGraphicFramePr/>
          <p:nvPr/>
        </p:nvGraphicFramePr>
        <p:xfrm>
          <a:off x="457200" y="1696680"/>
          <a:ext cx="8229240" cy="74160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07760">
                <a:tc>
                  <a:txBody>
                    <a:bodyPr lIns="68400" rIns="68400" tIns="0" bIns="0"/>
                    <a:p>
                      <a:pPr>
                        <a:lnSpc>
                          <a:spcPct val="100000"/>
                        </a:lnSpc>
                      </a:pPr>
                      <a:r>
                        <a:rPr b="0" lang="de-DE" sz="2000" spc="-1" strike="noStrike">
                          <a:solidFill>
                            <a:srgbClr val="000000"/>
                          </a:solidFill>
                          <a:uFill>
                            <a:solidFill>
                              <a:srgbClr val="ffffff"/>
                            </a:solidFill>
                          </a:uFill>
                          <a:latin typeface="Calibri"/>
                        </a:rPr>
                        <a:t>Release: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Set of one or more </a:t>
                      </a:r>
                      <a:r>
                        <a:rPr b="0" i="1" lang="de-DE" sz="1800" spc="-1" strike="noStrike">
                          <a:solidFill>
                            <a:srgbClr val="000000"/>
                          </a:solidFill>
                          <a:uFill>
                            <a:solidFill>
                              <a:srgbClr val="ffffff"/>
                            </a:solidFill>
                          </a:uFill>
                          <a:latin typeface="Calibri"/>
                        </a:rPr>
                        <a:t>changes</a:t>
                      </a:r>
                      <a:r>
                        <a:rPr b="0" lang="de-DE" sz="1800" spc="-1" strike="noStrike">
                          <a:solidFill>
                            <a:srgbClr val="000000"/>
                          </a:solidFill>
                          <a:uFill>
                            <a:solidFill>
                              <a:srgbClr val="ffffff"/>
                            </a:solidFill>
                          </a:uFill>
                          <a:latin typeface="Calibri"/>
                        </a:rPr>
                        <a:t> to </a:t>
                      </a:r>
                      <a:r>
                        <a:rPr b="0" i="1" lang="de-DE" sz="1800" spc="-1" strike="noStrike">
                          <a:solidFill>
                            <a:srgbClr val="000000"/>
                          </a:solidFill>
                          <a:uFill>
                            <a:solidFill>
                              <a:srgbClr val="ffffff"/>
                            </a:solidFill>
                          </a:uFill>
                          <a:latin typeface="Calibri"/>
                        </a:rPr>
                        <a:t>configuration items</a:t>
                      </a:r>
                      <a:r>
                        <a:rPr b="0" lang="de-DE" sz="1800" spc="-1" strike="noStrike">
                          <a:solidFill>
                            <a:srgbClr val="000000"/>
                          </a:solidFill>
                          <a:uFill>
                            <a:solidFill>
                              <a:srgbClr val="ffffff"/>
                            </a:solidFill>
                          </a:uFill>
                          <a:latin typeface="Calibri"/>
                        </a:rPr>
                        <a:t> that are grouped together and deployed as a logical unit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RDM: Requirements according to FitSM-1</a:t>
            </a:r>
            <a:endParaRPr b="0" lang="en-US" sz="1800" spc="-1" strike="noStrike">
              <a:solidFill>
                <a:srgbClr val="000000"/>
              </a:solidFill>
              <a:uFill>
                <a:solidFill>
                  <a:srgbClr val="ffffff"/>
                </a:solidFill>
              </a:uFill>
              <a:latin typeface="Calibri"/>
            </a:endParaRPr>
          </a:p>
        </p:txBody>
      </p:sp>
      <p:sp>
        <p:nvSpPr>
          <p:cNvPr id="865" name="TextShape 2"/>
          <p:cNvSpPr txBox="1"/>
          <p:nvPr/>
        </p:nvSpPr>
        <p:spPr>
          <a:xfrm>
            <a:off x="6553080" y="6430680"/>
            <a:ext cx="2133360" cy="364680"/>
          </a:xfrm>
          <a:prstGeom prst="rect">
            <a:avLst/>
          </a:prstGeom>
          <a:noFill/>
          <a:ln>
            <a:noFill/>
          </a:ln>
        </p:spPr>
        <p:txBody>
          <a:bodyPr anchor="ctr"/>
          <a:p>
            <a:pPr algn="r">
              <a:lnSpc>
                <a:spcPct val="100000"/>
              </a:lnSpc>
            </a:pPr>
            <a:fld id="{DAA55056-8523-4559-84A1-924448607C6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866" name="TextShape 3"/>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graphicFrame>
        <p:nvGraphicFramePr>
          <p:cNvPr id="867" name="Table 4"/>
          <p:cNvGraphicFramePr/>
          <p:nvPr/>
        </p:nvGraphicFramePr>
        <p:xfrm>
          <a:off x="457200" y="1697040"/>
          <a:ext cx="8229240" cy="360000"/>
        </p:xfrm>
        <a:graphic>
          <a:graphicData uri="http://schemas.openxmlformats.org/drawingml/2006/table">
            <a:tbl>
              <a:tblPr/>
              <a:tblGrid>
                <a:gridCol w="8229600"/>
              </a:tblGrid>
              <a:tr h="0">
                <a:tc>
                  <a:txBody>
                    <a:bodyPr lIns="96480" rIns="96480" tIns="0" bIns="0"/>
                    <a:p>
                      <a:pPr>
                        <a:lnSpc>
                          <a:spcPct val="100000"/>
                        </a:lnSpc>
                      </a:pPr>
                      <a:r>
                        <a:rPr b="0" lang="de-DE" sz="1600" spc="-1" strike="noStrike">
                          <a:solidFill>
                            <a:srgbClr val="ffffff"/>
                          </a:solidFill>
                          <a:uFill>
                            <a:solidFill>
                              <a:srgbClr val="ffffff"/>
                            </a:solidFill>
                          </a:uFill>
                          <a:latin typeface="Calibri"/>
                          <a:ea typeface="MS Gothic"/>
                        </a:rPr>
                        <a:t>PR13 Release &amp; Deployment Management</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0">
                <a:tc>
                  <a:txBody>
                    <a:bodyPr lIns="96480" rIns="9648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0">
                <a:tc>
                  <a:txBody>
                    <a:bodyPr lIns="96480" rIns="9648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PR13.1 A release policy shall be defined.</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PR13.2 The deployment of new or changed services and service components to the live environment shall be planned with all relevant parties including affected customers.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PR13.3 Releases shall be built and tested prior to being deployed.</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PR13.4 Acceptance criteria for each release shall be agreed with the customers and any other relevant parties. Before deployment the release shall be verified against the agreed acceptance criteria and approved.</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PR13.5 Deployment preparation shall consider steps to be taken in case of unsuccessful deployment to reduce the impact on services and customers.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PR13.6 Releases shall be evaluated for success or failure.</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1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RDM: Initial process setup</a:t>
            </a:r>
            <a:endParaRPr b="0" lang="en-US" sz="1800" spc="-1" strike="noStrike">
              <a:solidFill>
                <a:srgbClr val="000000"/>
              </a:solidFill>
              <a:uFill>
                <a:solidFill>
                  <a:srgbClr val="ffffff"/>
                </a:solidFill>
              </a:uFill>
              <a:latin typeface="Calibri"/>
            </a:endParaRPr>
          </a:p>
        </p:txBody>
      </p:sp>
      <p:graphicFrame>
        <p:nvGraphicFramePr>
          <p:cNvPr id="869" name="Table 2"/>
          <p:cNvGraphicFramePr/>
          <p:nvPr/>
        </p:nvGraphicFramePr>
        <p:xfrm>
          <a:off x="457200" y="1697040"/>
          <a:ext cx="8229240" cy="185400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Initial activities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Typical results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695520">
                <a:tc>
                  <a:txBody>
                    <a:bodyPr/>
                    <a:p>
                      <a:pPr>
                        <a:lnSpc>
                          <a:spcPct val="100000"/>
                        </a:lnSpc>
                      </a:pPr>
                      <a:r>
                        <a:rPr b="0" lang="de-DE" sz="1600" spc="-1" strike="noStrike">
                          <a:solidFill>
                            <a:srgbClr val="000000"/>
                          </a:solidFill>
                          <a:uFill>
                            <a:solidFill>
                              <a:srgbClr val="ffffff"/>
                            </a:solidFill>
                          </a:uFill>
                          <a:latin typeface="Calibri"/>
                        </a:rPr>
                        <a:t>Define a standardized way to define and plan releases, based on approved changes and the schedule of changes.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Template for a release plan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695520">
                <a:tc>
                  <a:txBody>
                    <a:bodyPr/>
                    <a:p>
                      <a:pPr>
                        <a:lnSpc>
                          <a:spcPct val="100000"/>
                        </a:lnSpc>
                      </a:pPr>
                      <a:r>
                        <a:rPr b="0" lang="de-DE" sz="1600" spc="-1" strike="noStrike">
                          <a:solidFill>
                            <a:srgbClr val="000000"/>
                          </a:solidFill>
                          <a:uFill>
                            <a:solidFill>
                              <a:srgbClr val="ffffff"/>
                            </a:solidFill>
                          </a:uFill>
                          <a:latin typeface="Calibri"/>
                        </a:rPr>
                        <a:t>Define criteria for identifying different types of releases, such as major releases, minor releases or emergency releases.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List of criteria to classify releases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93040">
                <a:tc>
                  <a:txBody>
                    <a:bodyPr/>
                    <a:p>
                      <a:pPr>
                        <a:lnSpc>
                          <a:spcPct val="100000"/>
                        </a:lnSpc>
                      </a:pPr>
                      <a:r>
                        <a:rPr b="0" lang="de-DE" sz="1600" spc="-1" strike="noStrike">
                          <a:solidFill>
                            <a:srgbClr val="000000"/>
                          </a:solidFill>
                          <a:uFill>
                            <a:solidFill>
                              <a:srgbClr val="ffffff"/>
                            </a:solidFill>
                          </a:uFill>
                          <a:latin typeface="Calibri"/>
                        </a:rPr>
                        <a:t>Define a release policy.</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Release policy</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695520">
                <a:tc>
                  <a:txBody>
                    <a:bodyPr/>
                    <a:p>
                      <a:pPr>
                        <a:lnSpc>
                          <a:spcPct val="100000"/>
                        </a:lnSpc>
                      </a:pPr>
                      <a:r>
                        <a:rPr b="0" lang="de-DE" sz="1600" spc="-1" strike="noStrike">
                          <a:solidFill>
                            <a:srgbClr val="000000"/>
                          </a:solidFill>
                          <a:uFill>
                            <a:solidFill>
                              <a:srgbClr val="ffffff"/>
                            </a:solidFill>
                          </a:uFill>
                          <a:latin typeface="Calibri"/>
                        </a:rPr>
                        <a:t>Define a way to record the results of release and deployment testing and evaluation of acceptance criteria.</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Template for a release readiness review report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870" name="TextShape 3"/>
          <p:cNvSpPr txBox="1"/>
          <p:nvPr/>
        </p:nvSpPr>
        <p:spPr>
          <a:xfrm>
            <a:off x="6553080" y="6430680"/>
            <a:ext cx="2133360" cy="364680"/>
          </a:xfrm>
          <a:prstGeom prst="rect">
            <a:avLst/>
          </a:prstGeom>
          <a:noFill/>
          <a:ln>
            <a:noFill/>
          </a:ln>
        </p:spPr>
        <p:txBody>
          <a:bodyPr anchor="ctr"/>
          <a:p>
            <a:pPr algn="r">
              <a:lnSpc>
                <a:spcPct val="100000"/>
              </a:lnSpc>
            </a:pPr>
            <a:fld id="{8127DAD3-79C3-4C7C-A610-67427768A14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RDM: Inputs &amp; outputs</a:t>
            </a:r>
            <a:endParaRPr b="0" lang="en-US" sz="1800" spc="-1" strike="noStrike">
              <a:solidFill>
                <a:srgbClr val="000000"/>
              </a:solidFill>
              <a:uFill>
                <a:solidFill>
                  <a:srgbClr val="ffffff"/>
                </a:solidFill>
              </a:uFill>
              <a:latin typeface="Calibri"/>
            </a:endParaRPr>
          </a:p>
        </p:txBody>
      </p:sp>
      <p:sp>
        <p:nvSpPr>
          <p:cNvPr id="872"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873"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87480" rIns="87480" tIns="87480" bIns="87480"/>
          <a:p>
            <a:pPr>
              <a:lnSpc>
                <a:spcPct val="90000"/>
              </a:lnSpc>
            </a:pPr>
            <a:r>
              <a:rPr b="0" lang="de-DE" sz="2300" spc="-1" strike="noStrike">
                <a:solidFill>
                  <a:srgbClr val="000000"/>
                </a:solidFill>
                <a:uFill>
                  <a:solidFill>
                    <a:srgbClr val="ffffff"/>
                  </a:solidFill>
                </a:uFill>
                <a:latin typeface="Calibri"/>
              </a:rPr>
              <a:t>Information on approved changes</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Release and deployment planning constraints</a:t>
            </a:r>
            <a:endParaRPr b="0" lang="de-DE" sz="1800" spc="-1" strike="noStrike">
              <a:solidFill>
                <a:srgbClr val="000000"/>
              </a:solidFill>
              <a:uFill>
                <a:solidFill>
                  <a:srgbClr val="ffffff"/>
                </a:solidFill>
              </a:uFill>
              <a:latin typeface="Arial"/>
            </a:endParaRPr>
          </a:p>
        </p:txBody>
      </p:sp>
      <p:sp>
        <p:nvSpPr>
          <p:cNvPr id="874"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875"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87480" rIns="87480" tIns="87480" bIns="87480"/>
          <a:p>
            <a:pPr>
              <a:lnSpc>
                <a:spcPct val="90000"/>
              </a:lnSpc>
            </a:pPr>
            <a:r>
              <a:rPr b="0" lang="de-DE" sz="2300" spc="-1" strike="noStrike">
                <a:solidFill>
                  <a:srgbClr val="000000"/>
                </a:solidFill>
                <a:uFill>
                  <a:solidFill>
                    <a:srgbClr val="ffffff"/>
                  </a:solidFill>
                </a:uFill>
                <a:latin typeface="Calibri"/>
              </a:rPr>
              <a:t>Defined and successfully deployed releases</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Information / reports on the success and failure of releases</a:t>
            </a:r>
            <a:endParaRPr b="0" lang="de-DE" sz="1800" spc="-1" strike="noStrike">
              <a:solidFill>
                <a:srgbClr val="000000"/>
              </a:solidFill>
              <a:uFill>
                <a:solidFill>
                  <a:srgbClr val="ffffff"/>
                </a:solidFill>
              </a:uFill>
              <a:latin typeface="Arial"/>
            </a:endParaRPr>
          </a:p>
        </p:txBody>
      </p:sp>
      <p:sp>
        <p:nvSpPr>
          <p:cNvPr id="876" name="TextShape 6"/>
          <p:cNvSpPr txBox="1"/>
          <p:nvPr/>
        </p:nvSpPr>
        <p:spPr>
          <a:xfrm>
            <a:off x="6553080" y="6430680"/>
            <a:ext cx="2133360" cy="364680"/>
          </a:xfrm>
          <a:prstGeom prst="rect">
            <a:avLst/>
          </a:prstGeom>
          <a:noFill/>
          <a:ln>
            <a:noFill/>
          </a:ln>
        </p:spPr>
        <p:txBody>
          <a:bodyPr anchor="ctr"/>
          <a:p>
            <a:pPr algn="r">
              <a:lnSpc>
                <a:spcPct val="100000"/>
              </a:lnSpc>
            </a:pPr>
            <a:fld id="{865D8C85-5E3C-4FB3-85FE-9CF9898A777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RDM: Ongoing process activities</a:t>
            </a:r>
            <a:endParaRPr b="0" lang="en-US" sz="1800" spc="-1" strike="noStrike">
              <a:solidFill>
                <a:srgbClr val="000000"/>
              </a:solidFill>
              <a:uFill>
                <a:solidFill>
                  <a:srgbClr val="ffffff"/>
                </a:solidFill>
              </a:uFill>
              <a:latin typeface="Calibri"/>
            </a:endParaRPr>
          </a:p>
        </p:txBody>
      </p:sp>
      <p:sp>
        <p:nvSpPr>
          <p:cNvPr id="878"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Manage releases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Plan a release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Build a release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Test a release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Inform, educate and train users on deployment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Inform, educate and train support staff on deployment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Prepare the live environment for deployment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Deploy a release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Review a release for success</a:t>
            </a:r>
            <a:endParaRPr b="0" lang="en-US" sz="20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p:txBody>
      </p:sp>
      <p:sp>
        <p:nvSpPr>
          <p:cNvPr id="879" name="TextShape 3"/>
          <p:cNvSpPr txBox="1"/>
          <p:nvPr/>
        </p:nvSpPr>
        <p:spPr>
          <a:xfrm>
            <a:off x="6553080" y="6430680"/>
            <a:ext cx="2133360" cy="364680"/>
          </a:xfrm>
          <a:prstGeom prst="rect">
            <a:avLst/>
          </a:prstGeom>
          <a:noFill/>
          <a:ln>
            <a:noFill/>
          </a:ln>
        </p:spPr>
        <p:txBody>
          <a:bodyPr anchor="ctr"/>
          <a:p>
            <a:pPr algn="r">
              <a:lnSpc>
                <a:spcPct val="100000"/>
              </a:lnSpc>
            </a:pPr>
            <a:fld id="{8A4859DB-39FB-4F89-BE53-DC289ED91CB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Activities and procedures</a:t>
            </a:r>
            <a:endParaRPr b="0" lang="en-US" sz="1800" spc="-1" strike="noStrike">
              <a:solidFill>
                <a:srgbClr val="000000"/>
              </a:solidFill>
              <a:uFill>
                <a:solidFill>
                  <a:srgbClr val="ffffff"/>
                </a:solidFill>
              </a:uFill>
              <a:latin typeface="Calibri"/>
            </a:endParaRPr>
          </a:p>
        </p:txBody>
      </p:sp>
      <p:sp>
        <p:nvSpPr>
          <p:cNvPr id="239"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240" name="TextShape 3"/>
          <p:cNvSpPr txBox="1"/>
          <p:nvPr/>
        </p:nvSpPr>
        <p:spPr>
          <a:xfrm>
            <a:off x="6553080" y="6430680"/>
            <a:ext cx="2133360" cy="364680"/>
          </a:xfrm>
          <a:prstGeom prst="rect">
            <a:avLst/>
          </a:prstGeom>
          <a:noFill/>
          <a:ln>
            <a:noFill/>
          </a:ln>
        </p:spPr>
        <p:txBody>
          <a:bodyPr anchor="ctr"/>
          <a:p>
            <a:pPr algn="r">
              <a:lnSpc>
                <a:spcPct val="100000"/>
              </a:lnSpc>
            </a:pPr>
            <a:fld id="{849A6435-CDF6-4CAB-90FD-FA3013E552A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241" name="Table 4"/>
          <p:cNvGraphicFramePr/>
          <p:nvPr/>
        </p:nvGraphicFramePr>
        <p:xfrm>
          <a:off x="457200" y="1696680"/>
          <a:ext cx="8229240" cy="911520"/>
        </p:xfrm>
        <a:graphic>
          <a:graphicData uri="http://schemas.openxmlformats.org/drawingml/2006/table">
            <a:tbl>
              <a:tblPr/>
              <a:tblGrid>
                <a:gridCol w="8229600"/>
              </a:tblGrid>
              <a:tr h="1987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12800">
                <a:tc>
                  <a:txBody>
                    <a:bodyPr lIns="68400" rIns="68400" tIns="0" bIns="0"/>
                    <a:p>
                      <a:pPr>
                        <a:lnSpc>
                          <a:spcPct val="100000"/>
                        </a:lnSpc>
                      </a:pPr>
                      <a:r>
                        <a:rPr b="0" lang="de-DE" sz="2000" spc="-1" strike="noStrike">
                          <a:solidFill>
                            <a:srgbClr val="000000"/>
                          </a:solidFill>
                          <a:uFill>
                            <a:solidFill>
                              <a:srgbClr val="ffffff"/>
                            </a:solidFill>
                          </a:uFill>
                          <a:latin typeface="Calibri"/>
                        </a:rPr>
                        <a:t>Activity:</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Set of actions carried out within a </a:t>
                      </a:r>
                      <a:r>
                        <a:rPr b="0" i="1" lang="de-DE" sz="1800" spc="-1" strike="noStrike">
                          <a:solidFill>
                            <a:srgbClr val="000000"/>
                          </a:solidFill>
                          <a:uFill>
                            <a:solidFill>
                              <a:srgbClr val="ffffff"/>
                            </a:solidFill>
                          </a:uFill>
                          <a:latin typeface="Calibri"/>
                        </a:rPr>
                        <a:t>process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242" name="Table 5"/>
          <p:cNvGraphicFramePr/>
          <p:nvPr/>
        </p:nvGraphicFramePr>
        <p:xfrm>
          <a:off x="457200" y="2932920"/>
          <a:ext cx="8229240" cy="911520"/>
        </p:xfrm>
        <a:graphic>
          <a:graphicData uri="http://schemas.openxmlformats.org/drawingml/2006/table">
            <a:tbl>
              <a:tblPr/>
              <a:tblGrid>
                <a:gridCol w="8229600"/>
              </a:tblGrid>
              <a:tr h="1987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12800">
                <a:tc>
                  <a:txBody>
                    <a:bodyPr lIns="68400" rIns="68400" tIns="0" bIns="0"/>
                    <a:p>
                      <a:pPr>
                        <a:lnSpc>
                          <a:spcPct val="100000"/>
                        </a:lnSpc>
                      </a:pPr>
                      <a:r>
                        <a:rPr b="0" lang="de-DE" sz="2000" spc="-1" strike="noStrike">
                          <a:solidFill>
                            <a:srgbClr val="000000"/>
                          </a:solidFill>
                          <a:uFill>
                            <a:solidFill>
                              <a:srgbClr val="ffffff"/>
                            </a:solidFill>
                          </a:uFill>
                          <a:latin typeface="Calibri"/>
                        </a:rPr>
                        <a:t>Procedure: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Specified set of steps or instructions to be carried out by an individual or team to perform one or more </a:t>
                      </a:r>
                      <a:r>
                        <a:rPr b="0" i="1" lang="de-DE" sz="1800" spc="-1" strike="noStrike">
                          <a:solidFill>
                            <a:srgbClr val="000000"/>
                          </a:solidFill>
                          <a:uFill>
                            <a:solidFill>
                              <a:srgbClr val="ffffff"/>
                            </a:solidFill>
                          </a:uFill>
                          <a:latin typeface="Calibri"/>
                        </a:rPr>
                        <a:t>activities</a:t>
                      </a:r>
                      <a:r>
                        <a:rPr b="0" lang="de-DE" sz="1800" spc="-1" strike="noStrike">
                          <a:solidFill>
                            <a:srgbClr val="000000"/>
                          </a:solidFill>
                          <a:uFill>
                            <a:solidFill>
                              <a:srgbClr val="ffffff"/>
                            </a:solidFill>
                          </a:uFill>
                          <a:latin typeface="Calibri"/>
                        </a:rPr>
                        <a:t> of a </a:t>
                      </a:r>
                      <a:r>
                        <a:rPr b="0" i="1" lang="de-DE" sz="1800" spc="-1" strike="noStrike">
                          <a:solidFill>
                            <a:srgbClr val="000000"/>
                          </a:solidFill>
                          <a:uFill>
                            <a:solidFill>
                              <a:srgbClr val="ffffff"/>
                            </a:solidFill>
                          </a:uFill>
                          <a:latin typeface="Calibri"/>
                        </a:rPr>
                        <a:t>process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ea typeface="ＭＳ Ｐゴシック"/>
              </a:rPr>
              <a:t>RDM: Workflow</a:t>
            </a:r>
            <a:endParaRPr b="0" lang="en-US" sz="1800" spc="-1" strike="noStrike">
              <a:solidFill>
                <a:srgbClr val="000000"/>
              </a:solidFill>
              <a:uFill>
                <a:solidFill>
                  <a:srgbClr val="ffffff"/>
                </a:solidFill>
              </a:uFill>
              <a:latin typeface="Calibri"/>
            </a:endParaRPr>
          </a:p>
        </p:txBody>
      </p:sp>
      <p:sp>
        <p:nvSpPr>
          <p:cNvPr id="881" name="CustomShape 2"/>
          <p:cNvSpPr/>
          <p:nvPr/>
        </p:nvSpPr>
        <p:spPr>
          <a:xfrm>
            <a:off x="320760" y="1681560"/>
            <a:ext cx="2846880" cy="4850640"/>
          </a:xfrm>
          <a:prstGeom prst="rect">
            <a:avLst/>
          </a:prstGeom>
          <a:noFill/>
          <a:ln w="28440">
            <a:solidFill>
              <a:srgbClr val="7030a0"/>
            </a:solidFill>
            <a:miter/>
          </a:ln>
        </p:spPr>
        <p:style>
          <a:lnRef idx="0"/>
          <a:fillRef idx="0"/>
          <a:effectRef idx="0"/>
          <a:fontRef idx="minor"/>
        </p:style>
      </p:sp>
      <p:sp>
        <p:nvSpPr>
          <p:cNvPr id="882" name="CustomShape 3"/>
          <p:cNvSpPr/>
          <p:nvPr/>
        </p:nvSpPr>
        <p:spPr>
          <a:xfrm>
            <a:off x="1782000" y="6281280"/>
            <a:ext cx="720" cy="276840"/>
          </a:xfrm>
          <a:prstGeom prst="rect">
            <a:avLst/>
          </a:prstGeom>
          <a:noFill/>
          <a:ln w="12600">
            <a:noFill/>
          </a:ln>
        </p:spPr>
        <p:style>
          <a:lnRef idx="0"/>
          <a:fillRef idx="0"/>
          <a:effectRef idx="0"/>
          <a:fontRef idx="minor"/>
        </p:style>
      </p:sp>
      <p:sp>
        <p:nvSpPr>
          <p:cNvPr id="883" name="CustomShape 4"/>
          <p:cNvSpPr/>
          <p:nvPr/>
        </p:nvSpPr>
        <p:spPr>
          <a:xfrm>
            <a:off x="3586320" y="1681560"/>
            <a:ext cx="5251680" cy="4850640"/>
          </a:xfrm>
          <a:prstGeom prst="rect">
            <a:avLst/>
          </a:prstGeom>
          <a:noFill/>
          <a:ln w="28440">
            <a:round/>
          </a:ln>
        </p:spPr>
        <p:style>
          <a:lnRef idx="2">
            <a:schemeClr val="accent4"/>
          </a:lnRef>
          <a:fillRef idx="1">
            <a:schemeClr val="lt1"/>
          </a:fillRef>
          <a:effectRef idx="0">
            <a:schemeClr val="accent4"/>
          </a:effectRef>
          <a:fontRef idx="minor"/>
        </p:style>
      </p:sp>
      <p:sp>
        <p:nvSpPr>
          <p:cNvPr id="884" name="CustomShape 5"/>
          <p:cNvSpPr/>
          <p:nvPr/>
        </p:nvSpPr>
        <p:spPr>
          <a:xfrm>
            <a:off x="5905080" y="6281280"/>
            <a:ext cx="720" cy="276840"/>
          </a:xfrm>
          <a:prstGeom prst="rect">
            <a:avLst/>
          </a:prstGeom>
          <a:noFill/>
          <a:ln w="12600">
            <a:noFill/>
          </a:ln>
        </p:spPr>
        <p:style>
          <a:lnRef idx="0"/>
          <a:fillRef idx="0"/>
          <a:effectRef idx="0"/>
          <a:fontRef idx="minor"/>
        </p:style>
      </p:sp>
      <p:sp>
        <p:nvSpPr>
          <p:cNvPr id="885" name="Line 6"/>
          <p:cNvSpPr/>
          <p:nvPr/>
        </p:nvSpPr>
        <p:spPr>
          <a:xfrm>
            <a:off x="1782360" y="3758040"/>
            <a:ext cx="2520" cy="336600"/>
          </a:xfrm>
          <a:prstGeom prst="line">
            <a:avLst/>
          </a:prstGeom>
          <a:ln w="25560">
            <a:solidFill>
              <a:schemeClr val="tx1"/>
            </a:solidFill>
            <a:round/>
            <a:tailEnd len="med" type="triangle" w="med"/>
          </a:ln>
        </p:spPr>
        <p:style>
          <a:lnRef idx="0"/>
          <a:fillRef idx="0"/>
          <a:effectRef idx="0"/>
          <a:fontRef idx="minor"/>
        </p:style>
      </p:sp>
      <p:sp>
        <p:nvSpPr>
          <p:cNvPr id="886" name="CustomShape 7"/>
          <p:cNvSpPr/>
          <p:nvPr/>
        </p:nvSpPr>
        <p:spPr>
          <a:xfrm>
            <a:off x="531000" y="2525760"/>
            <a:ext cx="2479320" cy="423360"/>
          </a:xfrm>
          <a:prstGeom prst="rect">
            <a:avLst/>
          </a:prstGeom>
          <a:solidFill>
            <a:srgbClr val="8064a2"/>
          </a:solidFill>
          <a:ln>
            <a:round/>
          </a:ln>
        </p:spPr>
        <p:style>
          <a:lnRef idx="2">
            <a:schemeClr val="accent4"/>
          </a:lnRef>
          <a:fillRef idx="1">
            <a:schemeClr val="lt1"/>
          </a:fillRef>
          <a:effectRef idx="0">
            <a:schemeClr val="accent4"/>
          </a:effectRef>
          <a:fontRef idx="minor"/>
        </p:style>
      </p:sp>
      <p:sp>
        <p:nvSpPr>
          <p:cNvPr id="887" name="CustomShape 8"/>
          <p:cNvSpPr/>
          <p:nvPr/>
        </p:nvSpPr>
        <p:spPr>
          <a:xfrm>
            <a:off x="1425960" y="2598120"/>
            <a:ext cx="735480" cy="275040"/>
          </a:xfrm>
          <a:prstGeom prst="rect">
            <a:avLst/>
          </a:prstGeom>
          <a:noFill/>
          <a:ln w="12600">
            <a:solidFill>
              <a:srgbClr val="8064a2"/>
            </a:solidFill>
            <a:miter/>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Arial"/>
              </a:rPr>
              <a:t>Record</a:t>
            </a:r>
            <a:endParaRPr b="0" lang="de-DE" sz="1800" spc="-1" strike="noStrike">
              <a:solidFill>
                <a:srgbClr val="000000"/>
              </a:solidFill>
              <a:uFill>
                <a:solidFill>
                  <a:srgbClr val="ffffff"/>
                </a:solidFill>
              </a:uFill>
              <a:latin typeface="Arial"/>
            </a:endParaRPr>
          </a:p>
        </p:txBody>
      </p:sp>
      <p:sp>
        <p:nvSpPr>
          <p:cNvPr id="888" name="CustomShape 9"/>
          <p:cNvSpPr/>
          <p:nvPr/>
        </p:nvSpPr>
        <p:spPr>
          <a:xfrm>
            <a:off x="541080" y="4102560"/>
            <a:ext cx="2481480" cy="423360"/>
          </a:xfrm>
          <a:prstGeom prst="rect">
            <a:avLst/>
          </a:prstGeom>
          <a:solidFill>
            <a:srgbClr val="8064a2"/>
          </a:solidFill>
          <a:ln>
            <a:round/>
          </a:ln>
        </p:spPr>
        <p:style>
          <a:lnRef idx="2">
            <a:schemeClr val="accent4"/>
          </a:lnRef>
          <a:fillRef idx="1">
            <a:schemeClr val="lt1"/>
          </a:fillRef>
          <a:effectRef idx="0">
            <a:schemeClr val="accent4"/>
          </a:effectRef>
          <a:fontRef idx="minor"/>
        </p:style>
      </p:sp>
      <p:sp>
        <p:nvSpPr>
          <p:cNvPr id="889" name="CustomShape 10"/>
          <p:cNvSpPr/>
          <p:nvPr/>
        </p:nvSpPr>
        <p:spPr>
          <a:xfrm>
            <a:off x="888840" y="4188240"/>
            <a:ext cx="1852920" cy="275040"/>
          </a:xfrm>
          <a:prstGeom prst="rect">
            <a:avLst/>
          </a:prstGeom>
          <a:noFill/>
          <a:ln w="12600">
            <a:solidFill>
              <a:srgbClr val="8064a2"/>
            </a:solidFill>
            <a:miter/>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Arial"/>
              </a:rPr>
              <a:t>Assess &amp; Approve</a:t>
            </a:r>
            <a:endParaRPr b="0" lang="de-DE" sz="1800" spc="-1" strike="noStrike">
              <a:solidFill>
                <a:srgbClr val="000000"/>
              </a:solidFill>
              <a:uFill>
                <a:solidFill>
                  <a:srgbClr val="ffffff"/>
                </a:solidFill>
              </a:uFill>
              <a:latin typeface="Arial"/>
            </a:endParaRPr>
          </a:p>
        </p:txBody>
      </p:sp>
      <p:sp>
        <p:nvSpPr>
          <p:cNvPr id="890" name="CustomShape 11"/>
          <p:cNvSpPr/>
          <p:nvPr/>
        </p:nvSpPr>
        <p:spPr>
          <a:xfrm>
            <a:off x="545760" y="3319200"/>
            <a:ext cx="2479320" cy="423360"/>
          </a:xfrm>
          <a:prstGeom prst="rect">
            <a:avLst/>
          </a:prstGeom>
          <a:solidFill>
            <a:srgbClr val="8064a2"/>
          </a:solidFill>
          <a:ln>
            <a:round/>
          </a:ln>
        </p:spPr>
        <p:style>
          <a:lnRef idx="2">
            <a:schemeClr val="accent4"/>
          </a:lnRef>
          <a:fillRef idx="1">
            <a:schemeClr val="lt1"/>
          </a:fillRef>
          <a:effectRef idx="0">
            <a:schemeClr val="accent4"/>
          </a:effectRef>
          <a:fontRef idx="minor"/>
        </p:style>
      </p:sp>
      <p:sp>
        <p:nvSpPr>
          <p:cNvPr id="891" name="CustomShape 12"/>
          <p:cNvSpPr/>
          <p:nvPr/>
        </p:nvSpPr>
        <p:spPr>
          <a:xfrm>
            <a:off x="1421640" y="3404880"/>
            <a:ext cx="79956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Arial"/>
              </a:rPr>
              <a:t>Classify</a:t>
            </a:r>
            <a:endParaRPr b="0" lang="de-DE" sz="1800" spc="-1" strike="noStrike">
              <a:solidFill>
                <a:srgbClr val="000000"/>
              </a:solidFill>
              <a:uFill>
                <a:solidFill>
                  <a:srgbClr val="ffffff"/>
                </a:solidFill>
              </a:uFill>
              <a:latin typeface="Arial"/>
            </a:endParaRPr>
          </a:p>
        </p:txBody>
      </p:sp>
      <p:sp>
        <p:nvSpPr>
          <p:cNvPr id="892" name="Line 13"/>
          <p:cNvSpPr/>
          <p:nvPr/>
        </p:nvSpPr>
        <p:spPr>
          <a:xfrm>
            <a:off x="1781280" y="2969280"/>
            <a:ext cx="1080" cy="339840"/>
          </a:xfrm>
          <a:prstGeom prst="line">
            <a:avLst/>
          </a:prstGeom>
          <a:ln w="25560">
            <a:solidFill>
              <a:schemeClr val="tx1"/>
            </a:solidFill>
            <a:round/>
            <a:tailEnd len="med" type="triangle" w="med"/>
          </a:ln>
        </p:spPr>
        <p:style>
          <a:lnRef idx="0"/>
          <a:fillRef idx="0"/>
          <a:effectRef idx="0"/>
          <a:fontRef idx="minor"/>
        </p:style>
      </p:sp>
      <p:sp>
        <p:nvSpPr>
          <p:cNvPr id="893" name="CustomShape 14"/>
          <p:cNvSpPr/>
          <p:nvPr/>
        </p:nvSpPr>
        <p:spPr>
          <a:xfrm>
            <a:off x="545760" y="6024960"/>
            <a:ext cx="2479320" cy="423360"/>
          </a:xfrm>
          <a:prstGeom prst="rect">
            <a:avLst/>
          </a:prstGeom>
          <a:solidFill>
            <a:srgbClr val="8064a2"/>
          </a:solidFill>
          <a:ln>
            <a:round/>
          </a:ln>
        </p:spPr>
        <p:style>
          <a:lnRef idx="2">
            <a:schemeClr val="accent4"/>
          </a:lnRef>
          <a:fillRef idx="1">
            <a:schemeClr val="lt1"/>
          </a:fillRef>
          <a:effectRef idx="0">
            <a:schemeClr val="accent4"/>
          </a:effectRef>
          <a:fontRef idx="minor"/>
        </p:style>
      </p:sp>
      <p:sp>
        <p:nvSpPr>
          <p:cNvPr id="894" name="CustomShape 15"/>
          <p:cNvSpPr/>
          <p:nvPr/>
        </p:nvSpPr>
        <p:spPr>
          <a:xfrm>
            <a:off x="1155960" y="6110640"/>
            <a:ext cx="1345320" cy="275040"/>
          </a:xfrm>
          <a:prstGeom prst="rect">
            <a:avLst/>
          </a:prstGeom>
          <a:noFill/>
          <a:ln w="12600">
            <a:solidFill>
              <a:srgbClr val="8064a2"/>
            </a:solidFill>
            <a:miter/>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Arial"/>
              </a:rPr>
              <a:t>Review (PIR)</a:t>
            </a:r>
            <a:endParaRPr b="0" lang="de-DE" sz="1800" spc="-1" strike="noStrike">
              <a:solidFill>
                <a:srgbClr val="000000"/>
              </a:solidFill>
              <a:uFill>
                <a:solidFill>
                  <a:srgbClr val="ffffff"/>
                </a:solidFill>
              </a:uFill>
              <a:latin typeface="Arial"/>
            </a:endParaRPr>
          </a:p>
        </p:txBody>
      </p:sp>
      <p:sp>
        <p:nvSpPr>
          <p:cNvPr id="895" name="CustomShape 16"/>
          <p:cNvSpPr/>
          <p:nvPr/>
        </p:nvSpPr>
        <p:spPr>
          <a:xfrm>
            <a:off x="5574960" y="2465280"/>
            <a:ext cx="2479320" cy="4233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896" name="CustomShape 17"/>
          <p:cNvSpPr/>
          <p:nvPr/>
        </p:nvSpPr>
        <p:spPr>
          <a:xfrm>
            <a:off x="6113520" y="2566080"/>
            <a:ext cx="1503720" cy="24408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600" spc="-1" strike="noStrike">
                <a:solidFill>
                  <a:srgbClr val="ffffff"/>
                </a:solidFill>
                <a:uFill>
                  <a:solidFill>
                    <a:srgbClr val="ffffff"/>
                  </a:solidFill>
                </a:uFill>
                <a:latin typeface="Arial"/>
              </a:rPr>
              <a:t>Release building</a:t>
            </a:r>
            <a:endParaRPr b="0" lang="de-DE" sz="1800" spc="-1" strike="noStrike">
              <a:solidFill>
                <a:srgbClr val="000000"/>
              </a:solidFill>
              <a:uFill>
                <a:solidFill>
                  <a:srgbClr val="ffffff"/>
                </a:solidFill>
              </a:uFill>
              <a:latin typeface="Arial"/>
            </a:endParaRPr>
          </a:p>
        </p:txBody>
      </p:sp>
      <p:sp>
        <p:nvSpPr>
          <p:cNvPr id="897" name="Line 18"/>
          <p:cNvSpPr/>
          <p:nvPr/>
        </p:nvSpPr>
        <p:spPr>
          <a:xfrm>
            <a:off x="6815160" y="3613680"/>
            <a:ext cx="1080" cy="265680"/>
          </a:xfrm>
          <a:prstGeom prst="line">
            <a:avLst/>
          </a:prstGeom>
          <a:ln w="25560">
            <a:solidFill>
              <a:schemeClr val="tx1"/>
            </a:solidFill>
            <a:round/>
            <a:tailEnd len="med" type="triangle" w="med"/>
          </a:ln>
        </p:spPr>
        <p:style>
          <a:lnRef idx="0"/>
          <a:fillRef idx="0"/>
          <a:effectRef idx="0"/>
          <a:fontRef idx="minor"/>
        </p:style>
      </p:sp>
      <p:sp>
        <p:nvSpPr>
          <p:cNvPr id="898" name="CustomShape 19"/>
          <p:cNvSpPr/>
          <p:nvPr/>
        </p:nvSpPr>
        <p:spPr>
          <a:xfrm>
            <a:off x="5574960" y="1754640"/>
            <a:ext cx="2479320" cy="4233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899" name="CustomShape 20"/>
          <p:cNvSpPr/>
          <p:nvPr/>
        </p:nvSpPr>
        <p:spPr>
          <a:xfrm>
            <a:off x="6075000" y="1855800"/>
            <a:ext cx="1570680" cy="24408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600" spc="-1" strike="noStrike">
                <a:solidFill>
                  <a:srgbClr val="ffffff"/>
                </a:solidFill>
                <a:uFill>
                  <a:solidFill>
                    <a:srgbClr val="ffffff"/>
                  </a:solidFill>
                </a:uFill>
                <a:latin typeface="Arial"/>
              </a:rPr>
              <a:t>Release planning</a:t>
            </a:r>
            <a:endParaRPr b="0" lang="de-DE" sz="1800" spc="-1" strike="noStrike">
              <a:solidFill>
                <a:srgbClr val="000000"/>
              </a:solidFill>
              <a:uFill>
                <a:solidFill>
                  <a:srgbClr val="ffffff"/>
                </a:solidFill>
              </a:uFill>
              <a:latin typeface="Arial"/>
            </a:endParaRPr>
          </a:p>
        </p:txBody>
      </p:sp>
      <p:sp>
        <p:nvSpPr>
          <p:cNvPr id="900" name="CustomShape 21"/>
          <p:cNvSpPr/>
          <p:nvPr/>
        </p:nvSpPr>
        <p:spPr>
          <a:xfrm>
            <a:off x="5574960" y="3888720"/>
            <a:ext cx="2480400" cy="4233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901" name="CustomShape 22"/>
          <p:cNvSpPr/>
          <p:nvPr/>
        </p:nvSpPr>
        <p:spPr>
          <a:xfrm>
            <a:off x="6067800" y="3989520"/>
            <a:ext cx="1604160" cy="24408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600" spc="-1" strike="noStrike">
                <a:solidFill>
                  <a:srgbClr val="ffffff"/>
                </a:solidFill>
                <a:uFill>
                  <a:solidFill>
                    <a:srgbClr val="ffffff"/>
                  </a:solidFill>
                </a:uFill>
                <a:latin typeface="Arial"/>
              </a:rPr>
              <a:t>Readiness review</a:t>
            </a:r>
            <a:endParaRPr b="0" lang="de-DE" sz="1800" spc="-1" strike="noStrike">
              <a:solidFill>
                <a:srgbClr val="000000"/>
              </a:solidFill>
              <a:uFill>
                <a:solidFill>
                  <a:srgbClr val="ffffff"/>
                </a:solidFill>
              </a:uFill>
              <a:latin typeface="Arial"/>
            </a:endParaRPr>
          </a:p>
        </p:txBody>
      </p:sp>
      <p:sp>
        <p:nvSpPr>
          <p:cNvPr id="902" name="Line 23"/>
          <p:cNvSpPr/>
          <p:nvPr/>
        </p:nvSpPr>
        <p:spPr>
          <a:xfrm flipH="1">
            <a:off x="6813000" y="2190240"/>
            <a:ext cx="2160" cy="266040"/>
          </a:xfrm>
          <a:prstGeom prst="line">
            <a:avLst/>
          </a:prstGeom>
          <a:ln w="25560">
            <a:solidFill>
              <a:schemeClr val="tx1"/>
            </a:solidFill>
            <a:round/>
            <a:tailEnd len="med" type="triangle" w="med"/>
          </a:ln>
        </p:spPr>
        <p:style>
          <a:lnRef idx="0"/>
          <a:fillRef idx="0"/>
          <a:effectRef idx="0"/>
          <a:fontRef idx="minor"/>
        </p:style>
      </p:sp>
      <p:sp>
        <p:nvSpPr>
          <p:cNvPr id="903" name="CustomShape 24"/>
          <p:cNvSpPr/>
          <p:nvPr/>
        </p:nvSpPr>
        <p:spPr>
          <a:xfrm>
            <a:off x="5574960" y="3175560"/>
            <a:ext cx="2479320" cy="4233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904" name="CustomShape 25"/>
          <p:cNvSpPr/>
          <p:nvPr/>
        </p:nvSpPr>
        <p:spPr>
          <a:xfrm>
            <a:off x="5999400" y="3281400"/>
            <a:ext cx="1718640" cy="24408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600" spc="-1" strike="noStrike">
                <a:solidFill>
                  <a:srgbClr val="ffffff"/>
                </a:solidFill>
                <a:uFill>
                  <a:solidFill>
                    <a:srgbClr val="ffffff"/>
                  </a:solidFill>
                </a:uFill>
                <a:latin typeface="Arial"/>
              </a:rPr>
              <a:t>Acceptance testing</a:t>
            </a:r>
            <a:endParaRPr b="0" lang="de-DE" sz="1800" spc="-1" strike="noStrike">
              <a:solidFill>
                <a:srgbClr val="000000"/>
              </a:solidFill>
              <a:uFill>
                <a:solidFill>
                  <a:srgbClr val="ffffff"/>
                </a:solidFill>
              </a:uFill>
              <a:latin typeface="Arial"/>
            </a:endParaRPr>
          </a:p>
        </p:txBody>
      </p:sp>
      <p:sp>
        <p:nvSpPr>
          <p:cNvPr id="905" name="Line 26"/>
          <p:cNvSpPr/>
          <p:nvPr/>
        </p:nvSpPr>
        <p:spPr>
          <a:xfrm>
            <a:off x="6813000" y="2901960"/>
            <a:ext cx="2160" cy="265680"/>
          </a:xfrm>
          <a:prstGeom prst="line">
            <a:avLst/>
          </a:prstGeom>
          <a:ln w="25560">
            <a:solidFill>
              <a:schemeClr val="tx1"/>
            </a:solidFill>
            <a:round/>
            <a:tailEnd len="med" type="triangle" w="med"/>
          </a:ln>
        </p:spPr>
        <p:style>
          <a:lnRef idx="0"/>
          <a:fillRef idx="0"/>
          <a:effectRef idx="0"/>
          <a:fontRef idx="minor"/>
        </p:style>
      </p:sp>
      <p:sp>
        <p:nvSpPr>
          <p:cNvPr id="906" name="CustomShape 27"/>
          <p:cNvSpPr/>
          <p:nvPr/>
        </p:nvSpPr>
        <p:spPr>
          <a:xfrm>
            <a:off x="5574960" y="5311800"/>
            <a:ext cx="2479320" cy="4233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907" name="CustomShape 28"/>
          <p:cNvSpPr/>
          <p:nvPr/>
        </p:nvSpPr>
        <p:spPr>
          <a:xfrm>
            <a:off x="5680800" y="5383440"/>
            <a:ext cx="2268720" cy="24408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600" spc="-1" strike="noStrike">
                <a:solidFill>
                  <a:srgbClr val="ffffff"/>
                </a:solidFill>
                <a:uFill>
                  <a:solidFill>
                    <a:srgbClr val="ffffff"/>
                  </a:solidFill>
                </a:uFill>
                <a:latin typeface="Arial"/>
              </a:rPr>
              <a:t>Deployment preparations</a:t>
            </a:r>
            <a:endParaRPr b="0" lang="de-DE" sz="1800" spc="-1" strike="noStrike">
              <a:solidFill>
                <a:srgbClr val="000000"/>
              </a:solidFill>
              <a:uFill>
                <a:solidFill>
                  <a:srgbClr val="ffffff"/>
                </a:solidFill>
              </a:uFill>
              <a:latin typeface="Arial"/>
            </a:endParaRPr>
          </a:p>
        </p:txBody>
      </p:sp>
      <p:sp>
        <p:nvSpPr>
          <p:cNvPr id="908" name="CustomShape 29"/>
          <p:cNvSpPr/>
          <p:nvPr/>
        </p:nvSpPr>
        <p:spPr>
          <a:xfrm>
            <a:off x="5574960" y="4601520"/>
            <a:ext cx="2480400" cy="4233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909" name="CustomShape 30"/>
          <p:cNvSpPr/>
          <p:nvPr/>
        </p:nvSpPr>
        <p:spPr>
          <a:xfrm>
            <a:off x="5901840" y="4702320"/>
            <a:ext cx="1909080" cy="24408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600" spc="-1" strike="noStrike">
                <a:solidFill>
                  <a:srgbClr val="ffffff"/>
                </a:solidFill>
                <a:uFill>
                  <a:solidFill>
                    <a:srgbClr val="ffffff"/>
                  </a:solidFill>
                </a:uFill>
                <a:latin typeface="Arial"/>
              </a:rPr>
              <a:t>Deployment planning</a:t>
            </a:r>
            <a:endParaRPr b="0" lang="de-DE" sz="1800" spc="-1" strike="noStrike">
              <a:solidFill>
                <a:srgbClr val="000000"/>
              </a:solidFill>
              <a:uFill>
                <a:solidFill>
                  <a:srgbClr val="ffffff"/>
                </a:solidFill>
              </a:uFill>
              <a:latin typeface="Arial"/>
            </a:endParaRPr>
          </a:p>
        </p:txBody>
      </p:sp>
      <p:sp>
        <p:nvSpPr>
          <p:cNvPr id="910" name="CustomShape 31"/>
          <p:cNvSpPr/>
          <p:nvPr/>
        </p:nvSpPr>
        <p:spPr>
          <a:xfrm>
            <a:off x="5574960" y="6024960"/>
            <a:ext cx="2479320" cy="4233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911" name="CustomShape 32"/>
          <p:cNvSpPr/>
          <p:nvPr/>
        </p:nvSpPr>
        <p:spPr>
          <a:xfrm>
            <a:off x="5927760" y="6125760"/>
            <a:ext cx="1807200" cy="24408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600" spc="-1" strike="noStrike">
                <a:solidFill>
                  <a:srgbClr val="ffffff"/>
                </a:solidFill>
                <a:uFill>
                  <a:solidFill>
                    <a:srgbClr val="ffffff"/>
                  </a:solidFill>
                </a:uFill>
                <a:latin typeface="Arial"/>
              </a:rPr>
              <a:t>Deployment / rollout</a:t>
            </a:r>
            <a:endParaRPr b="0" lang="de-DE" sz="1800" spc="-1" strike="noStrike">
              <a:solidFill>
                <a:srgbClr val="000000"/>
              </a:solidFill>
              <a:uFill>
                <a:solidFill>
                  <a:srgbClr val="ffffff"/>
                </a:solidFill>
              </a:uFill>
              <a:latin typeface="Arial"/>
            </a:endParaRPr>
          </a:p>
        </p:txBody>
      </p:sp>
      <p:sp>
        <p:nvSpPr>
          <p:cNvPr id="912" name="CustomShape 33"/>
          <p:cNvSpPr/>
          <p:nvPr/>
        </p:nvSpPr>
        <p:spPr>
          <a:xfrm>
            <a:off x="3750120" y="2540160"/>
            <a:ext cx="1166400" cy="566640"/>
          </a:xfrm>
          <a:custGeom>
            <a:avLst/>
            <a:gdLst/>
            <a:ahLst/>
            <a:rect l="l" t="t"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1">
              <a:lumMod val="60000"/>
              <a:lumOff val="40000"/>
            </a:schemeClr>
          </a:solidFill>
          <a:ln w="25560">
            <a:solidFill>
              <a:schemeClr val="tx1"/>
            </a:solidFill>
            <a:miter/>
          </a:ln>
        </p:spPr>
        <p:style>
          <a:lnRef idx="0"/>
          <a:fillRef idx="0"/>
          <a:effectRef idx="0"/>
          <a:fontRef idx="minor"/>
        </p:style>
      </p:sp>
      <p:sp>
        <p:nvSpPr>
          <p:cNvPr id="913" name="CustomShape 34"/>
          <p:cNvSpPr/>
          <p:nvPr/>
        </p:nvSpPr>
        <p:spPr>
          <a:xfrm>
            <a:off x="3858480" y="2575080"/>
            <a:ext cx="978840" cy="365760"/>
          </a:xfrm>
          <a:prstGeom prst="rect">
            <a:avLst/>
          </a:prstGeom>
          <a:noFill/>
          <a:ln w="12600">
            <a:noFill/>
          </a:ln>
        </p:spPr>
        <p:style>
          <a:lnRef idx="0"/>
          <a:fillRef idx="0"/>
          <a:effectRef idx="0"/>
          <a:fontRef idx="minor"/>
        </p:style>
        <p:txBody>
          <a:bodyPr lIns="0" rIns="0" tIns="0" bIns="0" anchor="ctr"/>
          <a:p>
            <a:pPr algn="ctr">
              <a:lnSpc>
                <a:spcPct val="100000"/>
              </a:lnSpc>
            </a:pPr>
            <a:r>
              <a:rPr b="1" lang="de-DE" sz="1200" spc="-1" strike="noStrike">
                <a:solidFill>
                  <a:srgbClr val="ffffff"/>
                </a:solidFill>
                <a:uFill>
                  <a:solidFill>
                    <a:srgbClr val="ffffff"/>
                  </a:solidFill>
                </a:uFill>
                <a:latin typeface="Arial"/>
              </a:rPr>
              <a:t>Approved</a:t>
            </a:r>
            <a:r>
              <a:rPr b="1" lang="de-DE" sz="1200" spc="-1" strike="noStrike">
                <a:solidFill>
                  <a:srgbClr val="ffffff"/>
                </a:solidFill>
                <a:uFill>
                  <a:solidFill>
                    <a:srgbClr val="ffffff"/>
                  </a:solidFill>
                </a:uFill>
                <a:latin typeface="Arial"/>
              </a:rPr>
              <a:t>
</a:t>
            </a:r>
            <a:r>
              <a:rPr b="1" lang="de-DE" sz="1200" spc="-1" strike="noStrike">
                <a:solidFill>
                  <a:srgbClr val="ffffff"/>
                </a:solidFill>
                <a:uFill>
                  <a:solidFill>
                    <a:srgbClr val="ffffff"/>
                  </a:solidFill>
                </a:uFill>
                <a:latin typeface="Arial"/>
              </a:rPr>
              <a:t>Change</a:t>
            </a:r>
            <a:endParaRPr b="0" lang="de-DE" sz="1800" spc="-1" strike="noStrike">
              <a:solidFill>
                <a:srgbClr val="000000"/>
              </a:solidFill>
              <a:uFill>
                <a:solidFill>
                  <a:srgbClr val="ffffff"/>
                </a:solidFill>
              </a:uFill>
              <a:latin typeface="Arial"/>
            </a:endParaRPr>
          </a:p>
        </p:txBody>
      </p:sp>
      <p:sp>
        <p:nvSpPr>
          <p:cNvPr id="914" name="CustomShape 35"/>
          <p:cNvSpPr/>
          <p:nvPr/>
        </p:nvSpPr>
        <p:spPr>
          <a:xfrm>
            <a:off x="3750120" y="3248640"/>
            <a:ext cx="1166400" cy="568080"/>
          </a:xfrm>
          <a:custGeom>
            <a:avLst/>
            <a:gdLst/>
            <a:ahLst/>
            <a:rect l="l" t="t"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1">
              <a:lumMod val="60000"/>
              <a:lumOff val="40000"/>
            </a:schemeClr>
          </a:solidFill>
          <a:ln w="25560">
            <a:solidFill>
              <a:schemeClr val="tx1"/>
            </a:solidFill>
            <a:miter/>
          </a:ln>
        </p:spPr>
        <p:style>
          <a:lnRef idx="0"/>
          <a:fillRef idx="0"/>
          <a:effectRef idx="0"/>
          <a:fontRef idx="minor"/>
        </p:style>
      </p:sp>
      <p:sp>
        <p:nvSpPr>
          <p:cNvPr id="915" name="CustomShape 36"/>
          <p:cNvSpPr/>
          <p:nvPr/>
        </p:nvSpPr>
        <p:spPr>
          <a:xfrm>
            <a:off x="3881160" y="3285360"/>
            <a:ext cx="956160" cy="365760"/>
          </a:xfrm>
          <a:prstGeom prst="rect">
            <a:avLst/>
          </a:prstGeom>
          <a:noFill/>
          <a:ln w="12600">
            <a:noFill/>
          </a:ln>
        </p:spPr>
        <p:style>
          <a:lnRef idx="0"/>
          <a:fillRef idx="0"/>
          <a:effectRef idx="0"/>
          <a:fontRef idx="minor"/>
        </p:style>
        <p:txBody>
          <a:bodyPr lIns="0" rIns="0" tIns="0" bIns="0" anchor="ctr"/>
          <a:p>
            <a:pPr algn="ctr">
              <a:lnSpc>
                <a:spcPct val="100000"/>
              </a:lnSpc>
            </a:pPr>
            <a:r>
              <a:rPr b="1" lang="de-DE" sz="1200" spc="-1" strike="noStrike">
                <a:solidFill>
                  <a:srgbClr val="ffffff"/>
                </a:solidFill>
                <a:uFill>
                  <a:solidFill>
                    <a:srgbClr val="ffffff"/>
                  </a:solidFill>
                </a:uFill>
                <a:latin typeface="Arial"/>
              </a:rPr>
              <a:t>Approved</a:t>
            </a:r>
            <a:r>
              <a:rPr b="1" lang="de-DE" sz="1200" spc="-1" strike="noStrike">
                <a:solidFill>
                  <a:srgbClr val="ffffff"/>
                </a:solidFill>
                <a:uFill>
                  <a:solidFill>
                    <a:srgbClr val="ffffff"/>
                  </a:solidFill>
                </a:uFill>
                <a:latin typeface="Arial"/>
              </a:rPr>
              <a:t>
</a:t>
            </a:r>
            <a:r>
              <a:rPr b="1" lang="de-DE" sz="1200" spc="-1" strike="noStrike">
                <a:solidFill>
                  <a:srgbClr val="ffffff"/>
                </a:solidFill>
                <a:uFill>
                  <a:solidFill>
                    <a:srgbClr val="ffffff"/>
                  </a:solidFill>
                </a:uFill>
                <a:latin typeface="Arial"/>
              </a:rPr>
              <a:t>Change</a:t>
            </a:r>
            <a:endParaRPr b="0" lang="de-DE" sz="1800" spc="-1" strike="noStrike">
              <a:solidFill>
                <a:srgbClr val="000000"/>
              </a:solidFill>
              <a:uFill>
                <a:solidFill>
                  <a:srgbClr val="ffffff"/>
                </a:solidFill>
              </a:uFill>
              <a:latin typeface="Arial"/>
            </a:endParaRPr>
          </a:p>
        </p:txBody>
      </p:sp>
      <p:sp>
        <p:nvSpPr>
          <p:cNvPr id="916" name="CustomShape 37"/>
          <p:cNvSpPr/>
          <p:nvPr/>
        </p:nvSpPr>
        <p:spPr>
          <a:xfrm>
            <a:off x="3750120" y="3962520"/>
            <a:ext cx="1166400" cy="568080"/>
          </a:xfrm>
          <a:custGeom>
            <a:avLst/>
            <a:gdLst/>
            <a:ahLst/>
            <a:rect l="l" t="t"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1">
              <a:lumMod val="60000"/>
              <a:lumOff val="40000"/>
            </a:schemeClr>
          </a:solidFill>
          <a:ln w="25560">
            <a:solidFill>
              <a:schemeClr val="tx1"/>
            </a:solidFill>
            <a:miter/>
          </a:ln>
        </p:spPr>
        <p:style>
          <a:lnRef idx="0"/>
          <a:fillRef idx="0"/>
          <a:effectRef idx="0"/>
          <a:fontRef idx="minor"/>
        </p:style>
      </p:sp>
      <p:sp>
        <p:nvSpPr>
          <p:cNvPr id="917" name="CustomShape 38"/>
          <p:cNvSpPr/>
          <p:nvPr/>
        </p:nvSpPr>
        <p:spPr>
          <a:xfrm>
            <a:off x="3881160" y="3999240"/>
            <a:ext cx="918720" cy="365760"/>
          </a:xfrm>
          <a:prstGeom prst="rect">
            <a:avLst/>
          </a:prstGeom>
          <a:noFill/>
          <a:ln w="12600">
            <a:noFill/>
          </a:ln>
        </p:spPr>
        <p:style>
          <a:lnRef idx="0"/>
          <a:fillRef idx="0"/>
          <a:effectRef idx="0"/>
          <a:fontRef idx="minor"/>
        </p:style>
        <p:txBody>
          <a:bodyPr lIns="0" rIns="0" tIns="0" bIns="0" anchor="ctr"/>
          <a:p>
            <a:pPr algn="ctr">
              <a:lnSpc>
                <a:spcPct val="100000"/>
              </a:lnSpc>
            </a:pPr>
            <a:r>
              <a:rPr b="1" lang="de-DE" sz="1200" spc="-1" strike="noStrike">
                <a:solidFill>
                  <a:srgbClr val="ffffff"/>
                </a:solidFill>
                <a:uFill>
                  <a:solidFill>
                    <a:srgbClr val="ffffff"/>
                  </a:solidFill>
                </a:uFill>
                <a:latin typeface="Arial"/>
              </a:rPr>
              <a:t>Approved</a:t>
            </a:r>
            <a:r>
              <a:rPr b="1" lang="de-DE" sz="1200" spc="-1" strike="noStrike">
                <a:solidFill>
                  <a:srgbClr val="ffffff"/>
                </a:solidFill>
                <a:uFill>
                  <a:solidFill>
                    <a:srgbClr val="ffffff"/>
                  </a:solidFill>
                </a:uFill>
                <a:latin typeface="Arial"/>
              </a:rPr>
              <a:t>
</a:t>
            </a:r>
            <a:r>
              <a:rPr b="1" lang="de-DE" sz="1200" spc="-1" strike="noStrike">
                <a:solidFill>
                  <a:srgbClr val="ffffff"/>
                </a:solidFill>
                <a:uFill>
                  <a:solidFill>
                    <a:srgbClr val="ffffff"/>
                  </a:solidFill>
                </a:uFill>
                <a:latin typeface="Arial"/>
              </a:rPr>
              <a:t>Change</a:t>
            </a:r>
            <a:endParaRPr b="0" lang="de-DE" sz="1800" spc="-1" strike="noStrike">
              <a:solidFill>
                <a:srgbClr val="000000"/>
              </a:solidFill>
              <a:uFill>
                <a:solidFill>
                  <a:srgbClr val="ffffff"/>
                </a:solidFill>
              </a:uFill>
              <a:latin typeface="Arial"/>
            </a:endParaRPr>
          </a:p>
        </p:txBody>
      </p:sp>
      <p:sp>
        <p:nvSpPr>
          <p:cNvPr id="918" name="CustomShape 39"/>
          <p:cNvSpPr/>
          <p:nvPr/>
        </p:nvSpPr>
        <p:spPr>
          <a:xfrm rot="16200000">
            <a:off x="1795320" y="2810520"/>
            <a:ext cx="1932840" cy="1955880"/>
          </a:xfrm>
          <a:custGeom>
            <a:avLst/>
            <a:gdLst/>
            <a:ahLst/>
            <a:rect l="l" t="t" r="r" b="b"/>
            <a:pathLst>
              <a:path w="21600" h="21600">
                <a:moveTo>
                  <a:pt x="2420" y="0"/>
                </a:moveTo>
                <a:lnTo>
                  <a:pt x="0" y="0"/>
                </a:lnTo>
                <a:lnTo>
                  <a:pt x="0" y="17695"/>
                </a:lnTo>
                <a:lnTo>
                  <a:pt x="21600" y="17695"/>
                </a:lnTo>
                <a:lnTo>
                  <a:pt x="21600" y="21600"/>
                </a:lnTo>
              </a:path>
            </a:pathLst>
          </a:custGeom>
          <a:noFill/>
          <a:ln w="25560">
            <a:solidFill>
              <a:schemeClr val="tx1"/>
            </a:solidFill>
            <a:miter/>
            <a:tailEnd len="med" type="triangle" w="med"/>
          </a:ln>
        </p:spPr>
        <p:style>
          <a:lnRef idx="0"/>
          <a:fillRef idx="0"/>
          <a:effectRef idx="0"/>
          <a:fontRef idx="minor"/>
        </p:style>
      </p:sp>
      <p:sp>
        <p:nvSpPr>
          <p:cNvPr id="919" name="CustomShape 40"/>
          <p:cNvSpPr/>
          <p:nvPr/>
        </p:nvSpPr>
        <p:spPr>
          <a:xfrm rot="16200000">
            <a:off x="2149920" y="3165120"/>
            <a:ext cx="1222200" cy="1956960"/>
          </a:xfrm>
          <a:custGeom>
            <a:avLst/>
            <a:gdLst/>
            <a:ahLst/>
            <a:rect l="l" t="t" r="r" b="b"/>
            <a:pathLst>
              <a:path w="21600" h="21600">
                <a:moveTo>
                  <a:pt x="3826" y="0"/>
                </a:moveTo>
                <a:lnTo>
                  <a:pt x="0" y="0"/>
                </a:lnTo>
                <a:lnTo>
                  <a:pt x="0" y="17695"/>
                </a:lnTo>
                <a:lnTo>
                  <a:pt x="21600" y="17695"/>
                </a:lnTo>
                <a:lnTo>
                  <a:pt x="21600" y="21600"/>
                </a:lnTo>
              </a:path>
            </a:pathLst>
          </a:custGeom>
          <a:noFill/>
          <a:ln w="25560">
            <a:solidFill>
              <a:schemeClr val="tx1"/>
            </a:solidFill>
            <a:miter/>
            <a:tailEnd len="med" type="triangle" w="med"/>
          </a:ln>
        </p:spPr>
        <p:style>
          <a:lnRef idx="0"/>
          <a:fillRef idx="0"/>
          <a:effectRef idx="0"/>
          <a:fontRef idx="minor"/>
        </p:style>
      </p:sp>
      <p:sp>
        <p:nvSpPr>
          <p:cNvPr id="920" name="CustomShape 41"/>
          <p:cNvSpPr/>
          <p:nvPr/>
        </p:nvSpPr>
        <p:spPr>
          <a:xfrm rot="16200000">
            <a:off x="2507040" y="3522240"/>
            <a:ext cx="508320" cy="1956960"/>
          </a:xfrm>
          <a:custGeom>
            <a:avLst/>
            <a:gdLst/>
            <a:ahLst/>
            <a:rect l="l" t="t" r="r" b="b"/>
            <a:pathLst>
              <a:path w="21600" h="21600">
                <a:moveTo>
                  <a:pt x="9200" y="0"/>
                </a:moveTo>
                <a:lnTo>
                  <a:pt x="0" y="0"/>
                </a:lnTo>
                <a:lnTo>
                  <a:pt x="0" y="17695"/>
                </a:lnTo>
                <a:lnTo>
                  <a:pt x="21600" y="17695"/>
                </a:lnTo>
                <a:lnTo>
                  <a:pt x="21600" y="21600"/>
                </a:lnTo>
              </a:path>
            </a:pathLst>
          </a:custGeom>
          <a:noFill/>
          <a:ln w="25560">
            <a:solidFill>
              <a:schemeClr val="tx1"/>
            </a:solidFill>
            <a:miter/>
            <a:tailEnd len="med" type="triangle" w="med"/>
          </a:ln>
        </p:spPr>
        <p:style>
          <a:lnRef idx="0"/>
          <a:fillRef idx="0"/>
          <a:effectRef idx="0"/>
          <a:fontRef idx="minor"/>
        </p:style>
      </p:sp>
      <p:sp>
        <p:nvSpPr>
          <p:cNvPr id="921" name="Line 42"/>
          <p:cNvSpPr/>
          <p:nvPr/>
        </p:nvSpPr>
        <p:spPr>
          <a:xfrm flipH="1" flipV="1">
            <a:off x="3033000" y="6237720"/>
            <a:ext cx="2530440" cy="2160"/>
          </a:xfrm>
          <a:prstGeom prst="line">
            <a:avLst/>
          </a:prstGeom>
          <a:ln w="25560">
            <a:solidFill>
              <a:schemeClr val="tx1"/>
            </a:solidFill>
            <a:round/>
            <a:tailEnd len="med" type="triangle" w="med"/>
          </a:ln>
        </p:spPr>
        <p:style>
          <a:lnRef idx="0"/>
          <a:fillRef idx="0"/>
          <a:effectRef idx="0"/>
          <a:fontRef idx="minor"/>
        </p:style>
      </p:sp>
      <p:sp>
        <p:nvSpPr>
          <p:cNvPr id="922" name="Line 43"/>
          <p:cNvSpPr/>
          <p:nvPr/>
        </p:nvSpPr>
        <p:spPr>
          <a:xfrm>
            <a:off x="6815160" y="4324320"/>
            <a:ext cx="1080" cy="266760"/>
          </a:xfrm>
          <a:prstGeom prst="line">
            <a:avLst/>
          </a:prstGeom>
          <a:ln w="25560">
            <a:solidFill>
              <a:schemeClr val="tx1"/>
            </a:solidFill>
            <a:round/>
            <a:tailEnd len="med" type="triangle" w="med"/>
          </a:ln>
        </p:spPr>
        <p:style>
          <a:lnRef idx="0"/>
          <a:fillRef idx="0"/>
          <a:effectRef idx="0"/>
          <a:fontRef idx="minor"/>
        </p:style>
      </p:sp>
      <p:sp>
        <p:nvSpPr>
          <p:cNvPr id="923" name="Line 44"/>
          <p:cNvSpPr/>
          <p:nvPr/>
        </p:nvSpPr>
        <p:spPr>
          <a:xfrm>
            <a:off x="6815160" y="5037120"/>
            <a:ext cx="1080" cy="265680"/>
          </a:xfrm>
          <a:prstGeom prst="line">
            <a:avLst/>
          </a:prstGeom>
          <a:ln w="25560">
            <a:solidFill>
              <a:schemeClr val="tx1"/>
            </a:solidFill>
            <a:round/>
            <a:tailEnd len="med" type="triangle" w="med"/>
          </a:ln>
        </p:spPr>
        <p:style>
          <a:lnRef idx="0"/>
          <a:fillRef idx="0"/>
          <a:effectRef idx="0"/>
          <a:fontRef idx="minor"/>
        </p:style>
      </p:sp>
      <p:sp>
        <p:nvSpPr>
          <p:cNvPr id="924" name="Line 45"/>
          <p:cNvSpPr/>
          <p:nvPr/>
        </p:nvSpPr>
        <p:spPr>
          <a:xfrm flipH="1">
            <a:off x="6813000" y="5747760"/>
            <a:ext cx="2160" cy="266760"/>
          </a:xfrm>
          <a:prstGeom prst="line">
            <a:avLst/>
          </a:prstGeom>
          <a:ln w="25560">
            <a:solidFill>
              <a:schemeClr val="tx1"/>
            </a:solidFill>
            <a:round/>
            <a:tailEnd len="med" type="triangle" w="med"/>
          </a:ln>
        </p:spPr>
        <p:style>
          <a:lnRef idx="0"/>
          <a:fillRef idx="0"/>
          <a:effectRef idx="0"/>
          <a:fontRef idx="minor"/>
        </p:style>
      </p:sp>
      <p:sp>
        <p:nvSpPr>
          <p:cNvPr id="925" name="CustomShape 46"/>
          <p:cNvSpPr/>
          <p:nvPr/>
        </p:nvSpPr>
        <p:spPr>
          <a:xfrm>
            <a:off x="598680" y="1735560"/>
            <a:ext cx="2372760" cy="364680"/>
          </a:xfrm>
          <a:prstGeom prst="rect">
            <a:avLst/>
          </a:prstGeom>
          <a:noFill/>
          <a:ln w="12600">
            <a:noFill/>
          </a:ln>
        </p:spPr>
        <p:style>
          <a:lnRef idx="0"/>
          <a:fillRef idx="0"/>
          <a:effectRef idx="0"/>
          <a:fontRef idx="minor"/>
        </p:style>
        <p:txBody>
          <a:bodyPr wrap="none" lIns="90000" rIns="90000" tIns="45000" bIns="45000"/>
          <a:p>
            <a:pPr algn="ctr">
              <a:lnSpc>
                <a:spcPct val="100000"/>
              </a:lnSpc>
            </a:pPr>
            <a:r>
              <a:rPr b="0" lang="de-DE" sz="1800" spc="-1" strike="noStrike">
                <a:solidFill>
                  <a:srgbClr val="000000"/>
                </a:solidFill>
                <a:uFill>
                  <a:solidFill>
                    <a:srgbClr val="ffffff"/>
                  </a:solidFill>
                </a:uFill>
                <a:latin typeface="Arial"/>
              </a:rPr>
              <a:t>Change Management</a:t>
            </a:r>
            <a:endParaRPr b="0" lang="de-DE" sz="1800" spc="-1" strike="noStrike">
              <a:solidFill>
                <a:srgbClr val="000000"/>
              </a:solidFill>
              <a:uFill>
                <a:solidFill>
                  <a:srgbClr val="ffffff"/>
                </a:solidFill>
              </a:uFill>
              <a:latin typeface="Arial"/>
            </a:endParaRPr>
          </a:p>
        </p:txBody>
      </p:sp>
      <p:sp>
        <p:nvSpPr>
          <p:cNvPr id="926" name="CustomShape 47"/>
          <p:cNvSpPr/>
          <p:nvPr/>
        </p:nvSpPr>
        <p:spPr>
          <a:xfrm rot="5400000">
            <a:off x="6520680" y="3884400"/>
            <a:ext cx="3907080" cy="364320"/>
          </a:xfrm>
          <a:prstGeom prst="rect">
            <a:avLst/>
          </a:prstGeom>
          <a:noFill/>
          <a:ln w="12600">
            <a:noFill/>
          </a:ln>
        </p:spPr>
        <p:style>
          <a:lnRef idx="0"/>
          <a:fillRef idx="0"/>
          <a:effectRef idx="0"/>
          <a:fontRef idx="minor"/>
        </p:style>
        <p:txBody>
          <a:bodyPr wrap="none" lIns="90000" rIns="90000" tIns="45000" bIns="45000"/>
          <a:p>
            <a:pPr algn="ctr">
              <a:lnSpc>
                <a:spcPct val="100000"/>
              </a:lnSpc>
            </a:pPr>
            <a:r>
              <a:rPr b="0" lang="de-DE" sz="1800" spc="-1" strike="noStrike">
                <a:solidFill>
                  <a:srgbClr val="000000"/>
                </a:solidFill>
                <a:uFill>
                  <a:solidFill>
                    <a:srgbClr val="ffffff"/>
                  </a:solidFill>
                </a:uFill>
                <a:latin typeface="Arial"/>
              </a:rPr>
              <a:t>Release &amp; Deployment Management</a:t>
            </a:r>
            <a:endParaRPr b="0" lang="de-DE" sz="1800" spc="-1" strike="noStrike">
              <a:solidFill>
                <a:srgbClr val="000000"/>
              </a:solidFill>
              <a:uFill>
                <a:solidFill>
                  <a:srgbClr val="ffffff"/>
                </a:solidFill>
              </a:uFill>
              <a:latin typeface="Arial"/>
            </a:endParaRPr>
          </a:p>
        </p:txBody>
      </p:sp>
      <p:sp>
        <p:nvSpPr>
          <p:cNvPr id="927" name="CustomShape 48"/>
          <p:cNvSpPr/>
          <p:nvPr/>
        </p:nvSpPr>
        <p:spPr>
          <a:xfrm flipH="1" rot="10800000">
            <a:off x="5556240" y="3531960"/>
            <a:ext cx="665640" cy="850320"/>
          </a:xfrm>
          <a:custGeom>
            <a:avLst/>
            <a:gdLst/>
            <a:ahLst/>
            <a:rect l="l" t="t" r="r" b="b"/>
            <a:pathLst>
              <a:path w="21600" h="21600">
                <a:moveTo>
                  <a:pt x="0" y="0"/>
                </a:moveTo>
                <a:lnTo>
                  <a:pt x="10773" y="0"/>
                </a:lnTo>
                <a:lnTo>
                  <a:pt x="10773" y="21600"/>
                </a:lnTo>
                <a:lnTo>
                  <a:pt x="21600" y="21600"/>
                </a:lnTo>
              </a:path>
            </a:pathLst>
          </a:custGeom>
          <a:noFill/>
          <a:ln w="25560">
            <a:solidFill>
              <a:schemeClr val="tx1"/>
            </a:solidFill>
            <a:miter/>
            <a:tailEnd len="med" type="triangle" w="med"/>
          </a:ln>
        </p:spPr>
        <p:style>
          <a:lnRef idx="0"/>
          <a:fillRef idx="0"/>
          <a:effectRef idx="0"/>
          <a:fontRef idx="minor"/>
        </p:style>
      </p:sp>
      <p:sp>
        <p:nvSpPr>
          <p:cNvPr id="928" name="CustomShape 49"/>
          <p:cNvSpPr/>
          <p:nvPr/>
        </p:nvSpPr>
        <p:spPr>
          <a:xfrm flipH="1" rot="10800000">
            <a:off x="5556240" y="4232880"/>
            <a:ext cx="665640" cy="1551240"/>
          </a:xfrm>
          <a:custGeom>
            <a:avLst/>
            <a:gdLst/>
            <a:ahLst/>
            <a:rect l="l" t="t" r="r" b="b"/>
            <a:pathLst>
              <a:path w="21600" h="21600">
                <a:moveTo>
                  <a:pt x="0" y="0"/>
                </a:moveTo>
                <a:lnTo>
                  <a:pt x="10773" y="0"/>
                </a:lnTo>
                <a:lnTo>
                  <a:pt x="10773" y="21600"/>
                </a:lnTo>
                <a:lnTo>
                  <a:pt x="21600" y="21600"/>
                </a:lnTo>
              </a:path>
            </a:pathLst>
          </a:custGeom>
          <a:noFill/>
          <a:ln w="25560">
            <a:solidFill>
              <a:schemeClr val="tx1"/>
            </a:solidFill>
            <a:miter/>
            <a:tailEnd len="med" type="triangle" w="med"/>
          </a:ln>
        </p:spPr>
        <p:style>
          <a:lnRef idx="0"/>
          <a:fillRef idx="0"/>
          <a:effectRef idx="0"/>
          <a:fontRef idx="minor"/>
        </p:style>
      </p:sp>
      <p:sp>
        <p:nvSpPr>
          <p:cNvPr id="929" name="Line 50"/>
          <p:cNvSpPr/>
          <p:nvPr/>
        </p:nvSpPr>
        <p:spPr>
          <a:xfrm flipH="1">
            <a:off x="4941720" y="2681280"/>
            <a:ext cx="307440" cy="360"/>
          </a:xfrm>
          <a:prstGeom prst="line">
            <a:avLst/>
          </a:prstGeom>
          <a:ln w="25560">
            <a:solidFill>
              <a:schemeClr val="tx1"/>
            </a:solidFill>
            <a:round/>
          </a:ln>
        </p:spPr>
        <p:style>
          <a:lnRef idx="0"/>
          <a:fillRef idx="0"/>
          <a:effectRef idx="0"/>
          <a:fontRef idx="minor"/>
        </p:style>
      </p:sp>
      <p:sp>
        <p:nvSpPr>
          <p:cNvPr id="930" name="TextShape 51"/>
          <p:cNvSpPr txBox="1"/>
          <p:nvPr/>
        </p:nvSpPr>
        <p:spPr>
          <a:xfrm>
            <a:off x="6553080" y="6430680"/>
            <a:ext cx="2133360" cy="364680"/>
          </a:xfrm>
          <a:prstGeom prst="rect">
            <a:avLst/>
          </a:prstGeom>
          <a:noFill/>
          <a:ln>
            <a:noFill/>
          </a:ln>
        </p:spPr>
        <p:txBody>
          <a:bodyPr anchor="ctr"/>
          <a:p>
            <a:pPr algn="r">
              <a:lnSpc>
                <a:spcPct val="100000"/>
              </a:lnSpc>
            </a:pPr>
            <a:fld id="{8C0F35A1-A33D-41FF-811C-12ED2D01421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RDM: Roles</a:t>
            </a:r>
            <a:endParaRPr b="0" lang="en-US" sz="1800" spc="-1" strike="noStrike">
              <a:solidFill>
                <a:srgbClr val="000000"/>
              </a:solidFill>
              <a:uFill>
                <a:solidFill>
                  <a:srgbClr val="ffffff"/>
                </a:solidFill>
              </a:uFill>
              <a:latin typeface="Calibri"/>
            </a:endParaRPr>
          </a:p>
        </p:txBody>
      </p:sp>
      <p:graphicFrame>
        <p:nvGraphicFramePr>
          <p:cNvPr id="932" name="Table 2"/>
          <p:cNvGraphicFramePr/>
          <p:nvPr/>
        </p:nvGraphicFramePr>
        <p:xfrm>
          <a:off x="457200" y="1697040"/>
          <a:ext cx="8229240" cy="1482840"/>
        </p:xfrm>
        <a:graphic>
          <a:graphicData uri="http://schemas.openxmlformats.org/drawingml/2006/table">
            <a:tbl>
              <a:tblPr/>
              <a:tblGrid>
                <a:gridCol w="1457280"/>
                <a:gridCol w="4848120"/>
                <a:gridCol w="192384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Process owner RDM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owner applied in the context of RDM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96760">
                <a:tc>
                  <a:txBody>
                    <a:bodyPr/>
                    <a:p>
                      <a:pPr>
                        <a:lnSpc>
                          <a:spcPct val="100000"/>
                        </a:lnSpc>
                      </a:pPr>
                      <a:r>
                        <a:rPr b="0" lang="de-DE" sz="1600" spc="-1" strike="noStrike">
                          <a:solidFill>
                            <a:srgbClr val="000000"/>
                          </a:solidFill>
                          <a:uFill>
                            <a:solidFill>
                              <a:srgbClr val="ffffff"/>
                            </a:solidFill>
                          </a:uFill>
                          <a:latin typeface="Calibri"/>
                        </a:rPr>
                        <a:t>Process manager RDM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manager, plus: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the overall release planning, including release cycles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Review deployed releases fur success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104200">
                <a:tc>
                  <a:txBody>
                    <a:bodyPr/>
                    <a:p>
                      <a:pPr>
                        <a:lnSpc>
                          <a:spcPct val="100000"/>
                        </a:lnSpc>
                      </a:pPr>
                      <a:r>
                        <a:rPr b="0" lang="de-DE" sz="1600" spc="-1" strike="noStrike">
                          <a:solidFill>
                            <a:srgbClr val="000000"/>
                          </a:solidFill>
                          <a:uFill>
                            <a:solidFill>
                              <a:srgbClr val="ffffff"/>
                            </a:solidFill>
                          </a:uFill>
                          <a:latin typeface="Calibri"/>
                        </a:rPr>
                        <a:t>Release 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Control and coordinate the activities in the lifecycle of a specific release, including planning, building, testing and deploying</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that the required documentation of the release (including release plans) is complete and of adequate quality</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Act as a single point of contact for the release for all stakeholders of this release, including the change manager, affected change owners, developers, problem manager and customer representatives.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per release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933" name="TextShape 3"/>
          <p:cNvSpPr txBox="1"/>
          <p:nvPr/>
        </p:nvSpPr>
        <p:spPr>
          <a:xfrm>
            <a:off x="6553080" y="6430680"/>
            <a:ext cx="2133360" cy="364680"/>
          </a:xfrm>
          <a:prstGeom prst="rect">
            <a:avLst/>
          </a:prstGeom>
          <a:noFill/>
          <a:ln>
            <a:noFill/>
          </a:ln>
        </p:spPr>
        <p:txBody>
          <a:bodyPr anchor="ctr"/>
          <a:p>
            <a:pPr algn="r">
              <a:lnSpc>
                <a:spcPct val="100000"/>
              </a:lnSpc>
            </a:pPr>
            <a:fld id="{2E374457-C405-4C1F-996F-96ED7A279E9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RDM: Critical success factors &amp; KPIs</a:t>
            </a:r>
            <a:endParaRPr b="0" lang="en-US" sz="1800" spc="-1" strike="noStrike">
              <a:solidFill>
                <a:srgbClr val="000000"/>
              </a:solidFill>
              <a:uFill>
                <a:solidFill>
                  <a:srgbClr val="ffffff"/>
                </a:solidFill>
              </a:uFill>
              <a:latin typeface="Calibri"/>
            </a:endParaRPr>
          </a:p>
        </p:txBody>
      </p:sp>
      <p:graphicFrame>
        <p:nvGraphicFramePr>
          <p:cNvPr id="935" name="Table 2"/>
          <p:cNvGraphicFramePr/>
          <p:nvPr/>
        </p:nvGraphicFramePr>
        <p:xfrm>
          <a:off x="457200" y="1697040"/>
          <a:ext cx="8229240" cy="11120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Critical success factors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Key performance indicators (KPIs)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701720">
                <a:tc>
                  <a:txBody>
                    <a:bodyPr/>
                    <a:p>
                      <a:pPr>
                        <a:lnSpc>
                          <a:spcPct val="100000"/>
                        </a:lnSpc>
                      </a:pPr>
                      <a:r>
                        <a:rPr b="0" lang="de-DE" sz="1600" spc="-1" strike="noStrike">
                          <a:solidFill>
                            <a:srgbClr val="000000"/>
                          </a:solidFill>
                          <a:uFill>
                            <a:solidFill>
                              <a:srgbClr val="ffffff"/>
                            </a:solidFill>
                          </a:uFill>
                          <a:latin typeface="Calibri"/>
                        </a:rPr>
                        <a:t>Errors identified during release tests are either eliminated / resolved or recorded in the known error database (KEDB).</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(Average) number of errors identified and recorded in the KEDB per release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(Average) number / impact of incidents that occurred due to the deployment of a new release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(Average) number of identified problems connected to a deployed release that have not been identified during release tests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695520">
                <a:tc>
                  <a:txBody>
                    <a:bodyPr/>
                    <a:p>
                      <a:pPr>
                        <a:lnSpc>
                          <a:spcPct val="100000"/>
                        </a:lnSpc>
                      </a:pPr>
                      <a:r>
                        <a:rPr b="0" lang="de-DE" sz="1600" spc="-1" strike="noStrike">
                          <a:solidFill>
                            <a:srgbClr val="000000"/>
                          </a:solidFill>
                          <a:uFill>
                            <a:solidFill>
                              <a:srgbClr val="ffffff"/>
                            </a:solidFill>
                          </a:uFill>
                          <a:latin typeface="Calibri"/>
                        </a:rPr>
                        <a:t>Appropriate transfer of knowledge prior to the deployment of a release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Number of incidents and service requests raised due to poor user communication and education in the context of releases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936" name="TextShape 3"/>
          <p:cNvSpPr txBox="1"/>
          <p:nvPr/>
        </p:nvSpPr>
        <p:spPr>
          <a:xfrm>
            <a:off x="6553080" y="6430680"/>
            <a:ext cx="2133360" cy="364680"/>
          </a:xfrm>
          <a:prstGeom prst="rect">
            <a:avLst/>
          </a:prstGeom>
          <a:noFill/>
          <a:ln>
            <a:noFill/>
          </a:ln>
        </p:spPr>
        <p:txBody>
          <a:bodyPr anchor="ctr"/>
          <a:p>
            <a:pPr algn="r">
              <a:lnSpc>
                <a:spcPct val="100000"/>
              </a:lnSpc>
            </a:pPr>
            <a:fld id="{51489EA5-7535-4764-B01E-BE82A87120F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Overview</a:t>
            </a:r>
            <a:endParaRPr b="0" lang="en-US" sz="1800" spc="-1" strike="noStrike">
              <a:solidFill>
                <a:srgbClr val="000000"/>
              </a:solidFill>
              <a:uFill>
                <a:solidFill>
                  <a:srgbClr val="ffffff"/>
                </a:solidFill>
              </a:uFill>
              <a:latin typeface="Calibri"/>
            </a:endParaRPr>
          </a:p>
        </p:txBody>
      </p:sp>
      <p:sp>
        <p:nvSpPr>
          <p:cNvPr id="938"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Incident &amp; service request management (ISRM)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Problem management (PM)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Configuration management (CONFM)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Change management (CHM)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Release &amp; deployment management (RDM)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Continual service improvement management (CSI)</a:t>
            </a:r>
            <a:endParaRPr b="0" lang="en-US" sz="2800" spc="-1" strike="noStrike">
              <a:solidFill>
                <a:srgbClr val="000000"/>
              </a:solidFill>
              <a:uFill>
                <a:solidFill>
                  <a:srgbClr val="ffffff"/>
                </a:solidFill>
              </a:uFill>
              <a:latin typeface="Calibri"/>
            </a:endParaRPr>
          </a:p>
        </p:txBody>
      </p:sp>
      <p:sp>
        <p:nvSpPr>
          <p:cNvPr id="939" name="TextShape 3"/>
          <p:cNvSpPr txBox="1"/>
          <p:nvPr/>
        </p:nvSpPr>
        <p:spPr>
          <a:xfrm>
            <a:off x="6553080" y="6430680"/>
            <a:ext cx="2133360" cy="364680"/>
          </a:xfrm>
          <a:prstGeom prst="rect">
            <a:avLst/>
          </a:prstGeom>
          <a:noFill/>
          <a:ln>
            <a:noFill/>
          </a:ln>
        </p:spPr>
        <p:txBody>
          <a:bodyPr anchor="ctr"/>
          <a:p>
            <a:pPr algn="r">
              <a:lnSpc>
                <a:spcPct val="100000"/>
              </a:lnSpc>
            </a:pPr>
            <a:fld id="{8E1476EB-26DE-4DF4-B39F-7E5F9F42045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0"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Continual Service Improvement Management (CSI)</a:t>
            </a:r>
            <a:endParaRPr b="0" lang="en-US" sz="1800" spc="-1" strike="noStrike">
              <a:solidFill>
                <a:srgbClr val="000000"/>
              </a:solidFill>
              <a:uFill>
                <a:solidFill>
                  <a:srgbClr val="ffffff"/>
                </a:solidFill>
              </a:uFill>
              <a:latin typeface="Calibri"/>
            </a:endParaRPr>
          </a:p>
        </p:txBody>
      </p:sp>
      <p:sp>
        <p:nvSpPr>
          <p:cNvPr id="941" name="TextShape 2"/>
          <p:cNvSpPr txBox="1"/>
          <p:nvPr/>
        </p:nvSpPr>
        <p:spPr>
          <a:xfrm>
            <a:off x="6553080" y="6430680"/>
            <a:ext cx="2133360" cy="364680"/>
          </a:xfrm>
          <a:prstGeom prst="rect">
            <a:avLst/>
          </a:prstGeom>
          <a:noFill/>
          <a:ln>
            <a:noFill/>
          </a:ln>
        </p:spPr>
        <p:txBody>
          <a:bodyPr anchor="ctr"/>
          <a:p>
            <a:pPr algn="r">
              <a:lnSpc>
                <a:spcPct val="100000"/>
              </a:lnSpc>
            </a:pPr>
            <a:fld id="{A4BBC5EA-80BA-47D3-8CC7-96CCE0F472E2}"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942"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943"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944"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Objective</a:t>
            </a:r>
            <a:endParaRPr b="0" lang="de-DE" sz="1800" spc="-1" strike="noStrike">
              <a:solidFill>
                <a:srgbClr val="000000"/>
              </a:solidFill>
              <a:uFill>
                <a:solidFill>
                  <a:srgbClr val="ffffff"/>
                </a:solidFill>
              </a:uFill>
              <a:latin typeface="Arial"/>
            </a:endParaRPr>
          </a:p>
        </p:txBody>
      </p:sp>
      <p:sp>
        <p:nvSpPr>
          <p:cNvPr id="945" name="CustomShape 6"/>
          <p:cNvSpPr/>
          <p:nvPr/>
        </p:nvSpPr>
        <p:spPr>
          <a:xfrm>
            <a:off x="1445760" y="4448520"/>
            <a:ext cx="6326280" cy="63900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To identify, prioritize, plan, implement and review improvements to services and service management</a:t>
            </a:r>
            <a:endParaRPr b="0" lang="de-DE" sz="1800" spc="-1" strike="noStrike">
              <a:solidFill>
                <a:srgbClr val="000000"/>
              </a:solidFill>
              <a:uFill>
                <a:solidFill>
                  <a:srgbClr val="ffffff"/>
                </a:solidFill>
              </a:uFill>
              <a:latin typeface="Arial"/>
            </a:endParaRPr>
          </a:p>
        </p:txBody>
      </p:sp>
    </p:spTree>
  </p:cSld>
</p:sld>
</file>

<file path=ppt/slides/slide1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CSI: Important terms &amp; concepts</a:t>
            </a:r>
            <a:endParaRPr b="0" lang="en-US" sz="1800" spc="-1" strike="noStrike">
              <a:solidFill>
                <a:srgbClr val="000000"/>
              </a:solidFill>
              <a:uFill>
                <a:solidFill>
                  <a:srgbClr val="ffffff"/>
                </a:solidFill>
              </a:uFill>
              <a:latin typeface="Calibri"/>
            </a:endParaRPr>
          </a:p>
        </p:txBody>
      </p:sp>
      <p:sp>
        <p:nvSpPr>
          <p:cNvPr id="947"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Types and typical sources of improvements: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Internal suggestions for improvement made by process managers, process staff members, service owners etc.</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Audit findings / conclusions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Maturity / capability assessments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Customer feedback and complaints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Results from a customer satisfaction survey</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Service review results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Service performance / SLA compliance reports</a:t>
            </a:r>
            <a:endParaRPr b="0" lang="en-US" sz="2000" spc="-1" strike="noStrike">
              <a:solidFill>
                <a:srgbClr val="000000"/>
              </a:solidFill>
              <a:uFill>
                <a:solidFill>
                  <a:srgbClr val="ffffff"/>
                </a:solidFill>
              </a:uFill>
              <a:latin typeface="Calibri"/>
            </a:endParaRPr>
          </a:p>
        </p:txBody>
      </p:sp>
      <p:sp>
        <p:nvSpPr>
          <p:cNvPr id="948" name="TextShape 3"/>
          <p:cNvSpPr txBox="1"/>
          <p:nvPr/>
        </p:nvSpPr>
        <p:spPr>
          <a:xfrm>
            <a:off x="6553080" y="6430680"/>
            <a:ext cx="2133360" cy="364680"/>
          </a:xfrm>
          <a:prstGeom prst="rect">
            <a:avLst/>
          </a:prstGeom>
          <a:noFill/>
          <a:ln>
            <a:noFill/>
          </a:ln>
        </p:spPr>
        <p:txBody>
          <a:bodyPr anchor="ctr"/>
          <a:p>
            <a:pPr algn="r">
              <a:lnSpc>
                <a:spcPct val="100000"/>
              </a:lnSpc>
            </a:pPr>
            <a:fld id="{2340C7C2-AEDA-4BD6-A4DF-E20B007422B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CSI: Requirements according to FitSM-1</a:t>
            </a:r>
            <a:endParaRPr b="0" lang="en-US" sz="1800" spc="-1" strike="noStrike">
              <a:solidFill>
                <a:srgbClr val="000000"/>
              </a:solidFill>
              <a:uFill>
                <a:solidFill>
                  <a:srgbClr val="ffffff"/>
                </a:solidFill>
              </a:uFill>
              <a:latin typeface="Calibri"/>
            </a:endParaRPr>
          </a:p>
        </p:txBody>
      </p:sp>
      <p:sp>
        <p:nvSpPr>
          <p:cNvPr id="950" name="TextShape 2"/>
          <p:cNvSpPr txBox="1"/>
          <p:nvPr/>
        </p:nvSpPr>
        <p:spPr>
          <a:xfrm>
            <a:off x="6553080" y="6430680"/>
            <a:ext cx="2133360" cy="364680"/>
          </a:xfrm>
          <a:prstGeom prst="rect">
            <a:avLst/>
          </a:prstGeom>
          <a:noFill/>
          <a:ln>
            <a:noFill/>
          </a:ln>
        </p:spPr>
        <p:txBody>
          <a:bodyPr anchor="ctr"/>
          <a:p>
            <a:pPr algn="r">
              <a:lnSpc>
                <a:spcPct val="100000"/>
              </a:lnSpc>
            </a:pPr>
            <a:fld id="{E4016A06-8574-46B0-9EB3-F10FB87136F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951" name="TextShape 3"/>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graphicFrame>
        <p:nvGraphicFramePr>
          <p:cNvPr id="952" name="Table 4"/>
          <p:cNvGraphicFramePr/>
          <p:nvPr/>
        </p:nvGraphicFramePr>
        <p:xfrm>
          <a:off x="457200" y="1697040"/>
          <a:ext cx="8229240" cy="360000"/>
        </p:xfrm>
        <a:graphic>
          <a:graphicData uri="http://schemas.openxmlformats.org/drawingml/2006/table">
            <a:tbl>
              <a:tblPr/>
              <a:tblGrid>
                <a:gridCol w="8229600"/>
              </a:tblGrid>
              <a:tr h="0">
                <a:tc>
                  <a:txBody>
                    <a:bodyPr lIns="96480" rIns="96480" tIns="0" bIns="0"/>
                    <a:p>
                      <a:pPr>
                        <a:lnSpc>
                          <a:spcPct val="100000"/>
                        </a:lnSpc>
                      </a:pPr>
                      <a:r>
                        <a:rPr b="0" lang="de-DE" sz="1600" spc="-1" strike="noStrike">
                          <a:solidFill>
                            <a:srgbClr val="ffffff"/>
                          </a:solidFill>
                          <a:uFill>
                            <a:solidFill>
                              <a:srgbClr val="ffffff"/>
                            </a:solidFill>
                          </a:uFill>
                          <a:latin typeface="Calibri"/>
                          <a:ea typeface="MS Gothic"/>
                        </a:rPr>
                        <a:t>PR14 Continual Service Improvement Management</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0">
                <a:tc>
                  <a:txBody>
                    <a:bodyPr lIns="96480" rIns="9648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0">
                <a:tc>
                  <a:txBody>
                    <a:bodyPr lIns="96480" rIns="9648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PR14.1 Opportunities for improvement shall be identified and registered.</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PR14.2 Opportunities for improvement shall be evaluated and approved in a consistent manner.</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1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CSI: Initial process setup</a:t>
            </a:r>
            <a:endParaRPr b="0" lang="en-US" sz="1800" spc="-1" strike="noStrike">
              <a:solidFill>
                <a:srgbClr val="000000"/>
              </a:solidFill>
              <a:uFill>
                <a:solidFill>
                  <a:srgbClr val="ffffff"/>
                </a:solidFill>
              </a:uFill>
              <a:latin typeface="Calibri"/>
            </a:endParaRPr>
          </a:p>
        </p:txBody>
      </p:sp>
      <p:graphicFrame>
        <p:nvGraphicFramePr>
          <p:cNvPr id="954" name="Table 2"/>
          <p:cNvGraphicFramePr/>
          <p:nvPr/>
        </p:nvGraphicFramePr>
        <p:xfrm>
          <a:off x="457200" y="1697040"/>
          <a:ext cx="8229240" cy="14828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Initial activities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Typical results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Identify all relevant sources of potential suggestions for improvement.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List of sources of improvements / suggestions for improvements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695520">
                <a:tc>
                  <a:txBody>
                    <a:bodyPr/>
                    <a:p>
                      <a:pPr>
                        <a:lnSpc>
                          <a:spcPct val="100000"/>
                        </a:lnSpc>
                      </a:pPr>
                      <a:r>
                        <a:rPr b="0" lang="de-DE" sz="1600" spc="-1" strike="noStrike">
                          <a:solidFill>
                            <a:srgbClr val="000000"/>
                          </a:solidFill>
                          <a:uFill>
                            <a:solidFill>
                              <a:srgbClr val="ffffff"/>
                            </a:solidFill>
                          </a:uFill>
                          <a:latin typeface="Calibri"/>
                        </a:rPr>
                        <a:t>Define a standardized and repeatable way of recording suggestions for improvements from the identified sources.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Template for recording an improvement / suggestion for improvement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896760">
                <a:tc>
                  <a:txBody>
                    <a:bodyPr/>
                    <a:p>
                      <a:pPr>
                        <a:lnSpc>
                          <a:spcPct val="100000"/>
                        </a:lnSpc>
                      </a:pPr>
                      <a:r>
                        <a:rPr b="0" lang="de-DE" sz="1600" spc="-1" strike="noStrike">
                          <a:solidFill>
                            <a:srgbClr val="000000"/>
                          </a:solidFill>
                          <a:uFill>
                            <a:solidFill>
                              <a:srgbClr val="ffffff"/>
                            </a:solidFill>
                          </a:uFill>
                          <a:latin typeface="Calibri"/>
                        </a:rPr>
                        <a:t>Set up a tool (e.g. ticket / workflow tool) supporting the recording and handling (including prioritization, evaluation approval) of suggestions for improvement.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Initial (empty) recording system for improvements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955" name="TextShape 3"/>
          <p:cNvSpPr txBox="1"/>
          <p:nvPr/>
        </p:nvSpPr>
        <p:spPr>
          <a:xfrm>
            <a:off x="6553080" y="6430680"/>
            <a:ext cx="2133360" cy="364680"/>
          </a:xfrm>
          <a:prstGeom prst="rect">
            <a:avLst/>
          </a:prstGeom>
          <a:noFill/>
          <a:ln>
            <a:noFill/>
          </a:ln>
        </p:spPr>
        <p:txBody>
          <a:bodyPr anchor="ctr"/>
          <a:p>
            <a:pPr algn="r">
              <a:lnSpc>
                <a:spcPct val="100000"/>
              </a:lnSpc>
            </a:pPr>
            <a:fld id="{BC4041FC-0974-44CF-B071-E1C6C6A168A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CSI: Inputs &amp; outputs</a:t>
            </a:r>
            <a:endParaRPr b="0" lang="en-US" sz="1800" spc="-1" strike="noStrike">
              <a:solidFill>
                <a:srgbClr val="000000"/>
              </a:solidFill>
              <a:uFill>
                <a:solidFill>
                  <a:srgbClr val="ffffff"/>
                </a:solidFill>
              </a:uFill>
              <a:latin typeface="Calibri"/>
            </a:endParaRPr>
          </a:p>
        </p:txBody>
      </p:sp>
      <p:sp>
        <p:nvSpPr>
          <p:cNvPr id="957"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958"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68760" rIns="68760" tIns="68760" bIns="68760"/>
          <a:p>
            <a:pPr>
              <a:lnSpc>
                <a:spcPct val="90000"/>
              </a:lnSpc>
            </a:pPr>
            <a:r>
              <a:rPr b="0" lang="de-DE" sz="1800" spc="-1" strike="noStrike">
                <a:solidFill>
                  <a:srgbClr val="000000"/>
                </a:solidFill>
                <a:uFill>
                  <a:solidFill>
                    <a:srgbClr val="ffffff"/>
                  </a:solidFill>
                </a:uFill>
                <a:latin typeface="Calibri"/>
              </a:rPr>
              <a:t>Identified nonconformities as well as deficiencies in effectiveness and efficiency of ITSM processes, and resulting opportunities for improvement</a:t>
            </a:r>
            <a:endParaRPr b="0" lang="de-DE" sz="1800" spc="-1" strike="noStrike">
              <a:solidFill>
                <a:srgbClr val="000000"/>
              </a:solidFill>
              <a:uFill>
                <a:solidFill>
                  <a:srgbClr val="ffffff"/>
                </a:solidFill>
              </a:uFill>
              <a:latin typeface="Arial"/>
            </a:endParaRPr>
          </a:p>
          <a:p>
            <a:pPr>
              <a:lnSpc>
                <a:spcPct val="90000"/>
              </a:lnSpc>
            </a:pPr>
            <a:r>
              <a:rPr b="0" lang="de-DE" sz="1800" spc="-1" strike="noStrike">
                <a:solidFill>
                  <a:srgbClr val="000000"/>
                </a:solidFill>
                <a:uFill>
                  <a:solidFill>
                    <a:srgbClr val="ffffff"/>
                  </a:solidFill>
                </a:uFill>
                <a:latin typeface="Calibri"/>
              </a:rPr>
              <a:t>Identified deficiencies in the performance of services or supporting service components, and resulting opportunities for improvement</a:t>
            </a:r>
            <a:endParaRPr b="0" lang="de-DE" sz="1800" spc="-1" strike="noStrike">
              <a:solidFill>
                <a:srgbClr val="000000"/>
              </a:solidFill>
              <a:uFill>
                <a:solidFill>
                  <a:srgbClr val="ffffff"/>
                </a:solidFill>
              </a:uFill>
              <a:latin typeface="Arial"/>
            </a:endParaRPr>
          </a:p>
        </p:txBody>
      </p:sp>
      <p:sp>
        <p:nvSpPr>
          <p:cNvPr id="959"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960"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68760" rIns="68760" tIns="68760" bIns="68760"/>
          <a:p>
            <a:pPr>
              <a:lnSpc>
                <a:spcPct val="90000"/>
              </a:lnSpc>
            </a:pPr>
            <a:r>
              <a:rPr b="0" lang="de-DE" sz="1800" spc="-1" strike="noStrike">
                <a:solidFill>
                  <a:srgbClr val="000000"/>
                </a:solidFill>
                <a:uFill>
                  <a:solidFill>
                    <a:srgbClr val="ffffff"/>
                  </a:solidFill>
                </a:uFill>
                <a:latin typeface="Calibri"/>
              </a:rPr>
              <a:t>Requests for changes raised to trigger the change management process, in order to implement improvements</a:t>
            </a:r>
            <a:endParaRPr b="0" lang="de-DE" sz="1800" spc="-1" strike="noStrike">
              <a:solidFill>
                <a:srgbClr val="000000"/>
              </a:solidFill>
              <a:uFill>
                <a:solidFill>
                  <a:srgbClr val="ffffff"/>
                </a:solidFill>
              </a:uFill>
              <a:latin typeface="Arial"/>
            </a:endParaRPr>
          </a:p>
          <a:p>
            <a:pPr>
              <a:lnSpc>
                <a:spcPct val="90000"/>
              </a:lnSpc>
            </a:pPr>
            <a:r>
              <a:rPr b="0" lang="de-DE" sz="1800" spc="-1" strike="noStrike">
                <a:solidFill>
                  <a:srgbClr val="000000"/>
                </a:solidFill>
                <a:uFill>
                  <a:solidFill>
                    <a:srgbClr val="ffffff"/>
                  </a:solidFill>
                </a:uFill>
                <a:latin typeface="Calibri"/>
              </a:rPr>
              <a:t>Reports on the status and progress of improvements</a:t>
            </a:r>
            <a:endParaRPr b="0" lang="de-DE" sz="1800" spc="-1" strike="noStrike">
              <a:solidFill>
                <a:srgbClr val="000000"/>
              </a:solidFill>
              <a:uFill>
                <a:solidFill>
                  <a:srgbClr val="ffffff"/>
                </a:solidFill>
              </a:uFill>
              <a:latin typeface="Arial"/>
            </a:endParaRPr>
          </a:p>
        </p:txBody>
      </p:sp>
      <p:sp>
        <p:nvSpPr>
          <p:cNvPr id="961" name="TextShape 6"/>
          <p:cNvSpPr txBox="1"/>
          <p:nvPr/>
        </p:nvSpPr>
        <p:spPr>
          <a:xfrm>
            <a:off x="6553080" y="6430680"/>
            <a:ext cx="2133360" cy="364680"/>
          </a:xfrm>
          <a:prstGeom prst="rect">
            <a:avLst/>
          </a:prstGeom>
          <a:noFill/>
          <a:ln>
            <a:noFill/>
          </a:ln>
        </p:spPr>
        <p:txBody>
          <a:bodyPr anchor="ctr"/>
          <a:p>
            <a:pPr algn="r">
              <a:lnSpc>
                <a:spcPct val="100000"/>
              </a:lnSpc>
            </a:pPr>
            <a:fld id="{E22DDFB5-A11A-4BF6-81E6-1518252D779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CSI: Ongoing process activities</a:t>
            </a:r>
            <a:endParaRPr b="0" lang="en-US" sz="1800" spc="-1" strike="noStrike">
              <a:solidFill>
                <a:srgbClr val="000000"/>
              </a:solidFill>
              <a:uFill>
                <a:solidFill>
                  <a:srgbClr val="ffffff"/>
                </a:solidFill>
              </a:uFill>
              <a:latin typeface="Calibri"/>
            </a:endParaRPr>
          </a:p>
        </p:txBody>
      </p:sp>
      <p:sp>
        <p:nvSpPr>
          <p:cNvPr id="963"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Manage improvements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Identify and record an opportunity / suggestion for improvement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Prioritize an opportunity / suggestion for improvement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Evaluate and approve an opportunity / suggestion for improvement</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Review the status and progress of improvements</a:t>
            </a: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p:txBody>
      </p:sp>
      <p:sp>
        <p:nvSpPr>
          <p:cNvPr id="964" name="TextShape 3"/>
          <p:cNvSpPr txBox="1"/>
          <p:nvPr/>
        </p:nvSpPr>
        <p:spPr>
          <a:xfrm>
            <a:off x="6553080" y="6430680"/>
            <a:ext cx="2133360" cy="364680"/>
          </a:xfrm>
          <a:prstGeom prst="rect">
            <a:avLst/>
          </a:prstGeom>
          <a:noFill/>
          <a:ln>
            <a:noFill/>
          </a:ln>
        </p:spPr>
        <p:txBody>
          <a:bodyPr anchor="ctr"/>
          <a:p>
            <a:pPr algn="r">
              <a:lnSpc>
                <a:spcPct val="100000"/>
              </a:lnSpc>
            </a:pPr>
            <a:fld id="{16577250-1BAA-42F3-B662-640B7A2E163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What is a process?</a:t>
            </a:r>
            <a:endParaRPr b="0" lang="en-US" sz="1800" spc="-1" strike="noStrike">
              <a:solidFill>
                <a:srgbClr val="000000"/>
              </a:solidFill>
              <a:uFill>
                <a:solidFill>
                  <a:srgbClr val="ffffff"/>
                </a:solidFill>
              </a:uFill>
              <a:latin typeface="Calibri"/>
            </a:endParaRPr>
          </a:p>
        </p:txBody>
      </p:sp>
      <p:sp>
        <p:nvSpPr>
          <p:cNvPr id="244"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How to define a process:</a:t>
            </a:r>
            <a:endParaRPr b="0" lang="en-US" sz="2800" spc="-1" strike="noStrike">
              <a:solidFill>
                <a:srgbClr val="000000"/>
              </a:solidFill>
              <a:uFill>
                <a:solidFill>
                  <a:srgbClr val="ffffff"/>
                </a:solidFill>
              </a:uFill>
              <a:latin typeface="Calibri"/>
            </a:endParaRPr>
          </a:p>
        </p:txBody>
      </p:sp>
      <p:sp>
        <p:nvSpPr>
          <p:cNvPr id="245" name="TextShape 3"/>
          <p:cNvSpPr txBox="1"/>
          <p:nvPr/>
        </p:nvSpPr>
        <p:spPr>
          <a:xfrm>
            <a:off x="6553080" y="6430680"/>
            <a:ext cx="2133360" cy="364680"/>
          </a:xfrm>
          <a:prstGeom prst="rect">
            <a:avLst/>
          </a:prstGeom>
          <a:noFill/>
          <a:ln>
            <a:noFill/>
          </a:ln>
        </p:spPr>
        <p:txBody>
          <a:bodyPr anchor="ctr"/>
          <a:p>
            <a:pPr algn="r">
              <a:lnSpc>
                <a:spcPct val="100000"/>
              </a:lnSpc>
            </a:pPr>
            <a:fld id="{2A3287EF-BBB1-4C9E-B303-EEC547AE3AC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246" name="Table 4"/>
          <p:cNvGraphicFramePr/>
          <p:nvPr/>
        </p:nvGraphicFramePr>
        <p:xfrm>
          <a:off x="457200" y="5211360"/>
          <a:ext cx="8229240" cy="951120"/>
        </p:xfrm>
        <a:graphic>
          <a:graphicData uri="http://schemas.openxmlformats.org/drawingml/2006/table">
            <a:tbl>
              <a:tblPr/>
              <a:tblGrid>
                <a:gridCol w="8229600"/>
              </a:tblGrid>
              <a:tr h="19008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61040">
                <a:tc>
                  <a:txBody>
                    <a:bodyPr lIns="68400" rIns="68400" tIns="0" bIns="0"/>
                    <a:p>
                      <a:pPr>
                        <a:lnSpc>
                          <a:spcPct val="100000"/>
                        </a:lnSpc>
                      </a:pPr>
                      <a:r>
                        <a:rPr b="0" lang="de-DE" sz="2000" spc="-1" strike="noStrike">
                          <a:solidFill>
                            <a:srgbClr val="000000"/>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Set of responsibilities collected into a logical unit that can be assigned to an individual</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
        <p:nvSpPr>
          <p:cNvPr id="247" name="CustomShape 5"/>
          <p:cNvSpPr/>
          <p:nvPr/>
        </p:nvSpPr>
        <p:spPr>
          <a:xfrm rot="10800000">
            <a:off x="7444080" y="2820960"/>
            <a:ext cx="5472360" cy="5432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156600" rIns="239760" tIns="83880" bIns="83880" anchor="ctr"/>
          <a:p>
            <a:pPr algn="ctr">
              <a:lnSpc>
                <a:spcPct val="90000"/>
              </a:lnSpc>
            </a:pPr>
            <a:r>
              <a:rPr b="0" lang="de-DE" sz="2200" spc="-1" strike="noStrike">
                <a:solidFill>
                  <a:srgbClr val="ffffff"/>
                </a:solidFill>
                <a:uFill>
                  <a:solidFill>
                    <a:srgbClr val="ffffff"/>
                  </a:solidFill>
                </a:uFill>
                <a:latin typeface="Calibri"/>
              </a:rPr>
              <a:t>Goal(s), objectives</a:t>
            </a:r>
            <a:endParaRPr b="0" lang="de-DE" sz="1800" spc="-1" strike="noStrike">
              <a:solidFill>
                <a:srgbClr val="000000"/>
              </a:solidFill>
              <a:uFill>
                <a:solidFill>
                  <a:srgbClr val="ffffff"/>
                </a:solidFill>
              </a:uFill>
              <a:latin typeface="Arial"/>
            </a:endParaRPr>
          </a:p>
        </p:txBody>
      </p:sp>
      <p:sp>
        <p:nvSpPr>
          <p:cNvPr id="248" name="CustomShape 6"/>
          <p:cNvSpPr/>
          <p:nvPr/>
        </p:nvSpPr>
        <p:spPr>
          <a:xfrm>
            <a:off x="1699920" y="2277360"/>
            <a:ext cx="543240" cy="543240"/>
          </a:xfrm>
          <a:prstGeom prst="ellipse">
            <a:avLst/>
          </a:prstGeom>
          <a:blipFill>
            <a:blip r:embed="rId1"/>
            <a:stretch>
              <a:fillRect/>
            </a:stretch>
          </a:blipFill>
          <a:ln>
            <a:solidFill>
              <a:schemeClr val="lt1">
                <a:hueOff val="0"/>
                <a:satOff val="0"/>
                <a:lumOff val="0"/>
                <a:alphaOff val="0"/>
              </a:schemeClr>
            </a:solidFill>
            <a:round/>
          </a:ln>
        </p:spPr>
        <p:style>
          <a:lnRef idx="2"/>
          <a:fillRef idx="0"/>
          <a:effectRef idx="0"/>
          <a:fontRef idx="minor"/>
        </p:style>
      </p:sp>
      <p:sp>
        <p:nvSpPr>
          <p:cNvPr id="249" name="CustomShape 7"/>
          <p:cNvSpPr/>
          <p:nvPr/>
        </p:nvSpPr>
        <p:spPr>
          <a:xfrm rot="10800000">
            <a:off x="7444080" y="3500640"/>
            <a:ext cx="5472360" cy="5432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156600" rIns="239760" tIns="83880" bIns="83880" anchor="ctr"/>
          <a:p>
            <a:pPr algn="ctr">
              <a:lnSpc>
                <a:spcPct val="90000"/>
              </a:lnSpc>
            </a:pPr>
            <a:r>
              <a:rPr b="0" lang="de-DE" sz="2200" spc="-1" strike="noStrike">
                <a:solidFill>
                  <a:srgbClr val="ffffff"/>
                </a:solidFill>
                <a:uFill>
                  <a:solidFill>
                    <a:srgbClr val="ffffff"/>
                  </a:solidFill>
                </a:uFill>
                <a:latin typeface="Calibri"/>
              </a:rPr>
              <a:t>Clearly defined inputs, triggers and outputs</a:t>
            </a:r>
            <a:endParaRPr b="0" lang="de-DE" sz="1800" spc="-1" strike="noStrike">
              <a:solidFill>
                <a:srgbClr val="000000"/>
              </a:solidFill>
              <a:uFill>
                <a:solidFill>
                  <a:srgbClr val="ffffff"/>
                </a:solidFill>
              </a:uFill>
              <a:latin typeface="Arial"/>
            </a:endParaRPr>
          </a:p>
        </p:txBody>
      </p:sp>
      <p:sp>
        <p:nvSpPr>
          <p:cNvPr id="250" name="CustomShape 8"/>
          <p:cNvSpPr/>
          <p:nvPr/>
        </p:nvSpPr>
        <p:spPr>
          <a:xfrm>
            <a:off x="1699920" y="2957040"/>
            <a:ext cx="543240" cy="543240"/>
          </a:xfrm>
          <a:prstGeom prst="ellipse">
            <a:avLst/>
          </a:prstGeom>
          <a:blipFill>
            <a:blip r:embed="rId2"/>
            <a:stretch>
              <a:fillRect/>
            </a:stretch>
          </a:blipFill>
          <a:ln>
            <a:solidFill>
              <a:schemeClr val="lt1">
                <a:hueOff val="0"/>
                <a:satOff val="0"/>
                <a:lumOff val="0"/>
                <a:alphaOff val="0"/>
              </a:schemeClr>
            </a:solidFill>
            <a:round/>
          </a:ln>
        </p:spPr>
        <p:style>
          <a:lnRef idx="2"/>
          <a:fillRef idx="0"/>
          <a:effectRef idx="0"/>
          <a:fontRef idx="minor"/>
        </p:style>
      </p:sp>
      <p:sp>
        <p:nvSpPr>
          <p:cNvPr id="251" name="CustomShape 9"/>
          <p:cNvSpPr/>
          <p:nvPr/>
        </p:nvSpPr>
        <p:spPr>
          <a:xfrm rot="10800000">
            <a:off x="7444080" y="4180320"/>
            <a:ext cx="5472360" cy="5432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156600" rIns="239760" tIns="83880" bIns="83880" anchor="ctr"/>
          <a:p>
            <a:pPr algn="ctr">
              <a:lnSpc>
                <a:spcPct val="90000"/>
              </a:lnSpc>
            </a:pPr>
            <a:r>
              <a:rPr b="0" lang="de-DE" sz="2200" spc="-1" strike="noStrike">
                <a:solidFill>
                  <a:srgbClr val="ffffff"/>
                </a:solidFill>
                <a:uFill>
                  <a:solidFill>
                    <a:srgbClr val="ffffff"/>
                  </a:solidFill>
                </a:uFill>
                <a:latin typeface="Calibri"/>
              </a:rPr>
              <a:t>Set of interrelated activities </a:t>
            </a:r>
            <a:endParaRPr b="0" lang="de-DE" sz="1800" spc="-1" strike="noStrike">
              <a:solidFill>
                <a:srgbClr val="000000"/>
              </a:solidFill>
              <a:uFill>
                <a:solidFill>
                  <a:srgbClr val="ffffff"/>
                </a:solidFill>
              </a:uFill>
              <a:latin typeface="Arial"/>
            </a:endParaRPr>
          </a:p>
        </p:txBody>
      </p:sp>
      <p:sp>
        <p:nvSpPr>
          <p:cNvPr id="252" name="CustomShape 10"/>
          <p:cNvSpPr/>
          <p:nvPr/>
        </p:nvSpPr>
        <p:spPr>
          <a:xfrm>
            <a:off x="1699920" y="3636720"/>
            <a:ext cx="543240" cy="543240"/>
          </a:xfrm>
          <a:prstGeom prst="ellipse">
            <a:avLst/>
          </a:prstGeom>
          <a:blipFill>
            <a:blip r:embed="rId3"/>
            <a:stretch>
              <a:fillRect l="-564251" t="0" r="-564251" b="0"/>
            </a:stretch>
          </a:blipFill>
          <a:ln>
            <a:solidFill>
              <a:schemeClr val="lt1">
                <a:hueOff val="0"/>
                <a:satOff val="0"/>
                <a:lumOff val="0"/>
                <a:alphaOff val="0"/>
              </a:schemeClr>
            </a:solidFill>
            <a:round/>
          </a:ln>
        </p:spPr>
        <p:style>
          <a:lnRef idx="2"/>
          <a:fillRef idx="0"/>
          <a:effectRef idx="0"/>
          <a:fontRef idx="minor"/>
        </p:style>
      </p:sp>
      <p:sp>
        <p:nvSpPr>
          <p:cNvPr id="253" name="CustomShape 11"/>
          <p:cNvSpPr/>
          <p:nvPr/>
        </p:nvSpPr>
        <p:spPr>
          <a:xfrm rot="10800000">
            <a:off x="7444080" y="4859640"/>
            <a:ext cx="5472360" cy="5432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156600" rIns="239760" tIns="83880" bIns="83880" anchor="ctr"/>
          <a:p>
            <a:pPr algn="ctr">
              <a:lnSpc>
                <a:spcPct val="90000"/>
              </a:lnSpc>
            </a:pPr>
            <a:r>
              <a:rPr b="0" lang="de-DE" sz="2200" spc="-1" strike="noStrike">
                <a:solidFill>
                  <a:srgbClr val="ffffff"/>
                </a:solidFill>
                <a:uFill>
                  <a:solidFill>
                    <a:srgbClr val="ffffff"/>
                  </a:solidFill>
                </a:uFill>
                <a:latin typeface="Calibri"/>
              </a:rPr>
              <a:t>Roles and responsibilities</a:t>
            </a:r>
            <a:endParaRPr b="0" lang="de-DE" sz="1800" spc="-1" strike="noStrike">
              <a:solidFill>
                <a:srgbClr val="000000"/>
              </a:solidFill>
              <a:uFill>
                <a:solidFill>
                  <a:srgbClr val="ffffff"/>
                </a:solidFill>
              </a:uFill>
              <a:latin typeface="Arial"/>
            </a:endParaRPr>
          </a:p>
        </p:txBody>
      </p:sp>
      <p:sp>
        <p:nvSpPr>
          <p:cNvPr id="254" name="CustomShape 12"/>
          <p:cNvSpPr/>
          <p:nvPr/>
        </p:nvSpPr>
        <p:spPr>
          <a:xfrm>
            <a:off x="1699920" y="4316040"/>
            <a:ext cx="543240" cy="543240"/>
          </a:xfrm>
          <a:prstGeom prst="ellipse">
            <a:avLst/>
          </a:prstGeom>
          <a:blipFill>
            <a:blip r:embed="rId4"/>
            <a:stretch>
              <a:fillRect l="-52317" t="0" r="-52317" b="0"/>
            </a:stretch>
          </a:blipFill>
          <a:ln>
            <a:solidFill>
              <a:schemeClr val="lt1">
                <a:hueOff val="0"/>
                <a:satOff val="0"/>
                <a:lumOff val="0"/>
                <a:alphaOff val="0"/>
              </a:schemeClr>
            </a:solidFill>
            <a:round/>
          </a:ln>
        </p:spPr>
        <p:style>
          <a:lnRef idx="2"/>
          <a:fillRef idx="0"/>
          <a:effectRef idx="0"/>
          <a:fontRef idx="minor"/>
        </p:style>
      </p:sp>
    </p:spTree>
  </p:cSld>
</p:sld>
</file>

<file path=ppt/slides/slide1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CSI: Roles</a:t>
            </a:r>
            <a:endParaRPr b="0" lang="en-US" sz="1800" spc="-1" strike="noStrike">
              <a:solidFill>
                <a:srgbClr val="000000"/>
              </a:solidFill>
              <a:uFill>
                <a:solidFill>
                  <a:srgbClr val="ffffff"/>
                </a:solidFill>
              </a:uFill>
              <a:latin typeface="Calibri"/>
            </a:endParaRPr>
          </a:p>
        </p:txBody>
      </p:sp>
      <p:graphicFrame>
        <p:nvGraphicFramePr>
          <p:cNvPr id="966" name="Table 2"/>
          <p:cNvGraphicFramePr/>
          <p:nvPr/>
        </p:nvGraphicFramePr>
        <p:xfrm>
          <a:off x="457200" y="1697040"/>
          <a:ext cx="8229240" cy="1482840"/>
        </p:xfrm>
        <a:graphic>
          <a:graphicData uri="http://schemas.openxmlformats.org/drawingml/2006/table">
            <a:tbl>
              <a:tblPr/>
              <a:tblGrid>
                <a:gridCol w="1807200"/>
                <a:gridCol w="4478760"/>
                <a:gridCol w="194328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Process owner CSI</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owner applied in the context of CSI</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695520">
                <a:tc>
                  <a:txBody>
                    <a:bodyPr/>
                    <a:p>
                      <a:pPr>
                        <a:lnSpc>
                          <a:spcPct val="100000"/>
                        </a:lnSpc>
                      </a:pPr>
                      <a:r>
                        <a:rPr b="0" lang="de-DE" sz="1600" spc="-1" strike="noStrike">
                          <a:solidFill>
                            <a:srgbClr val="000000"/>
                          </a:solidFill>
                          <a:uFill>
                            <a:solidFill>
                              <a:srgbClr val="ffffff"/>
                            </a:solidFill>
                          </a:uFill>
                          <a:latin typeface="Calibri"/>
                        </a:rPr>
                        <a:t>Process manager CSI</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manager, plus: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Review the status and progress of ongoing improvements in regular intervals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896760">
                <a:tc>
                  <a:txBody>
                    <a:bodyPr/>
                    <a:p>
                      <a:pPr>
                        <a:lnSpc>
                          <a:spcPct val="100000"/>
                        </a:lnSpc>
                      </a:pPr>
                      <a:r>
                        <a:rPr b="0" lang="de-DE" sz="1600" spc="-1" strike="noStrike">
                          <a:solidFill>
                            <a:srgbClr val="000000"/>
                          </a:solidFill>
                          <a:uFill>
                            <a:solidFill>
                              <a:srgbClr val="ffffff"/>
                            </a:solidFill>
                          </a:uFill>
                          <a:latin typeface="Calibri"/>
                        </a:rPr>
                        <a:t>Improvement 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the improvement under his/her ownership</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Coordinate the activities to implement the improvement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per improvement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967" name="TextShape 3"/>
          <p:cNvSpPr txBox="1"/>
          <p:nvPr/>
        </p:nvSpPr>
        <p:spPr>
          <a:xfrm>
            <a:off x="6553080" y="6430680"/>
            <a:ext cx="2133360" cy="364680"/>
          </a:xfrm>
          <a:prstGeom prst="rect">
            <a:avLst/>
          </a:prstGeom>
          <a:noFill/>
          <a:ln>
            <a:noFill/>
          </a:ln>
        </p:spPr>
        <p:txBody>
          <a:bodyPr anchor="ctr"/>
          <a:p>
            <a:pPr algn="r">
              <a:lnSpc>
                <a:spcPct val="100000"/>
              </a:lnSpc>
            </a:pPr>
            <a:fld id="{241909E8-D0E3-406E-AA47-C641832C215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CSI: Critical success factors &amp; KPIs</a:t>
            </a:r>
            <a:endParaRPr b="0" lang="en-US" sz="1800" spc="-1" strike="noStrike">
              <a:solidFill>
                <a:srgbClr val="000000"/>
              </a:solidFill>
              <a:uFill>
                <a:solidFill>
                  <a:srgbClr val="ffffff"/>
                </a:solidFill>
              </a:uFill>
              <a:latin typeface="Calibri"/>
            </a:endParaRPr>
          </a:p>
        </p:txBody>
      </p:sp>
      <p:graphicFrame>
        <p:nvGraphicFramePr>
          <p:cNvPr id="969" name="Table 2"/>
          <p:cNvGraphicFramePr/>
          <p:nvPr/>
        </p:nvGraphicFramePr>
        <p:xfrm>
          <a:off x="457200" y="1697040"/>
          <a:ext cx="8229240" cy="11120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Critical success factors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Key performance indicators (KPIs)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All suggestions for improvements are recorded.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Number of registered improvements (vs. numbers from past periods)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500480">
                <a:tc>
                  <a:txBody>
                    <a:bodyPr/>
                    <a:p>
                      <a:pPr>
                        <a:lnSpc>
                          <a:spcPct val="100000"/>
                        </a:lnSpc>
                      </a:pPr>
                      <a:r>
                        <a:rPr b="0" lang="de-DE" sz="1600" spc="-1" strike="noStrike">
                          <a:solidFill>
                            <a:srgbClr val="000000"/>
                          </a:solidFill>
                          <a:uFill>
                            <a:solidFill>
                              <a:srgbClr val="ffffff"/>
                            </a:solidFill>
                          </a:uFill>
                          <a:latin typeface="Calibri"/>
                        </a:rPr>
                        <a:t>Every suggestion for improvement is taken serious, evaluated, and feedback is provided to the originator.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Percentage of improvements with a positive / negative evaluation result</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Percentage of improvements for which a reasonable feedback was provided to the originator</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Percentage of successfully implemented improvements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970" name="TextShape 3"/>
          <p:cNvSpPr txBox="1"/>
          <p:nvPr/>
        </p:nvSpPr>
        <p:spPr>
          <a:xfrm>
            <a:off x="6553080" y="6430680"/>
            <a:ext cx="2133360" cy="364680"/>
          </a:xfrm>
          <a:prstGeom prst="rect">
            <a:avLst/>
          </a:prstGeom>
          <a:noFill/>
          <a:ln>
            <a:noFill/>
          </a:ln>
        </p:spPr>
        <p:txBody>
          <a:bodyPr anchor="ctr"/>
          <a:p>
            <a:pPr algn="r">
              <a:lnSpc>
                <a:spcPct val="100000"/>
              </a:lnSpc>
            </a:pPr>
            <a:fld id="{2D89B616-7704-4FE7-ADF0-49D7599FBD1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Agenda of this training</a:t>
            </a:r>
            <a:endParaRPr b="0" lang="en-US" sz="1800" spc="-1" strike="noStrike">
              <a:solidFill>
                <a:srgbClr val="000000"/>
              </a:solidFill>
              <a:uFill>
                <a:solidFill>
                  <a:srgbClr val="ffffff"/>
                </a:solidFill>
              </a:uFill>
              <a:latin typeface="Calibri"/>
            </a:endParaRPr>
          </a:p>
        </p:txBody>
      </p:sp>
      <p:sp>
        <p:nvSpPr>
          <p:cNvPr id="972"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FitSM Foundation wrap-up &amp; ITSM basics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Selected general aspects of establishing a service management system (SMS)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ITSM processes for the operation and control of services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1" lang="en-US" sz="2800" spc="-1" strike="noStrike">
                <a:solidFill>
                  <a:srgbClr val="000000"/>
                </a:solidFill>
                <a:uFill>
                  <a:solidFill>
                    <a:srgbClr val="ffffff"/>
                  </a:solidFill>
                </a:uFill>
                <a:latin typeface="Calibri"/>
              </a:rPr>
              <a:t>ITSM process interfaces and dependencies</a:t>
            </a:r>
            <a:endParaRPr b="0" lang="en-US" sz="2800" spc="-1" strike="noStrike">
              <a:solidFill>
                <a:srgbClr val="000000"/>
              </a:solidFill>
              <a:uFill>
                <a:solidFill>
                  <a:srgbClr val="ffffff"/>
                </a:solidFill>
              </a:uFill>
              <a:latin typeface="Calibri"/>
            </a:endParaRPr>
          </a:p>
        </p:txBody>
      </p:sp>
      <p:sp>
        <p:nvSpPr>
          <p:cNvPr id="973" name="TextShape 3"/>
          <p:cNvSpPr txBox="1"/>
          <p:nvPr/>
        </p:nvSpPr>
        <p:spPr>
          <a:xfrm>
            <a:off x="6553080" y="6430680"/>
            <a:ext cx="2133360" cy="364680"/>
          </a:xfrm>
          <a:prstGeom prst="rect">
            <a:avLst/>
          </a:prstGeom>
          <a:noFill/>
          <a:ln>
            <a:noFill/>
          </a:ln>
        </p:spPr>
        <p:txBody>
          <a:bodyPr anchor="ctr"/>
          <a:p>
            <a:pPr algn="r">
              <a:lnSpc>
                <a:spcPct val="100000"/>
              </a:lnSpc>
            </a:pPr>
            <a:fld id="{B3A0C9F6-E084-4121-A748-FEA845916248}"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4"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ITSM Process Interfaces &amp; Dependencies</a:t>
            </a:r>
            <a:endParaRPr b="0" lang="en-US" sz="1800" spc="-1" strike="noStrike">
              <a:solidFill>
                <a:srgbClr val="000000"/>
              </a:solidFill>
              <a:uFill>
                <a:solidFill>
                  <a:srgbClr val="ffffff"/>
                </a:solidFill>
              </a:uFill>
              <a:latin typeface="Calibri"/>
            </a:endParaRPr>
          </a:p>
        </p:txBody>
      </p:sp>
      <p:sp>
        <p:nvSpPr>
          <p:cNvPr id="975" name="TextShape 2"/>
          <p:cNvSpPr txBox="1"/>
          <p:nvPr/>
        </p:nvSpPr>
        <p:spPr>
          <a:xfrm>
            <a:off x="6553080" y="6430680"/>
            <a:ext cx="2133360" cy="364680"/>
          </a:xfrm>
          <a:prstGeom prst="rect">
            <a:avLst/>
          </a:prstGeom>
          <a:noFill/>
          <a:ln>
            <a:noFill/>
          </a:ln>
        </p:spPr>
        <p:txBody>
          <a:bodyPr anchor="ctr"/>
          <a:p>
            <a:pPr algn="r">
              <a:lnSpc>
                <a:spcPct val="100000"/>
              </a:lnSpc>
            </a:pPr>
            <a:fld id="{AE529D29-561B-4B64-B413-330BAC546305}"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976"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Tree>
  </p:cSld>
</p:sld>
</file>

<file path=ppt/slides/slide1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Service Operation &amp; Control: Overview of key process interfaces</a:t>
            </a:r>
            <a:endParaRPr b="0" lang="en-US" sz="1800" spc="-1" strike="noStrike">
              <a:solidFill>
                <a:srgbClr val="000000"/>
              </a:solidFill>
              <a:uFill>
                <a:solidFill>
                  <a:srgbClr val="ffffff"/>
                </a:solidFill>
              </a:uFill>
              <a:latin typeface="Calibri"/>
            </a:endParaRPr>
          </a:p>
        </p:txBody>
      </p:sp>
      <p:sp>
        <p:nvSpPr>
          <p:cNvPr id="978" name="TextShape 2"/>
          <p:cNvSpPr txBox="1"/>
          <p:nvPr/>
        </p:nvSpPr>
        <p:spPr>
          <a:xfrm>
            <a:off x="6553080" y="6430680"/>
            <a:ext cx="2133360" cy="364680"/>
          </a:xfrm>
          <a:prstGeom prst="rect">
            <a:avLst/>
          </a:prstGeom>
          <a:noFill/>
          <a:ln>
            <a:noFill/>
          </a:ln>
        </p:spPr>
        <p:txBody>
          <a:bodyPr anchor="ctr"/>
          <a:p>
            <a:pPr algn="r">
              <a:lnSpc>
                <a:spcPct val="100000"/>
              </a:lnSpc>
            </a:pPr>
            <a:fld id="{CF444A26-0F71-4001-8347-DF2053030A1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979" name="CustomShape 3"/>
          <p:cNvSpPr/>
          <p:nvPr/>
        </p:nvSpPr>
        <p:spPr>
          <a:xfrm>
            <a:off x="1840680" y="281952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ISRM</a:t>
            </a:r>
            <a:endParaRPr b="0" lang="de-DE" sz="1800" spc="-1" strike="noStrike">
              <a:solidFill>
                <a:srgbClr val="000000"/>
              </a:solidFill>
              <a:uFill>
                <a:solidFill>
                  <a:srgbClr val="ffffff"/>
                </a:solidFill>
              </a:uFill>
              <a:latin typeface="Arial"/>
            </a:endParaRPr>
          </a:p>
        </p:txBody>
      </p:sp>
      <p:sp>
        <p:nvSpPr>
          <p:cNvPr id="980" name="CustomShape 4"/>
          <p:cNvSpPr/>
          <p:nvPr/>
        </p:nvSpPr>
        <p:spPr>
          <a:xfrm>
            <a:off x="1840680" y="480060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PM</a:t>
            </a:r>
            <a:endParaRPr b="0" lang="de-DE" sz="1800" spc="-1" strike="noStrike">
              <a:solidFill>
                <a:srgbClr val="000000"/>
              </a:solidFill>
              <a:uFill>
                <a:solidFill>
                  <a:srgbClr val="ffffff"/>
                </a:solidFill>
              </a:uFill>
              <a:latin typeface="Arial"/>
            </a:endParaRPr>
          </a:p>
        </p:txBody>
      </p:sp>
      <p:sp>
        <p:nvSpPr>
          <p:cNvPr id="981" name="CustomShape 5"/>
          <p:cNvSpPr/>
          <p:nvPr/>
        </p:nvSpPr>
        <p:spPr>
          <a:xfrm>
            <a:off x="6388200" y="186048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CONFM</a:t>
            </a:r>
            <a:endParaRPr b="0" lang="de-DE" sz="1800" spc="-1" strike="noStrike">
              <a:solidFill>
                <a:srgbClr val="000000"/>
              </a:solidFill>
              <a:uFill>
                <a:solidFill>
                  <a:srgbClr val="ffffff"/>
                </a:solidFill>
              </a:uFill>
              <a:latin typeface="Arial"/>
            </a:endParaRPr>
          </a:p>
        </p:txBody>
      </p:sp>
      <p:sp>
        <p:nvSpPr>
          <p:cNvPr id="982" name="CustomShape 6"/>
          <p:cNvSpPr/>
          <p:nvPr/>
        </p:nvSpPr>
        <p:spPr>
          <a:xfrm>
            <a:off x="4914720" y="382428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CHM</a:t>
            </a:r>
            <a:endParaRPr b="0" lang="de-DE" sz="1800" spc="-1" strike="noStrike">
              <a:solidFill>
                <a:srgbClr val="000000"/>
              </a:solidFill>
              <a:uFill>
                <a:solidFill>
                  <a:srgbClr val="ffffff"/>
                </a:solidFill>
              </a:uFill>
              <a:latin typeface="Arial"/>
            </a:endParaRPr>
          </a:p>
        </p:txBody>
      </p:sp>
      <p:sp>
        <p:nvSpPr>
          <p:cNvPr id="983" name="CustomShape 7"/>
          <p:cNvSpPr/>
          <p:nvPr/>
        </p:nvSpPr>
        <p:spPr>
          <a:xfrm>
            <a:off x="7050240" y="476712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RDM</a:t>
            </a:r>
            <a:endParaRPr b="0" lang="de-DE" sz="1800" spc="-1" strike="noStrike">
              <a:solidFill>
                <a:srgbClr val="000000"/>
              </a:solidFill>
              <a:uFill>
                <a:solidFill>
                  <a:srgbClr val="ffffff"/>
                </a:solidFill>
              </a:uFill>
              <a:latin typeface="Arial"/>
            </a:endParaRPr>
          </a:p>
        </p:txBody>
      </p:sp>
      <p:sp>
        <p:nvSpPr>
          <p:cNvPr id="984" name="CustomShape 8"/>
          <p:cNvSpPr/>
          <p:nvPr/>
        </p:nvSpPr>
        <p:spPr>
          <a:xfrm>
            <a:off x="1967040" y="37908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Incident records</a:t>
            </a:r>
            <a:endParaRPr b="0" lang="de-DE" sz="1800" spc="-1" strike="noStrike">
              <a:solidFill>
                <a:srgbClr val="000000"/>
              </a:solidFill>
              <a:uFill>
                <a:solidFill>
                  <a:srgbClr val="ffffff"/>
                </a:solidFill>
              </a:uFill>
              <a:latin typeface="Arial"/>
            </a:endParaRPr>
          </a:p>
        </p:txBody>
      </p:sp>
      <p:sp>
        <p:nvSpPr>
          <p:cNvPr id="985" name="CustomShape 9"/>
          <p:cNvSpPr/>
          <p:nvPr/>
        </p:nvSpPr>
        <p:spPr>
          <a:xfrm>
            <a:off x="799920" y="37908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100" spc="-1" strike="noStrike">
                <a:solidFill>
                  <a:srgbClr val="000000"/>
                </a:solidFill>
                <a:uFill>
                  <a:solidFill>
                    <a:srgbClr val="ffffff"/>
                  </a:solidFill>
                </a:uFill>
                <a:latin typeface="Calibri"/>
              </a:rPr>
              <a:t>Service request records</a:t>
            </a:r>
            <a:endParaRPr b="0" lang="de-DE" sz="1800" spc="-1" strike="noStrike">
              <a:solidFill>
                <a:srgbClr val="000000"/>
              </a:solidFill>
              <a:uFill>
                <a:solidFill>
                  <a:srgbClr val="ffffff"/>
                </a:solidFill>
              </a:uFill>
              <a:latin typeface="Arial"/>
            </a:endParaRPr>
          </a:p>
        </p:txBody>
      </p:sp>
      <p:sp>
        <p:nvSpPr>
          <p:cNvPr id="986" name="CustomShape 10"/>
          <p:cNvSpPr/>
          <p:nvPr/>
        </p:nvSpPr>
        <p:spPr>
          <a:xfrm>
            <a:off x="3561120" y="37908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100" spc="-1" strike="noStrike">
                <a:solidFill>
                  <a:srgbClr val="000000"/>
                </a:solidFill>
                <a:uFill>
                  <a:solidFill>
                    <a:srgbClr val="ffffff"/>
                  </a:solidFill>
                </a:uFill>
                <a:latin typeface="Calibri"/>
              </a:rPr>
              <a:t>Requests for changes</a:t>
            </a:r>
            <a:endParaRPr b="0" lang="de-DE" sz="1800" spc="-1" strike="noStrike">
              <a:solidFill>
                <a:srgbClr val="000000"/>
              </a:solidFill>
              <a:uFill>
                <a:solidFill>
                  <a:srgbClr val="ffffff"/>
                </a:solidFill>
              </a:uFill>
              <a:latin typeface="Arial"/>
            </a:endParaRPr>
          </a:p>
        </p:txBody>
      </p:sp>
      <p:sp>
        <p:nvSpPr>
          <p:cNvPr id="987" name="CustomShape 11"/>
          <p:cNvSpPr/>
          <p:nvPr/>
        </p:nvSpPr>
        <p:spPr>
          <a:xfrm>
            <a:off x="6513840" y="37908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Change records</a:t>
            </a:r>
            <a:endParaRPr b="0" lang="de-DE" sz="1800" spc="-1" strike="noStrike">
              <a:solidFill>
                <a:srgbClr val="000000"/>
              </a:solidFill>
              <a:uFill>
                <a:solidFill>
                  <a:srgbClr val="ffffff"/>
                </a:solidFill>
              </a:uFill>
              <a:latin typeface="Arial"/>
            </a:endParaRPr>
          </a:p>
        </p:txBody>
      </p:sp>
      <p:sp>
        <p:nvSpPr>
          <p:cNvPr id="988" name="CustomShape 12"/>
          <p:cNvSpPr/>
          <p:nvPr/>
        </p:nvSpPr>
        <p:spPr>
          <a:xfrm>
            <a:off x="7885440" y="37908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Change schedule</a:t>
            </a:r>
            <a:endParaRPr b="0" lang="de-DE" sz="1800" spc="-1" strike="noStrike">
              <a:solidFill>
                <a:srgbClr val="000000"/>
              </a:solidFill>
              <a:uFill>
                <a:solidFill>
                  <a:srgbClr val="ffffff"/>
                </a:solidFill>
              </a:uFill>
              <a:latin typeface="Arial"/>
            </a:endParaRPr>
          </a:p>
        </p:txBody>
      </p:sp>
      <p:sp>
        <p:nvSpPr>
          <p:cNvPr id="989" name="CustomShape 13"/>
          <p:cNvSpPr/>
          <p:nvPr/>
        </p:nvSpPr>
        <p:spPr>
          <a:xfrm>
            <a:off x="1903680" y="5744880"/>
            <a:ext cx="1102320" cy="580680"/>
          </a:xfrm>
          <a:prstGeom prst="flowChartMagneticDisk">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100" spc="-1" strike="noStrike">
                <a:solidFill>
                  <a:srgbClr val="000000"/>
                </a:solidFill>
                <a:uFill>
                  <a:solidFill>
                    <a:srgbClr val="ffffff"/>
                  </a:solidFill>
                </a:uFill>
                <a:latin typeface="Calibri"/>
              </a:rPr>
              <a:t>Known error database</a:t>
            </a:r>
            <a:endParaRPr b="0" lang="de-DE" sz="1800" spc="-1" strike="noStrike">
              <a:solidFill>
                <a:srgbClr val="000000"/>
              </a:solidFill>
              <a:uFill>
                <a:solidFill>
                  <a:srgbClr val="ffffff"/>
                </a:solidFill>
              </a:uFill>
              <a:latin typeface="Arial"/>
            </a:endParaRPr>
          </a:p>
        </p:txBody>
      </p:sp>
      <p:sp>
        <p:nvSpPr>
          <p:cNvPr id="990" name="CustomShape 14"/>
          <p:cNvSpPr/>
          <p:nvPr/>
        </p:nvSpPr>
        <p:spPr>
          <a:xfrm>
            <a:off x="7176240" y="57258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Release plans</a:t>
            </a:r>
            <a:endParaRPr b="0" lang="de-DE" sz="1800" spc="-1" strike="noStrike">
              <a:solidFill>
                <a:srgbClr val="000000"/>
              </a:solidFill>
              <a:uFill>
                <a:solidFill>
                  <a:srgbClr val="ffffff"/>
                </a:solidFill>
              </a:uFill>
              <a:latin typeface="Arial"/>
            </a:endParaRPr>
          </a:p>
        </p:txBody>
      </p:sp>
      <p:sp>
        <p:nvSpPr>
          <p:cNvPr id="991" name="CustomShape 15"/>
          <p:cNvSpPr/>
          <p:nvPr/>
        </p:nvSpPr>
        <p:spPr>
          <a:xfrm>
            <a:off x="5764320" y="57258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Release records</a:t>
            </a:r>
            <a:endParaRPr b="0" lang="de-DE" sz="1800" spc="-1" strike="noStrike">
              <a:solidFill>
                <a:srgbClr val="000000"/>
              </a:solidFill>
              <a:uFill>
                <a:solidFill>
                  <a:srgbClr val="ffffff"/>
                </a:solidFill>
              </a:uFill>
              <a:latin typeface="Arial"/>
            </a:endParaRPr>
          </a:p>
        </p:txBody>
      </p:sp>
      <p:sp>
        <p:nvSpPr>
          <p:cNvPr id="992" name="CustomShape 16"/>
          <p:cNvSpPr/>
          <p:nvPr/>
        </p:nvSpPr>
        <p:spPr>
          <a:xfrm>
            <a:off x="3561120" y="47671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Problem records</a:t>
            </a:r>
            <a:endParaRPr b="0" lang="de-DE" sz="1800" spc="-1" strike="noStrike">
              <a:solidFill>
                <a:srgbClr val="000000"/>
              </a:solidFill>
              <a:uFill>
                <a:solidFill>
                  <a:srgbClr val="ffffff"/>
                </a:solidFill>
              </a:uFill>
              <a:latin typeface="Arial"/>
            </a:endParaRPr>
          </a:p>
        </p:txBody>
      </p:sp>
      <p:sp>
        <p:nvSpPr>
          <p:cNvPr id="993" name="CustomShape 17"/>
          <p:cNvSpPr/>
          <p:nvPr/>
        </p:nvSpPr>
        <p:spPr>
          <a:xfrm>
            <a:off x="4978080" y="1836720"/>
            <a:ext cx="1102320" cy="580680"/>
          </a:xfrm>
          <a:prstGeom prst="flowChartMagneticDisk">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CMDB</a:t>
            </a:r>
            <a:endParaRPr b="0" lang="de-DE" sz="1800" spc="-1" strike="noStrike">
              <a:solidFill>
                <a:srgbClr val="000000"/>
              </a:solidFill>
              <a:uFill>
                <a:solidFill>
                  <a:srgbClr val="ffffff"/>
                </a:solidFill>
              </a:uFill>
              <a:latin typeface="Arial"/>
            </a:endParaRPr>
          </a:p>
        </p:txBody>
      </p:sp>
      <p:sp>
        <p:nvSpPr>
          <p:cNvPr id="994" name="CustomShape 18"/>
          <p:cNvSpPr/>
          <p:nvPr/>
        </p:nvSpPr>
        <p:spPr>
          <a:xfrm>
            <a:off x="304920" y="185724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SLM</a:t>
            </a:r>
            <a:endParaRPr b="0" lang="de-DE" sz="1800" spc="-1" strike="noStrike">
              <a:solidFill>
                <a:srgbClr val="000000"/>
              </a:solidFill>
              <a:uFill>
                <a:solidFill>
                  <a:srgbClr val="ffffff"/>
                </a:solidFill>
              </a:uFill>
              <a:latin typeface="Arial"/>
            </a:endParaRPr>
          </a:p>
        </p:txBody>
      </p:sp>
      <p:sp>
        <p:nvSpPr>
          <p:cNvPr id="995" name="CustomShape 19"/>
          <p:cNvSpPr/>
          <p:nvPr/>
        </p:nvSpPr>
        <p:spPr>
          <a:xfrm>
            <a:off x="1967040" y="18241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SLAs</a:t>
            </a:r>
            <a:endParaRPr b="0" lang="de-DE" sz="1800" spc="-1" strike="noStrike">
              <a:solidFill>
                <a:srgbClr val="000000"/>
              </a:solidFill>
              <a:uFill>
                <a:solidFill>
                  <a:srgbClr val="ffffff"/>
                </a:solidFill>
              </a:uFill>
              <a:latin typeface="Arial"/>
            </a:endParaRPr>
          </a:p>
        </p:txBody>
      </p:sp>
      <p:sp>
        <p:nvSpPr>
          <p:cNvPr id="996" name="CustomShape 20"/>
          <p:cNvSpPr/>
          <p:nvPr/>
        </p:nvSpPr>
        <p:spPr>
          <a:xfrm>
            <a:off x="1533600" y="2124000"/>
            <a:ext cx="43308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97" name="CustomShape 21"/>
          <p:cNvSpPr/>
          <p:nvPr/>
        </p:nvSpPr>
        <p:spPr>
          <a:xfrm>
            <a:off x="2455200" y="2384280"/>
            <a:ext cx="360" cy="4345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98" name="CustomShape 22"/>
          <p:cNvSpPr/>
          <p:nvPr/>
        </p:nvSpPr>
        <p:spPr>
          <a:xfrm>
            <a:off x="2455200" y="3352680"/>
            <a:ext cx="360" cy="4377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99" name="CustomShape 23"/>
          <p:cNvSpPr/>
          <p:nvPr/>
        </p:nvSpPr>
        <p:spPr>
          <a:xfrm flipH="1">
            <a:off x="1287360" y="3274560"/>
            <a:ext cx="731880" cy="51588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00" name="CustomShape 24"/>
          <p:cNvSpPr/>
          <p:nvPr/>
        </p:nvSpPr>
        <p:spPr>
          <a:xfrm flipH="1">
            <a:off x="2454480" y="4351320"/>
            <a:ext cx="360" cy="4489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01" name="CustomShape 25"/>
          <p:cNvSpPr/>
          <p:nvPr/>
        </p:nvSpPr>
        <p:spPr>
          <a:xfrm>
            <a:off x="1288080" y="4351320"/>
            <a:ext cx="731880" cy="52704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02" name="CustomShape 26"/>
          <p:cNvSpPr/>
          <p:nvPr/>
        </p:nvSpPr>
        <p:spPr>
          <a:xfrm>
            <a:off x="3069360" y="5067360"/>
            <a:ext cx="49140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03" name="CustomShape 27"/>
          <p:cNvSpPr/>
          <p:nvPr/>
        </p:nvSpPr>
        <p:spPr>
          <a:xfrm>
            <a:off x="2455200" y="5334120"/>
            <a:ext cx="360" cy="41040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04" name="CustomShape 28"/>
          <p:cNvSpPr/>
          <p:nvPr/>
        </p:nvSpPr>
        <p:spPr>
          <a:xfrm flipH="1">
            <a:off x="3006360" y="5334120"/>
            <a:ext cx="554400" cy="52812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05" name="CustomShape 29"/>
          <p:cNvSpPr/>
          <p:nvPr/>
        </p:nvSpPr>
        <p:spPr>
          <a:xfrm flipV="1">
            <a:off x="4049280" y="4351320"/>
            <a:ext cx="360" cy="41544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06" name="CustomShape 30"/>
          <p:cNvSpPr/>
          <p:nvPr/>
        </p:nvSpPr>
        <p:spPr>
          <a:xfrm flipV="1">
            <a:off x="2889360" y="4323600"/>
            <a:ext cx="671400" cy="55404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07" name="CustomShape 31"/>
          <p:cNvSpPr/>
          <p:nvPr/>
        </p:nvSpPr>
        <p:spPr>
          <a:xfrm rot="10800000">
            <a:off x="1903680" y="6035400"/>
            <a:ext cx="62640" cy="2948760"/>
          </a:xfrm>
          <a:prstGeom prst="curvedConnector3">
            <a:avLst>
              <a:gd name="adj1" fmla="val 2620640"/>
            </a:avLst>
          </a:pr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08" name="CustomShape 32"/>
          <p:cNvSpPr/>
          <p:nvPr/>
        </p:nvSpPr>
        <p:spPr>
          <a:xfrm>
            <a:off x="2889360" y="3274560"/>
            <a:ext cx="671400" cy="49788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09" name="CustomShape 33"/>
          <p:cNvSpPr/>
          <p:nvPr/>
        </p:nvSpPr>
        <p:spPr>
          <a:xfrm>
            <a:off x="2943360" y="4091040"/>
            <a:ext cx="617400" cy="36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10" name="CustomShape 34"/>
          <p:cNvSpPr/>
          <p:nvPr/>
        </p:nvSpPr>
        <p:spPr>
          <a:xfrm>
            <a:off x="4537440" y="4091040"/>
            <a:ext cx="37692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11" name="CustomShape 35"/>
          <p:cNvSpPr/>
          <p:nvPr/>
        </p:nvSpPr>
        <p:spPr>
          <a:xfrm>
            <a:off x="6143760" y="4091040"/>
            <a:ext cx="37008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12" name="CustomShape 36"/>
          <p:cNvSpPr/>
          <p:nvPr/>
        </p:nvSpPr>
        <p:spPr>
          <a:xfrm>
            <a:off x="7490160" y="4091040"/>
            <a:ext cx="394920" cy="36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13" name="CustomShape 37"/>
          <p:cNvSpPr/>
          <p:nvPr/>
        </p:nvSpPr>
        <p:spPr>
          <a:xfrm flipH="1">
            <a:off x="6740640" y="5222520"/>
            <a:ext cx="488880" cy="5029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14" name="CustomShape 38"/>
          <p:cNvSpPr/>
          <p:nvPr/>
        </p:nvSpPr>
        <p:spPr>
          <a:xfrm flipH="1">
            <a:off x="8098920" y="4351320"/>
            <a:ext cx="274320" cy="4935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15" name="CustomShape 39"/>
          <p:cNvSpPr/>
          <p:nvPr/>
        </p:nvSpPr>
        <p:spPr>
          <a:xfrm>
            <a:off x="7002000" y="4351320"/>
            <a:ext cx="227520" cy="4935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16" name="CustomShape 40"/>
          <p:cNvSpPr/>
          <p:nvPr/>
        </p:nvSpPr>
        <p:spPr>
          <a:xfrm flipH="1">
            <a:off x="7663680" y="5300640"/>
            <a:ext cx="360" cy="42480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17" name="CustomShape 41"/>
          <p:cNvSpPr/>
          <p:nvPr/>
        </p:nvSpPr>
        <p:spPr>
          <a:xfrm flipH="1">
            <a:off x="6739920" y="6025680"/>
            <a:ext cx="435240" cy="36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18" name="CustomShape 42"/>
          <p:cNvSpPr/>
          <p:nvPr/>
        </p:nvSpPr>
        <p:spPr>
          <a:xfrm>
            <a:off x="6514560" y="28195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100" spc="-1" strike="noStrike">
                <a:solidFill>
                  <a:srgbClr val="000000"/>
                </a:solidFill>
                <a:uFill>
                  <a:solidFill>
                    <a:srgbClr val="ffffff"/>
                  </a:solidFill>
                </a:uFill>
                <a:latin typeface="Calibri"/>
              </a:rPr>
              <a:t>Configuration information</a:t>
            </a:r>
            <a:endParaRPr b="0" lang="de-DE" sz="1800" spc="-1" strike="noStrike">
              <a:solidFill>
                <a:srgbClr val="000000"/>
              </a:solidFill>
              <a:uFill>
                <a:solidFill>
                  <a:srgbClr val="ffffff"/>
                </a:solidFill>
              </a:uFill>
              <a:latin typeface="Arial"/>
            </a:endParaRPr>
          </a:p>
        </p:txBody>
      </p:sp>
      <p:sp>
        <p:nvSpPr>
          <p:cNvPr id="1019" name="CustomShape 43"/>
          <p:cNvSpPr/>
          <p:nvPr/>
        </p:nvSpPr>
        <p:spPr>
          <a:xfrm flipV="1">
            <a:off x="7002000" y="3378960"/>
            <a:ext cx="360" cy="41076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20" name="CustomShape 44"/>
          <p:cNvSpPr/>
          <p:nvPr/>
        </p:nvSpPr>
        <p:spPr>
          <a:xfrm flipH="1">
            <a:off x="6080400" y="2127240"/>
            <a:ext cx="307440" cy="36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21" name="CustomShape 45"/>
          <p:cNvSpPr/>
          <p:nvPr/>
        </p:nvSpPr>
        <p:spPr>
          <a:xfrm flipV="1">
            <a:off x="7002720" y="2393280"/>
            <a:ext cx="360" cy="4251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22" name="CustomShape 46"/>
          <p:cNvSpPr/>
          <p:nvPr/>
        </p:nvSpPr>
        <p:spPr>
          <a:xfrm>
            <a:off x="5529240" y="2417760"/>
            <a:ext cx="360" cy="14061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23" name="CustomShape 47"/>
          <p:cNvSpPr/>
          <p:nvPr/>
        </p:nvSpPr>
        <p:spPr>
          <a:xfrm flipH="1" flipV="1">
            <a:off x="6079680" y="2383560"/>
            <a:ext cx="433800" cy="43452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24" name="CustomShape 48"/>
          <p:cNvSpPr/>
          <p:nvPr/>
        </p:nvSpPr>
        <p:spPr>
          <a:xfrm flipV="1" rot="10800000">
            <a:off x="4978080" y="3086280"/>
            <a:ext cx="1908360" cy="958320"/>
          </a:xfrm>
          <a:prstGeom prst="curvedConnector3">
            <a:avLst>
              <a:gd name="adj1" fmla="val 50000"/>
            </a:avLst>
          </a:pr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25" name="CustomShape 49"/>
          <p:cNvSpPr/>
          <p:nvPr/>
        </p:nvSpPr>
        <p:spPr>
          <a:xfrm rot="5400000">
            <a:off x="2717640" y="2428560"/>
            <a:ext cx="2460600" cy="2371320"/>
          </a:xfrm>
          <a:prstGeom prst="curvedConnector3">
            <a:avLst>
              <a:gd name="adj1" fmla="val 53096"/>
            </a:avLst>
          </a:pr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26" name="CustomShape 50"/>
          <p:cNvSpPr/>
          <p:nvPr/>
        </p:nvSpPr>
        <p:spPr>
          <a:xfrm>
            <a:off x="6087240" y="1998720"/>
            <a:ext cx="603720" cy="36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27" name="CustomShape 51"/>
          <p:cNvSpPr/>
          <p:nvPr/>
        </p:nvSpPr>
        <p:spPr>
          <a:xfrm flipH="1" flipV="1">
            <a:off x="2332800" y="5143680"/>
            <a:ext cx="360" cy="58176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28" name="CustomShape 52"/>
          <p:cNvSpPr/>
          <p:nvPr/>
        </p:nvSpPr>
        <p:spPr>
          <a:xfrm flipV="1">
            <a:off x="7546320" y="5143680"/>
            <a:ext cx="360" cy="56952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29" name="CustomShape 53"/>
          <p:cNvSpPr/>
          <p:nvPr/>
        </p:nvSpPr>
        <p:spPr>
          <a:xfrm flipH="1" flipV="1">
            <a:off x="5529240" y="4357080"/>
            <a:ext cx="722880" cy="136764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Tree>
  </p:cSld>
</p:sld>
</file>

<file path=ppt/slides/slide1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Explanations</a:t>
            </a:r>
            <a:endParaRPr b="0" lang="en-US" sz="1800" spc="-1" strike="noStrike">
              <a:solidFill>
                <a:srgbClr val="000000"/>
              </a:solidFill>
              <a:uFill>
                <a:solidFill>
                  <a:srgbClr val="ffffff"/>
                </a:solidFill>
              </a:uFill>
              <a:latin typeface="Calibri"/>
            </a:endParaRPr>
          </a:p>
        </p:txBody>
      </p:sp>
      <p:sp>
        <p:nvSpPr>
          <p:cNvPr id="1031" name="TextShape 2"/>
          <p:cNvSpPr txBox="1"/>
          <p:nvPr/>
        </p:nvSpPr>
        <p:spPr>
          <a:xfrm>
            <a:off x="6553080" y="6430680"/>
            <a:ext cx="2133360" cy="364680"/>
          </a:xfrm>
          <a:prstGeom prst="rect">
            <a:avLst/>
          </a:prstGeom>
          <a:noFill/>
          <a:ln>
            <a:noFill/>
          </a:ln>
        </p:spPr>
        <p:txBody>
          <a:bodyPr anchor="ctr"/>
          <a:p>
            <a:pPr algn="r">
              <a:lnSpc>
                <a:spcPct val="100000"/>
              </a:lnSpc>
            </a:pPr>
            <a:fld id="{CB47418A-1523-4DB4-90D0-115D437C97A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032" name="CustomShape 3"/>
          <p:cNvSpPr/>
          <p:nvPr/>
        </p:nvSpPr>
        <p:spPr>
          <a:xfrm>
            <a:off x="457200" y="211464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XXX</a:t>
            </a:r>
            <a:endParaRPr b="0" lang="de-DE" sz="1800" spc="-1" strike="noStrike">
              <a:solidFill>
                <a:srgbClr val="000000"/>
              </a:solidFill>
              <a:uFill>
                <a:solidFill>
                  <a:srgbClr val="ffffff"/>
                </a:solidFill>
              </a:uFill>
              <a:latin typeface="Arial"/>
            </a:endParaRPr>
          </a:p>
        </p:txBody>
      </p:sp>
      <p:sp>
        <p:nvSpPr>
          <p:cNvPr id="1033" name="CustomShape 4"/>
          <p:cNvSpPr/>
          <p:nvPr/>
        </p:nvSpPr>
        <p:spPr>
          <a:xfrm>
            <a:off x="583560" y="28728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YYY</a:t>
            </a:r>
            <a:endParaRPr b="0" lang="de-DE" sz="1800" spc="-1" strike="noStrike">
              <a:solidFill>
                <a:srgbClr val="000000"/>
              </a:solidFill>
              <a:uFill>
                <a:solidFill>
                  <a:srgbClr val="ffffff"/>
                </a:solidFill>
              </a:uFill>
              <a:latin typeface="Arial"/>
            </a:endParaRPr>
          </a:p>
        </p:txBody>
      </p:sp>
      <p:sp>
        <p:nvSpPr>
          <p:cNvPr id="1034" name="CustomShape 5"/>
          <p:cNvSpPr/>
          <p:nvPr/>
        </p:nvSpPr>
        <p:spPr>
          <a:xfrm>
            <a:off x="1956240" y="2211840"/>
            <a:ext cx="715644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600" spc="-1" strike="noStrike">
                <a:solidFill>
                  <a:srgbClr val="000000"/>
                </a:solidFill>
                <a:uFill>
                  <a:solidFill>
                    <a:srgbClr val="ffffff"/>
                  </a:solidFill>
                </a:uFill>
                <a:latin typeface="Calibri"/>
              </a:rPr>
              <a:t>ITSM process, i.e. one of the service planning &amp; delivery processes introduced earlier</a:t>
            </a:r>
            <a:endParaRPr b="0" lang="de-DE" sz="1800" spc="-1" strike="noStrike">
              <a:solidFill>
                <a:srgbClr val="000000"/>
              </a:solidFill>
              <a:uFill>
                <a:solidFill>
                  <a:srgbClr val="ffffff"/>
                </a:solidFill>
              </a:uFill>
              <a:latin typeface="Arial"/>
            </a:endParaRPr>
          </a:p>
        </p:txBody>
      </p:sp>
      <p:sp>
        <p:nvSpPr>
          <p:cNvPr id="1035" name="CustomShape 6"/>
          <p:cNvSpPr/>
          <p:nvPr/>
        </p:nvSpPr>
        <p:spPr>
          <a:xfrm>
            <a:off x="1926360" y="2919600"/>
            <a:ext cx="553788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600" spc="-1" strike="noStrike">
                <a:solidFill>
                  <a:srgbClr val="000000"/>
                </a:solidFill>
                <a:uFill>
                  <a:solidFill>
                    <a:srgbClr val="ffffff"/>
                  </a:solidFill>
                </a:uFill>
                <a:latin typeface="Calibri"/>
              </a:rPr>
              <a:t>Process artefact, i.e. input to or output to / from an ITSM process</a:t>
            </a:r>
            <a:endParaRPr b="0" lang="de-DE" sz="1800" spc="-1" strike="noStrike">
              <a:solidFill>
                <a:srgbClr val="000000"/>
              </a:solidFill>
              <a:uFill>
                <a:solidFill>
                  <a:srgbClr val="ffffff"/>
                </a:solidFill>
              </a:uFill>
              <a:latin typeface="Arial"/>
            </a:endParaRPr>
          </a:p>
        </p:txBody>
      </p:sp>
      <p:sp>
        <p:nvSpPr>
          <p:cNvPr id="1036" name="CustomShape 7"/>
          <p:cNvSpPr/>
          <p:nvPr/>
        </p:nvSpPr>
        <p:spPr>
          <a:xfrm>
            <a:off x="743040" y="3841560"/>
            <a:ext cx="65700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37" name="CustomShape 8"/>
          <p:cNvSpPr/>
          <p:nvPr/>
        </p:nvSpPr>
        <p:spPr>
          <a:xfrm>
            <a:off x="1950120" y="3672000"/>
            <a:ext cx="649512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600" spc="-1" strike="noStrike">
                <a:solidFill>
                  <a:srgbClr val="000000"/>
                </a:solidFill>
                <a:uFill>
                  <a:solidFill>
                    <a:srgbClr val="ffffff"/>
                  </a:solidFill>
                </a:uFill>
                <a:latin typeface="Calibri"/>
              </a:rPr>
              <a:t>[artefact] is input to [ITSM process] / [artefact] is output from [ITSM process]</a:t>
            </a:r>
            <a:endParaRPr b="0" lang="de-DE" sz="1800" spc="-1" strike="noStrike">
              <a:solidFill>
                <a:srgbClr val="000000"/>
              </a:solidFill>
              <a:uFill>
                <a:solidFill>
                  <a:srgbClr val="ffffff"/>
                </a:solidFill>
              </a:uFill>
              <a:latin typeface="Arial"/>
            </a:endParaRPr>
          </a:p>
        </p:txBody>
      </p:sp>
      <p:sp>
        <p:nvSpPr>
          <p:cNvPr id="1038" name="CustomShape 9"/>
          <p:cNvSpPr/>
          <p:nvPr/>
        </p:nvSpPr>
        <p:spPr>
          <a:xfrm>
            <a:off x="769680" y="4466520"/>
            <a:ext cx="603360" cy="36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39" name="CustomShape 10"/>
          <p:cNvSpPr/>
          <p:nvPr/>
        </p:nvSpPr>
        <p:spPr>
          <a:xfrm>
            <a:off x="1927440" y="4297320"/>
            <a:ext cx="634428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600" spc="-1" strike="noStrike">
                <a:solidFill>
                  <a:srgbClr val="000000"/>
                </a:solidFill>
                <a:uFill>
                  <a:solidFill>
                    <a:srgbClr val="ffffff"/>
                  </a:solidFill>
                </a:uFill>
                <a:latin typeface="Calibri"/>
              </a:rPr>
              <a:t>[artefact] is a basis for / used for / aligned with / referenced from [artefact]</a:t>
            </a:r>
            <a:endParaRPr b="0" lang="de-DE" sz="1800" spc="-1" strike="noStrike">
              <a:solidFill>
                <a:srgbClr val="000000"/>
              </a:solidFill>
              <a:uFill>
                <a:solidFill>
                  <a:srgbClr val="ffffff"/>
                </a:solidFill>
              </a:uFill>
              <a:latin typeface="Arial"/>
            </a:endParaRPr>
          </a:p>
        </p:txBody>
      </p:sp>
      <p:sp>
        <p:nvSpPr>
          <p:cNvPr id="1040" name="CustomShape 11"/>
          <p:cNvSpPr/>
          <p:nvPr/>
        </p:nvSpPr>
        <p:spPr>
          <a:xfrm>
            <a:off x="769680" y="5089320"/>
            <a:ext cx="630000" cy="36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41" name="CustomShape 12"/>
          <p:cNvSpPr/>
          <p:nvPr/>
        </p:nvSpPr>
        <p:spPr>
          <a:xfrm>
            <a:off x="1954080" y="4891320"/>
            <a:ext cx="6659640" cy="82044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600" spc="-1" strike="noStrike">
                <a:solidFill>
                  <a:srgbClr val="000000"/>
                </a:solidFill>
                <a:uFill>
                  <a:solidFill>
                    <a:srgbClr val="ffffff"/>
                  </a:solidFill>
                </a:uFill>
                <a:latin typeface="Calibri"/>
              </a:rPr>
              <a:t>[output] is at the same time input to [ITSM process] (relevant for “closed-loop”</a:t>
            </a:r>
            <a:endParaRPr b="0" lang="de-DE" sz="1800" spc="-1" strike="noStrike">
              <a:solidFill>
                <a:srgbClr val="000000"/>
              </a:solidFill>
              <a:uFill>
                <a:solidFill>
                  <a:srgbClr val="ffffff"/>
                </a:solidFill>
              </a:uFill>
              <a:latin typeface="Arial"/>
            </a:endParaRPr>
          </a:p>
          <a:p>
            <a:pPr>
              <a:lnSpc>
                <a:spcPct val="100000"/>
              </a:lnSpc>
            </a:pPr>
            <a:r>
              <a:rPr b="0" lang="de-DE" sz="1600" spc="-1" strike="noStrike">
                <a:solidFill>
                  <a:srgbClr val="000000"/>
                </a:solidFill>
                <a:uFill>
                  <a:solidFill>
                    <a:srgbClr val="ffffff"/>
                  </a:solidFill>
                </a:uFill>
                <a:latin typeface="Calibri"/>
              </a:rPr>
              <a:t>processes) – i.e. the output is maintained by its “producing” ITSM process and</a:t>
            </a:r>
            <a:endParaRPr b="0" lang="de-DE" sz="1800" spc="-1" strike="noStrike">
              <a:solidFill>
                <a:srgbClr val="000000"/>
              </a:solidFill>
              <a:uFill>
                <a:solidFill>
                  <a:srgbClr val="ffffff"/>
                </a:solidFill>
              </a:uFill>
              <a:latin typeface="Arial"/>
            </a:endParaRPr>
          </a:p>
          <a:p>
            <a:pPr>
              <a:lnSpc>
                <a:spcPct val="100000"/>
              </a:lnSpc>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requires regular reviews / updates</a:t>
            </a:r>
            <a:endParaRPr b="0" lang="de-DE" sz="1800" spc="-1" strike="noStrike">
              <a:solidFill>
                <a:srgbClr val="000000"/>
              </a:solidFill>
              <a:uFill>
                <a:solidFill>
                  <a:srgbClr val="ffffff"/>
                </a:solidFill>
              </a:uFill>
              <a:latin typeface="Arial"/>
            </a:endParaRPr>
          </a:p>
        </p:txBody>
      </p:sp>
    </p:spTree>
  </p:cSld>
</p:sld>
</file>

<file path=ppt/slides/slide1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04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Info</a:t>
            </a:r>
            <a:endParaRPr b="0" lang="en-US" sz="1800" spc="-1" strike="noStrike">
              <a:solidFill>
                <a:srgbClr val="000000"/>
              </a:solidFill>
              <a:uFill>
                <a:solidFill>
                  <a:srgbClr val="ffffff"/>
                </a:solidFill>
              </a:uFill>
              <a:latin typeface="Calibri"/>
            </a:endParaRPr>
          </a:p>
        </p:txBody>
      </p:sp>
      <p:sp>
        <p:nvSpPr>
          <p:cNvPr id="1043" name="TextShape 2"/>
          <p:cNvSpPr txBox="1"/>
          <p:nvPr/>
        </p:nvSpPr>
        <p:spPr>
          <a:xfrm>
            <a:off x="6553080" y="6430680"/>
            <a:ext cx="2133360" cy="364680"/>
          </a:xfrm>
          <a:prstGeom prst="rect">
            <a:avLst/>
          </a:prstGeom>
          <a:noFill/>
          <a:ln>
            <a:noFill/>
          </a:ln>
        </p:spPr>
        <p:txBody>
          <a:bodyPr anchor="ctr"/>
          <a:p>
            <a:pPr algn="r">
              <a:lnSpc>
                <a:spcPct val="100000"/>
              </a:lnSpc>
            </a:pPr>
            <a:fld id="{7F0DA733-186D-41D4-8F1C-64D4E40142B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044" name="TextShape 3"/>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graphicFrame>
        <p:nvGraphicFramePr>
          <p:cNvPr id="1045" name="Table 4"/>
          <p:cNvGraphicFramePr/>
          <p:nvPr/>
        </p:nvGraphicFramePr>
        <p:xfrm>
          <a:off x="457200" y="1697040"/>
          <a:ext cx="8229240" cy="2595600"/>
        </p:xfrm>
        <a:graphic>
          <a:graphicData uri="http://schemas.openxmlformats.org/drawingml/2006/table">
            <a:tbl>
              <a:tblPr/>
              <a:tblGrid>
                <a:gridCol w="2743200"/>
                <a:gridCol w="2743200"/>
                <a:gridCol w="2743200"/>
              </a:tblGrid>
              <a:tr h="546120">
                <a:tc>
                  <a:txBody>
                    <a:bodyPr/>
                    <a:p>
                      <a:pPr>
                        <a:lnSpc>
                          <a:spcPct val="100000"/>
                        </a:lnSpc>
                      </a:pPr>
                      <a:r>
                        <a:rPr b="1" lang="de-DE" sz="1800" spc="-1" strike="noStrike">
                          <a:solidFill>
                            <a:srgbClr val="ffffff"/>
                          </a:solidFill>
                          <a:uFill>
                            <a:solidFill>
                              <a:srgbClr val="ffffff"/>
                            </a:solidFill>
                          </a:uFill>
                          <a:latin typeface="Calibri"/>
                        </a:rPr>
                        <a:t>slide in this deck (v2.5)</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what has changed compard to v2.4?</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comments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773280">
                <a:tc>
                  <a:txBody>
                    <a:bodyPr/>
                    <a:p>
                      <a:pPr>
                        <a:lnSpc>
                          <a:spcPct val="100000"/>
                        </a:lnSpc>
                      </a:pPr>
                      <a:r>
                        <a:rPr b="0" lang="de-DE" sz="1800" spc="-1" strike="noStrike">
                          <a:solidFill>
                            <a:srgbClr val="000000"/>
                          </a:solidFill>
                          <a:uFill>
                            <a:solidFill>
                              <a:srgbClr val="ffffff"/>
                            </a:solidFill>
                          </a:uFill>
                          <a:latin typeface="Calibri"/>
                        </a:rPr>
                        <a:t>23 (federation models)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800" spc="-1" strike="noStrike">
                          <a:solidFill>
                            <a:srgbClr val="000000"/>
                          </a:solidFill>
                          <a:uFill>
                            <a:solidFill>
                              <a:srgbClr val="ffffff"/>
                            </a:solidFill>
                          </a:uFill>
                          <a:latin typeface="Calibri"/>
                        </a:rPr>
                        <a:t>slight update with examples and minor text adjustments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800" spc="-1" strike="noStrike">
                          <a:solidFill>
                            <a:srgbClr val="000000"/>
                          </a:solidFill>
                          <a:uFill>
                            <a:solidFill>
                              <a:srgbClr val="ffffff"/>
                            </a:solidFill>
                          </a:uFill>
                          <a:latin typeface="Calibri"/>
                        </a:rPr>
                        <a:t>copied over from latest interim Foundation slides (v2.10b)</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18960">
                <a:tc>
                  <a:txBody>
                    <a:bodyPr/>
                    <a:p>
                      <a:pPr>
                        <a:lnSpc>
                          <a:spcPct val="100000"/>
                        </a:lnSpc>
                      </a:pPr>
                      <a:r>
                        <a:rPr b="0" lang="de-DE" sz="1800" spc="-1" strike="noStrike">
                          <a:solidFill>
                            <a:srgbClr val="000000"/>
                          </a:solidFill>
                          <a:uFill>
                            <a:solidFill>
                              <a:srgbClr val="ffffff"/>
                            </a:solidFill>
                          </a:uFill>
                          <a:latin typeface="Calibri"/>
                        </a:rPr>
                        <a:t>45 (SMS manager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800" spc="-1" strike="noStrike">
                          <a:solidFill>
                            <a:srgbClr val="000000"/>
                          </a:solidFill>
                          <a:uFill>
                            <a:solidFill>
                              <a:srgbClr val="ffffff"/>
                            </a:solidFill>
                          </a:uFill>
                          <a:latin typeface="Calibri"/>
                        </a:rPr>
                        <a:t>new slide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773280">
                <a:tc>
                  <a:txBody>
                    <a:bodyPr/>
                    <a:p>
                      <a:pPr>
                        <a:lnSpc>
                          <a:spcPct val="100000"/>
                        </a:lnSpc>
                      </a:pPr>
                      <a:r>
                        <a:rPr b="0" lang="de-DE" sz="1800" spc="-1" strike="noStrike">
                          <a:solidFill>
                            <a:srgbClr val="000000"/>
                          </a:solidFill>
                          <a:uFill>
                            <a:solidFill>
                              <a:srgbClr val="ffffff"/>
                            </a:solidFill>
                          </a:uFill>
                          <a:latin typeface="Calibri"/>
                        </a:rPr>
                        <a:t>72, 73 (ISRM roles)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800" spc="-1" strike="noStrike">
                          <a:solidFill>
                            <a:srgbClr val="000000"/>
                          </a:solidFill>
                          <a:uFill>
                            <a:solidFill>
                              <a:srgbClr val="ffffff"/>
                            </a:solidFill>
                          </a:uFill>
                          <a:latin typeface="Calibri"/>
                        </a:rPr>
                        <a:t>process owner added, case owner more explicit (+ 1 slide) </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773280">
                <a:tc>
                  <a:txBody>
                    <a:bodyPr/>
                    <a:p>
                      <a:pPr>
                        <a:lnSpc>
                          <a:spcPct val="100000"/>
                        </a:lnSpc>
                      </a:pPr>
                      <a:r>
                        <a:rPr b="0" lang="de-DE" sz="1800" spc="-1" strike="noStrike">
                          <a:solidFill>
                            <a:srgbClr val="000000"/>
                          </a:solidFill>
                          <a:uFill>
                            <a:solidFill>
                              <a:srgbClr val="ffffff"/>
                            </a:solidFill>
                          </a:uFill>
                          <a:latin typeface="Calibri"/>
                        </a:rPr>
                        <a:t>84, 85 (PM roles)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800" spc="-1" strike="noStrike">
                          <a:solidFill>
                            <a:srgbClr val="000000"/>
                          </a:solidFill>
                          <a:uFill>
                            <a:solidFill>
                              <a:srgbClr val="ffffff"/>
                            </a:solidFill>
                          </a:uFill>
                          <a:latin typeface="Calibri"/>
                        </a:rPr>
                        <a:t>process owner added, case owner more explicit (+ 1 slide) </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318960">
                <a:tc>
                  <a:txBody>
                    <a:bodyPr/>
                    <a:p>
                      <a:pPr>
                        <a:lnSpc>
                          <a:spcPct val="100000"/>
                        </a:lnSpc>
                      </a:pPr>
                      <a:r>
                        <a:rPr b="0" lang="de-DE" sz="1800" spc="-1" strike="noStrike">
                          <a:solidFill>
                            <a:srgbClr val="000000"/>
                          </a:solidFill>
                          <a:uFill>
                            <a:solidFill>
                              <a:srgbClr val="ffffff"/>
                            </a:solidFill>
                          </a:uFill>
                          <a:latin typeface="Calibri"/>
                        </a:rPr>
                        <a:t>Other slides about roles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800" spc="-1" strike="noStrike">
                          <a:solidFill>
                            <a:srgbClr val="000000"/>
                          </a:solidFill>
                          <a:uFill>
                            <a:solidFill>
                              <a:srgbClr val="ffffff"/>
                            </a:solidFill>
                          </a:uFill>
                          <a:latin typeface="Calibri"/>
                        </a:rPr>
                        <a:t>process owner added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287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What is FitSM?</a:t>
            </a:r>
            <a:endParaRPr b="0" lang="en-US" sz="1800" spc="-1" strike="noStrike">
              <a:solidFill>
                <a:srgbClr val="000000"/>
              </a:solidFill>
              <a:uFill>
                <a:solidFill>
                  <a:srgbClr val="ffffff"/>
                </a:solidFill>
              </a:uFill>
              <a:latin typeface="Calibri"/>
            </a:endParaRPr>
          </a:p>
        </p:txBody>
      </p:sp>
      <p:sp>
        <p:nvSpPr>
          <p:cNvPr id="256"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 family of standards for lightweight IT service management</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Suitable for IT service providers of any type and scale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Main design principle: Keep it simple!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All parts freely available:</a:t>
            </a:r>
            <a:endParaRPr b="0" lang="en-US" sz="2800" spc="-1" strike="noStrike">
              <a:solidFill>
                <a:srgbClr val="000000"/>
              </a:solidFill>
              <a:uFill>
                <a:solidFill>
                  <a:srgbClr val="ffffff"/>
                </a:solidFill>
              </a:uFill>
              <a:latin typeface="Calibri"/>
            </a:endParaRPr>
          </a:p>
          <a:p>
            <a:pPr algn="ctr">
              <a:lnSpc>
                <a:spcPct val="100000"/>
              </a:lnSpc>
            </a:pPr>
            <a:r>
              <a:rPr b="0" lang="en-US" sz="2800" spc="-1" strike="noStrike" u="sng">
                <a:solidFill>
                  <a:srgbClr val="0000ff"/>
                </a:solidFill>
                <a:uFill>
                  <a:solidFill>
                    <a:srgbClr val="ffffff"/>
                  </a:solidFill>
                </a:uFill>
                <a:latin typeface="Calibri"/>
                <a:hlinkClick r:id="rId1"/>
              </a:rPr>
              <a:t>www.fitsm.eu</a:t>
            </a:r>
            <a:endParaRPr b="0" lang="en-US" sz="2800" spc="-1" strike="noStrike">
              <a:solidFill>
                <a:srgbClr val="000000"/>
              </a:solidFill>
              <a:uFill>
                <a:solidFill>
                  <a:srgbClr val="ffffff"/>
                </a:solidFill>
              </a:uFill>
              <a:latin typeface="Calibri"/>
            </a:endParaRPr>
          </a:p>
          <a:p>
            <a:pPr algn="ctr">
              <a:lnSpc>
                <a:spcPct val="100000"/>
              </a:lnSpc>
            </a:pPr>
            <a:endParaRPr b="0" lang="en-US" sz="2800" spc="-1" strike="noStrike">
              <a:solidFill>
                <a:srgbClr val="000000"/>
              </a:solidFill>
              <a:uFill>
                <a:solidFill>
                  <a:srgbClr val="ffffff"/>
                </a:solidFill>
              </a:uFill>
              <a:latin typeface="Calibri"/>
            </a:endParaRPr>
          </a:p>
          <a:p>
            <a:pPr algn="ctr">
              <a:lnSpc>
                <a:spcPct val="100000"/>
              </a:lnSpc>
            </a:pPr>
            <a:r>
              <a:rPr b="0" i="1" lang="en-US" sz="1800" spc="-1" strike="noStrike">
                <a:solidFill>
                  <a:srgbClr val="000000"/>
                </a:solidFill>
                <a:uFill>
                  <a:solidFill>
                    <a:srgbClr val="ffffff"/>
                  </a:solidFill>
                </a:uFill>
                <a:latin typeface="Calibri"/>
              </a:rPr>
              <a:t>The development of the FitSM standards is supported and funded by the European Commission through the EC-FP7 project “FedSM” under contract number 312851.</a:t>
            </a:r>
            <a:endParaRPr b="0" lang="en-US" sz="2800" spc="-1" strike="noStrike">
              <a:solidFill>
                <a:srgbClr val="000000"/>
              </a:solidFill>
              <a:uFill>
                <a:solidFill>
                  <a:srgbClr val="ffffff"/>
                </a:solidFill>
              </a:uFill>
              <a:latin typeface="Calibri"/>
            </a:endParaRPr>
          </a:p>
        </p:txBody>
      </p:sp>
      <p:sp>
        <p:nvSpPr>
          <p:cNvPr id="257" name="TextShape 3"/>
          <p:cNvSpPr txBox="1"/>
          <p:nvPr/>
        </p:nvSpPr>
        <p:spPr>
          <a:xfrm>
            <a:off x="6553080" y="6430680"/>
            <a:ext cx="2133360" cy="364680"/>
          </a:xfrm>
          <a:prstGeom prst="rect">
            <a:avLst/>
          </a:prstGeom>
          <a:noFill/>
          <a:ln>
            <a:noFill/>
          </a:ln>
        </p:spPr>
        <p:txBody>
          <a:bodyPr anchor="ctr"/>
          <a:p>
            <a:pPr algn="r">
              <a:lnSpc>
                <a:spcPct val="100000"/>
              </a:lnSpc>
            </a:pPr>
            <a:fld id="{24DA8685-9FAE-43E5-BFD3-DF7EEA755DB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258" name="Picture 1" descr=""/>
          <p:cNvPicPr/>
          <p:nvPr/>
        </p:nvPicPr>
        <p:blipFill>
          <a:blip r:embed="rId2"/>
          <a:stretch/>
        </p:blipFill>
        <p:spPr>
          <a:xfrm>
            <a:off x="4164840" y="5876640"/>
            <a:ext cx="813600" cy="553320"/>
          </a:xfrm>
          <a:prstGeom prst="rect">
            <a:avLst/>
          </a:prstGeom>
          <a:ln>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FitSM parts</a:t>
            </a:r>
            <a:endParaRPr b="0" lang="en-US" sz="1800" spc="-1" strike="noStrike">
              <a:solidFill>
                <a:srgbClr val="000000"/>
              </a:solidFill>
              <a:uFill>
                <a:solidFill>
                  <a:srgbClr val="ffffff"/>
                </a:solidFill>
              </a:uFill>
              <a:latin typeface="Calibri"/>
            </a:endParaRPr>
          </a:p>
        </p:txBody>
      </p:sp>
      <p:sp>
        <p:nvSpPr>
          <p:cNvPr id="260" name="TextShape 2"/>
          <p:cNvSpPr txBox="1"/>
          <p:nvPr/>
        </p:nvSpPr>
        <p:spPr>
          <a:xfrm>
            <a:off x="6553080" y="6430680"/>
            <a:ext cx="2133360" cy="364680"/>
          </a:xfrm>
          <a:prstGeom prst="rect">
            <a:avLst/>
          </a:prstGeom>
          <a:noFill/>
          <a:ln>
            <a:noFill/>
          </a:ln>
        </p:spPr>
        <p:txBody>
          <a:bodyPr anchor="ctr"/>
          <a:p>
            <a:pPr algn="r">
              <a:lnSpc>
                <a:spcPct val="100000"/>
              </a:lnSpc>
            </a:pPr>
            <a:fld id="{FC7F308E-74F6-471B-ADE6-CA5DD735135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261" name="Line 3"/>
          <p:cNvSpPr/>
          <p:nvPr/>
        </p:nvSpPr>
        <p:spPr>
          <a:xfrm>
            <a:off x="860040" y="4009680"/>
            <a:ext cx="7149960" cy="2160"/>
          </a:xfrm>
          <a:prstGeom prst="line">
            <a:avLst/>
          </a:prstGeom>
          <a:ln w="12600">
            <a:solidFill>
              <a:schemeClr val="tx1"/>
            </a:solidFill>
            <a:custDash>
              <a:ds d="400000" sp="300000"/>
            </a:custDash>
            <a:round/>
          </a:ln>
        </p:spPr>
        <p:style>
          <a:lnRef idx="1">
            <a:schemeClr val="accent1"/>
          </a:lnRef>
          <a:fillRef idx="0">
            <a:schemeClr val="accent1"/>
          </a:fillRef>
          <a:effectRef idx="0">
            <a:schemeClr val="accent1"/>
          </a:effectRef>
          <a:fontRef idx="minor"/>
        </p:style>
      </p:sp>
      <p:sp>
        <p:nvSpPr>
          <p:cNvPr id="262" name="CustomShape 4"/>
          <p:cNvSpPr/>
          <p:nvPr/>
        </p:nvSpPr>
        <p:spPr>
          <a:xfrm>
            <a:off x="3238920" y="3075480"/>
            <a:ext cx="2781000" cy="726840"/>
          </a:xfrm>
          <a:prstGeom prst="rect">
            <a:avLst/>
          </a:prstGeom>
          <a:solidFill>
            <a:schemeClr val="tx1"/>
          </a:solid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600" spc="-1" strike="noStrike">
                <a:solidFill>
                  <a:srgbClr val="ffffff"/>
                </a:solidFill>
                <a:uFill>
                  <a:solidFill>
                    <a:srgbClr val="ffffff"/>
                  </a:solidFill>
                </a:uFill>
                <a:latin typeface="Arial"/>
              </a:rPr>
              <a:t>FitSM-1</a:t>
            </a:r>
            <a:endParaRPr b="0" lang="de-DE" sz="1800" spc="-1" strike="noStrike">
              <a:solidFill>
                <a:srgbClr val="000000"/>
              </a:solidFill>
              <a:uFill>
                <a:solidFill>
                  <a:srgbClr val="ffffff"/>
                </a:solidFill>
              </a:uFill>
              <a:latin typeface="Arial"/>
            </a:endParaRPr>
          </a:p>
          <a:p>
            <a:pPr algn="ctr">
              <a:lnSpc>
                <a:spcPct val="100000"/>
              </a:lnSpc>
            </a:pPr>
            <a:r>
              <a:rPr b="1" lang="de-DE" sz="1600" spc="-1" strike="noStrike">
                <a:solidFill>
                  <a:srgbClr val="ffffff"/>
                </a:solidFill>
                <a:uFill>
                  <a:solidFill>
                    <a:srgbClr val="ffffff"/>
                  </a:solidFill>
                </a:uFill>
                <a:latin typeface="Arial"/>
              </a:rPr>
              <a:t>Requirements</a:t>
            </a:r>
            <a:endParaRPr b="0" lang="de-DE" sz="1800" spc="-1" strike="noStrike">
              <a:solidFill>
                <a:srgbClr val="000000"/>
              </a:solidFill>
              <a:uFill>
                <a:solidFill>
                  <a:srgbClr val="ffffff"/>
                </a:solidFill>
              </a:uFill>
              <a:latin typeface="Arial"/>
            </a:endParaRPr>
          </a:p>
        </p:txBody>
      </p:sp>
      <p:sp>
        <p:nvSpPr>
          <p:cNvPr id="263" name="CustomShape 5"/>
          <p:cNvSpPr/>
          <p:nvPr/>
        </p:nvSpPr>
        <p:spPr>
          <a:xfrm>
            <a:off x="1420920" y="4316400"/>
            <a:ext cx="2781000" cy="726840"/>
          </a:xfrm>
          <a:prstGeom prst="rect">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Arial"/>
              </a:rPr>
              <a:t>FitSM-2</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Arial"/>
              </a:rPr>
              <a:t>Objectives and activities</a:t>
            </a:r>
            <a:endParaRPr b="0" lang="de-DE" sz="1800" spc="-1" strike="noStrike">
              <a:solidFill>
                <a:srgbClr val="000000"/>
              </a:solidFill>
              <a:uFill>
                <a:solidFill>
                  <a:srgbClr val="ffffff"/>
                </a:solidFill>
              </a:uFill>
              <a:latin typeface="Arial"/>
            </a:endParaRPr>
          </a:p>
        </p:txBody>
      </p:sp>
      <p:sp>
        <p:nvSpPr>
          <p:cNvPr id="264" name="CustomShape 6"/>
          <p:cNvSpPr/>
          <p:nvPr/>
        </p:nvSpPr>
        <p:spPr>
          <a:xfrm>
            <a:off x="5065560" y="4316400"/>
            <a:ext cx="2781000" cy="726840"/>
          </a:xfrm>
          <a:prstGeom prst="rect">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Arial"/>
              </a:rPr>
              <a:t>FitSM-3</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Arial"/>
              </a:rPr>
              <a:t>Role model</a:t>
            </a:r>
            <a:endParaRPr b="0" lang="de-DE" sz="1800" spc="-1" strike="noStrike">
              <a:solidFill>
                <a:srgbClr val="000000"/>
              </a:solidFill>
              <a:uFill>
                <a:solidFill>
                  <a:srgbClr val="ffffff"/>
                </a:solidFill>
              </a:uFill>
              <a:latin typeface="Arial"/>
            </a:endParaRPr>
          </a:p>
        </p:txBody>
      </p:sp>
      <p:sp>
        <p:nvSpPr>
          <p:cNvPr id="265" name="CustomShape 7"/>
          <p:cNvSpPr/>
          <p:nvPr/>
        </p:nvSpPr>
        <p:spPr>
          <a:xfrm>
            <a:off x="3653640" y="5401800"/>
            <a:ext cx="1951920" cy="1222560"/>
          </a:xfrm>
          <a:prstGeom prst="rect">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Arial"/>
              </a:rPr>
              <a:t>FitSM-5</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Arial"/>
              </a:rPr>
              <a:t>Selected implementation guides</a:t>
            </a:r>
            <a:endParaRPr b="0" lang="de-DE" sz="1800" spc="-1" strike="noStrike">
              <a:solidFill>
                <a:srgbClr val="000000"/>
              </a:solidFill>
              <a:uFill>
                <a:solidFill>
                  <a:srgbClr val="ffffff"/>
                </a:solidFill>
              </a:uFill>
              <a:latin typeface="Arial"/>
            </a:endParaRPr>
          </a:p>
        </p:txBody>
      </p:sp>
      <p:sp>
        <p:nvSpPr>
          <p:cNvPr id="266" name="CustomShape 8"/>
          <p:cNvSpPr/>
          <p:nvPr/>
        </p:nvSpPr>
        <p:spPr>
          <a:xfrm flipH="1" flipV="1" rot="5400000">
            <a:off x="3463560" y="3150360"/>
            <a:ext cx="513360" cy="1817640"/>
          </a:xfrm>
          <a:prstGeom prst="bentConnector3">
            <a:avLst>
              <a:gd name="adj1" fmla="val 26084"/>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sp>
        <p:nvSpPr>
          <p:cNvPr id="267" name="CustomShape 9"/>
          <p:cNvSpPr/>
          <p:nvPr/>
        </p:nvSpPr>
        <p:spPr>
          <a:xfrm flipV="1" rot="16200000">
            <a:off x="5286240" y="3146400"/>
            <a:ext cx="513360" cy="1826280"/>
          </a:xfrm>
          <a:prstGeom prst="bentConnector3">
            <a:avLst>
              <a:gd name="adj1" fmla="val 26084"/>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sp>
        <p:nvSpPr>
          <p:cNvPr id="268" name="CustomShape 10"/>
          <p:cNvSpPr/>
          <p:nvPr/>
        </p:nvSpPr>
        <p:spPr>
          <a:xfrm rot="16200000">
            <a:off x="408960" y="3251520"/>
            <a:ext cx="1218600" cy="33336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de-DE" sz="1600" spc="-1" strike="noStrike">
                <a:solidFill>
                  <a:srgbClr val="000000"/>
                </a:solidFill>
                <a:uFill>
                  <a:solidFill>
                    <a:srgbClr val="ffffff"/>
                  </a:solidFill>
                </a:uFill>
                <a:latin typeface="Arial Narrow"/>
              </a:rPr>
              <a:t>Requirements</a:t>
            </a:r>
            <a:endParaRPr b="0" lang="de-DE" sz="1800" spc="-1" strike="noStrike">
              <a:solidFill>
                <a:srgbClr val="000000"/>
              </a:solidFill>
              <a:uFill>
                <a:solidFill>
                  <a:srgbClr val="ffffff"/>
                </a:solidFill>
              </a:uFill>
              <a:latin typeface="Arial"/>
            </a:endParaRPr>
          </a:p>
        </p:txBody>
      </p:sp>
      <p:sp>
        <p:nvSpPr>
          <p:cNvPr id="269" name="CustomShape 11"/>
          <p:cNvSpPr/>
          <p:nvPr/>
        </p:nvSpPr>
        <p:spPr>
          <a:xfrm flipV="1" rot="16200000">
            <a:off x="3830760" y="4601520"/>
            <a:ext cx="1598760" cy="360"/>
          </a:xfrm>
          <a:prstGeom prst="bentConnector3">
            <a:avLst>
              <a:gd name="adj1" fmla="val 50000"/>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sp>
        <p:nvSpPr>
          <p:cNvPr id="270" name="CustomShape 12"/>
          <p:cNvSpPr/>
          <p:nvPr/>
        </p:nvSpPr>
        <p:spPr>
          <a:xfrm>
            <a:off x="3238920" y="1758960"/>
            <a:ext cx="2781000" cy="726840"/>
          </a:xfrm>
          <a:prstGeom prst="rect">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Arial"/>
              </a:rPr>
              <a:t>FitSM-0</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Arial"/>
              </a:rPr>
              <a:t>Overview &amp; vocabulary</a:t>
            </a:r>
            <a:endParaRPr b="0" lang="de-DE" sz="1800" spc="-1" strike="noStrike">
              <a:solidFill>
                <a:srgbClr val="000000"/>
              </a:solidFill>
              <a:uFill>
                <a:solidFill>
                  <a:srgbClr val="ffffff"/>
                </a:solidFill>
              </a:uFill>
              <a:latin typeface="Arial"/>
            </a:endParaRPr>
          </a:p>
        </p:txBody>
      </p:sp>
      <p:sp>
        <p:nvSpPr>
          <p:cNvPr id="271" name="Line 13"/>
          <p:cNvSpPr/>
          <p:nvPr/>
        </p:nvSpPr>
        <p:spPr>
          <a:xfrm>
            <a:off x="870840" y="2785320"/>
            <a:ext cx="7149960" cy="2520"/>
          </a:xfrm>
          <a:prstGeom prst="line">
            <a:avLst/>
          </a:prstGeom>
          <a:ln w="12600">
            <a:solidFill>
              <a:schemeClr val="tx1"/>
            </a:solidFill>
            <a:custDash>
              <a:ds d="400000" sp="300000"/>
            </a:custDash>
            <a:round/>
          </a:ln>
        </p:spPr>
        <p:style>
          <a:lnRef idx="1">
            <a:schemeClr val="accent1"/>
          </a:lnRef>
          <a:fillRef idx="0">
            <a:schemeClr val="accent1"/>
          </a:fillRef>
          <a:effectRef idx="0">
            <a:schemeClr val="accent1"/>
          </a:effectRef>
          <a:fontRef idx="minor"/>
        </p:style>
      </p:sp>
      <p:sp>
        <p:nvSpPr>
          <p:cNvPr id="272" name="CustomShape 14"/>
          <p:cNvSpPr/>
          <p:nvPr/>
        </p:nvSpPr>
        <p:spPr>
          <a:xfrm rot="16200000">
            <a:off x="196920" y="5135400"/>
            <a:ext cx="1681920" cy="33336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600" spc="-1" strike="noStrike">
                <a:solidFill>
                  <a:srgbClr val="000000"/>
                </a:solidFill>
                <a:uFill>
                  <a:solidFill>
                    <a:srgbClr val="ffffff"/>
                  </a:solidFill>
                </a:uFill>
                <a:latin typeface="Arial Narrow"/>
              </a:rPr>
              <a:t>Support &amp; Guidance</a:t>
            </a:r>
            <a:endParaRPr b="0" lang="de-DE" sz="1800" spc="-1" strike="noStrike">
              <a:solidFill>
                <a:srgbClr val="000000"/>
              </a:solidFill>
              <a:uFill>
                <a:solidFill>
                  <a:srgbClr val="ffffff"/>
                </a:solidFill>
              </a:uFill>
              <a:latin typeface="Arial"/>
            </a:endParaRPr>
          </a:p>
        </p:txBody>
      </p:sp>
      <p:sp>
        <p:nvSpPr>
          <p:cNvPr id="273" name="CustomShape 15"/>
          <p:cNvSpPr/>
          <p:nvPr/>
        </p:nvSpPr>
        <p:spPr>
          <a:xfrm rot="16200000">
            <a:off x="477360" y="2080440"/>
            <a:ext cx="1080000" cy="33336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de-DE" sz="1600" spc="-1" strike="noStrike">
                <a:solidFill>
                  <a:srgbClr val="000000"/>
                </a:solidFill>
                <a:uFill>
                  <a:solidFill>
                    <a:srgbClr val="ffffff"/>
                  </a:solidFill>
                </a:uFill>
                <a:latin typeface="Arial Narrow"/>
              </a:rPr>
              <a:t>Terminology</a:t>
            </a:r>
            <a:endParaRPr b="0" lang="de-DE" sz="1800" spc="-1" strike="noStrike">
              <a:solidFill>
                <a:srgbClr val="000000"/>
              </a:solidFill>
              <a:uFill>
                <a:solidFill>
                  <a:srgbClr val="ffffff"/>
                </a:solidFill>
              </a:uFill>
              <a:latin typeface="Arial"/>
            </a:endParaRPr>
          </a:p>
        </p:txBody>
      </p:sp>
      <p:sp>
        <p:nvSpPr>
          <p:cNvPr id="274" name="CustomShape 16"/>
          <p:cNvSpPr/>
          <p:nvPr/>
        </p:nvSpPr>
        <p:spPr>
          <a:xfrm>
            <a:off x="1420920" y="5401800"/>
            <a:ext cx="1951920" cy="1222560"/>
          </a:xfrm>
          <a:prstGeom prst="rect">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Arial"/>
              </a:rPr>
              <a:t>FitSM-4</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Arial"/>
              </a:rPr>
              <a:t>Selected templates and samples</a:t>
            </a:r>
            <a:endParaRPr b="0" lang="de-DE" sz="1800" spc="-1" strike="noStrike">
              <a:solidFill>
                <a:srgbClr val="000000"/>
              </a:solidFill>
              <a:uFill>
                <a:solidFill>
                  <a:srgbClr val="ffffff"/>
                </a:solidFill>
              </a:uFill>
              <a:latin typeface="Arial"/>
            </a:endParaRPr>
          </a:p>
        </p:txBody>
      </p:sp>
      <p:sp>
        <p:nvSpPr>
          <p:cNvPr id="275" name="CustomShape 17"/>
          <p:cNvSpPr/>
          <p:nvPr/>
        </p:nvSpPr>
        <p:spPr>
          <a:xfrm flipH="1" flipV="1" rot="5400000">
            <a:off x="2713680" y="3485160"/>
            <a:ext cx="1598760" cy="2232360"/>
          </a:xfrm>
          <a:prstGeom prst="bentConnector3">
            <a:avLst>
              <a:gd name="adj1" fmla="val 11591"/>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sp>
        <p:nvSpPr>
          <p:cNvPr id="276" name="CustomShape 18"/>
          <p:cNvSpPr/>
          <p:nvPr/>
        </p:nvSpPr>
        <p:spPr>
          <a:xfrm>
            <a:off x="5895000" y="5401800"/>
            <a:ext cx="1951920" cy="1222560"/>
          </a:xfrm>
          <a:prstGeom prst="rect">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Arial"/>
              </a:rPr>
              <a:t>FitSM-6</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Arial"/>
              </a:rPr>
              <a:t>Maturity and capability assess-ment scheme</a:t>
            </a:r>
            <a:endParaRPr b="0" lang="de-DE" sz="1800" spc="-1" strike="noStrike">
              <a:solidFill>
                <a:srgbClr val="000000"/>
              </a:solidFill>
              <a:uFill>
                <a:solidFill>
                  <a:srgbClr val="ffffff"/>
                </a:solidFill>
              </a:uFill>
              <a:latin typeface="Arial"/>
            </a:endParaRPr>
          </a:p>
        </p:txBody>
      </p:sp>
      <p:sp>
        <p:nvSpPr>
          <p:cNvPr id="277" name="CustomShape 19"/>
          <p:cNvSpPr/>
          <p:nvPr/>
        </p:nvSpPr>
        <p:spPr>
          <a:xfrm flipV="1" rot="16200000">
            <a:off x="4951080" y="3481200"/>
            <a:ext cx="1598760" cy="2241000"/>
          </a:xfrm>
          <a:prstGeom prst="bentConnector3">
            <a:avLst>
              <a:gd name="adj1" fmla="val 11591"/>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sp>
        <p:nvSpPr>
          <p:cNvPr id="278" name="CustomShape 20"/>
          <p:cNvSpPr/>
          <p:nvPr/>
        </p:nvSpPr>
        <p:spPr>
          <a:xfrm flipH="1" rot="16200000">
            <a:off x="4334760" y="2780640"/>
            <a:ext cx="588960" cy="360"/>
          </a:xfrm>
          <a:prstGeom prst="bentConnector3">
            <a:avLst>
              <a:gd name="adj1" fmla="val 50000"/>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pic>
        <p:nvPicPr>
          <p:cNvPr id="279" name="Grafik 5" descr=""/>
          <p:cNvPicPr/>
          <p:nvPr/>
        </p:nvPicPr>
        <p:blipFill>
          <a:blip r:embed="rId1"/>
          <a:stretch/>
        </p:blipFill>
        <p:spPr>
          <a:xfrm>
            <a:off x="6072840" y="3259440"/>
            <a:ext cx="1131480" cy="395640"/>
          </a:xfrm>
          <a:prstGeom prst="rect">
            <a:avLst/>
          </a:prstGeom>
          <a:ln>
            <a:noFill/>
          </a:ln>
        </p:spPr>
      </p:pic>
      <p:pic>
        <p:nvPicPr>
          <p:cNvPr id="280" name="Grafik 5" descr=""/>
          <p:cNvPicPr/>
          <p:nvPr/>
        </p:nvPicPr>
        <p:blipFill>
          <a:blip r:embed="rId2"/>
          <a:stretch/>
        </p:blipFill>
        <p:spPr>
          <a:xfrm>
            <a:off x="7455600" y="5301360"/>
            <a:ext cx="1131480" cy="395640"/>
          </a:xfrm>
          <a:prstGeom prst="rect">
            <a:avLst/>
          </a:prstGeom>
          <a:ln>
            <a:noFill/>
          </a:ln>
        </p:spPr>
      </p:pic>
      <p:pic>
        <p:nvPicPr>
          <p:cNvPr id="281" name="Inhaltsplatzhalter 4" descr=""/>
          <p:cNvPicPr/>
          <p:nvPr/>
        </p:nvPicPr>
        <p:blipFill>
          <a:blip r:embed="rId3"/>
          <a:stretch/>
        </p:blipFill>
        <p:spPr>
          <a:xfrm>
            <a:off x="1210320" y="6399720"/>
            <a:ext cx="1131480" cy="395640"/>
          </a:xfrm>
          <a:prstGeom prst="rect">
            <a:avLst/>
          </a:prstGeom>
          <a:ln>
            <a:noFill/>
          </a:ln>
        </p:spPr>
      </p:pic>
      <p:pic>
        <p:nvPicPr>
          <p:cNvPr id="282" name="Inhaltsplatzhalter 4" descr=""/>
          <p:cNvPicPr/>
          <p:nvPr/>
        </p:nvPicPr>
        <p:blipFill>
          <a:blip r:embed="rId4"/>
          <a:stretch/>
        </p:blipFill>
        <p:spPr>
          <a:xfrm>
            <a:off x="3177000" y="6399720"/>
            <a:ext cx="1131480" cy="395640"/>
          </a:xfrm>
          <a:prstGeom prst="rect">
            <a:avLst/>
          </a:prstGeom>
          <a:ln>
            <a:noFill/>
          </a:ln>
        </p:spPr>
      </p:pic>
      <p:pic>
        <p:nvPicPr>
          <p:cNvPr id="283" name="Inhaltsplatzhalter 4" descr=""/>
          <p:cNvPicPr/>
          <p:nvPr/>
        </p:nvPicPr>
        <p:blipFill>
          <a:blip r:embed="rId5"/>
          <a:stretch/>
        </p:blipFill>
        <p:spPr>
          <a:xfrm>
            <a:off x="1210320" y="4137480"/>
            <a:ext cx="1131480" cy="395640"/>
          </a:xfrm>
          <a:prstGeom prst="rect">
            <a:avLst/>
          </a:prstGeom>
          <a:ln>
            <a:noFill/>
          </a:ln>
        </p:spPr>
      </p:pic>
      <p:pic>
        <p:nvPicPr>
          <p:cNvPr id="284" name="Inhaltsplatzhalter 4" descr=""/>
          <p:cNvPicPr/>
          <p:nvPr/>
        </p:nvPicPr>
        <p:blipFill>
          <a:blip r:embed="rId6"/>
          <a:stretch/>
        </p:blipFill>
        <p:spPr>
          <a:xfrm>
            <a:off x="7455600" y="4118400"/>
            <a:ext cx="1131480" cy="395640"/>
          </a:xfrm>
          <a:prstGeom prst="rect">
            <a:avLst/>
          </a:prstGeom>
          <a:ln>
            <a:noFill/>
          </a:ln>
        </p:spPr>
      </p:pic>
      <p:pic>
        <p:nvPicPr>
          <p:cNvPr id="285" name="Inhaltsplatzhalter 4" descr=""/>
          <p:cNvPicPr/>
          <p:nvPr/>
        </p:nvPicPr>
        <p:blipFill>
          <a:blip r:embed="rId7"/>
          <a:stretch/>
        </p:blipFill>
        <p:spPr>
          <a:xfrm>
            <a:off x="6072840" y="1924560"/>
            <a:ext cx="1131480" cy="395640"/>
          </a:xfrm>
          <a:prstGeom prst="rect">
            <a:avLst/>
          </a:prstGeom>
          <a:ln>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FitSM logic</a:t>
            </a:r>
            <a:endParaRPr b="0" lang="en-US" sz="1800" spc="-1" strike="noStrike">
              <a:solidFill>
                <a:srgbClr val="000000"/>
              </a:solidFill>
              <a:uFill>
                <a:solidFill>
                  <a:srgbClr val="ffffff"/>
                </a:solidFill>
              </a:uFill>
              <a:latin typeface="Calibri"/>
            </a:endParaRPr>
          </a:p>
        </p:txBody>
      </p:sp>
      <p:sp>
        <p:nvSpPr>
          <p:cNvPr id="287" name="TextShape 2"/>
          <p:cNvSpPr txBox="1"/>
          <p:nvPr/>
        </p:nvSpPr>
        <p:spPr>
          <a:xfrm>
            <a:off x="6553080" y="6430680"/>
            <a:ext cx="2133360" cy="364680"/>
          </a:xfrm>
          <a:prstGeom prst="rect">
            <a:avLst/>
          </a:prstGeom>
          <a:noFill/>
          <a:ln>
            <a:noFill/>
          </a:ln>
        </p:spPr>
        <p:txBody>
          <a:bodyPr anchor="ctr"/>
          <a:p>
            <a:pPr algn="r">
              <a:lnSpc>
                <a:spcPct val="100000"/>
              </a:lnSpc>
            </a:pPr>
            <a:fld id="{4349DEE2-9F26-41A5-867C-036BF798181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288" name="Grafik 4" descr=""/>
          <p:cNvPicPr/>
          <p:nvPr/>
        </p:nvPicPr>
        <p:blipFill>
          <a:blip r:embed="rId1"/>
          <a:stretch/>
        </p:blipFill>
        <p:spPr>
          <a:xfrm>
            <a:off x="727560" y="1683720"/>
            <a:ext cx="7733520" cy="4648680"/>
          </a:xfrm>
          <a:prstGeom prst="rect">
            <a:avLst/>
          </a:prstGeom>
          <a:ln>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FitSM: ITSM process framework</a:t>
            </a:r>
            <a:endParaRPr b="0" lang="en-US" sz="1800" spc="-1" strike="noStrike">
              <a:solidFill>
                <a:srgbClr val="000000"/>
              </a:solidFill>
              <a:uFill>
                <a:solidFill>
                  <a:srgbClr val="ffffff"/>
                </a:solidFill>
              </a:uFill>
              <a:latin typeface="Calibri"/>
            </a:endParaRPr>
          </a:p>
        </p:txBody>
      </p:sp>
      <p:sp>
        <p:nvSpPr>
          <p:cNvPr id="290" name="TextShape 2"/>
          <p:cNvSpPr txBox="1"/>
          <p:nvPr/>
        </p:nvSpPr>
        <p:spPr>
          <a:xfrm>
            <a:off x="457200" y="1696680"/>
            <a:ext cx="8229240" cy="4625640"/>
          </a:xfrm>
          <a:prstGeom prst="rect">
            <a:avLst/>
          </a:prstGeom>
          <a:noFill/>
          <a:ln>
            <a:noFill/>
          </a:ln>
        </p:spPr>
        <p:txBody>
          <a:bodyPr/>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Service portfolio management (SPM)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Service level management (SLM)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Service reporting management (SRM)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Service availability &amp; continuity management (SACM)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Capacity management (CAPM)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Information security management (ISM)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Customer relationship management (CRM)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Supplier relationship management (SUPPM)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Incident &amp; service request management (ISRM)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Problem management (PM)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Configuration management (CONFM)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Change management (CHM)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Release &amp; deployment management (RDM)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Continual service improvement management (CSI)</a:t>
            </a:r>
            <a:endParaRPr b="0" lang="en-US" sz="2800" spc="-1" strike="noStrike">
              <a:solidFill>
                <a:srgbClr val="000000"/>
              </a:solidFill>
              <a:uFill>
                <a:solidFill>
                  <a:srgbClr val="ffffff"/>
                </a:solidFill>
              </a:uFill>
              <a:latin typeface="Calibri"/>
            </a:endParaRPr>
          </a:p>
        </p:txBody>
      </p:sp>
      <p:sp>
        <p:nvSpPr>
          <p:cNvPr id="291" name="TextShape 3"/>
          <p:cNvSpPr txBox="1"/>
          <p:nvPr/>
        </p:nvSpPr>
        <p:spPr>
          <a:xfrm>
            <a:off x="6553080" y="6430680"/>
            <a:ext cx="2133360" cy="364680"/>
          </a:xfrm>
          <a:prstGeom prst="rect">
            <a:avLst/>
          </a:prstGeom>
          <a:noFill/>
          <a:ln>
            <a:noFill/>
          </a:ln>
        </p:spPr>
        <p:txBody>
          <a:bodyPr anchor="ctr"/>
          <a:p>
            <a:pPr algn="r">
              <a:lnSpc>
                <a:spcPct val="100000"/>
              </a:lnSpc>
            </a:pPr>
            <a:fld id="{729BBF3E-E05E-4E07-9C77-DA334083F79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Related standards and frameworks</a:t>
            </a:r>
            <a:endParaRPr b="0" lang="en-US" sz="1800" spc="-1" strike="noStrike">
              <a:solidFill>
                <a:srgbClr val="000000"/>
              </a:solidFill>
              <a:uFill>
                <a:solidFill>
                  <a:srgbClr val="ffffff"/>
                </a:solidFill>
              </a:uFill>
              <a:latin typeface="Calibri"/>
            </a:endParaRPr>
          </a:p>
        </p:txBody>
      </p:sp>
      <p:sp>
        <p:nvSpPr>
          <p:cNvPr id="293" name="TextShape 2"/>
          <p:cNvSpPr txBox="1"/>
          <p:nvPr/>
        </p:nvSpPr>
        <p:spPr>
          <a:xfrm>
            <a:off x="6553080" y="6430680"/>
            <a:ext cx="2133360" cy="364680"/>
          </a:xfrm>
          <a:prstGeom prst="rect">
            <a:avLst/>
          </a:prstGeom>
          <a:noFill/>
          <a:ln>
            <a:noFill/>
          </a:ln>
        </p:spPr>
        <p:txBody>
          <a:bodyPr anchor="ctr"/>
          <a:p>
            <a:pPr algn="r">
              <a:lnSpc>
                <a:spcPct val="100000"/>
              </a:lnSpc>
            </a:pPr>
            <a:fld id="{AAFF3D42-F637-4C54-B42C-3E1551FF7C2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294" name="CustomShape 3"/>
          <p:cNvSpPr/>
          <p:nvPr/>
        </p:nvSpPr>
        <p:spPr>
          <a:xfrm>
            <a:off x="5733720" y="3358800"/>
            <a:ext cx="1994400" cy="2817000"/>
          </a:xfrm>
          <a:prstGeom prst="rect">
            <a:avLst/>
          </a:prstGeom>
          <a:solidFill>
            <a:srgbClr val="eaeaea"/>
          </a:solidFill>
          <a:ln w="12600">
            <a:noFill/>
          </a:ln>
        </p:spPr>
        <p:style>
          <a:lnRef idx="0"/>
          <a:fillRef idx="0"/>
          <a:effectRef idx="0"/>
          <a:fontRef idx="minor"/>
        </p:style>
      </p:sp>
      <p:sp>
        <p:nvSpPr>
          <p:cNvPr id="295" name="CustomShape 4"/>
          <p:cNvSpPr/>
          <p:nvPr/>
        </p:nvSpPr>
        <p:spPr>
          <a:xfrm>
            <a:off x="1358280" y="382068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ITIL</a:t>
            </a:r>
            <a:endParaRPr b="0" lang="de-DE" sz="1800" spc="-1" strike="noStrike">
              <a:solidFill>
                <a:srgbClr val="000000"/>
              </a:solidFill>
              <a:uFill>
                <a:solidFill>
                  <a:srgbClr val="ffffff"/>
                </a:solidFill>
              </a:uFill>
              <a:latin typeface="Arial"/>
            </a:endParaRPr>
          </a:p>
        </p:txBody>
      </p:sp>
      <p:sp>
        <p:nvSpPr>
          <p:cNvPr id="296" name="CustomShape 5"/>
          <p:cNvSpPr/>
          <p:nvPr/>
        </p:nvSpPr>
        <p:spPr>
          <a:xfrm>
            <a:off x="1364760" y="478368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COBIT</a:t>
            </a:r>
            <a:endParaRPr b="0" lang="de-DE" sz="1800" spc="-1" strike="noStrike">
              <a:solidFill>
                <a:srgbClr val="000000"/>
              </a:solidFill>
              <a:uFill>
                <a:solidFill>
                  <a:srgbClr val="ffffff"/>
                </a:solidFill>
              </a:uFill>
              <a:latin typeface="Arial"/>
            </a:endParaRPr>
          </a:p>
        </p:txBody>
      </p:sp>
      <p:sp>
        <p:nvSpPr>
          <p:cNvPr id="297" name="CustomShape 6"/>
          <p:cNvSpPr/>
          <p:nvPr/>
        </p:nvSpPr>
        <p:spPr>
          <a:xfrm>
            <a:off x="2552040" y="1894680"/>
            <a:ext cx="1644840" cy="429480"/>
          </a:xfrm>
          <a:prstGeom prst="rect">
            <a:avLst/>
          </a:prstGeom>
          <a:ln>
            <a:round/>
          </a:ln>
        </p:spPr>
        <p:style>
          <a:lnRef idx="2">
            <a:schemeClr val="accent3">
              <a:shade val="50000"/>
            </a:schemeClr>
          </a:lnRef>
          <a:fillRef idx="1">
            <a:schemeClr val="accent3"/>
          </a:fillRef>
          <a:effectRef idx="0">
            <a:schemeClr val="accent3"/>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ISO 9000</a:t>
            </a:r>
            <a:endParaRPr b="0" lang="de-DE" sz="1800" spc="-1" strike="noStrike">
              <a:solidFill>
                <a:srgbClr val="000000"/>
              </a:solidFill>
              <a:uFill>
                <a:solidFill>
                  <a:srgbClr val="ffffff"/>
                </a:solidFill>
              </a:uFill>
              <a:latin typeface="Arial"/>
            </a:endParaRPr>
          </a:p>
        </p:txBody>
      </p:sp>
      <p:sp>
        <p:nvSpPr>
          <p:cNvPr id="298" name="CustomShape 7"/>
          <p:cNvSpPr/>
          <p:nvPr/>
        </p:nvSpPr>
        <p:spPr>
          <a:xfrm>
            <a:off x="3594960" y="5746320"/>
            <a:ext cx="1818720" cy="429480"/>
          </a:xfrm>
          <a:prstGeom prst="rect">
            <a:avLst/>
          </a:prstGeom>
          <a:ln>
            <a:round/>
          </a:ln>
        </p:spPr>
        <p:style>
          <a:lnRef idx="2">
            <a:schemeClr val="accent5">
              <a:shade val="50000"/>
            </a:schemeClr>
          </a:lnRef>
          <a:fillRef idx="1">
            <a:schemeClr val="accent5"/>
          </a:fillRef>
          <a:effectRef idx="0">
            <a:schemeClr val="accent5"/>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CMMI</a:t>
            </a:r>
            <a:endParaRPr b="0" lang="de-DE" sz="1800" spc="-1" strike="noStrike">
              <a:solidFill>
                <a:srgbClr val="000000"/>
              </a:solidFill>
              <a:uFill>
                <a:solidFill>
                  <a:srgbClr val="ffffff"/>
                </a:solidFill>
              </a:uFill>
              <a:latin typeface="Arial"/>
            </a:endParaRPr>
          </a:p>
        </p:txBody>
      </p:sp>
      <p:sp>
        <p:nvSpPr>
          <p:cNvPr id="299" name="CustomShape 8"/>
          <p:cNvSpPr/>
          <p:nvPr/>
        </p:nvSpPr>
        <p:spPr>
          <a:xfrm>
            <a:off x="5904000" y="5323680"/>
            <a:ext cx="1644840" cy="429480"/>
          </a:xfrm>
          <a:prstGeom prst="rect">
            <a:avLst/>
          </a:prstGeom>
          <a:ln>
            <a:round/>
          </a:ln>
        </p:spPr>
        <p:style>
          <a:lnRef idx="2">
            <a:schemeClr val="accent5">
              <a:shade val="50000"/>
            </a:schemeClr>
          </a:lnRef>
          <a:fillRef idx="1">
            <a:schemeClr val="accent5"/>
          </a:fillRef>
          <a:effectRef idx="0">
            <a:schemeClr val="accent5"/>
          </a:effectRef>
          <a:fontRef idx="minor"/>
        </p:style>
        <p:txBody>
          <a:bodyPr wrap="none" lIns="64440" rIns="64440" tIns="32040" bIns="32040" anchor="ctr"/>
          <a:p>
            <a:pPr algn="ctr">
              <a:lnSpc>
                <a:spcPct val="100000"/>
              </a:lnSpc>
            </a:pPr>
            <a:r>
              <a:rPr b="0" i="1" lang="de-DE" sz="1100" spc="-1" strike="noStrike">
                <a:solidFill>
                  <a:srgbClr val="ffffff"/>
                </a:solidFill>
                <a:uFill>
                  <a:solidFill>
                    <a:srgbClr val="ffffff"/>
                  </a:solidFill>
                </a:uFill>
                <a:latin typeface="Arial"/>
              </a:rPr>
              <a:t>Software engineering</a:t>
            </a:r>
            <a:r>
              <a:rPr b="0" i="1" lang="de-DE" sz="1100" spc="-1" strike="noStrike">
                <a:solidFill>
                  <a:srgbClr val="ffffff"/>
                </a:solidFill>
                <a:uFill>
                  <a:solidFill>
                    <a:srgbClr val="ffffff"/>
                  </a:solidFill>
                </a:uFill>
                <a:latin typeface="Arial"/>
              </a:rPr>
              <a:t>
</a:t>
            </a:r>
            <a:r>
              <a:rPr b="0" i="1" lang="de-DE" sz="1100" spc="-1" strike="noStrike">
                <a:solidFill>
                  <a:srgbClr val="ffffff"/>
                </a:solidFill>
                <a:uFill>
                  <a:solidFill>
                    <a:srgbClr val="ffffff"/>
                  </a:solidFill>
                </a:uFill>
                <a:latin typeface="Arial"/>
              </a:rPr>
              <a:t>maturity model</a:t>
            </a:r>
            <a:endParaRPr b="0" lang="de-DE" sz="1800" spc="-1" strike="noStrike">
              <a:solidFill>
                <a:srgbClr val="000000"/>
              </a:solidFill>
              <a:uFill>
                <a:solidFill>
                  <a:srgbClr val="ffffff"/>
                </a:solidFill>
              </a:uFill>
              <a:latin typeface="Arial"/>
            </a:endParaRPr>
          </a:p>
        </p:txBody>
      </p:sp>
      <p:sp>
        <p:nvSpPr>
          <p:cNvPr id="300" name="CustomShape 9"/>
          <p:cNvSpPr/>
          <p:nvPr/>
        </p:nvSpPr>
        <p:spPr>
          <a:xfrm>
            <a:off x="5916600" y="3757320"/>
            <a:ext cx="164484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rIns="64440" tIns="32040" bIns="32040" anchor="ctr"/>
          <a:p>
            <a:pPr algn="ctr">
              <a:lnSpc>
                <a:spcPct val="100000"/>
              </a:lnSpc>
            </a:pPr>
            <a:r>
              <a:rPr b="0" i="1" lang="de-DE" sz="1100" spc="-1" strike="noStrike">
                <a:solidFill>
                  <a:srgbClr val="ffffff"/>
                </a:solidFill>
                <a:uFill>
                  <a:solidFill>
                    <a:srgbClr val="ffffff"/>
                  </a:solidFill>
                </a:uFill>
                <a:latin typeface="Arial"/>
              </a:rPr>
              <a:t>IT service management </a:t>
            </a:r>
            <a:r>
              <a:rPr b="0" i="1" lang="de-DE" sz="1100" spc="-1" strike="noStrike">
                <a:solidFill>
                  <a:srgbClr val="ffffff"/>
                </a:solidFill>
                <a:uFill>
                  <a:solidFill>
                    <a:srgbClr val="ffffff"/>
                  </a:solidFill>
                </a:uFill>
                <a:latin typeface="Arial"/>
              </a:rPr>
              <a:t>
</a:t>
            </a:r>
            <a:r>
              <a:rPr b="0" i="1" lang="de-DE" sz="1100" spc="-1" strike="noStrike">
                <a:solidFill>
                  <a:srgbClr val="ffffff"/>
                </a:solidFill>
                <a:uFill>
                  <a:solidFill>
                    <a:srgbClr val="ffffff"/>
                  </a:solidFill>
                </a:uFill>
                <a:latin typeface="Arial"/>
              </a:rPr>
              <a:t>standard / framework</a:t>
            </a:r>
            <a:endParaRPr b="0" lang="de-DE" sz="1800" spc="-1" strike="noStrike">
              <a:solidFill>
                <a:srgbClr val="000000"/>
              </a:solidFill>
              <a:uFill>
                <a:solidFill>
                  <a:srgbClr val="ffffff"/>
                </a:solidFill>
              </a:uFill>
              <a:latin typeface="Arial"/>
            </a:endParaRPr>
          </a:p>
        </p:txBody>
      </p:sp>
      <p:sp>
        <p:nvSpPr>
          <p:cNvPr id="301" name="CustomShape 10"/>
          <p:cNvSpPr/>
          <p:nvPr/>
        </p:nvSpPr>
        <p:spPr>
          <a:xfrm>
            <a:off x="5904000" y="4279320"/>
            <a:ext cx="1644840" cy="429480"/>
          </a:xfrm>
          <a:prstGeom prst="rect">
            <a:avLst/>
          </a:prstGeom>
          <a:ln>
            <a:round/>
          </a:ln>
        </p:spPr>
        <p:style>
          <a:lnRef idx="2">
            <a:schemeClr val="accent3">
              <a:shade val="50000"/>
            </a:schemeClr>
          </a:lnRef>
          <a:fillRef idx="1">
            <a:schemeClr val="accent3"/>
          </a:fillRef>
          <a:effectRef idx="0">
            <a:schemeClr val="accent3"/>
          </a:effectRef>
          <a:fontRef idx="minor"/>
        </p:style>
        <p:txBody>
          <a:bodyPr wrap="none" lIns="64440" rIns="64440" tIns="32040" bIns="32040" anchor="ctr"/>
          <a:p>
            <a:pPr algn="ctr">
              <a:lnSpc>
                <a:spcPct val="100000"/>
              </a:lnSpc>
            </a:pPr>
            <a:r>
              <a:rPr b="0" i="1" lang="de-DE" sz="1100" spc="-1" strike="noStrike">
                <a:solidFill>
                  <a:srgbClr val="ffffff"/>
                </a:solidFill>
                <a:uFill>
                  <a:solidFill>
                    <a:srgbClr val="ffffff"/>
                  </a:solidFill>
                </a:uFill>
                <a:latin typeface="Arial"/>
              </a:rPr>
              <a:t>Quality management</a:t>
            </a:r>
            <a:endParaRPr b="0" lang="de-DE" sz="1800" spc="-1" strike="noStrike">
              <a:solidFill>
                <a:srgbClr val="000000"/>
              </a:solidFill>
              <a:uFill>
                <a:solidFill>
                  <a:srgbClr val="ffffff"/>
                </a:solidFill>
              </a:uFill>
              <a:latin typeface="Arial"/>
            </a:endParaRPr>
          </a:p>
          <a:p>
            <a:pPr algn="ctr">
              <a:lnSpc>
                <a:spcPct val="100000"/>
              </a:lnSpc>
            </a:pPr>
            <a:r>
              <a:rPr b="0" i="1" lang="de-DE" sz="1100" spc="-1" strike="noStrike">
                <a:solidFill>
                  <a:srgbClr val="ffffff"/>
                </a:solidFill>
                <a:uFill>
                  <a:solidFill>
                    <a:srgbClr val="ffffff"/>
                  </a:solidFill>
                </a:uFill>
                <a:latin typeface="Arial"/>
              </a:rPr>
              <a:t>standard</a:t>
            </a:r>
            <a:endParaRPr b="0" lang="de-DE" sz="1800" spc="-1" strike="noStrike">
              <a:solidFill>
                <a:srgbClr val="000000"/>
              </a:solidFill>
              <a:uFill>
                <a:solidFill>
                  <a:srgbClr val="ffffff"/>
                </a:solidFill>
              </a:uFill>
              <a:latin typeface="Arial"/>
            </a:endParaRPr>
          </a:p>
        </p:txBody>
      </p:sp>
      <p:sp>
        <p:nvSpPr>
          <p:cNvPr id="302" name="Line 11"/>
          <p:cNvSpPr/>
          <p:nvPr/>
        </p:nvSpPr>
        <p:spPr>
          <a:xfrm>
            <a:off x="5985720" y="5885280"/>
            <a:ext cx="1518120" cy="360"/>
          </a:xfrm>
          <a:prstGeom prst="line">
            <a:avLst/>
          </a:prstGeom>
          <a:ln w="25560">
            <a:solidFill>
              <a:schemeClr val="tx1">
                <a:lumMod val="65000"/>
                <a:lumOff val="35000"/>
              </a:schemeClr>
            </a:solidFill>
            <a:round/>
            <a:tailEnd len="lg" type="arrow" w="lg"/>
          </a:ln>
        </p:spPr>
        <p:style>
          <a:lnRef idx="0"/>
          <a:fillRef idx="0"/>
          <a:effectRef idx="0"/>
          <a:fontRef idx="minor"/>
        </p:style>
      </p:sp>
      <p:sp>
        <p:nvSpPr>
          <p:cNvPr id="303" name="CustomShape 12"/>
          <p:cNvSpPr/>
          <p:nvPr/>
        </p:nvSpPr>
        <p:spPr>
          <a:xfrm>
            <a:off x="5733720" y="5901120"/>
            <a:ext cx="2074680" cy="216720"/>
          </a:xfrm>
          <a:prstGeom prst="rect">
            <a:avLst/>
          </a:prstGeom>
          <a:noFill/>
          <a:ln w="50760">
            <a:noFill/>
          </a:ln>
        </p:spPr>
        <p:style>
          <a:lnRef idx="0"/>
          <a:fillRef idx="0"/>
          <a:effectRef idx="0"/>
          <a:fontRef idx="minor"/>
        </p:style>
        <p:txBody>
          <a:bodyPr lIns="64440" rIns="64440" tIns="32040" bIns="32040"/>
          <a:p>
            <a:pPr algn="ctr">
              <a:lnSpc>
                <a:spcPct val="100000"/>
              </a:lnSpc>
            </a:pPr>
            <a:r>
              <a:rPr b="1" i="1" lang="de-DE" sz="1000" spc="-1" strike="noStrike">
                <a:solidFill>
                  <a:srgbClr val="000000"/>
                </a:solidFill>
                <a:uFill>
                  <a:solidFill>
                    <a:srgbClr val="ffffff"/>
                  </a:solidFill>
                </a:uFill>
                <a:latin typeface="Arial"/>
              </a:rPr>
              <a:t>adoption of concepts</a:t>
            </a:r>
            <a:endParaRPr b="0" lang="de-DE" sz="1800" spc="-1" strike="noStrike">
              <a:solidFill>
                <a:srgbClr val="000000"/>
              </a:solidFill>
              <a:uFill>
                <a:solidFill>
                  <a:srgbClr val="ffffff"/>
                </a:solidFill>
              </a:uFill>
              <a:latin typeface="Arial"/>
            </a:endParaRPr>
          </a:p>
        </p:txBody>
      </p:sp>
      <p:sp>
        <p:nvSpPr>
          <p:cNvPr id="304" name="CustomShape 13"/>
          <p:cNvSpPr/>
          <p:nvPr/>
        </p:nvSpPr>
        <p:spPr>
          <a:xfrm>
            <a:off x="5819400" y="3405600"/>
            <a:ext cx="1807920" cy="216720"/>
          </a:xfrm>
          <a:prstGeom prst="rect">
            <a:avLst/>
          </a:prstGeom>
          <a:noFill/>
          <a:ln w="50760">
            <a:noFill/>
          </a:ln>
        </p:spPr>
        <p:style>
          <a:lnRef idx="0"/>
          <a:fillRef idx="0"/>
          <a:effectRef idx="0"/>
          <a:fontRef idx="minor"/>
        </p:style>
        <p:txBody>
          <a:bodyPr lIns="64440" rIns="64440" tIns="32040" bIns="32040"/>
          <a:p>
            <a:pPr algn="ctr">
              <a:lnSpc>
                <a:spcPct val="100000"/>
              </a:lnSpc>
            </a:pPr>
            <a:r>
              <a:rPr b="1" i="1" lang="de-DE" sz="1000" spc="-1" strike="noStrike">
                <a:solidFill>
                  <a:srgbClr val="000000"/>
                </a:solidFill>
                <a:uFill>
                  <a:solidFill>
                    <a:srgbClr val="ffffff"/>
                  </a:solidFill>
                </a:uFill>
                <a:latin typeface="Arial"/>
              </a:rPr>
              <a:t>Legend</a:t>
            </a:r>
            <a:endParaRPr b="0" lang="de-DE" sz="1800" spc="-1" strike="noStrike">
              <a:solidFill>
                <a:srgbClr val="000000"/>
              </a:solidFill>
              <a:uFill>
                <a:solidFill>
                  <a:srgbClr val="ffffff"/>
                </a:solidFill>
              </a:uFill>
              <a:latin typeface="Arial"/>
            </a:endParaRPr>
          </a:p>
        </p:txBody>
      </p:sp>
      <p:sp>
        <p:nvSpPr>
          <p:cNvPr id="305" name="CustomShape 14"/>
          <p:cNvSpPr/>
          <p:nvPr/>
        </p:nvSpPr>
        <p:spPr>
          <a:xfrm>
            <a:off x="1335240" y="2857680"/>
            <a:ext cx="1818720" cy="429480"/>
          </a:xfrm>
          <a:prstGeom prst="rect">
            <a:avLst/>
          </a:prstGeom>
          <a:ln>
            <a:round/>
          </a:ln>
        </p:spPr>
        <p:style>
          <a:lnRef idx="2">
            <a:schemeClr val="accent4">
              <a:shade val="50000"/>
            </a:schemeClr>
          </a:lnRef>
          <a:fillRef idx="1">
            <a:schemeClr val="accent4"/>
          </a:fillRef>
          <a:effectRef idx="0">
            <a:schemeClr val="accent4"/>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ISO/IEC 27000</a:t>
            </a:r>
            <a:endParaRPr b="0" lang="de-DE" sz="1800" spc="-1" strike="noStrike">
              <a:solidFill>
                <a:srgbClr val="000000"/>
              </a:solidFill>
              <a:uFill>
                <a:solidFill>
                  <a:srgbClr val="ffffff"/>
                </a:solidFill>
              </a:uFill>
              <a:latin typeface="Arial"/>
            </a:endParaRPr>
          </a:p>
        </p:txBody>
      </p:sp>
      <p:sp>
        <p:nvSpPr>
          <p:cNvPr id="306" name="CustomShape 15"/>
          <p:cNvSpPr/>
          <p:nvPr/>
        </p:nvSpPr>
        <p:spPr>
          <a:xfrm>
            <a:off x="3594960" y="284400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ISO/IEC 20000</a:t>
            </a:r>
            <a:endParaRPr b="0" lang="de-DE" sz="1800" spc="-1" strike="noStrike">
              <a:solidFill>
                <a:srgbClr val="000000"/>
              </a:solidFill>
              <a:uFill>
                <a:solidFill>
                  <a:srgbClr val="ffffff"/>
                </a:solidFill>
              </a:uFill>
              <a:latin typeface="Arial"/>
            </a:endParaRPr>
          </a:p>
        </p:txBody>
      </p:sp>
      <p:sp>
        <p:nvSpPr>
          <p:cNvPr id="307" name="CustomShape 16"/>
          <p:cNvSpPr/>
          <p:nvPr/>
        </p:nvSpPr>
        <p:spPr>
          <a:xfrm>
            <a:off x="3594960" y="377856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rIns="64440" tIns="32040" bIns="32040" anchor="ctr"/>
          <a:p>
            <a:pPr algn="ctr">
              <a:lnSpc>
                <a:spcPct val="100000"/>
              </a:lnSpc>
            </a:pPr>
            <a:r>
              <a:rPr b="1" lang="de-DE" sz="1400" spc="-1" strike="noStrike">
                <a:solidFill>
                  <a:srgbClr val="ffffff"/>
                </a:solidFill>
                <a:uFill>
                  <a:solidFill>
                    <a:srgbClr val="ffffff"/>
                  </a:solidFill>
                </a:uFill>
                <a:latin typeface="Calibri"/>
              </a:rPr>
              <a:t>FitSM</a:t>
            </a:r>
            <a:endParaRPr b="0" lang="de-DE" sz="1800" spc="-1" strike="noStrike">
              <a:solidFill>
                <a:srgbClr val="000000"/>
              </a:solidFill>
              <a:uFill>
                <a:solidFill>
                  <a:srgbClr val="ffffff"/>
                </a:solidFill>
              </a:uFill>
              <a:latin typeface="Arial"/>
            </a:endParaRPr>
          </a:p>
        </p:txBody>
      </p:sp>
      <p:sp>
        <p:nvSpPr>
          <p:cNvPr id="308" name="CustomShape 17"/>
          <p:cNvSpPr/>
          <p:nvPr/>
        </p:nvSpPr>
        <p:spPr>
          <a:xfrm flipV="1">
            <a:off x="3183840" y="4208400"/>
            <a:ext cx="1320480" cy="789840"/>
          </a:xfrm>
          <a:prstGeom prst="bentConnector2">
            <a:avLst/>
          </a:prstGeom>
          <a:noFill/>
          <a:ln w="25560">
            <a:solidFill>
              <a:schemeClr val="tx1">
                <a:lumMod val="75000"/>
                <a:lumOff val="25000"/>
              </a:schemeClr>
            </a:solidFill>
            <a:miter/>
            <a:tailEnd len="lg" type="arrow" w="lg"/>
          </a:ln>
        </p:spPr>
        <p:style>
          <a:lnRef idx="0"/>
          <a:fillRef idx="0"/>
          <a:effectRef idx="0"/>
          <a:fontRef idx="minor"/>
        </p:style>
      </p:sp>
      <p:sp>
        <p:nvSpPr>
          <p:cNvPr id="309" name="Line 18"/>
          <p:cNvSpPr/>
          <p:nvPr/>
        </p:nvSpPr>
        <p:spPr>
          <a:xfrm>
            <a:off x="4504320" y="3273480"/>
            <a:ext cx="360" cy="50508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0" name="CustomShape 19"/>
          <p:cNvSpPr/>
          <p:nvPr/>
        </p:nvSpPr>
        <p:spPr>
          <a:xfrm>
            <a:off x="1364760" y="5746680"/>
            <a:ext cx="1818720" cy="429480"/>
          </a:xfrm>
          <a:prstGeom prst="rect">
            <a:avLst/>
          </a:prstGeom>
          <a:ln>
            <a:round/>
          </a:ln>
        </p:spPr>
        <p:style>
          <a:lnRef idx="2">
            <a:schemeClr val="accent5">
              <a:shade val="50000"/>
            </a:schemeClr>
          </a:lnRef>
          <a:fillRef idx="1">
            <a:schemeClr val="accent5"/>
          </a:fillRef>
          <a:effectRef idx="0">
            <a:schemeClr val="accent5"/>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ISO 15504</a:t>
            </a:r>
            <a:endParaRPr b="0" lang="de-DE" sz="1800" spc="-1" strike="noStrike">
              <a:solidFill>
                <a:srgbClr val="000000"/>
              </a:solidFill>
              <a:uFill>
                <a:solidFill>
                  <a:srgbClr val="ffffff"/>
                </a:solidFill>
              </a:uFill>
              <a:latin typeface="Arial"/>
            </a:endParaRPr>
          </a:p>
        </p:txBody>
      </p:sp>
      <p:sp>
        <p:nvSpPr>
          <p:cNvPr id="311" name="Line 20"/>
          <p:cNvSpPr/>
          <p:nvPr/>
        </p:nvSpPr>
        <p:spPr>
          <a:xfrm>
            <a:off x="2267640" y="4250160"/>
            <a:ext cx="0" cy="53352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2" name="Line 21"/>
          <p:cNvSpPr/>
          <p:nvPr/>
        </p:nvSpPr>
        <p:spPr>
          <a:xfrm flipV="1">
            <a:off x="2267640" y="5213160"/>
            <a:ext cx="360" cy="53316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3" name="Line 22"/>
          <p:cNvSpPr/>
          <p:nvPr/>
        </p:nvSpPr>
        <p:spPr>
          <a:xfrm flipV="1">
            <a:off x="3183480" y="3287520"/>
            <a:ext cx="411120" cy="533160"/>
          </a:xfrm>
          <a:prstGeom prst="line">
            <a:avLst/>
          </a:prstGeom>
          <a:ln w="25560">
            <a:solidFill>
              <a:schemeClr val="tx1">
                <a:lumMod val="75000"/>
                <a:lumOff val="25000"/>
              </a:schemeClr>
            </a:solidFill>
            <a:round/>
            <a:headEnd len="lg" type="arrow" w="lg"/>
            <a:tailEnd len="lg" type="arrow" w="lg"/>
          </a:ln>
        </p:spPr>
        <p:style>
          <a:lnRef idx="0"/>
          <a:fillRef idx="0"/>
          <a:effectRef idx="0"/>
          <a:fontRef idx="minor"/>
        </p:style>
      </p:sp>
      <p:sp>
        <p:nvSpPr>
          <p:cNvPr id="314" name="Line 23"/>
          <p:cNvSpPr/>
          <p:nvPr/>
        </p:nvSpPr>
        <p:spPr>
          <a:xfrm flipH="1">
            <a:off x="3177000" y="5984280"/>
            <a:ext cx="417600" cy="36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5" name="Line 24"/>
          <p:cNvSpPr/>
          <p:nvPr/>
        </p:nvSpPr>
        <p:spPr>
          <a:xfrm flipH="1" flipV="1">
            <a:off x="3153960" y="5213160"/>
            <a:ext cx="1373400" cy="53316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6" name="Line 25"/>
          <p:cNvSpPr/>
          <p:nvPr/>
        </p:nvSpPr>
        <p:spPr>
          <a:xfrm>
            <a:off x="3177000" y="3993480"/>
            <a:ext cx="417600" cy="36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7" name="Line 26"/>
          <p:cNvSpPr/>
          <p:nvPr/>
        </p:nvSpPr>
        <p:spPr>
          <a:xfrm>
            <a:off x="3153960" y="3054600"/>
            <a:ext cx="440640" cy="360"/>
          </a:xfrm>
          <a:prstGeom prst="line">
            <a:avLst/>
          </a:prstGeom>
          <a:ln w="25560">
            <a:solidFill>
              <a:schemeClr val="tx1">
                <a:lumMod val="75000"/>
                <a:lumOff val="25000"/>
              </a:schemeClr>
            </a:solidFill>
            <a:round/>
            <a:headEnd len="lg" type="arrow" w="lg"/>
            <a:tailEnd len="lg" type="arrow" w="lg"/>
          </a:ln>
        </p:spPr>
        <p:style>
          <a:lnRef idx="0"/>
          <a:fillRef idx="0"/>
          <a:effectRef idx="0"/>
          <a:fontRef idx="minor"/>
        </p:style>
      </p:sp>
      <p:sp>
        <p:nvSpPr>
          <p:cNvPr id="318" name="Line 27"/>
          <p:cNvSpPr/>
          <p:nvPr/>
        </p:nvSpPr>
        <p:spPr>
          <a:xfrm>
            <a:off x="3403080" y="2324520"/>
            <a:ext cx="1124280" cy="51912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9" name="Line 28"/>
          <p:cNvSpPr/>
          <p:nvPr/>
        </p:nvSpPr>
        <p:spPr>
          <a:xfrm flipH="1">
            <a:off x="2267640" y="2324520"/>
            <a:ext cx="1135440" cy="53316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20" name="CustomShape 29"/>
          <p:cNvSpPr/>
          <p:nvPr/>
        </p:nvSpPr>
        <p:spPr>
          <a:xfrm>
            <a:off x="5916600" y="4801680"/>
            <a:ext cx="1644840" cy="429480"/>
          </a:xfrm>
          <a:prstGeom prst="rect">
            <a:avLst/>
          </a:prstGeom>
          <a:ln>
            <a:round/>
          </a:ln>
        </p:spPr>
        <p:style>
          <a:lnRef idx="2">
            <a:schemeClr val="accent4">
              <a:shade val="50000"/>
            </a:schemeClr>
          </a:lnRef>
          <a:fillRef idx="1">
            <a:schemeClr val="accent4"/>
          </a:fillRef>
          <a:effectRef idx="0">
            <a:schemeClr val="accent4"/>
          </a:effectRef>
          <a:fontRef idx="minor"/>
        </p:style>
        <p:txBody>
          <a:bodyPr wrap="none" lIns="64440" rIns="64440" tIns="32040" bIns="32040" anchor="ctr"/>
          <a:p>
            <a:pPr algn="ctr">
              <a:lnSpc>
                <a:spcPct val="100000"/>
              </a:lnSpc>
            </a:pPr>
            <a:r>
              <a:rPr b="0" i="1" lang="de-DE" sz="1100" spc="-1" strike="noStrike">
                <a:solidFill>
                  <a:srgbClr val="ffffff"/>
                </a:solidFill>
                <a:uFill>
                  <a:solidFill>
                    <a:srgbClr val="ffffff"/>
                  </a:solidFill>
                </a:uFill>
                <a:latin typeface="Arial"/>
              </a:rPr>
              <a:t>Information security </a:t>
            </a:r>
            <a:r>
              <a:rPr b="0" i="1" lang="de-DE" sz="1100" spc="-1" strike="noStrike">
                <a:solidFill>
                  <a:srgbClr val="ffffff"/>
                </a:solidFill>
                <a:uFill>
                  <a:solidFill>
                    <a:srgbClr val="ffffff"/>
                  </a:solidFill>
                </a:uFill>
                <a:latin typeface="Arial"/>
              </a:rPr>
              <a:t>
</a:t>
            </a:r>
            <a:r>
              <a:rPr b="0" i="1" lang="de-DE" sz="1100" spc="-1" strike="noStrike">
                <a:solidFill>
                  <a:srgbClr val="ffffff"/>
                </a:solidFill>
                <a:uFill>
                  <a:solidFill>
                    <a:srgbClr val="ffffff"/>
                  </a:solidFill>
                </a:uFill>
                <a:latin typeface="Arial"/>
              </a:rPr>
              <a:t>management standard</a:t>
            </a:r>
            <a:endParaRPr b="0" lang="de-DE" sz="1800" spc="-1" strike="noStrike">
              <a:solidFill>
                <a:srgbClr val="000000"/>
              </a:solidFill>
              <a:uFill>
                <a:solidFill>
                  <a:srgbClr val="ffffff"/>
                </a:solidFill>
              </a:uFill>
              <a:latin typeface="Arial"/>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ITIL, ISO/IEC 20000, COBIT</a:t>
            </a:r>
            <a:endParaRPr b="0" lang="en-US" sz="1800" spc="-1" strike="noStrike">
              <a:solidFill>
                <a:srgbClr val="000000"/>
              </a:solidFill>
              <a:uFill>
                <a:solidFill>
                  <a:srgbClr val="ffffff"/>
                </a:solidFill>
              </a:uFill>
              <a:latin typeface="Calibri"/>
            </a:endParaRPr>
          </a:p>
        </p:txBody>
      </p:sp>
      <p:sp>
        <p:nvSpPr>
          <p:cNvPr id="322" name="TextShape 2"/>
          <p:cNvSpPr txBox="1"/>
          <p:nvPr/>
        </p:nvSpPr>
        <p:spPr>
          <a:xfrm>
            <a:off x="6553080" y="6430680"/>
            <a:ext cx="2133360" cy="364680"/>
          </a:xfrm>
          <a:prstGeom prst="rect">
            <a:avLst/>
          </a:prstGeom>
          <a:noFill/>
          <a:ln>
            <a:noFill/>
          </a:ln>
        </p:spPr>
        <p:txBody>
          <a:bodyPr anchor="ctr"/>
          <a:p>
            <a:pPr algn="r">
              <a:lnSpc>
                <a:spcPct val="100000"/>
              </a:lnSpc>
            </a:pPr>
            <a:fld id="{5FA4DA7B-2196-4489-950A-CCBAECA4063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323" name="Picture 3" descr=""/>
          <p:cNvPicPr/>
          <p:nvPr/>
        </p:nvPicPr>
        <p:blipFill>
          <a:blip r:embed="rId1"/>
          <a:stretch/>
        </p:blipFill>
        <p:spPr>
          <a:xfrm>
            <a:off x="299880" y="2237760"/>
            <a:ext cx="1979280" cy="883800"/>
          </a:xfrm>
          <a:prstGeom prst="rect">
            <a:avLst/>
          </a:prstGeom>
          <a:ln w="9360">
            <a:noFill/>
          </a:ln>
        </p:spPr>
      </p:pic>
      <p:pic>
        <p:nvPicPr>
          <p:cNvPr id="324" name="Picture 2" descr=""/>
          <p:cNvPicPr/>
          <p:nvPr/>
        </p:nvPicPr>
        <p:blipFill>
          <a:blip r:embed="rId2"/>
          <a:stretch/>
        </p:blipFill>
        <p:spPr>
          <a:xfrm>
            <a:off x="817920" y="3807720"/>
            <a:ext cx="805680" cy="1059120"/>
          </a:xfrm>
          <a:prstGeom prst="rect">
            <a:avLst/>
          </a:prstGeom>
          <a:ln w="9360">
            <a:noFill/>
          </a:ln>
        </p:spPr>
      </p:pic>
      <p:pic>
        <p:nvPicPr>
          <p:cNvPr id="325" name="Picture 2" descr=""/>
          <p:cNvPicPr/>
          <p:nvPr/>
        </p:nvPicPr>
        <p:blipFill>
          <a:blip r:embed="rId3"/>
          <a:stretch/>
        </p:blipFill>
        <p:spPr>
          <a:xfrm>
            <a:off x="802080" y="3823560"/>
            <a:ext cx="805680" cy="1058400"/>
          </a:xfrm>
          <a:prstGeom prst="rect">
            <a:avLst/>
          </a:prstGeom>
          <a:ln w="9360">
            <a:noFill/>
          </a:ln>
        </p:spPr>
      </p:pic>
      <p:pic>
        <p:nvPicPr>
          <p:cNvPr id="326" name="Picture 2" descr=""/>
          <p:cNvPicPr/>
          <p:nvPr/>
        </p:nvPicPr>
        <p:blipFill>
          <a:blip r:embed="rId4"/>
          <a:stretch/>
        </p:blipFill>
        <p:spPr>
          <a:xfrm>
            <a:off x="784080" y="3844080"/>
            <a:ext cx="805680" cy="1058400"/>
          </a:xfrm>
          <a:prstGeom prst="rect">
            <a:avLst/>
          </a:prstGeom>
          <a:ln w="9360">
            <a:noFill/>
          </a:ln>
        </p:spPr>
      </p:pic>
      <p:sp>
        <p:nvSpPr>
          <p:cNvPr id="327" name="CustomShape 3"/>
          <p:cNvSpPr/>
          <p:nvPr/>
        </p:nvSpPr>
        <p:spPr>
          <a:xfrm>
            <a:off x="286200" y="4149000"/>
            <a:ext cx="186192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de-DE" sz="2400" spc="-1" strike="noStrike">
                <a:solidFill>
                  <a:srgbClr val="000000"/>
                </a:solidFill>
                <a:uFill>
                  <a:solidFill>
                    <a:srgbClr val="ffffff"/>
                  </a:solidFill>
                </a:uFill>
                <a:latin typeface="Arial Narrow"/>
              </a:rPr>
              <a:t>ISO/IEC 20000</a:t>
            </a:r>
            <a:endParaRPr b="0" lang="de-DE" sz="1800" spc="-1" strike="noStrike">
              <a:solidFill>
                <a:srgbClr val="000000"/>
              </a:solidFill>
              <a:uFill>
                <a:solidFill>
                  <a:srgbClr val="ffffff"/>
                </a:solidFill>
              </a:uFill>
              <a:latin typeface="Arial"/>
            </a:endParaRPr>
          </a:p>
        </p:txBody>
      </p:sp>
      <p:graphicFrame>
        <p:nvGraphicFramePr>
          <p:cNvPr id="328" name="Table 4"/>
          <p:cNvGraphicFramePr/>
          <p:nvPr/>
        </p:nvGraphicFramePr>
        <p:xfrm>
          <a:off x="2417760" y="1689840"/>
          <a:ext cx="6314760" cy="3806280"/>
        </p:xfrm>
        <a:graphic>
          <a:graphicData uri="http://schemas.openxmlformats.org/drawingml/2006/table">
            <a:tbl>
              <a:tblPr/>
              <a:tblGrid>
                <a:gridCol w="3541680"/>
                <a:gridCol w="2773080"/>
              </a:tblGrid>
              <a:tr h="2038680">
                <a:tc>
                  <a:txBody>
                    <a:bodyPr/>
                    <a:p>
                      <a:pPr>
                        <a:lnSpc>
                          <a:spcPct val="100000"/>
                        </a:lnSpc>
                      </a:pPr>
                      <a:r>
                        <a:rPr b="1" lang="de-DE" sz="1600" spc="-1" strike="noStrike">
                          <a:solidFill>
                            <a:srgbClr val="000000"/>
                          </a:solidFill>
                          <a:uFill>
                            <a:solidFill>
                              <a:srgbClr val="ffffff"/>
                            </a:solidFill>
                          </a:uFill>
                          <a:latin typeface="Calibri"/>
                        </a:rPr>
                        <a:t>IT Infrastructure Library</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Number of books with "good practice" in IT Service Management</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Slogan: "the key to managing IT services"</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Descriptions of key principles, concepts and processes in ITSM</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Most popular and wide-spread framework</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Not a "real" standard, but often related to as "de-facto standard"</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5 books released by the British Cabinet Office</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308600">
                <a:tc>
                  <a:txBody>
                    <a:bodyPr/>
                    <a:p>
                      <a:pPr>
                        <a:lnSpc>
                          <a:spcPct val="100000"/>
                        </a:lnSpc>
                      </a:pPr>
                      <a:r>
                        <a:rPr b="1" lang="de-DE" sz="1600" spc="-1" strike="noStrike">
                          <a:solidFill>
                            <a:srgbClr val="000000"/>
                          </a:solidFill>
                          <a:uFill>
                            <a:solidFill>
                              <a:srgbClr val="ffffff"/>
                            </a:solidFill>
                          </a:uFill>
                          <a:latin typeface="Calibri"/>
                        </a:rPr>
                        <a:t>ISO/IEC 20000</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International standard for managing and delivering IT services</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Defines the minimum requirements on ITSM</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Developed by a joint committee (JTC) of ISO and IEC</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Based on ITIL, BS 15000</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Auditable, certifiable</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308600">
                <a:tc>
                  <a:txBody>
                    <a:bodyPr/>
                    <a:p>
                      <a:pPr>
                        <a:lnSpc>
                          <a:spcPct val="100000"/>
                        </a:lnSpc>
                      </a:pPr>
                      <a:r>
                        <a:rPr b="1" lang="de-DE" sz="1600" spc="-1" strike="noStrike">
                          <a:solidFill>
                            <a:srgbClr val="000000"/>
                          </a:solidFill>
                          <a:uFill>
                            <a:solidFill>
                              <a:srgbClr val="ffffff"/>
                            </a:solidFill>
                          </a:uFill>
                          <a:latin typeface="Calibri"/>
                        </a:rPr>
                        <a:t>Control Objectives for Information and Related Technologies</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IT Governance framework</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Specifies control objectives, metrics, maturity models</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Developed by ISACA</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can be combined with ITIL and ISO/IEC 20000</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pic>
        <p:nvPicPr>
          <p:cNvPr id="329" name="Picture 2" descr=""/>
          <p:cNvPicPr/>
          <p:nvPr/>
        </p:nvPicPr>
        <p:blipFill>
          <a:blip r:embed="rId5"/>
          <a:srcRect l="0" t="7158" r="9677" b="7158"/>
          <a:stretch/>
        </p:blipFill>
        <p:spPr>
          <a:xfrm>
            <a:off x="263520" y="5268240"/>
            <a:ext cx="2007720" cy="875880"/>
          </a:xfrm>
          <a:prstGeom prst="rect">
            <a:avLst/>
          </a:prstGeom>
          <a:ln w="9360">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Purpose of this training</a:t>
            </a:r>
            <a:endParaRPr b="0" lang="en-US" sz="1800" spc="-1" strike="noStrike">
              <a:solidFill>
                <a:srgbClr val="000000"/>
              </a:solidFill>
              <a:uFill>
                <a:solidFill>
                  <a:srgbClr val="ffffff"/>
                </a:solidFill>
              </a:uFill>
              <a:latin typeface="Calibri"/>
            </a:endParaRPr>
          </a:p>
        </p:txBody>
      </p:sp>
      <p:sp>
        <p:nvSpPr>
          <p:cNvPr id="148"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Repeat the most important foundation knowledge on (lightweight) IT Service Management (ITSM)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Become familiar with …</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the general aspects of implementing ITSM;</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the processes required to operate and control services effectively, according to the FitSM-1 standard;</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important interfaces in a service management system.</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Achieve the </a:t>
            </a:r>
            <a:r>
              <a:rPr b="0" lang="en-US" sz="2800" spc="-1" strike="noStrike">
                <a:solidFill>
                  <a:srgbClr val="000000"/>
                </a:solidFill>
                <a:uFill>
                  <a:solidFill>
                    <a:srgbClr val="ffffff"/>
                  </a:solidFill>
                </a:uFill>
                <a:latin typeface="Calibri"/>
              </a:rPr>
              <a:t>
</a:t>
            </a:r>
            <a:r>
              <a:rPr b="0" i="1" lang="en-US" sz="2800" spc="-1" strike="noStrike">
                <a:solidFill>
                  <a:srgbClr val="000000"/>
                </a:solidFill>
                <a:uFill>
                  <a:solidFill>
                    <a:srgbClr val="ffffff"/>
                  </a:solidFill>
                </a:uFill>
                <a:latin typeface="Calibri"/>
              </a:rPr>
              <a:t>Advanced level certificate in service operation and control according to FitSM</a:t>
            </a:r>
            <a:r>
              <a:rPr b="0" i="1" lang="en-US" sz="2800" spc="-1" strike="noStrike">
                <a:solidFill>
                  <a:srgbClr val="000000"/>
                </a:solidFill>
                <a:uFill>
                  <a:solidFill>
                    <a:srgbClr val="ffffff"/>
                  </a:solidFill>
                </a:uFill>
                <a:latin typeface="Calibri"/>
              </a:rPr>
              <a:t>
</a:t>
            </a:r>
            <a:r>
              <a:rPr b="0" lang="en-US" sz="2800" spc="-1" strike="noStrike">
                <a:solidFill>
                  <a:srgbClr val="000000"/>
                </a:solidFill>
                <a:uFill>
                  <a:solidFill>
                    <a:srgbClr val="ffffff"/>
                  </a:solidFill>
                </a:uFill>
                <a:latin typeface="Calibri"/>
              </a:rPr>
              <a:t>issued by TÜV SÜD Examination Institute</a:t>
            </a:r>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p:txBody>
      </p:sp>
      <p:sp>
        <p:nvSpPr>
          <p:cNvPr id="149" name="TextShape 3"/>
          <p:cNvSpPr txBox="1"/>
          <p:nvPr/>
        </p:nvSpPr>
        <p:spPr>
          <a:xfrm>
            <a:off x="6553080" y="6430680"/>
            <a:ext cx="2133360" cy="364680"/>
          </a:xfrm>
          <a:prstGeom prst="rect">
            <a:avLst/>
          </a:prstGeom>
          <a:noFill/>
          <a:ln>
            <a:noFill/>
          </a:ln>
        </p:spPr>
        <p:txBody>
          <a:bodyPr anchor="ctr"/>
          <a:p>
            <a:pPr algn="r">
              <a:lnSpc>
                <a:spcPct val="100000"/>
              </a:lnSpc>
            </a:pPr>
            <a:fld id="{300CDB9F-A5AC-44B6-AC73-F06C3B5718B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150" name="Grafik 12" descr=""/>
          <p:cNvPicPr/>
          <p:nvPr/>
        </p:nvPicPr>
        <p:blipFill>
          <a:blip r:embed="rId1"/>
          <a:stretch/>
        </p:blipFill>
        <p:spPr>
          <a:xfrm>
            <a:off x="8087400" y="4775760"/>
            <a:ext cx="979560" cy="1366920"/>
          </a:xfrm>
          <a:prstGeom prst="rect">
            <a:avLst/>
          </a:prstGeom>
          <a:ln w="9360">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ISO 9000, ISO/IEC 27000, CMMI</a:t>
            </a:r>
            <a:endParaRPr b="0" lang="en-US" sz="1800" spc="-1" strike="noStrike">
              <a:solidFill>
                <a:srgbClr val="000000"/>
              </a:solidFill>
              <a:uFill>
                <a:solidFill>
                  <a:srgbClr val="ffffff"/>
                </a:solidFill>
              </a:uFill>
              <a:latin typeface="Calibri"/>
            </a:endParaRPr>
          </a:p>
        </p:txBody>
      </p:sp>
      <p:sp>
        <p:nvSpPr>
          <p:cNvPr id="331" name="TextShape 2"/>
          <p:cNvSpPr txBox="1"/>
          <p:nvPr/>
        </p:nvSpPr>
        <p:spPr>
          <a:xfrm>
            <a:off x="6553080" y="6430680"/>
            <a:ext cx="2133360" cy="364680"/>
          </a:xfrm>
          <a:prstGeom prst="rect">
            <a:avLst/>
          </a:prstGeom>
          <a:noFill/>
          <a:ln>
            <a:noFill/>
          </a:ln>
        </p:spPr>
        <p:txBody>
          <a:bodyPr anchor="ctr"/>
          <a:p>
            <a:pPr algn="r">
              <a:lnSpc>
                <a:spcPct val="100000"/>
              </a:lnSpc>
            </a:pPr>
            <a:fld id="{45819134-6266-4342-914F-2572BC30767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332" name="Picture 2" descr=""/>
          <p:cNvPicPr/>
          <p:nvPr/>
        </p:nvPicPr>
        <p:blipFill>
          <a:blip r:embed="rId1"/>
          <a:stretch/>
        </p:blipFill>
        <p:spPr>
          <a:xfrm>
            <a:off x="817920" y="3587400"/>
            <a:ext cx="805680" cy="1059120"/>
          </a:xfrm>
          <a:prstGeom prst="rect">
            <a:avLst/>
          </a:prstGeom>
          <a:ln w="9360">
            <a:noFill/>
          </a:ln>
        </p:spPr>
      </p:pic>
      <p:pic>
        <p:nvPicPr>
          <p:cNvPr id="333" name="Picture 2" descr=""/>
          <p:cNvPicPr/>
          <p:nvPr/>
        </p:nvPicPr>
        <p:blipFill>
          <a:blip r:embed="rId2"/>
          <a:stretch/>
        </p:blipFill>
        <p:spPr>
          <a:xfrm>
            <a:off x="802080" y="3603240"/>
            <a:ext cx="805680" cy="1058400"/>
          </a:xfrm>
          <a:prstGeom prst="rect">
            <a:avLst/>
          </a:prstGeom>
          <a:ln w="9360">
            <a:noFill/>
          </a:ln>
        </p:spPr>
      </p:pic>
      <p:pic>
        <p:nvPicPr>
          <p:cNvPr id="334" name="Picture 2" descr=""/>
          <p:cNvPicPr/>
          <p:nvPr/>
        </p:nvPicPr>
        <p:blipFill>
          <a:blip r:embed="rId3"/>
          <a:stretch/>
        </p:blipFill>
        <p:spPr>
          <a:xfrm>
            <a:off x="784080" y="3623760"/>
            <a:ext cx="805680" cy="1058400"/>
          </a:xfrm>
          <a:prstGeom prst="rect">
            <a:avLst/>
          </a:prstGeom>
          <a:ln w="9360">
            <a:noFill/>
          </a:ln>
        </p:spPr>
      </p:pic>
      <p:sp>
        <p:nvSpPr>
          <p:cNvPr id="335" name="CustomShape 3"/>
          <p:cNvSpPr/>
          <p:nvPr/>
        </p:nvSpPr>
        <p:spPr>
          <a:xfrm>
            <a:off x="285840" y="3928680"/>
            <a:ext cx="186192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de-DE" sz="2400" spc="-1" strike="noStrike">
                <a:solidFill>
                  <a:srgbClr val="000000"/>
                </a:solidFill>
                <a:uFill>
                  <a:solidFill>
                    <a:srgbClr val="ffffff"/>
                  </a:solidFill>
                </a:uFill>
                <a:latin typeface="Arial Narrow"/>
              </a:rPr>
              <a:t>ISO/IEC 27000</a:t>
            </a:r>
            <a:endParaRPr b="0" lang="de-DE" sz="1800" spc="-1" strike="noStrike">
              <a:solidFill>
                <a:srgbClr val="000000"/>
              </a:solidFill>
              <a:uFill>
                <a:solidFill>
                  <a:srgbClr val="ffffff"/>
                </a:solidFill>
              </a:uFill>
              <a:latin typeface="Arial"/>
            </a:endParaRPr>
          </a:p>
        </p:txBody>
      </p:sp>
      <p:graphicFrame>
        <p:nvGraphicFramePr>
          <p:cNvPr id="336" name="Table 4"/>
          <p:cNvGraphicFramePr/>
          <p:nvPr/>
        </p:nvGraphicFramePr>
        <p:xfrm>
          <a:off x="2417760" y="1689840"/>
          <a:ext cx="6314760" cy="3806280"/>
        </p:xfrm>
        <a:graphic>
          <a:graphicData uri="http://schemas.openxmlformats.org/drawingml/2006/table">
            <a:tbl>
              <a:tblPr/>
              <a:tblGrid>
                <a:gridCol w="3541680"/>
                <a:gridCol w="2773080"/>
              </a:tblGrid>
              <a:tr h="1551960">
                <a:tc>
                  <a:txBody>
                    <a:bodyPr/>
                    <a:p>
                      <a:pPr>
                        <a:lnSpc>
                          <a:spcPct val="100000"/>
                        </a:lnSpc>
                      </a:pPr>
                      <a:r>
                        <a:rPr b="1" lang="de-DE" sz="1600" spc="-1" strike="noStrike">
                          <a:solidFill>
                            <a:srgbClr val="000000"/>
                          </a:solidFill>
                          <a:uFill>
                            <a:solidFill>
                              <a:srgbClr val="ffffff"/>
                            </a:solidFill>
                          </a:uFill>
                          <a:latin typeface="Calibri"/>
                        </a:rPr>
                        <a:t>ISO 9000</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International standard for quality management</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Quality management principles</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Minimum requirements for a quality management system</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Applicable to all organizations and branches</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Auditable, certifiable</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Several documents</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795320">
                <a:tc>
                  <a:txBody>
                    <a:bodyPr/>
                    <a:p>
                      <a:pPr>
                        <a:lnSpc>
                          <a:spcPct val="100000"/>
                        </a:lnSpc>
                      </a:pPr>
                      <a:r>
                        <a:rPr b="1" lang="de-DE" sz="1600" spc="-1" strike="noStrike">
                          <a:solidFill>
                            <a:srgbClr val="000000"/>
                          </a:solidFill>
                          <a:uFill>
                            <a:solidFill>
                              <a:srgbClr val="ffffff"/>
                            </a:solidFill>
                          </a:uFill>
                          <a:latin typeface="Calibri"/>
                        </a:rPr>
                        <a:t>ISO/IEC 27000</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International standard for information security management</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Minimum requirements for an information security management system (ISMS)</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More than 100 security controls</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Applicable to all organizations and branches</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Auditable, certifiable</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Based on BS 7799</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Auditable, certifiable</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Several documents</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065240">
                <a:tc>
                  <a:txBody>
                    <a:bodyPr/>
                    <a:p>
                      <a:pPr>
                        <a:lnSpc>
                          <a:spcPct val="100000"/>
                        </a:lnSpc>
                      </a:pPr>
                      <a:r>
                        <a:rPr b="1" lang="de-DE" sz="1600" spc="-1" strike="noStrike">
                          <a:solidFill>
                            <a:srgbClr val="000000"/>
                          </a:solidFill>
                          <a:uFill>
                            <a:solidFill>
                              <a:srgbClr val="ffffff"/>
                            </a:solidFill>
                          </a:uFill>
                          <a:latin typeface="Calibri"/>
                        </a:rPr>
                        <a:t>Capability Maturity Model Integration</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Maturity and capability model</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ea typeface="ＭＳ Ｐゴシック"/>
                        </a:rPr>
                        <a:t> </a:t>
                      </a:r>
                      <a:r>
                        <a:rPr b="0" lang="de-DE" sz="1600" spc="-1" strike="noStrike">
                          <a:solidFill>
                            <a:srgbClr val="000000"/>
                          </a:solidFill>
                          <a:uFill>
                            <a:solidFill>
                              <a:srgbClr val="ffffff"/>
                            </a:solidFill>
                          </a:uFill>
                          <a:latin typeface="Calibri"/>
                          <a:ea typeface="ＭＳ Ｐゴシック"/>
                        </a:rPr>
                        <a:t>Organizational maturity assessment</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Developed by </a:t>
                      </a:r>
                      <a:r>
                        <a:rPr b="0" lang="de-DE" sz="1600" spc="-1" strike="noStrike">
                          <a:solidFill>
                            <a:srgbClr val="000000"/>
                          </a:solidFill>
                          <a:uFill>
                            <a:solidFill>
                              <a:srgbClr val="ffffff"/>
                            </a:solidFill>
                          </a:uFill>
                          <a:latin typeface="Calibri"/>
                          <a:ea typeface="ＭＳ Ｐゴシック"/>
                        </a:rPr>
                        <a:t>SEI (Software Engineering Institute), Carnegie Mellon University</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pic>
        <p:nvPicPr>
          <p:cNvPr id="337" name="Picture 2" descr=""/>
          <p:cNvPicPr/>
          <p:nvPr/>
        </p:nvPicPr>
        <p:blipFill>
          <a:blip r:embed="rId4"/>
          <a:stretch/>
        </p:blipFill>
        <p:spPr>
          <a:xfrm>
            <a:off x="816120" y="1914840"/>
            <a:ext cx="805680" cy="1059120"/>
          </a:xfrm>
          <a:prstGeom prst="rect">
            <a:avLst/>
          </a:prstGeom>
          <a:ln w="9360">
            <a:noFill/>
          </a:ln>
        </p:spPr>
      </p:pic>
      <p:pic>
        <p:nvPicPr>
          <p:cNvPr id="338" name="Picture 2" descr=""/>
          <p:cNvPicPr/>
          <p:nvPr/>
        </p:nvPicPr>
        <p:blipFill>
          <a:blip r:embed="rId5"/>
          <a:stretch/>
        </p:blipFill>
        <p:spPr>
          <a:xfrm>
            <a:off x="800280" y="1930680"/>
            <a:ext cx="805680" cy="1058400"/>
          </a:xfrm>
          <a:prstGeom prst="rect">
            <a:avLst/>
          </a:prstGeom>
          <a:ln w="9360">
            <a:noFill/>
          </a:ln>
        </p:spPr>
      </p:pic>
      <p:pic>
        <p:nvPicPr>
          <p:cNvPr id="339" name="Picture 2" descr=""/>
          <p:cNvPicPr/>
          <p:nvPr/>
        </p:nvPicPr>
        <p:blipFill>
          <a:blip r:embed="rId6"/>
          <a:stretch/>
        </p:blipFill>
        <p:spPr>
          <a:xfrm>
            <a:off x="782280" y="1951200"/>
            <a:ext cx="805680" cy="1058400"/>
          </a:xfrm>
          <a:prstGeom prst="rect">
            <a:avLst/>
          </a:prstGeom>
          <a:ln w="9360">
            <a:noFill/>
          </a:ln>
        </p:spPr>
      </p:pic>
      <p:sp>
        <p:nvSpPr>
          <p:cNvPr id="340" name="CustomShape 5"/>
          <p:cNvSpPr/>
          <p:nvPr/>
        </p:nvSpPr>
        <p:spPr>
          <a:xfrm>
            <a:off x="555120" y="2256120"/>
            <a:ext cx="123732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de-DE" sz="2400" spc="-1" strike="noStrike">
                <a:solidFill>
                  <a:srgbClr val="000000"/>
                </a:solidFill>
                <a:uFill>
                  <a:solidFill>
                    <a:srgbClr val="ffffff"/>
                  </a:solidFill>
                </a:uFill>
                <a:latin typeface="Arial Narrow"/>
              </a:rPr>
              <a:t>ISO 9000</a:t>
            </a:r>
            <a:endParaRPr b="0" lang="de-DE" sz="1800" spc="-1" strike="noStrike">
              <a:solidFill>
                <a:srgbClr val="000000"/>
              </a:solidFill>
              <a:uFill>
                <a:solidFill>
                  <a:srgbClr val="ffffff"/>
                </a:solidFill>
              </a:uFill>
              <a:latin typeface="Arial"/>
            </a:endParaRPr>
          </a:p>
        </p:txBody>
      </p:sp>
      <p:pic>
        <p:nvPicPr>
          <p:cNvPr id="341" name="Picture 2" descr=""/>
          <p:cNvPicPr/>
          <p:nvPr/>
        </p:nvPicPr>
        <p:blipFill>
          <a:blip r:embed="rId7"/>
          <a:stretch/>
        </p:blipFill>
        <p:spPr>
          <a:xfrm>
            <a:off x="459000" y="5118480"/>
            <a:ext cx="1523520" cy="1238040"/>
          </a:xfrm>
          <a:prstGeom prst="rect">
            <a:avLst/>
          </a:prstGeom>
          <a:ln>
            <a:noFill/>
          </a:ln>
        </p:spPr>
      </p:pic>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ITSM: Benefits and risks in practice</a:t>
            </a:r>
            <a:endParaRPr b="0" lang="en-US" sz="1800" spc="-1" strike="noStrike">
              <a:solidFill>
                <a:srgbClr val="000000"/>
              </a:solidFill>
              <a:uFill>
                <a:solidFill>
                  <a:srgbClr val="ffffff"/>
                </a:solidFill>
              </a:uFill>
              <a:latin typeface="Calibri"/>
            </a:endParaRPr>
          </a:p>
        </p:txBody>
      </p:sp>
      <p:sp>
        <p:nvSpPr>
          <p:cNvPr id="343" name="TextShape 2"/>
          <p:cNvSpPr txBox="1"/>
          <p:nvPr/>
        </p:nvSpPr>
        <p:spPr>
          <a:xfrm>
            <a:off x="6553080" y="6430680"/>
            <a:ext cx="2133360" cy="364680"/>
          </a:xfrm>
          <a:prstGeom prst="rect">
            <a:avLst/>
          </a:prstGeom>
          <a:noFill/>
          <a:ln>
            <a:noFill/>
          </a:ln>
        </p:spPr>
        <p:txBody>
          <a:bodyPr anchor="ctr"/>
          <a:p>
            <a:pPr algn="r">
              <a:lnSpc>
                <a:spcPct val="100000"/>
              </a:lnSpc>
            </a:pPr>
            <a:fld id="{2230D1EB-F102-43B6-B1B6-AF3C28385C0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44" name="TextShape 3"/>
          <p:cNvSpPr txBox="1"/>
          <p:nvPr/>
        </p:nvSpPr>
        <p:spPr>
          <a:xfrm>
            <a:off x="352800" y="1729440"/>
            <a:ext cx="8401320" cy="4737600"/>
          </a:xfrm>
          <a:prstGeom prst="rect">
            <a:avLst/>
          </a:prstGeom>
          <a:noFill/>
          <a:ln>
            <a:noFill/>
          </a:ln>
        </p:spPr>
        <p:txBody>
          <a:bodyPr/>
          <a:p>
            <a:pPr>
              <a:lnSpc>
                <a:spcPct val="100000"/>
              </a:lnSpc>
            </a:pPr>
            <a:r>
              <a:rPr b="1" lang="en-US" sz="2000" spc="-1" strike="noStrike">
                <a:solidFill>
                  <a:srgbClr val="000000"/>
                </a:solidFill>
                <a:uFill>
                  <a:solidFill>
                    <a:srgbClr val="ffffff"/>
                  </a:solidFill>
                </a:uFill>
                <a:latin typeface="Calibri"/>
                <a:ea typeface="ＭＳ Ｐゴシック"/>
              </a:rPr>
              <a:t>Typical benefits (excerpt):</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b050"/>
              </a:buClr>
              <a:buFont typeface="Arial Black"/>
              <a:buChar char="+"/>
            </a:pPr>
            <a:r>
              <a:rPr b="0" lang="en-US" sz="1800" spc="-1" strike="noStrike">
                <a:solidFill>
                  <a:srgbClr val="000000"/>
                </a:solidFill>
                <a:uFill>
                  <a:solidFill>
                    <a:srgbClr val="ffffff"/>
                  </a:solidFill>
                </a:uFill>
                <a:latin typeface="Calibri"/>
                <a:ea typeface="ＭＳ Ｐゴシック"/>
              </a:rPr>
              <a:t>Repeatability of desired outputs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b050"/>
              </a:buClr>
              <a:buFont typeface="Arial Black"/>
              <a:buChar char="+"/>
            </a:pPr>
            <a:r>
              <a:rPr b="0" lang="en-US" sz="1800" spc="-1" strike="noStrike">
                <a:solidFill>
                  <a:srgbClr val="000000"/>
                </a:solidFill>
                <a:uFill>
                  <a:solidFill>
                    <a:srgbClr val="ffffff"/>
                  </a:solidFill>
                </a:uFill>
                <a:latin typeface="Calibri"/>
                <a:ea typeface="ＭＳ Ｐゴシック"/>
              </a:rPr>
              <a:t>Higher effectiveness and efficiency</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b050"/>
              </a:buClr>
              <a:buFont typeface="Arial Black"/>
              <a:buChar char="+"/>
            </a:pPr>
            <a:r>
              <a:rPr b="0" lang="en-US" sz="1800" spc="-1" strike="noStrike">
                <a:solidFill>
                  <a:srgbClr val="000000"/>
                </a:solidFill>
                <a:uFill>
                  <a:solidFill>
                    <a:srgbClr val="ffffff"/>
                  </a:solidFill>
                </a:uFill>
                <a:latin typeface="Calibri"/>
                <a:ea typeface="ＭＳ Ｐゴシック"/>
              </a:rPr>
              <a:t>Customer focus, alignment of IT and their customers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b050"/>
              </a:buClr>
              <a:buFont typeface="Arial Black"/>
              <a:buChar char="+"/>
            </a:pPr>
            <a:r>
              <a:rPr b="0" lang="en-US" sz="1800" spc="-1" strike="noStrike">
                <a:solidFill>
                  <a:srgbClr val="000000"/>
                </a:solidFill>
                <a:uFill>
                  <a:solidFill>
                    <a:srgbClr val="ffffff"/>
                  </a:solidFill>
                </a:uFill>
                <a:latin typeface="Calibri"/>
                <a:ea typeface="ＭＳ Ｐゴシック"/>
              </a:rPr>
              <a:t>Improved reputation</a:t>
            </a:r>
            <a:endParaRPr b="0" lang="en-US" sz="20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r>
              <a:rPr b="1" lang="en-US" sz="2000" spc="-1" strike="noStrike">
                <a:solidFill>
                  <a:srgbClr val="000000"/>
                </a:solidFill>
                <a:uFill>
                  <a:solidFill>
                    <a:srgbClr val="ffffff"/>
                  </a:solidFill>
                </a:uFill>
                <a:latin typeface="Calibri"/>
                <a:ea typeface="ＭＳ Ｐゴシック"/>
              </a:rPr>
              <a:t>Potential risks (excerpt):</a:t>
            </a:r>
            <a:endParaRPr b="0" lang="en-US" sz="2800" spc="-1" strike="noStrike">
              <a:solidFill>
                <a:srgbClr val="000000"/>
              </a:solidFill>
              <a:uFill>
                <a:solidFill>
                  <a:srgbClr val="ffffff"/>
                </a:solidFill>
              </a:uFill>
              <a:latin typeface="Calibri"/>
            </a:endParaRPr>
          </a:p>
          <a:p>
            <a:pPr lvl="1" marL="743040" indent="-285480">
              <a:lnSpc>
                <a:spcPct val="100000"/>
              </a:lnSpc>
              <a:buClr>
                <a:srgbClr val="ff0000"/>
              </a:buClr>
              <a:buFont typeface="Arial Black"/>
              <a:buChar char="−"/>
            </a:pPr>
            <a:r>
              <a:rPr b="0" lang="en-US" sz="1800" spc="-1" strike="noStrike">
                <a:solidFill>
                  <a:srgbClr val="000000"/>
                </a:solidFill>
                <a:uFill>
                  <a:solidFill>
                    <a:srgbClr val="ffffff"/>
                  </a:solidFill>
                </a:uFill>
                <a:latin typeface="Calibri"/>
                <a:ea typeface="ＭＳ Ｐゴシック"/>
              </a:rPr>
              <a:t>Processes and procedures may become too bureaucratic, more paperwork</a:t>
            </a:r>
            <a:endParaRPr b="0" lang="en-US" sz="2000" spc="-1" strike="noStrike">
              <a:solidFill>
                <a:srgbClr val="000000"/>
              </a:solidFill>
              <a:uFill>
                <a:solidFill>
                  <a:srgbClr val="ffffff"/>
                </a:solidFill>
              </a:uFill>
              <a:latin typeface="Calibri"/>
            </a:endParaRPr>
          </a:p>
          <a:p>
            <a:pPr lvl="1" marL="743040" indent="-285480">
              <a:lnSpc>
                <a:spcPct val="100000"/>
              </a:lnSpc>
              <a:buClr>
                <a:srgbClr val="ff0000"/>
              </a:buClr>
              <a:buFont typeface="Arial Black"/>
              <a:buChar char="−"/>
            </a:pPr>
            <a:r>
              <a:rPr b="0" lang="en-US" sz="1800" spc="-1" strike="noStrike">
                <a:solidFill>
                  <a:srgbClr val="000000"/>
                </a:solidFill>
                <a:uFill>
                  <a:solidFill>
                    <a:srgbClr val="ffffff"/>
                  </a:solidFill>
                </a:uFill>
                <a:latin typeface="Calibri"/>
                <a:ea typeface="ＭＳ Ｐゴシック"/>
              </a:rPr>
              <a:t>Lower effectiveness and efficiency, if …</a:t>
            </a:r>
            <a:endParaRPr b="0" lang="en-US" sz="2000" spc="-1" strike="noStrike">
              <a:solidFill>
                <a:srgbClr val="000000"/>
              </a:solidFill>
              <a:uFill>
                <a:solidFill>
                  <a:srgbClr val="ffffff"/>
                </a:solidFill>
              </a:uFill>
              <a:latin typeface="Calibri"/>
            </a:endParaRPr>
          </a:p>
          <a:p>
            <a:pPr lvl="2" marL="1143000" indent="-228240">
              <a:lnSpc>
                <a:spcPct val="100000"/>
              </a:lnSpc>
              <a:buClr>
                <a:srgbClr val="ff0000"/>
              </a:buClr>
              <a:buFont typeface="Arial Black"/>
              <a:buChar char="−"/>
            </a:pPr>
            <a:r>
              <a:rPr b="0" lang="en-US" sz="1800" spc="-1" strike="noStrike">
                <a:solidFill>
                  <a:srgbClr val="000000"/>
                </a:solidFill>
                <a:uFill>
                  <a:solidFill>
                    <a:srgbClr val="ffffff"/>
                  </a:solidFill>
                </a:uFill>
                <a:latin typeface="Calibri"/>
                <a:ea typeface="ＭＳ Ｐゴシック"/>
              </a:rPr>
              <a:t>staff are not aware of processes and measures and personnel do not accept the system</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ff0000"/>
              </a:buClr>
              <a:buFont typeface="Arial Black"/>
              <a:buChar char="−"/>
            </a:pPr>
            <a:r>
              <a:rPr b="0" lang="en-US" sz="1800" spc="-1" strike="noStrike">
                <a:solidFill>
                  <a:srgbClr val="000000"/>
                </a:solidFill>
                <a:uFill>
                  <a:solidFill>
                    <a:srgbClr val="ffffff"/>
                  </a:solidFill>
                </a:uFill>
                <a:latin typeface="Calibri"/>
                <a:ea typeface="ＭＳ Ｐゴシック"/>
              </a:rPr>
              <a:t>top management lacks a clear commitment and related actions</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ff0000"/>
              </a:buClr>
              <a:buFont typeface="Arial Black"/>
              <a:buChar char="−"/>
            </a:pPr>
            <a:r>
              <a:rPr b="0" lang="en-US" sz="1800" spc="-1" strike="noStrike">
                <a:solidFill>
                  <a:srgbClr val="000000"/>
                </a:solidFill>
                <a:uFill>
                  <a:solidFill>
                    <a:srgbClr val="ffffff"/>
                  </a:solidFill>
                </a:uFill>
                <a:latin typeface="Calibri"/>
                <a:ea typeface="ＭＳ Ｐゴシック"/>
              </a:rPr>
              <a:t>processes are bypassed</a:t>
            </a:r>
            <a:endParaRPr b="0" lang="en-US" sz="1800" spc="-1" strike="noStrike">
              <a:solidFill>
                <a:srgbClr val="000000"/>
              </a:solidFill>
              <a:uFill>
                <a:solidFill>
                  <a:srgbClr val="ffffff"/>
                </a:solidFill>
              </a:uFill>
              <a:latin typeface="Calibri"/>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Challenges in federated IT infrastructures</a:t>
            </a:r>
            <a:endParaRPr b="0" lang="en-US" sz="1800" spc="-1" strike="noStrike">
              <a:solidFill>
                <a:srgbClr val="000000"/>
              </a:solidFill>
              <a:uFill>
                <a:solidFill>
                  <a:srgbClr val="ffffff"/>
                </a:solidFill>
              </a:uFill>
              <a:latin typeface="Calibri"/>
            </a:endParaRPr>
          </a:p>
        </p:txBody>
      </p:sp>
      <p:sp>
        <p:nvSpPr>
          <p:cNvPr id="346"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Traditional IT service management practices …</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assume single central control over all service management processes by the service provider</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hardly address collaborative approaches to service delivery</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As a result: Applying IT service management in federated environments may be more difficult, and not all concepts / ideas will work</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Important in a federated environment: Understanding the roles of the federation members as well as the federator’s business model </a:t>
            </a:r>
            <a:endParaRPr b="0" lang="en-US" sz="2800" spc="-1" strike="noStrike">
              <a:solidFill>
                <a:srgbClr val="000000"/>
              </a:solidFill>
              <a:uFill>
                <a:solidFill>
                  <a:srgbClr val="ffffff"/>
                </a:solidFill>
              </a:uFill>
              <a:latin typeface="Calibri"/>
            </a:endParaRPr>
          </a:p>
        </p:txBody>
      </p:sp>
      <p:sp>
        <p:nvSpPr>
          <p:cNvPr id="347" name="TextShape 3"/>
          <p:cNvSpPr txBox="1"/>
          <p:nvPr/>
        </p:nvSpPr>
        <p:spPr>
          <a:xfrm>
            <a:off x="6553080" y="6430680"/>
            <a:ext cx="2133360" cy="364680"/>
          </a:xfrm>
          <a:prstGeom prst="rect">
            <a:avLst/>
          </a:prstGeom>
          <a:noFill/>
          <a:ln>
            <a:noFill/>
          </a:ln>
        </p:spPr>
        <p:txBody>
          <a:bodyPr anchor="ctr"/>
          <a:p>
            <a:pPr algn="r">
              <a:lnSpc>
                <a:spcPct val="100000"/>
              </a:lnSpc>
            </a:pPr>
            <a:fld id="{71F6A10D-42D4-445C-83C8-6A3FEFB8B62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Examples of federator roles (“business models”)</a:t>
            </a:r>
            <a:endParaRPr b="0" lang="en-US" sz="1800" spc="-1" strike="noStrike">
              <a:solidFill>
                <a:srgbClr val="000000"/>
              </a:solidFill>
              <a:uFill>
                <a:solidFill>
                  <a:srgbClr val="ffffff"/>
                </a:solidFill>
              </a:uFill>
              <a:latin typeface="Calibri"/>
            </a:endParaRPr>
          </a:p>
        </p:txBody>
      </p:sp>
      <p:sp>
        <p:nvSpPr>
          <p:cNvPr id="349" name="CustomShape 2"/>
          <p:cNvSpPr/>
          <p:nvPr/>
        </p:nvSpPr>
        <p:spPr>
          <a:xfrm>
            <a:off x="5330880" y="178848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137520" tIns="91800" bIns="91440" anchor="ctr"/>
          <a:p>
            <a:pPr algn="ctr">
              <a:lnSpc>
                <a:spcPct val="90000"/>
              </a:lnSpc>
            </a:pPr>
            <a:r>
              <a:rPr b="0" lang="de-DE" sz="2400" spc="-1" strike="noStrike">
                <a:solidFill>
                  <a:srgbClr val="ffffff"/>
                </a:solidFill>
                <a:uFill>
                  <a:solidFill>
                    <a:srgbClr val="ffffff"/>
                  </a:solidFill>
                </a:uFill>
                <a:latin typeface="Calibri"/>
              </a:rPr>
              <a:t>Invisible Coordinator</a:t>
            </a:r>
            <a:endParaRPr b="0" lang="de-DE" sz="1800" spc="-1" strike="noStrike">
              <a:solidFill>
                <a:srgbClr val="000000"/>
              </a:solidFill>
              <a:uFill>
                <a:solidFill>
                  <a:srgbClr val="ffffff"/>
                </a:solidFill>
              </a:uFill>
              <a:latin typeface="Arial"/>
            </a:endParaRPr>
          </a:p>
        </p:txBody>
      </p:sp>
      <p:sp>
        <p:nvSpPr>
          <p:cNvPr id="350" name="CustomShape 3"/>
          <p:cNvSpPr/>
          <p:nvPr/>
        </p:nvSpPr>
        <p:spPr>
          <a:xfrm>
            <a:off x="5330880" y="277776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137520" tIns="91800" bIns="91440" anchor="ctr"/>
          <a:p>
            <a:pPr algn="ctr">
              <a:lnSpc>
                <a:spcPct val="90000"/>
              </a:lnSpc>
            </a:pPr>
            <a:r>
              <a:rPr b="0" lang="de-DE" sz="2400" spc="-1" strike="noStrike">
                <a:solidFill>
                  <a:srgbClr val="ffffff"/>
                </a:solidFill>
                <a:uFill>
                  <a:solidFill>
                    <a:srgbClr val="ffffff"/>
                  </a:solidFill>
                </a:uFill>
                <a:latin typeface="Calibri"/>
              </a:rPr>
              <a:t>Advisor</a:t>
            </a:r>
            <a:endParaRPr b="0" lang="de-DE" sz="1800" spc="-1" strike="noStrike">
              <a:solidFill>
                <a:srgbClr val="000000"/>
              </a:solidFill>
              <a:uFill>
                <a:solidFill>
                  <a:srgbClr val="ffffff"/>
                </a:solidFill>
              </a:uFill>
              <a:latin typeface="Arial"/>
            </a:endParaRPr>
          </a:p>
        </p:txBody>
      </p:sp>
      <p:sp>
        <p:nvSpPr>
          <p:cNvPr id="351" name="CustomShape 4"/>
          <p:cNvSpPr/>
          <p:nvPr/>
        </p:nvSpPr>
        <p:spPr>
          <a:xfrm>
            <a:off x="5330880" y="376668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137520" tIns="91800" bIns="91440" anchor="ctr"/>
          <a:p>
            <a:pPr algn="ctr">
              <a:lnSpc>
                <a:spcPct val="90000"/>
              </a:lnSpc>
            </a:pPr>
            <a:r>
              <a:rPr b="0" lang="de-DE" sz="2400" spc="-1" strike="noStrike">
                <a:solidFill>
                  <a:srgbClr val="ffffff"/>
                </a:solidFill>
                <a:uFill>
                  <a:solidFill>
                    <a:srgbClr val="ffffff"/>
                  </a:solidFill>
                </a:uFill>
                <a:latin typeface="Calibri"/>
              </a:rPr>
              <a:t>Matchmaker</a:t>
            </a:r>
            <a:endParaRPr b="0" lang="de-DE" sz="1800" spc="-1" strike="noStrike">
              <a:solidFill>
                <a:srgbClr val="000000"/>
              </a:solidFill>
              <a:uFill>
                <a:solidFill>
                  <a:srgbClr val="ffffff"/>
                </a:solidFill>
              </a:uFill>
              <a:latin typeface="Arial"/>
            </a:endParaRPr>
          </a:p>
        </p:txBody>
      </p:sp>
      <p:sp>
        <p:nvSpPr>
          <p:cNvPr id="352" name="CustomShape 5"/>
          <p:cNvSpPr/>
          <p:nvPr/>
        </p:nvSpPr>
        <p:spPr>
          <a:xfrm>
            <a:off x="5330880" y="475596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137520" tIns="91800" bIns="91440" anchor="ctr"/>
          <a:p>
            <a:pPr algn="ctr">
              <a:lnSpc>
                <a:spcPct val="90000"/>
              </a:lnSpc>
            </a:pPr>
            <a:r>
              <a:rPr b="0" lang="de-DE" sz="2400" spc="-1" strike="noStrike">
                <a:solidFill>
                  <a:srgbClr val="ffffff"/>
                </a:solidFill>
                <a:uFill>
                  <a:solidFill>
                    <a:srgbClr val="ffffff"/>
                  </a:solidFill>
                </a:uFill>
                <a:latin typeface="Calibri"/>
              </a:rPr>
              <a:t>One Stop Shop</a:t>
            </a:r>
            <a:endParaRPr b="0" lang="de-DE" sz="1800" spc="-1" strike="noStrike">
              <a:solidFill>
                <a:srgbClr val="000000"/>
              </a:solidFill>
              <a:uFill>
                <a:solidFill>
                  <a:srgbClr val="ffffff"/>
                </a:solidFill>
              </a:uFill>
              <a:latin typeface="Arial"/>
            </a:endParaRPr>
          </a:p>
        </p:txBody>
      </p:sp>
      <p:sp>
        <p:nvSpPr>
          <p:cNvPr id="353" name="CustomShape 6"/>
          <p:cNvSpPr/>
          <p:nvPr/>
        </p:nvSpPr>
        <p:spPr>
          <a:xfrm>
            <a:off x="5330880" y="574524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137520" tIns="91800" bIns="91440" anchor="ctr"/>
          <a:p>
            <a:pPr algn="ctr">
              <a:lnSpc>
                <a:spcPct val="90000"/>
              </a:lnSpc>
            </a:pPr>
            <a:r>
              <a:rPr b="0" lang="de-DE" sz="2400" spc="-1" strike="noStrike">
                <a:solidFill>
                  <a:srgbClr val="ffffff"/>
                </a:solidFill>
                <a:uFill>
                  <a:solidFill>
                    <a:srgbClr val="ffffff"/>
                  </a:solidFill>
                </a:uFill>
                <a:latin typeface="Calibri"/>
              </a:rPr>
              <a:t>Integrator</a:t>
            </a:r>
            <a:endParaRPr b="0" lang="de-DE" sz="1800" spc="-1" strike="noStrike">
              <a:solidFill>
                <a:srgbClr val="000000"/>
              </a:solidFill>
              <a:uFill>
                <a:solidFill>
                  <a:srgbClr val="ffffff"/>
                </a:solidFill>
              </a:uFill>
              <a:latin typeface="Arial"/>
            </a:endParaRPr>
          </a:p>
        </p:txBody>
      </p:sp>
      <p:sp>
        <p:nvSpPr>
          <p:cNvPr id="354" name="TextShape 7"/>
          <p:cNvSpPr txBox="1"/>
          <p:nvPr/>
        </p:nvSpPr>
        <p:spPr>
          <a:xfrm>
            <a:off x="6553080" y="6430680"/>
            <a:ext cx="2133360" cy="364680"/>
          </a:xfrm>
          <a:prstGeom prst="rect">
            <a:avLst/>
          </a:prstGeom>
          <a:noFill/>
          <a:ln>
            <a:noFill/>
          </a:ln>
        </p:spPr>
        <p:txBody>
          <a:bodyPr anchor="ctr"/>
          <a:p>
            <a:pPr algn="r">
              <a:lnSpc>
                <a:spcPct val="100000"/>
              </a:lnSpc>
            </a:pPr>
            <a:fld id="{018CEABA-7F3C-45E5-B508-F76362D8C4C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55" name="CustomShape 8"/>
          <p:cNvSpPr/>
          <p:nvPr/>
        </p:nvSpPr>
        <p:spPr>
          <a:xfrm>
            <a:off x="2495520" y="3891960"/>
            <a:ext cx="1011960" cy="76176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356" name="CustomShape 9"/>
          <p:cNvSpPr/>
          <p:nvPr/>
        </p:nvSpPr>
        <p:spPr>
          <a:xfrm>
            <a:off x="888480" y="1791360"/>
            <a:ext cx="4226040" cy="1063800"/>
          </a:xfrm>
          <a:prstGeom prst="rect">
            <a:avLst/>
          </a:prstGeom>
          <a:noFill/>
          <a:ln>
            <a:noFill/>
          </a:ln>
        </p:spPr>
        <p:style>
          <a:lnRef idx="0"/>
          <a:fillRef idx="0"/>
          <a:effectRef idx="0"/>
          <a:fontRef idx="minor"/>
        </p:style>
        <p:txBody>
          <a:bodyPr lIns="90000" rIns="90000" tIns="45000" bIns="45000"/>
          <a:p>
            <a:pPr algn="ctr">
              <a:lnSpc>
                <a:spcPct val="100000"/>
              </a:lnSpc>
            </a:pPr>
            <a:r>
              <a:rPr b="0" lang="de-DE" sz="1600" spc="-1" strike="noStrike">
                <a:solidFill>
                  <a:srgbClr val="000000"/>
                </a:solidFill>
                <a:uFill>
                  <a:solidFill>
                    <a:srgbClr val="ffffff"/>
                  </a:solidFill>
                </a:uFill>
                <a:latin typeface="Calibri"/>
              </a:rPr>
              <a:t>Every federation member has to manage their specific services, i.e. ITSM is often </a:t>
            </a:r>
            <a:r>
              <a:rPr b="1" lang="de-DE" sz="1600" spc="-1" strike="noStrike">
                <a:solidFill>
                  <a:srgbClr val="000000"/>
                </a:solidFill>
                <a:uFill>
                  <a:solidFill>
                    <a:srgbClr val="ffffff"/>
                  </a:solidFill>
                </a:uFill>
                <a:latin typeface="Calibri"/>
              </a:rPr>
              <a:t>highly decentralized</a:t>
            </a:r>
            <a:r>
              <a:rPr b="0" lang="de-DE" sz="1600" spc="-1" strike="noStrike">
                <a:solidFill>
                  <a:srgbClr val="000000"/>
                </a:solidFill>
                <a:uFill>
                  <a:solidFill>
                    <a:srgbClr val="ffffff"/>
                  </a:solidFill>
                </a:uFill>
                <a:latin typeface="Calibri"/>
              </a:rPr>
              <a:t>, and overall integration / coordination is limited to key process interfaces.</a:t>
            </a:r>
            <a:endParaRPr b="0" lang="de-DE" sz="1800" spc="-1" strike="noStrike">
              <a:solidFill>
                <a:srgbClr val="000000"/>
              </a:solidFill>
              <a:uFill>
                <a:solidFill>
                  <a:srgbClr val="ffffff"/>
                </a:solidFill>
              </a:uFill>
              <a:latin typeface="Arial"/>
            </a:endParaRPr>
          </a:p>
        </p:txBody>
      </p:sp>
      <p:sp>
        <p:nvSpPr>
          <p:cNvPr id="357" name="CustomShape 10"/>
          <p:cNvSpPr/>
          <p:nvPr/>
        </p:nvSpPr>
        <p:spPr>
          <a:xfrm>
            <a:off x="888480" y="5582160"/>
            <a:ext cx="4226040" cy="1063800"/>
          </a:xfrm>
          <a:prstGeom prst="rect">
            <a:avLst/>
          </a:prstGeom>
          <a:noFill/>
          <a:ln>
            <a:noFill/>
          </a:ln>
        </p:spPr>
        <p:style>
          <a:lnRef idx="0"/>
          <a:fillRef idx="0"/>
          <a:effectRef idx="0"/>
          <a:fontRef idx="minor"/>
        </p:style>
        <p:txBody>
          <a:bodyPr lIns="90000" rIns="90000" tIns="45000" bIns="45000"/>
          <a:p>
            <a:pPr algn="ctr">
              <a:lnSpc>
                <a:spcPct val="100000"/>
              </a:lnSpc>
            </a:pPr>
            <a:r>
              <a:rPr b="0" lang="de-DE" sz="1600" spc="-1" strike="noStrike">
                <a:solidFill>
                  <a:srgbClr val="000000"/>
                </a:solidFill>
                <a:uFill>
                  <a:solidFill>
                    <a:srgbClr val="ffffff"/>
                  </a:solidFill>
                </a:uFill>
                <a:latin typeface="Calibri"/>
              </a:rPr>
              <a:t>The integrator needs to manage the services offered by the federation, i.e. ITSM is often more centralized, and a </a:t>
            </a:r>
            <a:r>
              <a:rPr b="1" lang="de-DE" sz="1600" spc="-1" strike="noStrike">
                <a:solidFill>
                  <a:srgbClr val="000000"/>
                </a:solidFill>
                <a:uFill>
                  <a:solidFill>
                    <a:srgbClr val="ffffff"/>
                  </a:solidFill>
                </a:uFill>
                <a:latin typeface="Calibri"/>
              </a:rPr>
              <a:t>high level of coordination effort</a:t>
            </a:r>
            <a:r>
              <a:rPr b="0" lang="de-DE" sz="1600" spc="-1" strike="noStrike">
                <a:solidFill>
                  <a:srgbClr val="000000"/>
                </a:solidFill>
                <a:uFill>
                  <a:solidFill>
                    <a:srgbClr val="ffffff"/>
                  </a:solidFill>
                </a:uFill>
                <a:latin typeface="Calibri"/>
              </a:rPr>
              <a:t> is required from the integrator.</a:t>
            </a:r>
            <a:endParaRPr b="0" lang="de-DE" sz="1800" spc="-1" strike="noStrike">
              <a:solidFill>
                <a:srgbClr val="000000"/>
              </a:solidFill>
              <a:uFill>
                <a:solidFill>
                  <a:srgbClr val="ffffff"/>
                </a:solidFill>
              </a:uFill>
              <a:latin typeface="Arial"/>
            </a:endParaRPr>
          </a:p>
        </p:txBody>
      </p:sp>
      <p:sp>
        <p:nvSpPr>
          <p:cNvPr id="358" name="CustomShape 11"/>
          <p:cNvSpPr/>
          <p:nvPr/>
        </p:nvSpPr>
        <p:spPr>
          <a:xfrm rot="16200000">
            <a:off x="74520" y="4045320"/>
            <a:ext cx="2302200" cy="45576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de-DE" sz="2400" spc="-1" strike="noStrike">
                <a:solidFill>
                  <a:srgbClr val="000000"/>
                </a:solidFill>
                <a:uFill>
                  <a:solidFill>
                    <a:srgbClr val="ffffff"/>
                  </a:solidFill>
                </a:uFill>
                <a:latin typeface="Calibri"/>
              </a:rPr>
              <a:t>ITSM perspective</a:t>
            </a:r>
            <a:endParaRPr b="0" lang="de-DE" sz="1800" spc="-1" strike="noStrike">
              <a:solidFill>
                <a:srgbClr val="000000"/>
              </a:solidFill>
              <a:uFill>
                <a:solidFill>
                  <a:srgbClr val="ffffff"/>
                </a:solidFill>
              </a:uFill>
              <a:latin typeface="Arial"/>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Agenda of this training</a:t>
            </a:r>
            <a:endParaRPr b="0" lang="en-US" sz="1800" spc="-1" strike="noStrike">
              <a:solidFill>
                <a:srgbClr val="000000"/>
              </a:solidFill>
              <a:uFill>
                <a:solidFill>
                  <a:srgbClr val="ffffff"/>
                </a:solidFill>
              </a:uFill>
              <a:latin typeface="Calibri"/>
            </a:endParaRPr>
          </a:p>
        </p:txBody>
      </p:sp>
      <p:sp>
        <p:nvSpPr>
          <p:cNvPr id="360"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FitSM Foundation wrap-up &amp; ITSM basics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1" lang="en-US" sz="2800" spc="-1" strike="noStrike">
                <a:solidFill>
                  <a:srgbClr val="000000"/>
                </a:solidFill>
                <a:uFill>
                  <a:solidFill>
                    <a:srgbClr val="ffffff"/>
                  </a:solidFill>
                </a:uFill>
                <a:latin typeface="Calibri"/>
              </a:rPr>
              <a:t>Selected general aspects of establishing a service management system (SMS)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ITSM processes for the operation and control of services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ITSM process interfaces and dependencies</a:t>
            </a:r>
            <a:endParaRPr b="0" lang="en-US" sz="2800" spc="-1" strike="noStrike">
              <a:solidFill>
                <a:srgbClr val="000000"/>
              </a:solidFill>
              <a:uFill>
                <a:solidFill>
                  <a:srgbClr val="ffffff"/>
                </a:solidFill>
              </a:uFill>
              <a:latin typeface="Calibri"/>
            </a:endParaRPr>
          </a:p>
        </p:txBody>
      </p:sp>
      <p:sp>
        <p:nvSpPr>
          <p:cNvPr id="361" name="TextShape 3"/>
          <p:cNvSpPr txBox="1"/>
          <p:nvPr/>
        </p:nvSpPr>
        <p:spPr>
          <a:xfrm>
            <a:off x="6553080" y="6430680"/>
            <a:ext cx="2133360" cy="364680"/>
          </a:xfrm>
          <a:prstGeom prst="rect">
            <a:avLst/>
          </a:prstGeom>
          <a:noFill/>
          <a:ln>
            <a:noFill/>
          </a:ln>
        </p:spPr>
        <p:txBody>
          <a:bodyPr anchor="ctr"/>
          <a:p>
            <a:pPr algn="r">
              <a:lnSpc>
                <a:spcPct val="100000"/>
              </a:lnSpc>
            </a:pPr>
            <a:fld id="{3666BF1A-88D5-4FDD-AEE6-F84287E370B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Selected General Aspects of Establishing a Service Management System</a:t>
            </a:r>
            <a:endParaRPr b="0" lang="en-US" sz="1800" spc="-1" strike="noStrike">
              <a:solidFill>
                <a:srgbClr val="000000"/>
              </a:solidFill>
              <a:uFill>
                <a:solidFill>
                  <a:srgbClr val="ffffff"/>
                </a:solidFill>
              </a:uFill>
              <a:latin typeface="Calibri"/>
            </a:endParaRPr>
          </a:p>
        </p:txBody>
      </p:sp>
      <p:sp>
        <p:nvSpPr>
          <p:cNvPr id="363" name="TextShape 2"/>
          <p:cNvSpPr txBox="1"/>
          <p:nvPr/>
        </p:nvSpPr>
        <p:spPr>
          <a:xfrm>
            <a:off x="6553080" y="6430680"/>
            <a:ext cx="2133360" cy="364680"/>
          </a:xfrm>
          <a:prstGeom prst="rect">
            <a:avLst/>
          </a:prstGeom>
          <a:noFill/>
          <a:ln>
            <a:noFill/>
          </a:ln>
        </p:spPr>
        <p:txBody>
          <a:bodyPr anchor="ctr"/>
          <a:p>
            <a:pPr algn="r">
              <a:lnSpc>
                <a:spcPct val="100000"/>
              </a:lnSpc>
            </a:pPr>
            <a:fld id="{75192A1E-5E7B-4EB8-AF99-7D64CE5EEFD8}"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64"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Overview</a:t>
            </a:r>
            <a:endParaRPr b="0" lang="en-US" sz="1800" spc="-1" strike="noStrike">
              <a:solidFill>
                <a:srgbClr val="000000"/>
              </a:solidFill>
              <a:uFill>
                <a:solidFill>
                  <a:srgbClr val="ffffff"/>
                </a:solidFill>
              </a:uFill>
              <a:latin typeface="Calibri"/>
            </a:endParaRPr>
          </a:p>
        </p:txBody>
      </p:sp>
      <p:sp>
        <p:nvSpPr>
          <p:cNvPr id="366"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Top management responsibility</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Commitment and leadership</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Governance and policies</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Documentation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Documents and records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Document control</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Defining the scope of service management</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The PDCA cycle applied to the SMS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Planning service management (PLAN)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Implementing service management (DO)</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Monitoring and reviewing service management (CHECK)</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Continually improving service management (ACT)</a:t>
            </a:r>
            <a:endParaRPr b="0" lang="en-US" sz="20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p:txBody>
      </p:sp>
      <p:sp>
        <p:nvSpPr>
          <p:cNvPr id="367" name="TextShape 3"/>
          <p:cNvSpPr txBox="1"/>
          <p:nvPr/>
        </p:nvSpPr>
        <p:spPr>
          <a:xfrm>
            <a:off x="6553080" y="6430680"/>
            <a:ext cx="2133360" cy="364680"/>
          </a:xfrm>
          <a:prstGeom prst="rect">
            <a:avLst/>
          </a:prstGeom>
          <a:noFill/>
          <a:ln>
            <a:noFill/>
          </a:ln>
        </p:spPr>
        <p:txBody>
          <a:bodyPr anchor="ctr"/>
          <a:p>
            <a:pPr algn="r">
              <a:lnSpc>
                <a:spcPct val="100000"/>
              </a:lnSpc>
            </a:pPr>
            <a:fld id="{6AEE8CC6-6426-4D05-8629-9AE57176074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Top management responsibility</a:t>
            </a:r>
            <a:endParaRPr b="0" lang="en-US" sz="1800" spc="-1" strike="noStrike">
              <a:solidFill>
                <a:srgbClr val="000000"/>
              </a:solidFill>
              <a:uFill>
                <a:solidFill>
                  <a:srgbClr val="ffffff"/>
                </a:solidFill>
              </a:uFill>
              <a:latin typeface="Calibri"/>
            </a:endParaRPr>
          </a:p>
        </p:txBody>
      </p:sp>
      <p:sp>
        <p:nvSpPr>
          <p:cNvPr id="369" name="TextShape 2"/>
          <p:cNvSpPr txBox="1"/>
          <p:nvPr/>
        </p:nvSpPr>
        <p:spPr>
          <a:xfrm>
            <a:off x="6553080" y="6430680"/>
            <a:ext cx="2133360" cy="364680"/>
          </a:xfrm>
          <a:prstGeom prst="rect">
            <a:avLst/>
          </a:prstGeom>
          <a:noFill/>
          <a:ln>
            <a:noFill/>
          </a:ln>
        </p:spPr>
        <p:txBody>
          <a:bodyPr anchor="ctr"/>
          <a:p>
            <a:pPr algn="r">
              <a:lnSpc>
                <a:spcPct val="100000"/>
              </a:lnSpc>
            </a:pPr>
            <a:fld id="{11639F18-3A30-4F45-938B-BB6144A6E8D2}"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70"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371"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372"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Why?</a:t>
            </a:r>
            <a:endParaRPr b="0" lang="de-DE" sz="1800" spc="-1" strike="noStrike">
              <a:solidFill>
                <a:srgbClr val="000000"/>
              </a:solidFill>
              <a:uFill>
                <a:solidFill>
                  <a:srgbClr val="ffffff"/>
                </a:solidFill>
              </a:uFill>
              <a:latin typeface="Arial"/>
            </a:endParaRPr>
          </a:p>
        </p:txBody>
      </p:sp>
      <p:sp>
        <p:nvSpPr>
          <p:cNvPr id="373" name="CustomShape 6"/>
          <p:cNvSpPr/>
          <p:nvPr/>
        </p:nvSpPr>
        <p:spPr>
          <a:xfrm>
            <a:off x="1445760" y="4448520"/>
            <a:ext cx="6232680" cy="118764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To ensure that top management of the organisation(s) involved  in the delivery of services is clearly committed to a service- and process-oriented approach and that they fulfil their leadership duties</a:t>
            </a:r>
            <a:endParaRPr b="0" lang="de-DE" sz="1800" spc="-1" strike="noStrike">
              <a:solidFill>
                <a:srgbClr val="000000"/>
              </a:solidFill>
              <a:uFill>
                <a:solidFill>
                  <a:srgbClr val="ffffff"/>
                </a:solidFill>
              </a:uFill>
              <a:latin typeface="Arial"/>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Top management responsibility:</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Important terms &amp; concepts</a:t>
            </a:r>
            <a:endParaRPr b="0" lang="en-US" sz="1800" spc="-1" strike="noStrike">
              <a:solidFill>
                <a:srgbClr val="000000"/>
              </a:solidFill>
              <a:uFill>
                <a:solidFill>
                  <a:srgbClr val="ffffff"/>
                </a:solidFill>
              </a:uFill>
              <a:latin typeface="Calibri"/>
            </a:endParaRPr>
          </a:p>
        </p:txBody>
      </p:sp>
      <p:sp>
        <p:nvSpPr>
          <p:cNvPr id="375"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376" name="TextShape 3"/>
          <p:cNvSpPr txBox="1"/>
          <p:nvPr/>
        </p:nvSpPr>
        <p:spPr>
          <a:xfrm>
            <a:off x="6553080" y="6430680"/>
            <a:ext cx="2133360" cy="364680"/>
          </a:xfrm>
          <a:prstGeom prst="rect">
            <a:avLst/>
          </a:prstGeom>
          <a:noFill/>
          <a:ln>
            <a:noFill/>
          </a:ln>
        </p:spPr>
        <p:txBody>
          <a:bodyPr anchor="ctr"/>
          <a:p>
            <a:pPr algn="r">
              <a:lnSpc>
                <a:spcPct val="100000"/>
              </a:lnSpc>
            </a:pPr>
            <a:fld id="{9FA9B032-D760-40D9-8C2B-004234B181B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77" name="Table 4"/>
          <p:cNvGraphicFramePr/>
          <p:nvPr/>
        </p:nvGraphicFramePr>
        <p:xfrm>
          <a:off x="457200" y="1696680"/>
          <a:ext cx="8229240" cy="1274760"/>
        </p:xfrm>
        <a:graphic>
          <a:graphicData uri="http://schemas.openxmlformats.org/drawingml/2006/table">
            <a:tbl>
              <a:tblPr/>
              <a:tblGrid>
                <a:gridCol w="8229600"/>
              </a:tblGrid>
              <a:tr h="18468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90080">
                <a:tc>
                  <a:txBody>
                    <a:bodyPr lIns="68400" rIns="68400" tIns="0" bIns="0"/>
                    <a:p>
                      <a:pPr>
                        <a:lnSpc>
                          <a:spcPct val="100000"/>
                        </a:lnSpc>
                      </a:pPr>
                      <a:r>
                        <a:rPr b="0" lang="de-DE" sz="2000" spc="-1" strike="noStrike">
                          <a:solidFill>
                            <a:srgbClr val="000000"/>
                          </a:solidFill>
                          <a:uFill>
                            <a:solidFill>
                              <a:srgbClr val="ffffff"/>
                            </a:solidFill>
                          </a:uFill>
                          <a:latin typeface="Calibri"/>
                        </a:rPr>
                        <a:t>Top management: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Senior management within the </a:t>
                      </a:r>
                      <a:r>
                        <a:rPr b="0" i="1" lang="de-DE" sz="1800" spc="-1" strike="noStrike">
                          <a:solidFill>
                            <a:srgbClr val="000000"/>
                          </a:solidFill>
                          <a:uFill>
                            <a:solidFill>
                              <a:srgbClr val="ffffff"/>
                            </a:solidFill>
                          </a:uFill>
                          <a:latin typeface="Calibri"/>
                        </a:rPr>
                        <a:t>service provider </a:t>
                      </a:r>
                      <a:r>
                        <a:rPr b="0" lang="de-DE" sz="1800" spc="-1" strike="noStrike">
                          <a:solidFill>
                            <a:srgbClr val="000000"/>
                          </a:solidFill>
                          <a:uFill>
                            <a:solidFill>
                              <a:srgbClr val="ffffff"/>
                            </a:solidFill>
                          </a:uFill>
                          <a:latin typeface="Calibri"/>
                        </a:rPr>
                        <a:t>organisation or </a:t>
                      </a:r>
                      <a:r>
                        <a:rPr b="0" i="1" lang="de-DE" sz="1800" spc="-1" strike="noStrike">
                          <a:solidFill>
                            <a:srgbClr val="000000"/>
                          </a:solidFill>
                          <a:uFill>
                            <a:solidFill>
                              <a:srgbClr val="ffffff"/>
                            </a:solidFill>
                          </a:uFill>
                          <a:latin typeface="Calibri"/>
                        </a:rPr>
                        <a:t>federation</a:t>
                      </a:r>
                      <a:r>
                        <a:rPr b="0" lang="de-DE" sz="1800" spc="-1" strike="noStrike">
                          <a:solidFill>
                            <a:srgbClr val="000000"/>
                          </a:solidFill>
                          <a:uFill>
                            <a:solidFill>
                              <a:srgbClr val="ffffff"/>
                            </a:solidFill>
                          </a:uFill>
                          <a:latin typeface="Calibri"/>
                        </a:rPr>
                        <a:t> who set </a:t>
                      </a:r>
                      <a:r>
                        <a:rPr b="0" i="1" lang="de-DE" sz="1800" spc="-1" strike="noStrike">
                          <a:solidFill>
                            <a:srgbClr val="000000"/>
                          </a:solidFill>
                          <a:uFill>
                            <a:solidFill>
                              <a:srgbClr val="ffffff"/>
                            </a:solidFill>
                          </a:uFill>
                          <a:latin typeface="Calibri"/>
                        </a:rPr>
                        <a:t>policies</a:t>
                      </a:r>
                      <a:r>
                        <a:rPr b="0" lang="de-DE" sz="1800" spc="-1" strike="noStrike">
                          <a:solidFill>
                            <a:srgbClr val="000000"/>
                          </a:solidFill>
                          <a:uFill>
                            <a:solidFill>
                              <a:srgbClr val="ffffff"/>
                            </a:solidFill>
                          </a:uFill>
                          <a:latin typeface="Calibri"/>
                        </a:rPr>
                        <a:t> and exercise overall control of the organisation or </a:t>
                      </a:r>
                      <a:r>
                        <a:rPr b="0" i="1" lang="de-DE" sz="1800" spc="-1" strike="noStrike">
                          <a:solidFill>
                            <a:srgbClr val="000000"/>
                          </a:solidFill>
                          <a:uFill>
                            <a:solidFill>
                              <a:srgbClr val="ffffff"/>
                            </a:solidFill>
                          </a:uFill>
                          <a:latin typeface="Calibri"/>
                        </a:rPr>
                        <a:t>federation.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378" name="Table 5"/>
          <p:cNvGraphicFramePr/>
          <p:nvPr/>
        </p:nvGraphicFramePr>
        <p:xfrm>
          <a:off x="457200" y="3212640"/>
          <a:ext cx="8229240" cy="97128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94160">
                <a:tc>
                  <a:txBody>
                    <a:bodyPr lIns="68400" rIns="68400" tIns="0" bIns="0"/>
                    <a:p>
                      <a:pPr>
                        <a:lnSpc>
                          <a:spcPct val="100000"/>
                        </a:lnSpc>
                      </a:pPr>
                      <a:r>
                        <a:rPr b="0" lang="de-DE" sz="2000" spc="-1" strike="noStrike">
                          <a:solidFill>
                            <a:srgbClr val="000000"/>
                          </a:solidFill>
                          <a:uFill>
                            <a:solidFill>
                              <a:srgbClr val="ffffff"/>
                            </a:solidFill>
                          </a:uFill>
                          <a:latin typeface="Calibri"/>
                        </a:rPr>
                        <a:t>Service provider:</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Organisation or </a:t>
                      </a:r>
                      <a:r>
                        <a:rPr b="0" i="1" lang="de-DE" sz="1800" spc="-1" strike="noStrike">
                          <a:solidFill>
                            <a:srgbClr val="000000"/>
                          </a:solidFill>
                          <a:uFill>
                            <a:solidFill>
                              <a:srgbClr val="ffffff"/>
                            </a:solidFill>
                          </a:uFill>
                          <a:latin typeface="Calibri"/>
                        </a:rPr>
                        <a:t>federation</a:t>
                      </a:r>
                      <a:r>
                        <a:rPr b="0" lang="de-DE" sz="1800" spc="-1" strike="noStrike">
                          <a:solidFill>
                            <a:srgbClr val="000000"/>
                          </a:solidFill>
                          <a:uFill>
                            <a:solidFill>
                              <a:srgbClr val="ffffff"/>
                            </a:solidFill>
                          </a:uFill>
                          <a:latin typeface="Calibri"/>
                        </a:rPr>
                        <a:t> or part of an organisation or </a:t>
                      </a:r>
                      <a:r>
                        <a:rPr b="0" i="1" lang="de-DE" sz="1800" spc="-1" strike="noStrike">
                          <a:solidFill>
                            <a:srgbClr val="000000"/>
                          </a:solidFill>
                          <a:uFill>
                            <a:solidFill>
                              <a:srgbClr val="ffffff"/>
                            </a:solidFill>
                          </a:uFill>
                          <a:latin typeface="Calibri"/>
                        </a:rPr>
                        <a:t>federation</a:t>
                      </a:r>
                      <a:r>
                        <a:rPr b="0" lang="de-DE" sz="1800" spc="-1" strike="noStrike">
                          <a:solidFill>
                            <a:srgbClr val="000000"/>
                          </a:solidFill>
                          <a:uFill>
                            <a:solidFill>
                              <a:srgbClr val="ffffff"/>
                            </a:solidFill>
                          </a:uFill>
                          <a:latin typeface="Calibri"/>
                        </a:rPr>
                        <a:t> that manages and delivers a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or services to </a:t>
                      </a:r>
                      <a:r>
                        <a:rPr b="0" i="1" lang="de-DE" sz="1800" spc="-1" strike="noStrike">
                          <a:solidFill>
                            <a:srgbClr val="000000"/>
                          </a:solidFill>
                          <a:uFill>
                            <a:solidFill>
                              <a:srgbClr val="ffffff"/>
                            </a:solidFill>
                          </a:uFill>
                          <a:latin typeface="Calibri"/>
                        </a:rPr>
                        <a:t>customers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Top management responsibility: Requirements according to FitSM-1</a:t>
            </a:r>
            <a:endParaRPr b="0" lang="en-US" sz="1800" spc="-1" strike="noStrike">
              <a:solidFill>
                <a:srgbClr val="000000"/>
              </a:solidFill>
              <a:uFill>
                <a:solidFill>
                  <a:srgbClr val="ffffff"/>
                </a:solidFill>
              </a:uFill>
              <a:latin typeface="Calibri"/>
            </a:endParaRPr>
          </a:p>
        </p:txBody>
      </p:sp>
      <p:sp>
        <p:nvSpPr>
          <p:cNvPr id="380" name="TextShape 2"/>
          <p:cNvSpPr txBox="1"/>
          <p:nvPr/>
        </p:nvSpPr>
        <p:spPr>
          <a:xfrm>
            <a:off x="6553080" y="6430680"/>
            <a:ext cx="2133360" cy="364680"/>
          </a:xfrm>
          <a:prstGeom prst="rect">
            <a:avLst/>
          </a:prstGeom>
          <a:noFill/>
          <a:ln>
            <a:noFill/>
          </a:ln>
        </p:spPr>
        <p:txBody>
          <a:bodyPr anchor="ctr"/>
          <a:p>
            <a:pPr algn="r">
              <a:lnSpc>
                <a:spcPct val="100000"/>
              </a:lnSpc>
            </a:pPr>
            <a:fld id="{6920E3FA-F46F-4A5A-85CE-76621A38DC1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81" name="Table 3"/>
          <p:cNvGraphicFramePr/>
          <p:nvPr/>
        </p:nvGraphicFramePr>
        <p:xfrm>
          <a:off x="457200" y="1776960"/>
          <a:ext cx="8229240" cy="208980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GR1 Top Management Commitment &amp; Responsibility</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3206160">
                <a:tc>
                  <a:txBody>
                    <a:bodyPr lIns="68400" rIns="6840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GR1.1 Top management of the organisation(s) involved in the delivery of services shall show evidence that they are committed to planning, implementing, operating, monitoring, reviewing, and improving the service management system (SMS) and services. They shall:</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Assign one individual to be accountable for the overall SMS with sufficient authority to exercise this role</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Define and communicate goals</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Define a general service management policy</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Conduct management reviews at planned intervals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GR1.2 The service management policy shall include:</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A commitment to fulfil customer service requirements</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A commitment to a service-oriented approach</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A commitment to a process approach</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A commitment to continual improvement</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Overall service management goals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FitSM Advanced Level exam</a:t>
            </a:r>
            <a:endParaRPr b="0" lang="en-US" sz="1800" spc="-1" strike="noStrike">
              <a:solidFill>
                <a:srgbClr val="000000"/>
              </a:solidFill>
              <a:uFill>
                <a:solidFill>
                  <a:srgbClr val="ffffff"/>
                </a:solidFill>
              </a:uFill>
              <a:latin typeface="Calibri"/>
            </a:endParaRPr>
          </a:p>
        </p:txBody>
      </p:sp>
      <p:sp>
        <p:nvSpPr>
          <p:cNvPr id="152"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At the end of this training</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Closed book, i.e. no aids are allowed</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Duration: 60 minutes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30 multiple choice questions: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Four possible answers for each question: A, B, C or D</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One correct answer per question</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At least 70% correct answers (21 of 30) are required to pass the examination</a:t>
            </a:r>
            <a:endParaRPr b="0" lang="en-US" sz="2800" spc="-1" strike="noStrike">
              <a:solidFill>
                <a:srgbClr val="000000"/>
              </a:solidFill>
              <a:uFill>
                <a:solidFill>
                  <a:srgbClr val="ffffff"/>
                </a:solidFill>
              </a:uFill>
              <a:latin typeface="Calibri"/>
            </a:endParaRPr>
          </a:p>
        </p:txBody>
      </p:sp>
      <p:sp>
        <p:nvSpPr>
          <p:cNvPr id="153" name="TextShape 3"/>
          <p:cNvSpPr txBox="1"/>
          <p:nvPr/>
        </p:nvSpPr>
        <p:spPr>
          <a:xfrm>
            <a:off x="6553080" y="6430680"/>
            <a:ext cx="2133360" cy="364680"/>
          </a:xfrm>
          <a:prstGeom prst="rect">
            <a:avLst/>
          </a:prstGeom>
          <a:noFill/>
          <a:ln>
            <a:noFill/>
          </a:ln>
        </p:spPr>
        <p:txBody>
          <a:bodyPr anchor="ctr"/>
          <a:p>
            <a:pPr algn="r">
              <a:lnSpc>
                <a:spcPct val="100000"/>
              </a:lnSpc>
            </a:pPr>
            <a:fld id="{81EADF03-76B9-437A-B385-DAFD0ADE5DD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Documentation</a:t>
            </a:r>
            <a:endParaRPr b="0" lang="en-US" sz="1800" spc="-1" strike="noStrike">
              <a:solidFill>
                <a:srgbClr val="000000"/>
              </a:solidFill>
              <a:uFill>
                <a:solidFill>
                  <a:srgbClr val="ffffff"/>
                </a:solidFill>
              </a:uFill>
              <a:latin typeface="Calibri"/>
            </a:endParaRPr>
          </a:p>
        </p:txBody>
      </p:sp>
      <p:sp>
        <p:nvSpPr>
          <p:cNvPr id="383" name="TextShape 2"/>
          <p:cNvSpPr txBox="1"/>
          <p:nvPr/>
        </p:nvSpPr>
        <p:spPr>
          <a:xfrm>
            <a:off x="6553080" y="6430680"/>
            <a:ext cx="2133360" cy="364680"/>
          </a:xfrm>
          <a:prstGeom prst="rect">
            <a:avLst/>
          </a:prstGeom>
          <a:noFill/>
          <a:ln>
            <a:noFill/>
          </a:ln>
        </p:spPr>
        <p:txBody>
          <a:bodyPr anchor="ctr"/>
          <a:p>
            <a:pPr algn="r">
              <a:lnSpc>
                <a:spcPct val="100000"/>
              </a:lnSpc>
            </a:pPr>
            <a:fld id="{BFA1F196-EA5C-4EC2-86F9-46D0FC705022}"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84"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385"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386"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Why?</a:t>
            </a:r>
            <a:endParaRPr b="0" lang="de-DE" sz="1800" spc="-1" strike="noStrike">
              <a:solidFill>
                <a:srgbClr val="000000"/>
              </a:solidFill>
              <a:uFill>
                <a:solidFill>
                  <a:srgbClr val="ffffff"/>
                </a:solidFill>
              </a:uFill>
              <a:latin typeface="Arial"/>
            </a:endParaRPr>
          </a:p>
        </p:txBody>
      </p:sp>
      <p:sp>
        <p:nvSpPr>
          <p:cNvPr id="387" name="CustomShape 6"/>
          <p:cNvSpPr/>
          <p:nvPr/>
        </p:nvSpPr>
        <p:spPr>
          <a:xfrm>
            <a:off x="1445760" y="4448520"/>
            <a:ext cx="6232680" cy="91332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To ensure that policies, processes and procedures and their outputs are sufficiently documented to support and enhance effectiveness and traceability of IT service management</a:t>
            </a:r>
            <a:endParaRPr b="0" lang="de-DE" sz="1800" spc="-1" strike="noStrike">
              <a:solidFill>
                <a:srgbClr val="000000"/>
              </a:solidFill>
              <a:uFill>
                <a:solidFill>
                  <a:srgbClr val="ffffff"/>
                </a:solidFill>
              </a:uFill>
              <a:latin typeface="Arial"/>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Documentation:</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Requirements according to FitSM-1</a:t>
            </a:r>
            <a:endParaRPr b="0" lang="en-US" sz="1800" spc="-1" strike="noStrike">
              <a:solidFill>
                <a:srgbClr val="000000"/>
              </a:solidFill>
              <a:uFill>
                <a:solidFill>
                  <a:srgbClr val="ffffff"/>
                </a:solidFill>
              </a:uFill>
              <a:latin typeface="Calibri"/>
            </a:endParaRPr>
          </a:p>
        </p:txBody>
      </p:sp>
      <p:sp>
        <p:nvSpPr>
          <p:cNvPr id="389" name="TextShape 2"/>
          <p:cNvSpPr txBox="1"/>
          <p:nvPr/>
        </p:nvSpPr>
        <p:spPr>
          <a:xfrm>
            <a:off x="6553080" y="6430680"/>
            <a:ext cx="2133360" cy="364680"/>
          </a:xfrm>
          <a:prstGeom prst="rect">
            <a:avLst/>
          </a:prstGeom>
          <a:noFill/>
          <a:ln>
            <a:noFill/>
          </a:ln>
        </p:spPr>
        <p:txBody>
          <a:bodyPr anchor="ctr"/>
          <a:p>
            <a:pPr algn="r">
              <a:lnSpc>
                <a:spcPct val="100000"/>
              </a:lnSpc>
            </a:pPr>
            <a:fld id="{C9B39AF1-5390-4598-BAB9-095E74A2CE0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90" name="Table 3"/>
          <p:cNvGraphicFramePr/>
          <p:nvPr/>
        </p:nvGraphicFramePr>
        <p:xfrm>
          <a:off x="457200" y="1774080"/>
          <a:ext cx="8229240" cy="274032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GR2 Documentation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30960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GR2.1 The overall SMS shall be documented to support effective planning. This documentation shall include:</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Service management scope statement (see GR3)</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Service management policy (see GR1)</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Service management plan and related plans (see GR4)</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GR2.2 Documented definitions of all service management processes (see PR1-PR14) shall be created and maintained. Each of these definitions shall at least cover or reference:</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Description of the goals of the process</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Description of the inputs, activities and outputs of the process</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Description of process-specific roles and responsibilities</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Description of interfaces to other processes</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Related process-specific policies as applicable</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Related process- and activity-specific procedures as required</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Documentation:</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Requirements according to FitSM-1</a:t>
            </a:r>
            <a:endParaRPr b="0" lang="en-US" sz="1800" spc="-1" strike="noStrike">
              <a:solidFill>
                <a:srgbClr val="000000"/>
              </a:solidFill>
              <a:uFill>
                <a:solidFill>
                  <a:srgbClr val="ffffff"/>
                </a:solidFill>
              </a:uFill>
              <a:latin typeface="Calibri"/>
            </a:endParaRPr>
          </a:p>
        </p:txBody>
      </p:sp>
      <p:sp>
        <p:nvSpPr>
          <p:cNvPr id="392" name="TextShape 2"/>
          <p:cNvSpPr txBox="1"/>
          <p:nvPr/>
        </p:nvSpPr>
        <p:spPr>
          <a:xfrm>
            <a:off x="6553080" y="6430680"/>
            <a:ext cx="2133360" cy="364680"/>
          </a:xfrm>
          <a:prstGeom prst="rect">
            <a:avLst/>
          </a:prstGeom>
          <a:noFill/>
          <a:ln>
            <a:noFill/>
          </a:ln>
        </p:spPr>
        <p:txBody>
          <a:bodyPr anchor="ctr"/>
          <a:p>
            <a:pPr algn="r">
              <a:lnSpc>
                <a:spcPct val="100000"/>
              </a:lnSpc>
            </a:pPr>
            <a:fld id="{B897E5B0-F455-4FCC-91F7-6E873FDA5F3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93" name="Table 3"/>
          <p:cNvGraphicFramePr/>
          <p:nvPr/>
        </p:nvGraphicFramePr>
        <p:xfrm>
          <a:off x="457200" y="1774080"/>
          <a:ext cx="8229240" cy="229284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GR2 Documentation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186372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GR2.3 The outputs of all service management processes (see PR1-PR14) shall be documented, and the execution of key activities of these processes recorded.</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GR2.4 Documentation shall be controlled, addressing the following activities as applicable:</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Creation and approval</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Communication and distribution</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Review</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Versioning and change tracking</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Documentation:</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Important terms &amp; concepts</a:t>
            </a:r>
            <a:endParaRPr b="0" lang="en-US" sz="1800" spc="-1" strike="noStrike">
              <a:solidFill>
                <a:srgbClr val="000000"/>
              </a:solidFill>
              <a:uFill>
                <a:solidFill>
                  <a:srgbClr val="ffffff"/>
                </a:solidFill>
              </a:uFill>
              <a:latin typeface="Calibri"/>
            </a:endParaRPr>
          </a:p>
        </p:txBody>
      </p:sp>
      <p:sp>
        <p:nvSpPr>
          <p:cNvPr id="395"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396" name="TextShape 3"/>
          <p:cNvSpPr txBox="1"/>
          <p:nvPr/>
        </p:nvSpPr>
        <p:spPr>
          <a:xfrm>
            <a:off x="6553080" y="6430680"/>
            <a:ext cx="2133360" cy="364680"/>
          </a:xfrm>
          <a:prstGeom prst="rect">
            <a:avLst/>
          </a:prstGeom>
          <a:noFill/>
          <a:ln>
            <a:noFill/>
          </a:ln>
        </p:spPr>
        <p:txBody>
          <a:bodyPr anchor="ctr"/>
          <a:p>
            <a:pPr algn="r">
              <a:lnSpc>
                <a:spcPct val="100000"/>
              </a:lnSpc>
            </a:pPr>
            <a:fld id="{B9FA49FA-2ADF-4E3F-9D35-CB1EF03450A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97" name="Table 4"/>
          <p:cNvGraphicFramePr/>
          <p:nvPr/>
        </p:nvGraphicFramePr>
        <p:xfrm>
          <a:off x="457200" y="1696680"/>
          <a:ext cx="8229240" cy="1760760"/>
        </p:xfrm>
        <a:graphic>
          <a:graphicData uri="http://schemas.openxmlformats.org/drawingml/2006/table">
            <a:tbl>
              <a:tblPr/>
              <a:tblGrid>
                <a:gridCol w="8229600"/>
              </a:tblGrid>
              <a:tr h="25524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505520">
                <a:tc>
                  <a:txBody>
                    <a:bodyPr lIns="68400" rIns="68400" tIns="0" bIns="0"/>
                    <a:p>
                      <a:pPr>
                        <a:lnSpc>
                          <a:spcPct val="100000"/>
                        </a:lnSpc>
                      </a:pPr>
                      <a:r>
                        <a:rPr b="0" lang="de-DE" sz="2000" spc="-1" strike="noStrike">
                          <a:solidFill>
                            <a:srgbClr val="000000"/>
                          </a:solidFill>
                          <a:uFill>
                            <a:solidFill>
                              <a:srgbClr val="ffffff"/>
                            </a:solidFill>
                          </a:uFill>
                          <a:latin typeface="Calibri"/>
                        </a:rPr>
                        <a:t>Document: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Information and its supporting medium</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Note: Examples of documents include policies, plans, process descriptions, procedures, SLAs, contract or records.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398" name="Table 5"/>
          <p:cNvGraphicFramePr/>
          <p:nvPr/>
        </p:nvGraphicFramePr>
        <p:xfrm>
          <a:off x="457200" y="3727080"/>
          <a:ext cx="8229240" cy="97128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94160">
                <a:tc>
                  <a:txBody>
                    <a:bodyPr lIns="68400" rIns="68400" tIns="0" bIns="0"/>
                    <a:p>
                      <a:pPr>
                        <a:lnSpc>
                          <a:spcPct val="100000"/>
                        </a:lnSpc>
                      </a:pPr>
                      <a:r>
                        <a:rPr b="0" lang="de-DE" sz="2000" spc="-1" strike="noStrike">
                          <a:solidFill>
                            <a:srgbClr val="000000"/>
                          </a:solidFill>
                          <a:uFill>
                            <a:solidFill>
                              <a:srgbClr val="ffffff"/>
                            </a:solidFill>
                          </a:uFill>
                          <a:latin typeface="Calibri"/>
                        </a:rPr>
                        <a:t>Record:</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Documentation of an event or the results of performing a </a:t>
                      </a:r>
                      <a:r>
                        <a:rPr b="0" i="1" lang="de-DE" sz="1800" spc="-1" strike="noStrike">
                          <a:solidFill>
                            <a:srgbClr val="000000"/>
                          </a:solidFill>
                          <a:uFill>
                            <a:solidFill>
                              <a:srgbClr val="ffffff"/>
                            </a:solidFill>
                          </a:uFill>
                          <a:latin typeface="Calibri"/>
                        </a:rPr>
                        <a:t>process</a:t>
                      </a:r>
                      <a:r>
                        <a:rPr b="0" lang="de-DE" sz="1800" spc="-1" strike="noStrike">
                          <a:solidFill>
                            <a:srgbClr val="000000"/>
                          </a:solidFill>
                          <a:uFill>
                            <a:solidFill>
                              <a:srgbClr val="ffffff"/>
                            </a:solidFill>
                          </a:uFill>
                          <a:latin typeface="Calibri"/>
                        </a:rPr>
                        <a:t> or </a:t>
                      </a:r>
                      <a:r>
                        <a:rPr b="0" i="1" lang="de-DE" sz="1800" spc="-1" strike="noStrike">
                          <a:solidFill>
                            <a:srgbClr val="000000"/>
                          </a:solidFill>
                          <a:uFill>
                            <a:solidFill>
                              <a:srgbClr val="ffffff"/>
                            </a:solidFill>
                          </a:uFill>
                          <a:latin typeface="Calibri"/>
                        </a:rPr>
                        <a:t>activity</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Documentation:</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Examples</a:t>
            </a:r>
            <a:endParaRPr b="0" lang="en-US" sz="1800" spc="-1" strike="noStrike">
              <a:solidFill>
                <a:srgbClr val="000000"/>
              </a:solidFill>
              <a:uFill>
                <a:solidFill>
                  <a:srgbClr val="ffffff"/>
                </a:solidFill>
              </a:uFill>
              <a:latin typeface="Calibri"/>
            </a:endParaRPr>
          </a:p>
        </p:txBody>
      </p:sp>
      <p:sp>
        <p:nvSpPr>
          <p:cNvPr id="400"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Examples of documents that are </a:t>
            </a:r>
            <a:r>
              <a:rPr b="1" lang="en-US" sz="2800" spc="-1" strike="noStrike">
                <a:solidFill>
                  <a:srgbClr val="000000"/>
                </a:solidFill>
                <a:uFill>
                  <a:solidFill>
                    <a:srgbClr val="ffffff"/>
                  </a:solidFill>
                </a:uFill>
                <a:latin typeface="Calibri"/>
              </a:rPr>
              <a:t>not</a:t>
            </a:r>
            <a:r>
              <a:rPr b="0" lang="en-US" sz="2800" spc="-1" strike="noStrike">
                <a:solidFill>
                  <a:srgbClr val="000000"/>
                </a:solidFill>
                <a:uFill>
                  <a:solidFill>
                    <a:srgbClr val="ffffff"/>
                  </a:solidFill>
                </a:uFill>
                <a:latin typeface="Calibri"/>
              </a:rPr>
              <a:t> records: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Policy</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Plan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Process description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Procedure definition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Agreement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Contract</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Examples of documents that </a:t>
            </a:r>
            <a:r>
              <a:rPr b="1" lang="en-US" sz="2800" spc="-1" strike="noStrike">
                <a:solidFill>
                  <a:srgbClr val="000000"/>
                </a:solidFill>
                <a:uFill>
                  <a:solidFill>
                    <a:srgbClr val="ffffff"/>
                  </a:solidFill>
                </a:uFill>
                <a:latin typeface="Calibri"/>
              </a:rPr>
              <a:t>are</a:t>
            </a:r>
            <a:r>
              <a:rPr b="0" lang="en-US" sz="2800" spc="-1" strike="noStrike">
                <a:solidFill>
                  <a:srgbClr val="000000"/>
                </a:solidFill>
                <a:uFill>
                  <a:solidFill>
                    <a:srgbClr val="ffffff"/>
                  </a:solidFill>
                </a:uFill>
                <a:latin typeface="Calibri"/>
              </a:rPr>
              <a:t> records: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Ticket (e.g. incident / service request / change ticket)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Training record</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Audit report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Meeting minutes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Visitor list / guestbook</a:t>
            </a:r>
            <a:endParaRPr b="0" lang="en-US" sz="2000" spc="-1" strike="noStrike">
              <a:solidFill>
                <a:srgbClr val="000000"/>
              </a:solidFill>
              <a:uFill>
                <a:solidFill>
                  <a:srgbClr val="ffffff"/>
                </a:solidFill>
              </a:uFill>
              <a:latin typeface="Calibri"/>
            </a:endParaRPr>
          </a:p>
        </p:txBody>
      </p:sp>
      <p:sp>
        <p:nvSpPr>
          <p:cNvPr id="401" name="TextShape 3"/>
          <p:cNvSpPr txBox="1"/>
          <p:nvPr/>
        </p:nvSpPr>
        <p:spPr>
          <a:xfrm>
            <a:off x="6553080" y="6430680"/>
            <a:ext cx="2133360" cy="364680"/>
          </a:xfrm>
          <a:prstGeom prst="rect">
            <a:avLst/>
          </a:prstGeom>
          <a:noFill/>
          <a:ln>
            <a:noFill/>
          </a:ln>
        </p:spPr>
        <p:txBody>
          <a:bodyPr anchor="ctr"/>
          <a:p>
            <a:pPr algn="r">
              <a:lnSpc>
                <a:spcPct val="100000"/>
              </a:lnSpc>
            </a:pPr>
            <a:fld id="{D7572AE7-F59C-402B-A3B2-C45D1B80F29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Defining the scope of service management</a:t>
            </a:r>
            <a:endParaRPr b="0" lang="en-US" sz="1800" spc="-1" strike="noStrike">
              <a:solidFill>
                <a:srgbClr val="000000"/>
              </a:solidFill>
              <a:uFill>
                <a:solidFill>
                  <a:srgbClr val="ffffff"/>
                </a:solidFill>
              </a:uFill>
              <a:latin typeface="Calibri"/>
            </a:endParaRPr>
          </a:p>
        </p:txBody>
      </p:sp>
      <p:sp>
        <p:nvSpPr>
          <p:cNvPr id="403" name="TextShape 2"/>
          <p:cNvSpPr txBox="1"/>
          <p:nvPr/>
        </p:nvSpPr>
        <p:spPr>
          <a:xfrm>
            <a:off x="6553080" y="6430680"/>
            <a:ext cx="2133360" cy="364680"/>
          </a:xfrm>
          <a:prstGeom prst="rect">
            <a:avLst/>
          </a:prstGeom>
          <a:noFill/>
          <a:ln>
            <a:noFill/>
          </a:ln>
        </p:spPr>
        <p:txBody>
          <a:bodyPr anchor="ctr"/>
          <a:p>
            <a:pPr algn="r">
              <a:lnSpc>
                <a:spcPct val="100000"/>
              </a:lnSpc>
            </a:pPr>
            <a:fld id="{8DD2AED4-59B5-40B3-A098-5BE65936B58C}"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404"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405"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406"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Why?</a:t>
            </a:r>
            <a:endParaRPr b="0" lang="de-DE" sz="1800" spc="-1" strike="noStrike">
              <a:solidFill>
                <a:srgbClr val="000000"/>
              </a:solidFill>
              <a:uFill>
                <a:solidFill>
                  <a:srgbClr val="ffffff"/>
                </a:solidFill>
              </a:uFill>
              <a:latin typeface="Arial"/>
            </a:endParaRPr>
          </a:p>
        </p:txBody>
      </p:sp>
      <p:sp>
        <p:nvSpPr>
          <p:cNvPr id="407" name="CustomShape 6"/>
          <p:cNvSpPr/>
          <p:nvPr/>
        </p:nvSpPr>
        <p:spPr>
          <a:xfrm>
            <a:off x="1445760" y="4448520"/>
            <a:ext cx="6232680" cy="91332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To agree and document the extent and boundaries of the SMS by clearly defining the service(s), organisation(s) and location(s) for which the SMS is valid</a:t>
            </a:r>
            <a:endParaRPr b="0" lang="de-DE" sz="1800" spc="-1" strike="noStrike">
              <a:solidFill>
                <a:srgbClr val="000000"/>
              </a:solidFill>
              <a:uFill>
                <a:solidFill>
                  <a:srgbClr val="ffffff"/>
                </a:solidFill>
              </a:uFill>
              <a:latin typeface="Arial"/>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Defining the scope of service management: Requirements according to FitSM-1</a:t>
            </a:r>
            <a:endParaRPr b="0" lang="en-US" sz="1800" spc="-1" strike="noStrike">
              <a:solidFill>
                <a:srgbClr val="000000"/>
              </a:solidFill>
              <a:uFill>
                <a:solidFill>
                  <a:srgbClr val="ffffff"/>
                </a:solidFill>
              </a:uFill>
              <a:latin typeface="Calibri"/>
            </a:endParaRPr>
          </a:p>
        </p:txBody>
      </p:sp>
      <p:sp>
        <p:nvSpPr>
          <p:cNvPr id="409" name="TextShape 2"/>
          <p:cNvSpPr txBox="1"/>
          <p:nvPr/>
        </p:nvSpPr>
        <p:spPr>
          <a:xfrm>
            <a:off x="457200" y="1696680"/>
            <a:ext cx="8229240" cy="4625640"/>
          </a:xfrm>
          <a:prstGeom prst="rect">
            <a:avLst/>
          </a:prstGeom>
          <a:noFill/>
          <a:ln>
            <a:noFill/>
          </a:ln>
        </p:spPr>
        <p:txBody>
          <a:bodyPr/>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The scope of the SMS may be limited to …</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certain services or service catalogues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certain technologies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certain (geographical) locations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certain organisations or parts of organisations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certain parts of a federation (in a federated environment)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service provision for specific (groups of) customers / users</a:t>
            </a:r>
            <a:endParaRPr b="0" lang="en-US" sz="2000" spc="-1" strike="noStrike">
              <a:solidFill>
                <a:srgbClr val="000000"/>
              </a:solidFill>
              <a:uFill>
                <a:solidFill>
                  <a:srgbClr val="ffffff"/>
                </a:solidFill>
              </a:uFill>
              <a:latin typeface="Calibri"/>
            </a:endParaRPr>
          </a:p>
        </p:txBody>
      </p:sp>
      <p:sp>
        <p:nvSpPr>
          <p:cNvPr id="410" name="TextShape 3"/>
          <p:cNvSpPr txBox="1"/>
          <p:nvPr/>
        </p:nvSpPr>
        <p:spPr>
          <a:xfrm>
            <a:off x="6553080" y="6430680"/>
            <a:ext cx="2133360" cy="364680"/>
          </a:xfrm>
          <a:prstGeom prst="rect">
            <a:avLst/>
          </a:prstGeom>
          <a:noFill/>
          <a:ln>
            <a:noFill/>
          </a:ln>
        </p:spPr>
        <p:txBody>
          <a:bodyPr anchor="ctr"/>
          <a:p>
            <a:pPr algn="r">
              <a:lnSpc>
                <a:spcPct val="100000"/>
              </a:lnSpc>
            </a:pPr>
            <a:fld id="{EACA5315-E666-4E99-A657-59EA57FFEAD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411" name="Table 4"/>
          <p:cNvGraphicFramePr/>
          <p:nvPr/>
        </p:nvGraphicFramePr>
        <p:xfrm>
          <a:off x="457200" y="1774080"/>
          <a:ext cx="8229240" cy="78804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GR3 Defining The Scope Of Service Management</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358920">
                <a:tc>
                  <a:txBody>
                    <a:bodyPr lIns="68400" rIns="6840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GR3.1 The scope of the SMS shall be defined and a scope statement created.</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Defining the scope of service management: Examples of scope statements</a:t>
            </a:r>
            <a:endParaRPr b="0" lang="en-US" sz="1800" spc="-1" strike="noStrike">
              <a:solidFill>
                <a:srgbClr val="000000"/>
              </a:solidFill>
              <a:uFill>
                <a:solidFill>
                  <a:srgbClr val="ffffff"/>
                </a:solidFill>
              </a:uFill>
              <a:latin typeface="Calibri"/>
            </a:endParaRPr>
          </a:p>
        </p:txBody>
      </p:sp>
      <p:sp>
        <p:nvSpPr>
          <p:cNvPr id="413"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Generic scope statement:</a:t>
            </a:r>
            <a:endParaRPr b="0" lang="en-US" sz="2800" spc="-1" strike="noStrike">
              <a:solidFill>
                <a:srgbClr val="000000"/>
              </a:solidFill>
              <a:uFill>
                <a:solidFill>
                  <a:srgbClr val="ffffff"/>
                </a:solidFill>
              </a:uFill>
              <a:latin typeface="Calibri"/>
            </a:endParaRPr>
          </a:p>
          <a:p>
            <a:r>
              <a:rPr b="0" i="1" lang="en-US" sz="2400" spc="-1" strike="noStrike">
                <a:solidFill>
                  <a:srgbClr val="000000"/>
                </a:solidFill>
                <a:uFill>
                  <a:solidFill>
                    <a:srgbClr val="ffffff"/>
                  </a:solidFill>
                </a:uFill>
                <a:latin typeface="Calibri"/>
              </a:rPr>
              <a:t>The SMS of [name of the service provider or federation] that delivers [technology] [service(s)] from [service provider location(s)] to [customer(s)] at [customer(s’) location(s)]</a:t>
            </a: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Example:</a:t>
            </a:r>
            <a:endParaRPr b="0" lang="en-US" sz="2800" spc="-1" strike="noStrike">
              <a:solidFill>
                <a:srgbClr val="000000"/>
              </a:solidFill>
              <a:uFill>
                <a:solidFill>
                  <a:srgbClr val="ffffff"/>
                </a:solidFill>
              </a:uFill>
              <a:latin typeface="Calibri"/>
            </a:endParaRPr>
          </a:p>
          <a:p>
            <a:r>
              <a:rPr b="0" i="1" lang="en-US" sz="2400" spc="-1" strike="noStrike">
                <a:solidFill>
                  <a:srgbClr val="000000"/>
                </a:solidFill>
                <a:uFill>
                  <a:solidFill>
                    <a:srgbClr val="ffffff"/>
                  </a:solidFill>
                </a:uFill>
                <a:latin typeface="Calibri"/>
              </a:rPr>
              <a:t>The SMS of the ACME IT service unit that delivers Microsoft Windows-based desktop and communication services from their data center site in Amsterdam to all ACME business units at locations in The Netherlands</a:t>
            </a:r>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p:txBody>
      </p:sp>
      <p:sp>
        <p:nvSpPr>
          <p:cNvPr id="414" name="TextShape 3"/>
          <p:cNvSpPr txBox="1"/>
          <p:nvPr/>
        </p:nvSpPr>
        <p:spPr>
          <a:xfrm>
            <a:off x="6553080" y="6430680"/>
            <a:ext cx="2133360" cy="364680"/>
          </a:xfrm>
          <a:prstGeom prst="rect">
            <a:avLst/>
          </a:prstGeom>
          <a:noFill/>
          <a:ln>
            <a:noFill/>
          </a:ln>
        </p:spPr>
        <p:txBody>
          <a:bodyPr anchor="ctr"/>
          <a:p>
            <a:pPr algn="r">
              <a:lnSpc>
                <a:spcPct val="100000"/>
              </a:lnSpc>
            </a:pPr>
            <a:fld id="{33D1FDF0-9FC8-4B2E-93F7-8866594A995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5"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The PDCA cycle applied to the SMS</a:t>
            </a:r>
            <a:endParaRPr b="0" lang="en-US" sz="1800" spc="-1" strike="noStrike">
              <a:solidFill>
                <a:srgbClr val="000000"/>
              </a:solidFill>
              <a:uFill>
                <a:solidFill>
                  <a:srgbClr val="ffffff"/>
                </a:solidFill>
              </a:uFill>
              <a:latin typeface="Calibri"/>
            </a:endParaRPr>
          </a:p>
        </p:txBody>
      </p:sp>
      <p:sp>
        <p:nvSpPr>
          <p:cNvPr id="416" name="TextShape 2"/>
          <p:cNvSpPr txBox="1"/>
          <p:nvPr/>
        </p:nvSpPr>
        <p:spPr>
          <a:xfrm>
            <a:off x="6553080" y="6430680"/>
            <a:ext cx="2133360" cy="364680"/>
          </a:xfrm>
          <a:prstGeom prst="rect">
            <a:avLst/>
          </a:prstGeom>
          <a:noFill/>
          <a:ln>
            <a:noFill/>
          </a:ln>
        </p:spPr>
        <p:txBody>
          <a:bodyPr anchor="ctr"/>
          <a:p>
            <a:pPr algn="r">
              <a:lnSpc>
                <a:spcPct val="100000"/>
              </a:lnSpc>
            </a:pPr>
            <a:fld id="{AAC1FB1F-FE9D-49F3-8B4F-2B1A3B099C62}"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417"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418"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419"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Why?</a:t>
            </a:r>
            <a:endParaRPr b="0" lang="de-DE" sz="1800" spc="-1" strike="noStrike">
              <a:solidFill>
                <a:srgbClr val="000000"/>
              </a:solidFill>
              <a:uFill>
                <a:solidFill>
                  <a:srgbClr val="ffffff"/>
                </a:solidFill>
              </a:uFill>
              <a:latin typeface="Arial"/>
            </a:endParaRPr>
          </a:p>
        </p:txBody>
      </p:sp>
      <p:sp>
        <p:nvSpPr>
          <p:cNvPr id="420" name="CustomShape 6"/>
          <p:cNvSpPr/>
          <p:nvPr/>
        </p:nvSpPr>
        <p:spPr>
          <a:xfrm>
            <a:off x="1445760" y="4448520"/>
            <a:ext cx="6232680" cy="63900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To ensure that the SMS as a whole is solidly planned, implemented, monitored and continually improved</a:t>
            </a:r>
            <a:endParaRPr b="0" lang="de-DE" sz="1800" spc="-1" strike="noStrike">
              <a:solidFill>
                <a:srgbClr val="000000"/>
              </a:solidFill>
              <a:uFill>
                <a:solidFill>
                  <a:srgbClr val="ffffff"/>
                </a:solidFill>
              </a:uFill>
              <a:latin typeface="Arial"/>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Plan-Do-Check-Act Cycle (PDCA)</a:t>
            </a:r>
            <a:endParaRPr b="0" lang="en-US" sz="1800" spc="-1" strike="noStrike">
              <a:solidFill>
                <a:srgbClr val="000000"/>
              </a:solidFill>
              <a:uFill>
                <a:solidFill>
                  <a:srgbClr val="ffffff"/>
                </a:solidFill>
              </a:uFill>
              <a:latin typeface="Calibri"/>
            </a:endParaRPr>
          </a:p>
        </p:txBody>
      </p:sp>
      <p:sp>
        <p:nvSpPr>
          <p:cNvPr id="422" name="TextShape 2"/>
          <p:cNvSpPr txBox="1"/>
          <p:nvPr/>
        </p:nvSpPr>
        <p:spPr>
          <a:xfrm>
            <a:off x="6553080" y="6430680"/>
            <a:ext cx="2133360" cy="364680"/>
          </a:xfrm>
          <a:prstGeom prst="rect">
            <a:avLst/>
          </a:prstGeom>
          <a:noFill/>
          <a:ln>
            <a:noFill/>
          </a:ln>
        </p:spPr>
        <p:txBody>
          <a:bodyPr anchor="ctr"/>
          <a:p>
            <a:pPr algn="r">
              <a:lnSpc>
                <a:spcPct val="100000"/>
              </a:lnSpc>
            </a:pPr>
            <a:fld id="{8728F42A-3AB6-4132-8480-8B8D169C7CA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423" name="CustomShape 3"/>
          <p:cNvSpPr/>
          <p:nvPr/>
        </p:nvSpPr>
        <p:spPr>
          <a:xfrm>
            <a:off x="2646360" y="2102040"/>
            <a:ext cx="1767600" cy="1749960"/>
          </a:xfrm>
          <a:prstGeom prst="ellipse">
            <a:avLst/>
          </a:prstGeom>
          <a:ln>
            <a:round/>
          </a:ln>
        </p:spPr>
        <p:style>
          <a:lnRef idx="2">
            <a:schemeClr val="accent1">
              <a:shade val="50000"/>
            </a:schemeClr>
          </a:lnRef>
          <a:fillRef idx="1">
            <a:schemeClr val="accent1"/>
          </a:fillRef>
          <a:effectRef idx="0">
            <a:schemeClr val="accent1"/>
          </a:effectRef>
          <a:fontRef idx="minor"/>
        </p:style>
      </p:sp>
      <p:sp>
        <p:nvSpPr>
          <p:cNvPr id="424" name="Line 4"/>
          <p:cNvSpPr/>
          <p:nvPr/>
        </p:nvSpPr>
        <p:spPr>
          <a:xfrm flipV="1">
            <a:off x="743040" y="3324960"/>
            <a:ext cx="5696280" cy="1065960"/>
          </a:xfrm>
          <a:prstGeom prst="line">
            <a:avLst/>
          </a:prstGeom>
          <a:ln w="12600">
            <a:solidFill>
              <a:schemeClr val="tx1"/>
            </a:solidFill>
            <a:round/>
          </a:ln>
        </p:spPr>
        <p:style>
          <a:lnRef idx="0"/>
          <a:fillRef idx="0"/>
          <a:effectRef idx="0"/>
          <a:fontRef idx="minor"/>
        </p:style>
      </p:sp>
      <p:sp>
        <p:nvSpPr>
          <p:cNvPr id="425" name="CustomShape 5"/>
          <p:cNvSpPr/>
          <p:nvPr/>
        </p:nvSpPr>
        <p:spPr>
          <a:xfrm rot="20880000">
            <a:off x="2465640" y="3542760"/>
            <a:ext cx="1005480" cy="424800"/>
          </a:xfrm>
          <a:prstGeom prst="rtTriangle">
            <a:avLst/>
          </a:prstGeom>
          <a:solidFill>
            <a:srgbClr val="000000"/>
          </a:solidFill>
          <a:ln w="12600">
            <a:solidFill>
              <a:schemeClr val="tx1"/>
            </a:solidFill>
            <a:miter/>
          </a:ln>
        </p:spPr>
        <p:style>
          <a:lnRef idx="0"/>
          <a:fillRef idx="0"/>
          <a:effectRef idx="0"/>
          <a:fontRef idx="minor"/>
        </p:style>
      </p:sp>
      <p:sp>
        <p:nvSpPr>
          <p:cNvPr id="426" name="Line 6"/>
          <p:cNvSpPr/>
          <p:nvPr/>
        </p:nvSpPr>
        <p:spPr>
          <a:xfrm flipH="1" flipV="1">
            <a:off x="3003480" y="2286000"/>
            <a:ext cx="1097280" cy="1391760"/>
          </a:xfrm>
          <a:prstGeom prst="line">
            <a:avLst/>
          </a:prstGeom>
          <a:ln w="12600">
            <a:solidFill>
              <a:schemeClr val="tx1"/>
            </a:solidFill>
            <a:round/>
          </a:ln>
        </p:spPr>
        <p:style>
          <a:lnRef idx="0"/>
          <a:fillRef idx="0"/>
          <a:effectRef idx="0"/>
          <a:fontRef idx="minor"/>
        </p:style>
      </p:sp>
      <p:sp>
        <p:nvSpPr>
          <p:cNvPr id="427" name="Line 7"/>
          <p:cNvSpPr/>
          <p:nvPr/>
        </p:nvSpPr>
        <p:spPr>
          <a:xfrm flipH="1">
            <a:off x="2826000" y="2444400"/>
            <a:ext cx="1417680" cy="1079280"/>
          </a:xfrm>
          <a:prstGeom prst="line">
            <a:avLst/>
          </a:prstGeom>
          <a:ln w="12600">
            <a:solidFill>
              <a:schemeClr val="tx1"/>
            </a:solidFill>
            <a:round/>
          </a:ln>
        </p:spPr>
        <p:style>
          <a:lnRef idx="0"/>
          <a:fillRef idx="0"/>
          <a:effectRef idx="0"/>
          <a:fontRef idx="minor"/>
        </p:style>
      </p:sp>
      <p:sp>
        <p:nvSpPr>
          <p:cNvPr id="428" name="CustomShape 8"/>
          <p:cNvSpPr/>
          <p:nvPr/>
        </p:nvSpPr>
        <p:spPr>
          <a:xfrm rot="11220000">
            <a:off x="3175920" y="3387600"/>
            <a:ext cx="614880" cy="365760"/>
          </a:xfrm>
          <a:prstGeom prst="rect">
            <a:avLst/>
          </a:prstGeom>
          <a:noFill/>
          <a:ln w="12600">
            <a:noFill/>
          </a:ln>
        </p:spPr>
        <p:style>
          <a:lnRef idx="0"/>
          <a:fillRef idx="0"/>
          <a:effectRef idx="0"/>
          <a:fontRef idx="minor"/>
        </p:style>
        <p:txBody>
          <a:bodyPr wrap="none" lIns="0" rIns="40680" tIns="0" bIns="0" anchorCtr="1"/>
          <a:p>
            <a:pPr marL="40320">
              <a:lnSpc>
                <a:spcPct val="100000"/>
              </a:lnSpc>
            </a:pPr>
            <a:r>
              <a:rPr b="0" lang="de-DE" sz="2400" spc="-1" strike="noStrike">
                <a:solidFill>
                  <a:srgbClr val="ffffff"/>
                </a:solidFill>
                <a:uFill>
                  <a:solidFill>
                    <a:srgbClr val="ffffff"/>
                  </a:solidFill>
                </a:uFill>
                <a:latin typeface="Calibri"/>
              </a:rPr>
              <a:t>Plan</a:t>
            </a:r>
            <a:endParaRPr b="0" lang="de-DE" sz="1800" spc="-1" strike="noStrike">
              <a:solidFill>
                <a:srgbClr val="000000"/>
              </a:solidFill>
              <a:uFill>
                <a:solidFill>
                  <a:srgbClr val="ffffff"/>
                </a:solidFill>
              </a:uFill>
              <a:latin typeface="Arial"/>
            </a:endParaRPr>
          </a:p>
        </p:txBody>
      </p:sp>
      <p:sp>
        <p:nvSpPr>
          <p:cNvPr id="429" name="CustomShape 9"/>
          <p:cNvSpPr/>
          <p:nvPr/>
        </p:nvSpPr>
        <p:spPr>
          <a:xfrm rot="16686000">
            <a:off x="2736360" y="2724480"/>
            <a:ext cx="490320" cy="365760"/>
          </a:xfrm>
          <a:prstGeom prst="rect">
            <a:avLst/>
          </a:prstGeom>
          <a:noFill/>
          <a:ln w="12600">
            <a:noFill/>
          </a:ln>
        </p:spPr>
        <p:style>
          <a:lnRef idx="0"/>
          <a:fillRef idx="0"/>
          <a:effectRef idx="0"/>
          <a:fontRef idx="minor"/>
        </p:style>
        <p:txBody>
          <a:bodyPr wrap="none" lIns="0" rIns="40680" tIns="0" bIns="0" anchorCtr="1"/>
          <a:p>
            <a:pPr marL="40320">
              <a:lnSpc>
                <a:spcPct val="100000"/>
              </a:lnSpc>
            </a:pPr>
            <a:r>
              <a:rPr b="0" lang="de-DE" sz="2400" spc="-1" strike="noStrike">
                <a:solidFill>
                  <a:srgbClr val="ffffff"/>
                </a:solidFill>
                <a:uFill>
                  <a:solidFill>
                    <a:srgbClr val="ffffff"/>
                  </a:solidFill>
                </a:uFill>
                <a:latin typeface="Calibri"/>
              </a:rPr>
              <a:t>Act</a:t>
            </a:r>
            <a:endParaRPr b="0" lang="de-DE" sz="1800" spc="-1" strike="noStrike">
              <a:solidFill>
                <a:srgbClr val="000000"/>
              </a:solidFill>
              <a:uFill>
                <a:solidFill>
                  <a:srgbClr val="ffffff"/>
                </a:solidFill>
              </a:uFill>
              <a:latin typeface="Arial"/>
            </a:endParaRPr>
          </a:p>
        </p:txBody>
      </p:sp>
      <p:sp>
        <p:nvSpPr>
          <p:cNvPr id="430" name="CustomShape 10"/>
          <p:cNvSpPr/>
          <p:nvPr/>
        </p:nvSpPr>
        <p:spPr>
          <a:xfrm rot="6010800">
            <a:off x="3886920" y="2905560"/>
            <a:ext cx="428760" cy="366120"/>
          </a:xfrm>
          <a:prstGeom prst="rect">
            <a:avLst/>
          </a:prstGeom>
          <a:noFill/>
          <a:ln w="12600">
            <a:noFill/>
          </a:ln>
        </p:spPr>
        <p:style>
          <a:lnRef idx="0"/>
          <a:fillRef idx="0"/>
          <a:effectRef idx="0"/>
          <a:fontRef idx="minor"/>
        </p:style>
        <p:txBody>
          <a:bodyPr wrap="none" lIns="0" rIns="40680" tIns="0" bIns="0" anchorCtr="1"/>
          <a:p>
            <a:pPr marL="40320">
              <a:lnSpc>
                <a:spcPct val="100000"/>
              </a:lnSpc>
            </a:pPr>
            <a:r>
              <a:rPr b="0" lang="de-DE" sz="2400" spc="-1" strike="noStrike">
                <a:solidFill>
                  <a:srgbClr val="ffffff"/>
                </a:solidFill>
                <a:uFill>
                  <a:solidFill>
                    <a:srgbClr val="ffffff"/>
                  </a:solidFill>
                </a:uFill>
                <a:latin typeface="Calibri"/>
              </a:rPr>
              <a:t>Do</a:t>
            </a:r>
            <a:endParaRPr b="0" lang="de-DE" sz="1800" spc="-1" strike="noStrike">
              <a:solidFill>
                <a:srgbClr val="000000"/>
              </a:solidFill>
              <a:uFill>
                <a:solidFill>
                  <a:srgbClr val="ffffff"/>
                </a:solidFill>
              </a:uFill>
              <a:latin typeface="Arial"/>
            </a:endParaRPr>
          </a:p>
        </p:txBody>
      </p:sp>
      <p:sp>
        <p:nvSpPr>
          <p:cNvPr id="431" name="Line 11"/>
          <p:cNvSpPr/>
          <p:nvPr/>
        </p:nvSpPr>
        <p:spPr>
          <a:xfrm>
            <a:off x="735480" y="4396680"/>
            <a:ext cx="7409160" cy="1080"/>
          </a:xfrm>
          <a:prstGeom prst="line">
            <a:avLst/>
          </a:prstGeom>
          <a:ln w="12600">
            <a:solidFill>
              <a:schemeClr val="tx1"/>
            </a:solidFill>
            <a:round/>
            <a:tailEnd len="med" type="triangle" w="med"/>
          </a:ln>
        </p:spPr>
        <p:style>
          <a:lnRef idx="0"/>
          <a:fillRef idx="0"/>
          <a:effectRef idx="0"/>
          <a:fontRef idx="minor"/>
        </p:style>
      </p:sp>
      <p:sp>
        <p:nvSpPr>
          <p:cNvPr id="432" name="CustomShape 12"/>
          <p:cNvSpPr/>
          <p:nvPr/>
        </p:nvSpPr>
        <p:spPr>
          <a:xfrm rot="16200000">
            <a:off x="187920" y="3147120"/>
            <a:ext cx="810000" cy="274320"/>
          </a:xfrm>
          <a:prstGeom prst="rect">
            <a:avLst/>
          </a:prstGeom>
          <a:noFill/>
          <a:ln w="12600">
            <a:noFill/>
          </a:ln>
        </p:spPr>
        <p:style>
          <a:lnRef idx="0"/>
          <a:fillRef idx="0"/>
          <a:effectRef idx="0"/>
          <a:fontRef idx="minor"/>
        </p:style>
        <p:txBody>
          <a:bodyPr wrap="none" lIns="0" rIns="0" tIns="0" bIns="0"/>
          <a:p>
            <a:pPr>
              <a:lnSpc>
                <a:spcPct val="100000"/>
              </a:lnSpc>
            </a:pPr>
            <a:r>
              <a:rPr b="0" lang="de-DE" sz="1800" spc="-1" strike="noStrike">
                <a:solidFill>
                  <a:srgbClr val="000000"/>
                </a:solidFill>
                <a:uFill>
                  <a:solidFill>
                    <a:srgbClr val="ffffff"/>
                  </a:solidFill>
                </a:uFill>
                <a:latin typeface="Calibri"/>
              </a:rPr>
              <a:t>Maturity</a:t>
            </a:r>
            <a:endParaRPr b="0" lang="de-DE" sz="1800" spc="-1" strike="noStrike">
              <a:solidFill>
                <a:srgbClr val="000000"/>
              </a:solidFill>
              <a:uFill>
                <a:solidFill>
                  <a:srgbClr val="ffffff"/>
                </a:solidFill>
              </a:uFill>
              <a:latin typeface="Arial"/>
            </a:endParaRPr>
          </a:p>
        </p:txBody>
      </p:sp>
      <p:sp>
        <p:nvSpPr>
          <p:cNvPr id="433" name="CustomShape 13"/>
          <p:cNvSpPr/>
          <p:nvPr/>
        </p:nvSpPr>
        <p:spPr>
          <a:xfrm>
            <a:off x="5093280" y="2673360"/>
            <a:ext cx="660600" cy="428400"/>
          </a:xfrm>
          <a:prstGeom prst="rightArrow">
            <a:avLst>
              <a:gd name="adj1" fmla="val 57648"/>
              <a:gd name="adj2" fmla="val 69168"/>
            </a:avLst>
          </a:prstGeom>
          <a:ln>
            <a:round/>
          </a:ln>
        </p:spPr>
        <p:style>
          <a:lnRef idx="2">
            <a:schemeClr val="accent1"/>
          </a:lnRef>
          <a:fillRef idx="1">
            <a:schemeClr val="lt1"/>
          </a:fillRef>
          <a:effectRef idx="0">
            <a:schemeClr val="accent1"/>
          </a:effectRef>
          <a:fontRef idx="minor"/>
        </p:style>
      </p:sp>
      <p:sp>
        <p:nvSpPr>
          <p:cNvPr id="434" name="Line 14"/>
          <p:cNvSpPr/>
          <p:nvPr/>
        </p:nvSpPr>
        <p:spPr>
          <a:xfrm flipV="1">
            <a:off x="735480" y="2096280"/>
            <a:ext cx="1080" cy="2302560"/>
          </a:xfrm>
          <a:prstGeom prst="line">
            <a:avLst/>
          </a:prstGeom>
          <a:ln w="12600">
            <a:solidFill>
              <a:schemeClr val="tx1"/>
            </a:solidFill>
            <a:round/>
            <a:tailEnd len="med" type="triangle" w="med"/>
          </a:ln>
        </p:spPr>
        <p:style>
          <a:lnRef idx="0"/>
          <a:fillRef idx="0"/>
          <a:effectRef idx="0"/>
          <a:fontRef idx="minor"/>
        </p:style>
      </p:sp>
      <p:sp>
        <p:nvSpPr>
          <p:cNvPr id="435" name="CustomShape 15"/>
          <p:cNvSpPr/>
          <p:nvPr/>
        </p:nvSpPr>
        <p:spPr>
          <a:xfrm rot="445800">
            <a:off x="3222360" y="2227320"/>
            <a:ext cx="825840" cy="366480"/>
          </a:xfrm>
          <a:prstGeom prst="rect">
            <a:avLst/>
          </a:prstGeom>
          <a:noFill/>
          <a:ln w="12600">
            <a:noFill/>
          </a:ln>
        </p:spPr>
        <p:style>
          <a:lnRef idx="0"/>
          <a:fillRef idx="0"/>
          <a:effectRef idx="0"/>
          <a:fontRef idx="minor"/>
        </p:style>
        <p:txBody>
          <a:bodyPr wrap="none" lIns="0" rIns="40680" tIns="0" bIns="0" anchorCtr="1"/>
          <a:p>
            <a:pPr marL="40320">
              <a:lnSpc>
                <a:spcPct val="100000"/>
              </a:lnSpc>
            </a:pPr>
            <a:r>
              <a:rPr b="0" lang="de-DE" sz="2400" spc="-1" strike="noStrike">
                <a:solidFill>
                  <a:srgbClr val="ffffff"/>
                </a:solidFill>
                <a:uFill>
                  <a:solidFill>
                    <a:srgbClr val="ffffff"/>
                  </a:solidFill>
                </a:uFill>
                <a:latin typeface="Calibri"/>
              </a:rPr>
              <a:t>Check</a:t>
            </a:r>
            <a:endParaRPr b="0" lang="de-DE" sz="1800" spc="-1" strike="noStrike">
              <a:solidFill>
                <a:srgbClr val="000000"/>
              </a:solidFill>
              <a:uFill>
                <a:solidFill>
                  <a:srgbClr val="ffffff"/>
                </a:solidFill>
              </a:uFill>
              <a:latin typeface="Arial"/>
            </a:endParaRPr>
          </a:p>
        </p:txBody>
      </p:sp>
      <p:sp>
        <p:nvSpPr>
          <p:cNvPr id="436" name="CustomShape 16"/>
          <p:cNvSpPr/>
          <p:nvPr/>
        </p:nvSpPr>
        <p:spPr>
          <a:xfrm>
            <a:off x="4260960" y="4472640"/>
            <a:ext cx="461160" cy="274680"/>
          </a:xfrm>
          <a:prstGeom prst="rect">
            <a:avLst/>
          </a:prstGeom>
          <a:noFill/>
          <a:ln w="12600">
            <a:noFill/>
          </a:ln>
        </p:spPr>
        <p:style>
          <a:lnRef idx="0"/>
          <a:fillRef idx="0"/>
          <a:effectRef idx="0"/>
          <a:fontRef idx="minor"/>
        </p:style>
        <p:txBody>
          <a:bodyPr wrap="none" lIns="0" rIns="0" tIns="0" bIns="0"/>
          <a:p>
            <a:pPr>
              <a:lnSpc>
                <a:spcPct val="100000"/>
              </a:lnSpc>
            </a:pPr>
            <a:r>
              <a:rPr b="0" lang="de-DE" sz="1800" spc="-1" strike="noStrike">
                <a:solidFill>
                  <a:srgbClr val="000000"/>
                </a:solidFill>
                <a:uFill>
                  <a:solidFill>
                    <a:srgbClr val="ffffff"/>
                  </a:solidFill>
                </a:uFill>
                <a:latin typeface="Calibri"/>
              </a:rPr>
              <a:t>Time</a:t>
            </a:r>
            <a:endParaRPr b="0" lang="de-DE" sz="1800" spc="-1" strike="noStrike">
              <a:solidFill>
                <a:srgbClr val="000000"/>
              </a:solidFill>
              <a:uFill>
                <a:solidFill>
                  <a:srgbClr val="ffffff"/>
                </a:solidFill>
              </a:uFill>
              <a:latin typeface="Arial"/>
            </a:endParaRPr>
          </a:p>
        </p:txBody>
      </p:sp>
      <p:sp>
        <p:nvSpPr>
          <p:cNvPr id="437" name="TextShape 17"/>
          <p:cNvSpPr txBox="1"/>
          <p:nvPr/>
        </p:nvSpPr>
        <p:spPr>
          <a:xfrm>
            <a:off x="455760" y="4828680"/>
            <a:ext cx="8401320" cy="1391400"/>
          </a:xfrm>
          <a:prstGeom prst="rect">
            <a:avLst/>
          </a:prstGeom>
          <a:noFill/>
          <a:ln>
            <a:noFill/>
          </a:ln>
        </p:spPr>
        <p:txBody>
          <a:bodyPr rIns="117000"/>
          <a:p>
            <a:pPr marL="268920" indent="-240840">
              <a:lnSpc>
                <a:spcPct val="90000"/>
              </a:lnSpc>
              <a:buClr>
                <a:srgbClr val="000000"/>
              </a:buClr>
              <a:buFont typeface="Arial"/>
              <a:buChar char="•"/>
            </a:pPr>
            <a:r>
              <a:rPr b="0" lang="en-US" sz="2000" spc="-1" strike="noStrike">
                <a:solidFill>
                  <a:srgbClr val="000000"/>
                </a:solidFill>
                <a:uFill>
                  <a:solidFill>
                    <a:srgbClr val="ffffff"/>
                  </a:solidFill>
                </a:uFill>
                <a:latin typeface="Calibri"/>
                <a:ea typeface="ＭＳ Ｐゴシック"/>
              </a:rPr>
              <a:t>Quality management approach according to W. E. Deming</a:t>
            </a:r>
            <a:endParaRPr b="0" lang="en-US" sz="2800" spc="-1" strike="noStrike">
              <a:solidFill>
                <a:srgbClr val="000000"/>
              </a:solidFill>
              <a:uFill>
                <a:solidFill>
                  <a:srgbClr val="ffffff"/>
                </a:solidFill>
              </a:uFill>
              <a:latin typeface="Calibri"/>
            </a:endParaRPr>
          </a:p>
          <a:p>
            <a:pPr marL="268920" indent="-240840">
              <a:lnSpc>
                <a:spcPct val="90000"/>
              </a:lnSpc>
              <a:buClr>
                <a:srgbClr val="000000"/>
              </a:buClr>
              <a:buFont typeface="Arial"/>
              <a:buChar char="•"/>
            </a:pPr>
            <a:r>
              <a:rPr b="0" lang="en-US" sz="2000" spc="-1" strike="noStrike">
                <a:solidFill>
                  <a:srgbClr val="000000"/>
                </a:solidFill>
                <a:uFill>
                  <a:solidFill>
                    <a:srgbClr val="ffffff"/>
                  </a:solidFill>
                </a:uFill>
                <a:latin typeface="Calibri"/>
                <a:ea typeface="ＭＳ Ｐゴシック"/>
              </a:rPr>
              <a:t>Cyclical optimization of quality leads to continual improvement</a:t>
            </a:r>
            <a:endParaRPr b="0" lang="en-US" sz="2800" spc="-1" strike="noStrike">
              <a:solidFill>
                <a:srgbClr val="000000"/>
              </a:solidFill>
              <a:uFill>
                <a:solidFill>
                  <a:srgbClr val="ffffff"/>
                </a:solidFill>
              </a:uFill>
              <a:latin typeface="Calibri"/>
            </a:endParaRPr>
          </a:p>
          <a:p>
            <a:pPr marL="268920" indent="-240840">
              <a:lnSpc>
                <a:spcPct val="90000"/>
              </a:lnSpc>
              <a:buClr>
                <a:srgbClr val="000000"/>
              </a:buClr>
              <a:buFont typeface="Arial"/>
              <a:buChar char="•"/>
            </a:pPr>
            <a:r>
              <a:rPr b="0" lang="en-US" sz="2000" spc="-1" strike="noStrike">
                <a:solidFill>
                  <a:srgbClr val="000000"/>
                </a:solidFill>
                <a:uFill>
                  <a:solidFill>
                    <a:srgbClr val="ffffff"/>
                  </a:solidFill>
                </a:uFill>
                <a:latin typeface="Calibri"/>
                <a:ea typeface="ＭＳ Ｐゴシック"/>
              </a:rPr>
              <a:t>Plan-Do-Check-Act can be applied to the whole service management system</a:t>
            </a:r>
            <a:endParaRPr b="0" lang="en-US" sz="2800" spc="-1" strike="noStrike">
              <a:solidFill>
                <a:srgbClr val="000000"/>
              </a:solidFill>
              <a:uFill>
                <a:solidFill>
                  <a:srgbClr val="ffffff"/>
                </a:solidFill>
              </a:uFill>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FitSM qualification program</a:t>
            </a:r>
            <a:endParaRPr b="0" lang="en-US" sz="1800" spc="-1" strike="noStrike">
              <a:solidFill>
                <a:srgbClr val="000000"/>
              </a:solidFill>
              <a:uFill>
                <a:solidFill>
                  <a:srgbClr val="ffffff"/>
                </a:solidFill>
              </a:uFill>
              <a:latin typeface="Calibri"/>
            </a:endParaRPr>
          </a:p>
        </p:txBody>
      </p:sp>
      <p:sp>
        <p:nvSpPr>
          <p:cNvPr id="155" name="TextShape 2"/>
          <p:cNvSpPr txBox="1"/>
          <p:nvPr/>
        </p:nvSpPr>
        <p:spPr>
          <a:xfrm>
            <a:off x="6553080" y="6430680"/>
            <a:ext cx="2133360" cy="364680"/>
          </a:xfrm>
          <a:prstGeom prst="rect">
            <a:avLst/>
          </a:prstGeom>
          <a:noFill/>
          <a:ln>
            <a:noFill/>
          </a:ln>
        </p:spPr>
        <p:txBody>
          <a:bodyPr anchor="ctr"/>
          <a:p>
            <a:pPr algn="r">
              <a:lnSpc>
                <a:spcPct val="100000"/>
              </a:lnSpc>
            </a:pPr>
            <a:fld id="{1E7BC559-420C-45A3-8114-B1F6A4866D1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156" name="Table 3"/>
          <p:cNvGraphicFramePr/>
          <p:nvPr/>
        </p:nvGraphicFramePr>
        <p:xfrm>
          <a:off x="457200" y="5067720"/>
          <a:ext cx="8229240" cy="1319040"/>
        </p:xfrm>
        <a:graphic>
          <a:graphicData uri="http://schemas.openxmlformats.org/drawingml/2006/table">
            <a:tbl>
              <a:tblPr/>
              <a:tblGrid>
                <a:gridCol w="8229600"/>
              </a:tblGrid>
              <a:tr h="278640">
                <a:tc>
                  <a:txBody>
                    <a:bodyPr lIns="68400" rIns="68400" tIns="0" bIns="0"/>
                    <a:p>
                      <a:pPr algn="ctr">
                        <a:lnSpc>
                          <a:spcPct val="100000"/>
                        </a:lnSpc>
                      </a:pPr>
                      <a:r>
                        <a:rPr b="1" lang="de-DE" sz="1400" spc="-1" strike="noStrike">
                          <a:solidFill>
                            <a:srgbClr val="ffffff"/>
                          </a:solidFill>
                          <a:uFill>
                            <a:solidFill>
                              <a:srgbClr val="ffffff"/>
                            </a:solidFill>
                          </a:uFill>
                          <a:latin typeface="Calibri"/>
                        </a:rPr>
                        <a:t>Foundation Level</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40400">
                <a:tc>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
        <p:nvSpPr>
          <p:cNvPr id="157" name="CustomShape 4"/>
          <p:cNvSpPr/>
          <p:nvPr/>
        </p:nvSpPr>
        <p:spPr>
          <a:xfrm>
            <a:off x="2190600" y="5513760"/>
            <a:ext cx="4762800" cy="68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800" spc="-1" strike="noStrike">
                <a:solidFill>
                  <a:srgbClr val="ffffff"/>
                </a:solidFill>
                <a:uFill>
                  <a:solidFill>
                    <a:srgbClr val="ffffff"/>
                  </a:solidFill>
                </a:uFill>
                <a:latin typeface="Calibri"/>
              </a:rPr>
              <a:t>Foundation training in IT service management</a:t>
            </a:r>
            <a:endParaRPr b="0" lang="de-DE" sz="1800" spc="-1" strike="noStrike">
              <a:solidFill>
                <a:srgbClr val="000000"/>
              </a:solidFill>
              <a:uFill>
                <a:solidFill>
                  <a:srgbClr val="ffffff"/>
                </a:solidFill>
              </a:uFill>
              <a:latin typeface="Arial"/>
            </a:endParaRPr>
          </a:p>
        </p:txBody>
      </p:sp>
      <p:graphicFrame>
        <p:nvGraphicFramePr>
          <p:cNvPr id="158" name="Table 5"/>
          <p:cNvGraphicFramePr/>
          <p:nvPr/>
        </p:nvGraphicFramePr>
        <p:xfrm>
          <a:off x="457200" y="3404880"/>
          <a:ext cx="8229240" cy="1319040"/>
        </p:xfrm>
        <a:graphic>
          <a:graphicData uri="http://schemas.openxmlformats.org/drawingml/2006/table">
            <a:tbl>
              <a:tblPr/>
              <a:tblGrid>
                <a:gridCol w="8229600"/>
              </a:tblGrid>
              <a:tr h="278640">
                <a:tc>
                  <a:txBody>
                    <a:bodyPr lIns="68400" rIns="68400" tIns="0" bIns="0"/>
                    <a:p>
                      <a:pPr algn="ctr">
                        <a:lnSpc>
                          <a:spcPct val="100000"/>
                        </a:lnSpc>
                      </a:pPr>
                      <a:r>
                        <a:rPr b="1" lang="de-DE" sz="1400" spc="-1" strike="noStrike">
                          <a:solidFill>
                            <a:srgbClr val="ffffff"/>
                          </a:solidFill>
                          <a:uFill>
                            <a:solidFill>
                              <a:srgbClr val="ffffff"/>
                            </a:solidFill>
                          </a:uFill>
                          <a:latin typeface="Calibri"/>
                        </a:rPr>
                        <a:t>Advanced Level</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40400">
                <a:tc>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159" name="Table 6"/>
          <p:cNvGraphicFramePr/>
          <p:nvPr/>
        </p:nvGraphicFramePr>
        <p:xfrm>
          <a:off x="457200" y="1742040"/>
          <a:ext cx="8229240" cy="1319040"/>
        </p:xfrm>
        <a:graphic>
          <a:graphicData uri="http://schemas.openxmlformats.org/drawingml/2006/table">
            <a:tbl>
              <a:tblPr/>
              <a:tblGrid>
                <a:gridCol w="8229600"/>
              </a:tblGrid>
              <a:tr h="278640">
                <a:tc>
                  <a:txBody>
                    <a:bodyPr lIns="68400" rIns="68400" tIns="0" bIns="0"/>
                    <a:p>
                      <a:pPr algn="ctr">
                        <a:lnSpc>
                          <a:spcPct val="100000"/>
                        </a:lnSpc>
                      </a:pPr>
                      <a:r>
                        <a:rPr b="1" lang="de-DE" sz="1400" spc="-1" strike="noStrike">
                          <a:solidFill>
                            <a:srgbClr val="ffffff"/>
                          </a:solidFill>
                          <a:uFill>
                            <a:solidFill>
                              <a:srgbClr val="ffffff"/>
                            </a:solidFill>
                          </a:uFill>
                          <a:latin typeface="Calibri"/>
                        </a:rPr>
                        <a:t>Expert Level</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40400">
                <a:tc>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
        <p:nvSpPr>
          <p:cNvPr id="160" name="CustomShape 7"/>
          <p:cNvSpPr/>
          <p:nvPr/>
        </p:nvSpPr>
        <p:spPr>
          <a:xfrm>
            <a:off x="2190600" y="2199600"/>
            <a:ext cx="4762800" cy="682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800" spc="-1" strike="noStrike">
                <a:solidFill>
                  <a:srgbClr val="ffffff"/>
                </a:solidFill>
                <a:uFill>
                  <a:solidFill>
                    <a:srgbClr val="ffffff"/>
                  </a:solidFill>
                </a:uFill>
                <a:latin typeface="Calibri"/>
              </a:rPr>
              <a:t>Expert training in IT service management</a:t>
            </a:r>
            <a:endParaRPr b="0" lang="de-DE" sz="1800" spc="-1" strike="noStrike">
              <a:solidFill>
                <a:srgbClr val="000000"/>
              </a:solidFill>
              <a:uFill>
                <a:solidFill>
                  <a:srgbClr val="ffffff"/>
                </a:solidFill>
              </a:uFill>
              <a:latin typeface="Arial"/>
            </a:endParaRPr>
          </a:p>
        </p:txBody>
      </p:sp>
      <p:sp>
        <p:nvSpPr>
          <p:cNvPr id="161" name="CustomShape 8"/>
          <p:cNvSpPr/>
          <p:nvPr/>
        </p:nvSpPr>
        <p:spPr>
          <a:xfrm>
            <a:off x="634680" y="3866760"/>
            <a:ext cx="3841560" cy="682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800" spc="-1" strike="noStrike">
                <a:solidFill>
                  <a:srgbClr val="ffffff"/>
                </a:solidFill>
                <a:uFill>
                  <a:solidFill>
                    <a:srgbClr val="ffffff"/>
                  </a:solidFill>
                </a:uFill>
                <a:latin typeface="Calibri"/>
              </a:rPr>
              <a:t>Advanced training in</a:t>
            </a:r>
            <a:endParaRPr b="0" lang="de-DE" sz="1800" spc="-1" strike="noStrike">
              <a:solidFill>
                <a:srgbClr val="000000"/>
              </a:solidFill>
              <a:uFill>
                <a:solidFill>
                  <a:srgbClr val="ffffff"/>
                </a:solidFill>
              </a:uFill>
              <a:latin typeface="Arial"/>
            </a:endParaRPr>
          </a:p>
          <a:p>
            <a:pPr algn="ctr">
              <a:lnSpc>
                <a:spcPct val="100000"/>
              </a:lnSpc>
            </a:pPr>
            <a:r>
              <a:rPr b="1" lang="de-DE" sz="1800" spc="-1" strike="noStrike">
                <a:solidFill>
                  <a:srgbClr val="ffffff"/>
                </a:solidFill>
                <a:uFill>
                  <a:solidFill>
                    <a:srgbClr val="ffffff"/>
                  </a:solidFill>
                </a:uFill>
                <a:latin typeface="Calibri"/>
              </a:rPr>
              <a:t>service planning and delivery</a:t>
            </a:r>
            <a:endParaRPr b="0" lang="de-DE" sz="1800" spc="-1" strike="noStrike">
              <a:solidFill>
                <a:srgbClr val="000000"/>
              </a:solidFill>
              <a:uFill>
                <a:solidFill>
                  <a:srgbClr val="ffffff"/>
                </a:solidFill>
              </a:uFill>
              <a:latin typeface="Arial"/>
            </a:endParaRPr>
          </a:p>
        </p:txBody>
      </p:sp>
      <p:sp>
        <p:nvSpPr>
          <p:cNvPr id="162" name="CustomShape 9"/>
          <p:cNvSpPr/>
          <p:nvPr/>
        </p:nvSpPr>
        <p:spPr>
          <a:xfrm>
            <a:off x="4659480" y="3866760"/>
            <a:ext cx="3841560" cy="682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800" spc="-1" strike="noStrike">
                <a:solidFill>
                  <a:srgbClr val="ffffff"/>
                </a:solidFill>
                <a:uFill>
                  <a:solidFill>
                    <a:srgbClr val="ffffff"/>
                  </a:solidFill>
                </a:uFill>
                <a:latin typeface="Calibri"/>
              </a:rPr>
              <a:t>Advanced training in</a:t>
            </a:r>
            <a:endParaRPr b="0" lang="de-DE" sz="1800" spc="-1" strike="noStrike">
              <a:solidFill>
                <a:srgbClr val="000000"/>
              </a:solidFill>
              <a:uFill>
                <a:solidFill>
                  <a:srgbClr val="ffffff"/>
                </a:solidFill>
              </a:uFill>
              <a:latin typeface="Arial"/>
            </a:endParaRPr>
          </a:p>
          <a:p>
            <a:pPr algn="ctr">
              <a:lnSpc>
                <a:spcPct val="100000"/>
              </a:lnSpc>
            </a:pPr>
            <a:r>
              <a:rPr b="1" lang="de-DE" sz="1800" spc="-1" strike="noStrike">
                <a:solidFill>
                  <a:srgbClr val="ffffff"/>
                </a:solidFill>
                <a:uFill>
                  <a:solidFill>
                    <a:srgbClr val="ffffff"/>
                  </a:solidFill>
                </a:uFill>
                <a:latin typeface="Calibri"/>
              </a:rPr>
              <a:t>service operation and control</a:t>
            </a:r>
            <a:endParaRPr b="0" lang="de-DE" sz="1800" spc="-1" strike="noStrike">
              <a:solidFill>
                <a:srgbClr val="000000"/>
              </a:solidFill>
              <a:uFill>
                <a:solidFill>
                  <a:srgbClr val="ffffff"/>
                </a:solidFill>
              </a:uFill>
              <a:latin typeface="Arial"/>
            </a:endParaRPr>
          </a:p>
        </p:txBody>
      </p:sp>
      <p:sp>
        <p:nvSpPr>
          <p:cNvPr id="163" name="CustomShape 10"/>
          <p:cNvSpPr/>
          <p:nvPr/>
        </p:nvSpPr>
        <p:spPr>
          <a:xfrm rot="10800000">
            <a:off x="4759200" y="4981320"/>
            <a:ext cx="373680" cy="215640"/>
          </a:xfrm>
          <a:prstGeom prst="downArrow">
            <a:avLst>
              <a:gd name="adj1" fmla="val 50000"/>
              <a:gd name="adj2" fmla="val 50000"/>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4" name="CustomShape 11"/>
          <p:cNvSpPr/>
          <p:nvPr/>
        </p:nvSpPr>
        <p:spPr>
          <a:xfrm rot="10800000">
            <a:off x="4743720" y="3335760"/>
            <a:ext cx="373680" cy="215640"/>
          </a:xfrm>
          <a:prstGeom prst="downArrow">
            <a:avLst>
              <a:gd name="adj1" fmla="val 50000"/>
              <a:gd name="adj2" fmla="val 50000"/>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5" name="CustomShape 12"/>
          <p:cNvSpPr/>
          <p:nvPr/>
        </p:nvSpPr>
        <p:spPr>
          <a:xfrm>
            <a:off x="6844680" y="5901840"/>
            <a:ext cx="701280" cy="388080"/>
          </a:xfrm>
          <a:prstGeom prst="rect">
            <a:avLst/>
          </a:prstGeom>
          <a:ln>
            <a:round/>
          </a:ln>
        </p:spPr>
        <p:style>
          <a:lnRef idx="2">
            <a:schemeClr val="accent1"/>
          </a:lnRef>
          <a:fillRef idx="1">
            <a:schemeClr val="lt1"/>
          </a:fillRef>
          <a:effectRef idx="0">
            <a:schemeClr val="accent1"/>
          </a:effectRef>
          <a:fontRef idx="minor"/>
        </p:style>
        <p:txBody>
          <a:bodyPr lIns="64440" rIns="64440" tIns="32040" bIns="32040" anchor="ctr"/>
          <a:p>
            <a:pPr algn="ctr">
              <a:lnSpc>
                <a:spcPct val="100000"/>
              </a:lnSpc>
            </a:pPr>
            <a:r>
              <a:rPr b="1" lang="de-DE" sz="1400" spc="-1" strike="noStrike">
                <a:solidFill>
                  <a:srgbClr val="000000"/>
                </a:solidFill>
                <a:uFill>
                  <a:solidFill>
                    <a:srgbClr val="ffffff"/>
                  </a:solidFill>
                </a:uFill>
                <a:latin typeface="Calibri"/>
              </a:rPr>
              <a:t>1 day</a:t>
            </a:r>
            <a:endParaRPr b="0" lang="de-DE" sz="1800" spc="-1" strike="noStrike">
              <a:solidFill>
                <a:srgbClr val="000000"/>
              </a:solidFill>
              <a:uFill>
                <a:solidFill>
                  <a:srgbClr val="ffffff"/>
                </a:solidFill>
              </a:uFill>
              <a:latin typeface="Arial"/>
            </a:endParaRPr>
          </a:p>
        </p:txBody>
      </p:sp>
      <p:sp>
        <p:nvSpPr>
          <p:cNvPr id="166" name="CustomShape 13"/>
          <p:cNvSpPr/>
          <p:nvPr/>
        </p:nvSpPr>
        <p:spPr>
          <a:xfrm>
            <a:off x="4582800" y="3801240"/>
            <a:ext cx="701280" cy="388080"/>
          </a:xfrm>
          <a:prstGeom prst="rect">
            <a:avLst/>
          </a:prstGeom>
          <a:ln>
            <a:round/>
          </a:ln>
        </p:spPr>
        <p:style>
          <a:lnRef idx="2">
            <a:schemeClr val="accent1"/>
          </a:lnRef>
          <a:fillRef idx="1">
            <a:schemeClr val="lt1"/>
          </a:fillRef>
          <a:effectRef idx="0">
            <a:schemeClr val="accent1"/>
          </a:effectRef>
          <a:fontRef idx="minor"/>
        </p:style>
        <p:txBody>
          <a:bodyPr lIns="64440" rIns="64440" tIns="32040" bIns="32040" anchor="ctr"/>
          <a:p>
            <a:pPr algn="ctr">
              <a:lnSpc>
                <a:spcPct val="100000"/>
              </a:lnSpc>
            </a:pPr>
            <a:r>
              <a:rPr b="1" lang="de-DE" sz="1400" spc="-1" strike="noStrike">
                <a:solidFill>
                  <a:srgbClr val="000000"/>
                </a:solidFill>
                <a:uFill>
                  <a:solidFill>
                    <a:srgbClr val="ffffff"/>
                  </a:solidFill>
                </a:uFill>
                <a:latin typeface="Calibri"/>
              </a:rPr>
              <a:t>2 days</a:t>
            </a:r>
            <a:endParaRPr b="0" lang="de-DE" sz="1800" spc="-1" strike="noStrike">
              <a:solidFill>
                <a:srgbClr val="000000"/>
              </a:solidFill>
              <a:uFill>
                <a:solidFill>
                  <a:srgbClr val="ffffff"/>
                </a:solidFill>
              </a:uFill>
              <a:latin typeface="Arial"/>
            </a:endParaRPr>
          </a:p>
        </p:txBody>
      </p:sp>
      <p:sp>
        <p:nvSpPr>
          <p:cNvPr id="167" name="CustomShape 14"/>
          <p:cNvSpPr/>
          <p:nvPr/>
        </p:nvSpPr>
        <p:spPr>
          <a:xfrm>
            <a:off x="579960" y="3801240"/>
            <a:ext cx="701280" cy="388080"/>
          </a:xfrm>
          <a:prstGeom prst="rect">
            <a:avLst/>
          </a:prstGeom>
          <a:ln>
            <a:round/>
          </a:ln>
        </p:spPr>
        <p:style>
          <a:lnRef idx="2">
            <a:schemeClr val="accent1"/>
          </a:lnRef>
          <a:fillRef idx="1">
            <a:schemeClr val="lt1"/>
          </a:fillRef>
          <a:effectRef idx="0">
            <a:schemeClr val="accent1"/>
          </a:effectRef>
          <a:fontRef idx="minor"/>
        </p:style>
        <p:txBody>
          <a:bodyPr lIns="64440" rIns="64440" tIns="32040" bIns="32040" anchor="ctr"/>
          <a:p>
            <a:pPr algn="ctr">
              <a:lnSpc>
                <a:spcPct val="100000"/>
              </a:lnSpc>
            </a:pPr>
            <a:r>
              <a:rPr b="1" lang="de-DE" sz="1400" spc="-1" strike="noStrike">
                <a:solidFill>
                  <a:srgbClr val="000000"/>
                </a:solidFill>
                <a:uFill>
                  <a:solidFill>
                    <a:srgbClr val="ffffff"/>
                  </a:solidFill>
                </a:uFill>
                <a:latin typeface="Calibri"/>
              </a:rPr>
              <a:t>2 days</a:t>
            </a:r>
            <a:endParaRPr b="0" lang="de-DE" sz="1800" spc="-1" strike="noStrike">
              <a:solidFill>
                <a:srgbClr val="000000"/>
              </a:solidFill>
              <a:uFill>
                <a:solidFill>
                  <a:srgbClr val="ffffff"/>
                </a:solidFill>
              </a:uFill>
              <a:latin typeface="Arial"/>
            </a:endParaRPr>
          </a:p>
        </p:txBody>
      </p:sp>
      <p:sp>
        <p:nvSpPr>
          <p:cNvPr id="168" name="CustomShape 15"/>
          <p:cNvSpPr/>
          <p:nvPr/>
        </p:nvSpPr>
        <p:spPr>
          <a:xfrm>
            <a:off x="6840000" y="2596680"/>
            <a:ext cx="701280" cy="388080"/>
          </a:xfrm>
          <a:prstGeom prst="rect">
            <a:avLst/>
          </a:prstGeom>
          <a:ln>
            <a:round/>
          </a:ln>
        </p:spPr>
        <p:style>
          <a:lnRef idx="2">
            <a:schemeClr val="accent1"/>
          </a:lnRef>
          <a:fillRef idx="1">
            <a:schemeClr val="lt1"/>
          </a:fillRef>
          <a:effectRef idx="0">
            <a:schemeClr val="accent1"/>
          </a:effectRef>
          <a:fontRef idx="minor"/>
        </p:style>
        <p:txBody>
          <a:bodyPr lIns="64440" rIns="64440" tIns="32040" bIns="32040" anchor="ctr"/>
          <a:p>
            <a:pPr algn="ctr">
              <a:lnSpc>
                <a:spcPct val="100000"/>
              </a:lnSpc>
            </a:pPr>
            <a:r>
              <a:rPr b="1" lang="de-DE" sz="1400" spc="-1" strike="noStrike">
                <a:solidFill>
                  <a:srgbClr val="000000"/>
                </a:solidFill>
                <a:uFill>
                  <a:solidFill>
                    <a:srgbClr val="ffffff"/>
                  </a:solidFill>
                </a:uFill>
                <a:latin typeface="Calibri"/>
              </a:rPr>
              <a:t>2 days</a:t>
            </a:r>
            <a:endParaRPr b="0" lang="de-DE" sz="18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PDCA applied to the SMS: Brief overview</a:t>
            </a:r>
            <a:endParaRPr b="0" lang="en-US" sz="1800" spc="-1" strike="noStrike">
              <a:solidFill>
                <a:srgbClr val="000000"/>
              </a:solidFill>
              <a:uFill>
                <a:solidFill>
                  <a:srgbClr val="ffffff"/>
                </a:solidFill>
              </a:uFill>
              <a:latin typeface="Calibri"/>
            </a:endParaRPr>
          </a:p>
        </p:txBody>
      </p:sp>
      <p:sp>
        <p:nvSpPr>
          <p:cNvPr id="439"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Plan: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Define the scope of the SMS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Set the timeline for implementing service management processes (service management plan)</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Do:</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Implement processes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Provide training to people involved in the processes</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Check:</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Monitor key performance indicators (KPIs) to evaluate effectiveness and efficiency</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Perform (internal) audits to determine the level of compliance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Assess the organisational maturity</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Act:</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Identify opportunities for improvements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Prioritize and initiate improvements</a:t>
            </a:r>
            <a:endParaRPr b="0" lang="en-US" sz="2000" spc="-1" strike="noStrike">
              <a:solidFill>
                <a:srgbClr val="000000"/>
              </a:solidFill>
              <a:uFill>
                <a:solidFill>
                  <a:srgbClr val="ffffff"/>
                </a:solidFill>
              </a:uFill>
              <a:latin typeface="Calibri"/>
            </a:endParaRPr>
          </a:p>
        </p:txBody>
      </p:sp>
      <p:sp>
        <p:nvSpPr>
          <p:cNvPr id="440" name="TextShape 3"/>
          <p:cNvSpPr txBox="1"/>
          <p:nvPr/>
        </p:nvSpPr>
        <p:spPr>
          <a:xfrm>
            <a:off x="6553080" y="6430680"/>
            <a:ext cx="2133360" cy="364680"/>
          </a:xfrm>
          <a:prstGeom prst="rect">
            <a:avLst/>
          </a:prstGeom>
          <a:noFill/>
          <a:ln>
            <a:noFill/>
          </a:ln>
        </p:spPr>
        <p:txBody>
          <a:bodyPr anchor="ctr"/>
          <a:p>
            <a:pPr algn="r">
              <a:lnSpc>
                <a:spcPct val="100000"/>
              </a:lnSpc>
            </a:pPr>
            <a:fld id="{16AD5BE8-3FF8-427A-972B-C971D8A1C81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441" name="Table 4"/>
          <p:cNvGraphicFramePr/>
          <p:nvPr/>
        </p:nvGraphicFramePr>
        <p:xfrm>
          <a:off x="1849320" y="1741680"/>
          <a:ext cx="6693840" cy="114840"/>
        </p:xfrm>
        <a:graphic>
          <a:graphicData uri="http://schemas.openxmlformats.org/drawingml/2006/table">
            <a:tbl>
              <a:tblPr/>
              <a:tblGrid>
                <a:gridCol w="66942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GR3, GR4</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bl>
          </a:graphicData>
        </a:graphic>
      </p:graphicFrame>
      <p:graphicFrame>
        <p:nvGraphicFramePr>
          <p:cNvPr id="442" name="Table 5"/>
          <p:cNvGraphicFramePr/>
          <p:nvPr/>
        </p:nvGraphicFramePr>
        <p:xfrm>
          <a:off x="1849320" y="2904120"/>
          <a:ext cx="6693840" cy="114840"/>
        </p:xfrm>
        <a:graphic>
          <a:graphicData uri="http://schemas.openxmlformats.org/drawingml/2006/table">
            <a:tbl>
              <a:tblPr/>
              <a:tblGrid>
                <a:gridCol w="66942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GR5</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bl>
          </a:graphicData>
        </a:graphic>
      </p:graphicFrame>
      <p:graphicFrame>
        <p:nvGraphicFramePr>
          <p:cNvPr id="443" name="Table 6"/>
          <p:cNvGraphicFramePr/>
          <p:nvPr/>
        </p:nvGraphicFramePr>
        <p:xfrm>
          <a:off x="1849320" y="3780000"/>
          <a:ext cx="6693840" cy="114840"/>
        </p:xfrm>
        <a:graphic>
          <a:graphicData uri="http://schemas.openxmlformats.org/drawingml/2006/table">
            <a:tbl>
              <a:tblPr/>
              <a:tblGrid>
                <a:gridCol w="66942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GR6</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bl>
          </a:graphicData>
        </a:graphic>
      </p:graphicFrame>
      <p:graphicFrame>
        <p:nvGraphicFramePr>
          <p:cNvPr id="444" name="Table 7"/>
          <p:cNvGraphicFramePr/>
          <p:nvPr/>
        </p:nvGraphicFramePr>
        <p:xfrm>
          <a:off x="1849320" y="5215320"/>
          <a:ext cx="6693840" cy="114840"/>
        </p:xfrm>
        <a:graphic>
          <a:graphicData uri="http://schemas.openxmlformats.org/drawingml/2006/table">
            <a:tbl>
              <a:tblPr/>
              <a:tblGrid>
                <a:gridCol w="66942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GR7</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bl>
          </a:graphicData>
        </a:graphic>
      </p:graphicFrame>
    </p:spTree>
  </p:cSld>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Planning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Requirements according to FitSM-1</a:t>
            </a:r>
            <a:endParaRPr b="0" lang="en-US" sz="1800" spc="-1" strike="noStrike">
              <a:solidFill>
                <a:srgbClr val="000000"/>
              </a:solidFill>
              <a:uFill>
                <a:solidFill>
                  <a:srgbClr val="ffffff"/>
                </a:solidFill>
              </a:uFill>
              <a:latin typeface="Calibri"/>
            </a:endParaRPr>
          </a:p>
        </p:txBody>
      </p:sp>
      <p:sp>
        <p:nvSpPr>
          <p:cNvPr id="446" name="TextShape 2"/>
          <p:cNvSpPr txBox="1"/>
          <p:nvPr/>
        </p:nvSpPr>
        <p:spPr>
          <a:xfrm>
            <a:off x="6553080" y="6430680"/>
            <a:ext cx="2133360" cy="364680"/>
          </a:xfrm>
          <a:prstGeom prst="rect">
            <a:avLst/>
          </a:prstGeom>
          <a:noFill/>
          <a:ln>
            <a:noFill/>
          </a:ln>
        </p:spPr>
        <p:txBody>
          <a:bodyPr anchor="ctr"/>
          <a:p>
            <a:pPr algn="r">
              <a:lnSpc>
                <a:spcPct val="100000"/>
              </a:lnSpc>
            </a:pPr>
            <a:fld id="{D894B935-5DA1-4D21-9769-8E07C5790EB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447" name="Table 3"/>
          <p:cNvGraphicFramePr/>
          <p:nvPr/>
        </p:nvGraphicFramePr>
        <p:xfrm>
          <a:off x="457200" y="1774080"/>
          <a:ext cx="8229240" cy="182592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GR4 Planning Service Management (PLAN)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16488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GR4.1 A service management plan shall be created and maintained.</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GR4.2 The service management plan shall at minimum include or reference:</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Goals and timing of implementing the SMS and the related processes</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Overall roles and responsibilities</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Required training and awareness activities</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Required technology (tools) to support the SMS</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GR4.3 Any plan shall be aligned to other plans and the overall service management plan.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Planning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Roles and responsibilities</a:t>
            </a:r>
            <a:endParaRPr b="0" lang="en-US" sz="1800" spc="-1" strike="noStrike">
              <a:solidFill>
                <a:srgbClr val="000000"/>
              </a:solidFill>
              <a:uFill>
                <a:solidFill>
                  <a:srgbClr val="ffffff"/>
                </a:solidFill>
              </a:uFill>
              <a:latin typeface="Calibri"/>
            </a:endParaRPr>
          </a:p>
        </p:txBody>
      </p:sp>
      <p:graphicFrame>
        <p:nvGraphicFramePr>
          <p:cNvPr id="449" name="Table 2"/>
          <p:cNvGraphicFramePr/>
          <p:nvPr/>
        </p:nvGraphicFramePr>
        <p:xfrm>
          <a:off x="457200" y="1697040"/>
          <a:ext cx="8229240" cy="1112040"/>
        </p:xfrm>
        <a:graphic>
          <a:graphicData uri="http://schemas.openxmlformats.org/drawingml/2006/table">
            <a:tbl>
              <a:tblPr/>
              <a:tblGrid>
                <a:gridCol w="1299240"/>
                <a:gridCol w="3300120"/>
                <a:gridCol w="1814760"/>
                <a:gridCol w="1815120"/>
              </a:tblGrid>
              <a:tr h="546120">
                <a:tc>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Description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ITSM example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Non-ITSM example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695520">
                <a:tc>
                  <a:txBody>
                    <a:bodyPr/>
                    <a:p>
                      <a:pPr>
                        <a:lnSpc>
                          <a:spcPct val="100000"/>
                        </a:lnSpc>
                      </a:pPr>
                      <a:r>
                        <a:rPr b="1" lang="de-DE" sz="1600" spc="-1" strike="noStrike">
                          <a:solidFill>
                            <a:srgbClr val="000000"/>
                          </a:solidFill>
                          <a:uFill>
                            <a:solidFill>
                              <a:srgbClr val="ffffff"/>
                            </a:solidFill>
                          </a:uFill>
                          <a:latin typeface="Calibri"/>
                        </a:rPr>
                        <a:t>Generic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A conceptual class of role which is instantiated in a specific context to create a specific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Process manager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Flight captain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500480">
                <a:tc>
                  <a:txBody>
                    <a:bodyPr/>
                    <a:p>
                      <a:pPr>
                        <a:lnSpc>
                          <a:spcPct val="100000"/>
                        </a:lnSpc>
                      </a:pPr>
                      <a:r>
                        <a:rPr b="1" lang="de-DE" sz="1600" spc="-1" strike="noStrike">
                          <a:solidFill>
                            <a:srgbClr val="000000"/>
                          </a:solidFill>
                          <a:uFill>
                            <a:solidFill>
                              <a:srgbClr val="ffffff"/>
                            </a:solidFill>
                          </a:uFill>
                          <a:latin typeface="Calibri"/>
                        </a:rPr>
                        <a:t>Specific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A concrete role which can be assigned to a person or team in order to give this person or team the responsibility for something</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Incident manager (process manager for the incident and service request management process) of an IT service provider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Flight captain for flight XX123 from Munich to Brussels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450" name="TextShape 3"/>
          <p:cNvSpPr txBox="1"/>
          <p:nvPr/>
        </p:nvSpPr>
        <p:spPr>
          <a:xfrm>
            <a:off x="6553080" y="6430680"/>
            <a:ext cx="2133360" cy="364680"/>
          </a:xfrm>
          <a:prstGeom prst="rect">
            <a:avLst/>
          </a:prstGeom>
          <a:noFill/>
          <a:ln>
            <a:noFill/>
          </a:ln>
        </p:spPr>
        <p:txBody>
          <a:bodyPr anchor="ctr"/>
          <a:p>
            <a:pPr algn="r">
              <a:lnSpc>
                <a:spcPct val="100000"/>
              </a:lnSpc>
            </a:pPr>
            <a:fld id="{EFE9A439-13BB-426D-9368-15E32EA6C84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Planning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Generic roles according to FitSM-3</a:t>
            </a:r>
            <a:endParaRPr b="0" lang="en-US" sz="1800" spc="-1" strike="noStrike">
              <a:solidFill>
                <a:srgbClr val="000000"/>
              </a:solidFill>
              <a:uFill>
                <a:solidFill>
                  <a:srgbClr val="ffffff"/>
                </a:solidFill>
              </a:uFill>
              <a:latin typeface="Calibri"/>
            </a:endParaRPr>
          </a:p>
        </p:txBody>
      </p:sp>
      <p:sp>
        <p:nvSpPr>
          <p:cNvPr id="452"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SMS owner</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SMS manager</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Process owner (optional)</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Process manager</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Case owner</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Member of process staff</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owner</a:t>
            </a:r>
            <a:endParaRPr b="0" lang="en-US" sz="2800" spc="-1" strike="noStrike">
              <a:solidFill>
                <a:srgbClr val="000000"/>
              </a:solidFill>
              <a:uFill>
                <a:solidFill>
                  <a:srgbClr val="ffffff"/>
                </a:solidFill>
              </a:uFill>
              <a:latin typeface="Calibri"/>
            </a:endParaRPr>
          </a:p>
        </p:txBody>
      </p:sp>
      <p:sp>
        <p:nvSpPr>
          <p:cNvPr id="453" name="TextShape 3"/>
          <p:cNvSpPr txBox="1"/>
          <p:nvPr/>
        </p:nvSpPr>
        <p:spPr>
          <a:xfrm>
            <a:off x="6553080" y="6430680"/>
            <a:ext cx="2133360" cy="364680"/>
          </a:xfrm>
          <a:prstGeom prst="rect">
            <a:avLst/>
          </a:prstGeom>
          <a:noFill/>
          <a:ln>
            <a:noFill/>
          </a:ln>
        </p:spPr>
        <p:txBody>
          <a:bodyPr anchor="ctr"/>
          <a:p>
            <a:pPr algn="r">
              <a:lnSpc>
                <a:spcPct val="100000"/>
              </a:lnSpc>
            </a:pPr>
            <a:fld id="{54285747-1226-449B-81A7-601447F44B4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SMS owner: General tasks</a:t>
            </a:r>
            <a:endParaRPr b="0" lang="en-US" sz="1800" spc="-1" strike="noStrike">
              <a:solidFill>
                <a:srgbClr val="000000"/>
              </a:solidFill>
              <a:uFill>
                <a:solidFill>
                  <a:srgbClr val="ffffff"/>
                </a:solidFill>
              </a:uFill>
              <a:latin typeface="Calibri"/>
            </a:endParaRPr>
          </a:p>
        </p:txBody>
      </p:sp>
      <p:graphicFrame>
        <p:nvGraphicFramePr>
          <p:cNvPr id="455" name="Table 2"/>
          <p:cNvGraphicFramePr/>
          <p:nvPr/>
        </p:nvGraphicFramePr>
        <p:xfrm>
          <a:off x="457200" y="1697040"/>
          <a:ext cx="8229240" cy="741240"/>
        </p:xfrm>
        <a:graphic>
          <a:graphicData uri="http://schemas.openxmlformats.org/drawingml/2006/table">
            <a:tbl>
              <a:tblPr/>
              <a:tblGrid>
                <a:gridCol w="1666800"/>
                <a:gridCol w="4514760"/>
                <a:gridCol w="204768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512880">
                <a:tc>
                  <a:txBody>
                    <a:bodyPr/>
                    <a:p>
                      <a:pPr>
                        <a:lnSpc>
                          <a:spcPct val="100000"/>
                        </a:lnSpc>
                      </a:pPr>
                      <a:r>
                        <a:rPr b="0" lang="de-DE" sz="1600" spc="-1" strike="noStrike">
                          <a:solidFill>
                            <a:srgbClr val="000000"/>
                          </a:solidFill>
                          <a:uFill>
                            <a:solidFill>
                              <a:srgbClr val="ffffff"/>
                            </a:solidFill>
                          </a:uFill>
                          <a:latin typeface="Calibri"/>
                        </a:rPr>
                        <a:t>SMS 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Senior accountable owner of the entire service management system (SMS)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Overall accountability for all ITSM-related activities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Act as the primary contact point for concerns in the context of </a:t>
                      </a:r>
                      <a:r>
                        <a:rPr b="0" lang="de-DE" sz="1600" spc="-1" strike="noStrike" u="sng">
                          <a:solidFill>
                            <a:srgbClr val="000000"/>
                          </a:solidFill>
                          <a:uFill>
                            <a:solidFill>
                              <a:srgbClr val="ffffff"/>
                            </a:solidFill>
                          </a:uFill>
                          <a:latin typeface="Calibri"/>
                        </a:rPr>
                        <a:t>governing</a:t>
                      </a:r>
                      <a:r>
                        <a:rPr b="0" lang="de-DE" sz="1600" spc="-1" strike="noStrike">
                          <a:solidFill>
                            <a:srgbClr val="000000"/>
                          </a:solidFill>
                          <a:uFill>
                            <a:solidFill>
                              <a:srgbClr val="ffffff"/>
                            </a:solidFill>
                          </a:uFill>
                          <a:latin typeface="Calibri"/>
                        </a:rPr>
                        <a:t> the entire SMS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Define and approve goals and policies for the entire SMS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Nominate the process owners and/or managers, and ensure they are competent to fulfil their roles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Approve changes to the overall SMS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Decide on the provision of resources dedicated to ITSM</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Based on monitoring and reviews, decide on necessary changes in the goals, policies and provided resources for the SMS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for the overall SMS</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Often, the person taking over the SMS owner role may also take over the process owner role for the entirety or a subset of the ITSM processes.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56" name="TextShape 3"/>
          <p:cNvSpPr txBox="1"/>
          <p:nvPr/>
        </p:nvSpPr>
        <p:spPr>
          <a:xfrm>
            <a:off x="6553080" y="6430680"/>
            <a:ext cx="2133360" cy="364680"/>
          </a:xfrm>
          <a:prstGeom prst="rect">
            <a:avLst/>
          </a:prstGeom>
          <a:noFill/>
          <a:ln>
            <a:noFill/>
          </a:ln>
        </p:spPr>
        <p:txBody>
          <a:bodyPr anchor="ctr"/>
          <a:p>
            <a:pPr algn="r">
              <a:lnSpc>
                <a:spcPct val="100000"/>
              </a:lnSpc>
            </a:pPr>
            <a:fld id="{058D93D2-D1FC-43DD-927C-FB28BE340B1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SMS manager: General tasks</a:t>
            </a:r>
            <a:endParaRPr b="0" lang="en-US" sz="1800" spc="-1" strike="noStrike">
              <a:solidFill>
                <a:srgbClr val="000000"/>
              </a:solidFill>
              <a:uFill>
                <a:solidFill>
                  <a:srgbClr val="ffffff"/>
                </a:solidFill>
              </a:uFill>
              <a:latin typeface="Calibri"/>
            </a:endParaRPr>
          </a:p>
        </p:txBody>
      </p:sp>
      <p:graphicFrame>
        <p:nvGraphicFramePr>
          <p:cNvPr id="458" name="Table 2"/>
          <p:cNvGraphicFramePr/>
          <p:nvPr/>
        </p:nvGraphicFramePr>
        <p:xfrm>
          <a:off x="457200" y="1697040"/>
          <a:ext cx="8229240" cy="741240"/>
        </p:xfrm>
        <a:graphic>
          <a:graphicData uri="http://schemas.openxmlformats.org/drawingml/2006/table">
            <a:tbl>
              <a:tblPr/>
              <a:tblGrid>
                <a:gridCol w="1666800"/>
                <a:gridCol w="4505040"/>
                <a:gridCol w="205740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512880">
                <a:tc>
                  <a:txBody>
                    <a:bodyPr/>
                    <a:p>
                      <a:pPr>
                        <a:lnSpc>
                          <a:spcPct val="100000"/>
                        </a:lnSpc>
                      </a:pPr>
                      <a:r>
                        <a:rPr b="0" lang="de-DE" sz="1600" spc="-1" strike="noStrike">
                          <a:solidFill>
                            <a:srgbClr val="000000"/>
                          </a:solidFill>
                          <a:uFill>
                            <a:solidFill>
                              <a:srgbClr val="ffffff"/>
                            </a:solidFill>
                          </a:uFill>
                          <a:latin typeface="Calibri"/>
                        </a:rPr>
                        <a:t>SMS manager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Act as the primary contact point for all </a:t>
                      </a:r>
                      <a:r>
                        <a:rPr b="0" lang="de-DE" sz="1600" spc="-1" strike="noStrike" u="sng">
                          <a:solidFill>
                            <a:srgbClr val="000000"/>
                          </a:solidFill>
                          <a:uFill>
                            <a:solidFill>
                              <a:srgbClr val="ffffff"/>
                            </a:solidFill>
                          </a:uFill>
                          <a:latin typeface="Calibri"/>
                        </a:rPr>
                        <a:t>tactical concerns</a:t>
                      </a:r>
                      <a:r>
                        <a:rPr b="0" lang="de-DE" sz="1600" spc="-1" strike="noStrike">
                          <a:solidFill>
                            <a:srgbClr val="000000"/>
                          </a:solidFill>
                          <a:uFill>
                            <a:solidFill>
                              <a:srgbClr val="ffffff"/>
                            </a:solidFill>
                          </a:uFill>
                          <a:latin typeface="Calibri"/>
                        </a:rPr>
                        <a:t> (including planning and development) in the context of the entire SMS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the service management plan and ensure it is available to relevant stakeholders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IT service management processes are implemented according to approved goals and policies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an adequate level of awareness and competence of the people involved in the SMS, in particular the process managers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Monitor and keep track of the suitability, effectiveness and maturity of the entire SMS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Report and, if necessary, escalate to the SMS owner</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Identify opportunities for improving the effectiveness and efficiency of the SMS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for the overall SMS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59" name="TextShape 3"/>
          <p:cNvSpPr txBox="1"/>
          <p:nvPr/>
        </p:nvSpPr>
        <p:spPr>
          <a:xfrm>
            <a:off x="6553080" y="6430680"/>
            <a:ext cx="2133360" cy="364680"/>
          </a:xfrm>
          <a:prstGeom prst="rect">
            <a:avLst/>
          </a:prstGeom>
          <a:noFill/>
          <a:ln>
            <a:noFill/>
          </a:ln>
        </p:spPr>
        <p:txBody>
          <a:bodyPr anchor="ctr"/>
          <a:p>
            <a:pPr algn="r">
              <a:lnSpc>
                <a:spcPct val="100000"/>
              </a:lnSpc>
            </a:pPr>
            <a:fld id="{741B33B1-B1CB-418B-B264-E5642EBA676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Process owner: General tasks</a:t>
            </a:r>
            <a:endParaRPr b="0" lang="en-US" sz="1800" spc="-1" strike="noStrike">
              <a:solidFill>
                <a:srgbClr val="000000"/>
              </a:solidFill>
              <a:uFill>
                <a:solidFill>
                  <a:srgbClr val="ffffff"/>
                </a:solidFill>
              </a:uFill>
              <a:latin typeface="Calibri"/>
            </a:endParaRPr>
          </a:p>
        </p:txBody>
      </p:sp>
      <p:graphicFrame>
        <p:nvGraphicFramePr>
          <p:cNvPr id="461" name="Table 2"/>
          <p:cNvGraphicFramePr/>
          <p:nvPr/>
        </p:nvGraphicFramePr>
        <p:xfrm>
          <a:off x="457200" y="1697040"/>
          <a:ext cx="8229240" cy="741240"/>
        </p:xfrm>
        <a:graphic>
          <a:graphicData uri="http://schemas.openxmlformats.org/drawingml/2006/table">
            <a:tbl>
              <a:tblPr/>
              <a:tblGrid>
                <a:gridCol w="1666800"/>
                <a:gridCol w="4514760"/>
                <a:gridCol w="204768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311640">
                <a:tc>
                  <a:txBody>
                    <a:bodyPr/>
                    <a:p>
                      <a:pPr>
                        <a:lnSpc>
                          <a:spcPct val="100000"/>
                        </a:lnSpc>
                      </a:pPr>
                      <a:r>
                        <a:rPr b="0" lang="de-DE" sz="1600" spc="-1" strike="noStrike">
                          <a:solidFill>
                            <a:srgbClr val="000000"/>
                          </a:solidFill>
                          <a:uFill>
                            <a:solidFill>
                              <a:srgbClr val="ffffff"/>
                            </a:solidFill>
                          </a:uFill>
                          <a:latin typeface="Calibri"/>
                        </a:rPr>
                        <a:t>Process owner </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(optional, see comment in right column)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Act as the primary contact point for concerns in the context of </a:t>
                      </a:r>
                      <a:r>
                        <a:rPr b="0" lang="de-DE" sz="1600" spc="-1" strike="noStrike" u="sng">
                          <a:solidFill>
                            <a:srgbClr val="000000"/>
                          </a:solidFill>
                          <a:uFill>
                            <a:solidFill>
                              <a:srgbClr val="ffffff"/>
                            </a:solidFill>
                          </a:uFill>
                          <a:latin typeface="Calibri"/>
                        </a:rPr>
                        <a:t>governing</a:t>
                      </a:r>
                      <a:r>
                        <a:rPr b="0" lang="de-DE" sz="1600" spc="-1" strike="noStrike">
                          <a:solidFill>
                            <a:srgbClr val="000000"/>
                          </a:solidFill>
                          <a:uFill>
                            <a:solidFill>
                              <a:srgbClr val="ffffff"/>
                            </a:solidFill>
                          </a:uFill>
                          <a:latin typeface="Calibri"/>
                        </a:rPr>
                        <a:t> one specific ITSM process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Define and approve goals and policies in the context of the process according to the overall SMS goals and policies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Nominate the process manager, and ensure he / she is competent to fulfil this role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Approve changes / improvements to the operational process, such as (significant) changes to the process definition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Decide on the provision of resources dedicated to the process and its activities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Based on process monitoring and reviews, decide on necessary changes in the process-specific goals, policies and provided resources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per process</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In many situations in practice, the SMS owner takes over the role of the process owner for </a:t>
                      </a:r>
                      <a:r>
                        <a:rPr b="0" i="1" lang="de-DE" sz="1600" spc="-1" strike="noStrike" u="sng">
                          <a:solidFill>
                            <a:srgbClr val="000000"/>
                          </a:solidFill>
                          <a:uFill>
                            <a:solidFill>
                              <a:srgbClr val="ffffff"/>
                            </a:solidFill>
                          </a:uFill>
                          <a:latin typeface="Calibri"/>
                        </a:rPr>
                        <a:t>all</a:t>
                      </a:r>
                      <a:r>
                        <a:rPr b="0" i="1" lang="de-DE" sz="1600" spc="-1" strike="noStrike">
                          <a:solidFill>
                            <a:srgbClr val="000000"/>
                          </a:solidFill>
                          <a:uFill>
                            <a:solidFill>
                              <a:srgbClr val="ffffff"/>
                            </a:solidFill>
                          </a:uFill>
                          <a:latin typeface="Calibri"/>
                        </a:rPr>
                        <a:t> ITSM processes. If this is the case, it is not required to establish the process owner role as a dedicated role at all, since it is merged with the SMS owner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62" name="TextShape 3"/>
          <p:cNvSpPr txBox="1"/>
          <p:nvPr/>
        </p:nvSpPr>
        <p:spPr>
          <a:xfrm>
            <a:off x="6553080" y="6430680"/>
            <a:ext cx="2133360" cy="364680"/>
          </a:xfrm>
          <a:prstGeom prst="rect">
            <a:avLst/>
          </a:prstGeom>
          <a:noFill/>
          <a:ln>
            <a:noFill/>
          </a:ln>
        </p:spPr>
        <p:txBody>
          <a:bodyPr anchor="ctr"/>
          <a:p>
            <a:pPr algn="r">
              <a:lnSpc>
                <a:spcPct val="100000"/>
              </a:lnSpc>
            </a:pPr>
            <a:fld id="{CCC127F4-6E49-4C38-BD72-C17CA4BDF29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Process manager: General tasks</a:t>
            </a:r>
            <a:endParaRPr b="0" lang="en-US" sz="1800" spc="-1" strike="noStrike">
              <a:solidFill>
                <a:srgbClr val="000000"/>
              </a:solidFill>
              <a:uFill>
                <a:solidFill>
                  <a:srgbClr val="ffffff"/>
                </a:solidFill>
              </a:uFill>
              <a:latin typeface="Calibri"/>
            </a:endParaRPr>
          </a:p>
        </p:txBody>
      </p:sp>
      <p:graphicFrame>
        <p:nvGraphicFramePr>
          <p:cNvPr id="464" name="Table 2"/>
          <p:cNvGraphicFramePr/>
          <p:nvPr/>
        </p:nvGraphicFramePr>
        <p:xfrm>
          <a:off x="457200" y="1697040"/>
          <a:ext cx="8229240" cy="741240"/>
        </p:xfrm>
        <a:graphic>
          <a:graphicData uri="http://schemas.openxmlformats.org/drawingml/2006/table">
            <a:tbl>
              <a:tblPr/>
              <a:tblGrid>
                <a:gridCol w="1676160"/>
                <a:gridCol w="4495680"/>
                <a:gridCol w="205740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311640">
                <a:tc>
                  <a:txBody>
                    <a:bodyPr/>
                    <a:p>
                      <a:pPr>
                        <a:lnSpc>
                          <a:spcPct val="100000"/>
                        </a:lnSpc>
                      </a:pPr>
                      <a:r>
                        <a:rPr b="0" lang="de-DE" sz="1600" spc="-1" strike="noStrike">
                          <a:solidFill>
                            <a:srgbClr val="000000"/>
                          </a:solidFill>
                          <a:uFill>
                            <a:solidFill>
                              <a:srgbClr val="ffffff"/>
                            </a:solidFill>
                          </a:uFill>
                          <a:latin typeface="Calibri"/>
                        </a:rPr>
                        <a:t>Process manager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Act as the primary contact point for </a:t>
                      </a:r>
                      <a:r>
                        <a:rPr b="0" lang="de-DE" sz="1600" spc="-1" strike="noStrike" u="sng">
                          <a:solidFill>
                            <a:srgbClr val="000000"/>
                          </a:solidFill>
                          <a:uFill>
                            <a:solidFill>
                              <a:srgbClr val="ffffff"/>
                            </a:solidFill>
                          </a:uFill>
                          <a:latin typeface="Calibri"/>
                        </a:rPr>
                        <a:t>operational concerns</a:t>
                      </a:r>
                      <a:r>
                        <a:rPr b="0" lang="de-DE" sz="1600" spc="-1" strike="noStrike">
                          <a:solidFill>
                            <a:srgbClr val="000000"/>
                          </a:solidFill>
                          <a:uFill>
                            <a:solidFill>
                              <a:srgbClr val="ffffff"/>
                            </a:solidFill>
                          </a:uFill>
                          <a:latin typeface="Calibri"/>
                        </a:rPr>
                        <a:t> in the context of the process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the process definition / description and ensure it is available to relevant persons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an adequate level of awareness and competence of the people involved in the process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Monitor and keep track of the process execution and results (incl. process reviews)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Report on process performance to the process owner</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Escalate to the process owner, if necessary</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Identify opportunities for improving the effectiveness and efficiency of the process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1" i="1" lang="de-DE" sz="1600" spc="-1" strike="noStrike">
                          <a:solidFill>
                            <a:srgbClr val="000000"/>
                          </a:solidFill>
                          <a:uFill>
                            <a:solidFill>
                              <a:srgbClr val="ffffff"/>
                            </a:solidFill>
                          </a:uFill>
                          <a:latin typeface="Calibri"/>
                        </a:rPr>
                        <a:t>Additional tasks – depending on the specific process (see: process-specific role models)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per process</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One person may take over the process manager role for one or more processes.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65" name="TextShape 3"/>
          <p:cNvSpPr txBox="1"/>
          <p:nvPr/>
        </p:nvSpPr>
        <p:spPr>
          <a:xfrm>
            <a:off x="6553080" y="6430680"/>
            <a:ext cx="2133360" cy="364680"/>
          </a:xfrm>
          <a:prstGeom prst="rect">
            <a:avLst/>
          </a:prstGeom>
          <a:noFill/>
          <a:ln>
            <a:noFill/>
          </a:ln>
        </p:spPr>
        <p:txBody>
          <a:bodyPr anchor="ctr"/>
          <a:p>
            <a:pPr algn="r">
              <a:lnSpc>
                <a:spcPct val="100000"/>
              </a:lnSpc>
            </a:pPr>
            <a:fld id="{F2995D5F-0D45-4916-82B4-A93339B6661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Case owner: General tasks</a:t>
            </a:r>
            <a:endParaRPr b="0" lang="en-US" sz="1800" spc="-1" strike="noStrike">
              <a:solidFill>
                <a:srgbClr val="000000"/>
              </a:solidFill>
              <a:uFill>
                <a:solidFill>
                  <a:srgbClr val="ffffff"/>
                </a:solidFill>
              </a:uFill>
              <a:latin typeface="Calibri"/>
            </a:endParaRPr>
          </a:p>
        </p:txBody>
      </p:sp>
      <p:graphicFrame>
        <p:nvGraphicFramePr>
          <p:cNvPr id="467" name="Table 2"/>
          <p:cNvGraphicFramePr/>
          <p:nvPr/>
        </p:nvGraphicFramePr>
        <p:xfrm>
          <a:off x="457200" y="1697040"/>
          <a:ext cx="8229240" cy="741240"/>
        </p:xfrm>
        <a:graphic>
          <a:graphicData uri="http://schemas.openxmlformats.org/drawingml/2006/table">
            <a:tbl>
              <a:tblPr/>
              <a:tblGrid>
                <a:gridCol w="1676160"/>
                <a:gridCol w="4495680"/>
                <a:gridCol w="205740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2506680">
                <a:tc>
                  <a:txBody>
                    <a:bodyPr/>
                    <a:p>
                      <a:pPr>
                        <a:lnSpc>
                          <a:spcPct val="100000"/>
                        </a:lnSpc>
                      </a:pPr>
                      <a:r>
                        <a:rPr b="0" lang="de-DE" sz="1600" spc="-1" strike="noStrike">
                          <a:solidFill>
                            <a:srgbClr val="000000"/>
                          </a:solidFill>
                          <a:uFill>
                            <a:solidFill>
                              <a:srgbClr val="ffffff"/>
                            </a:solidFill>
                          </a:uFill>
                          <a:latin typeface="Calibri"/>
                        </a:rPr>
                        <a:t>Case 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Overall responsibility for one specific case occurring in a process context (e.g. one specific incident to be resolved or one specific SLA to be maintained)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Act as the primary contact point for all concerns in the context of that specific case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Coordinate all activities required to handle / resolve the specific case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Escalate exceptions to the process manager, where required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1" i="1" lang="de-DE" sz="1600" spc="-1" strike="noStrike">
                          <a:solidFill>
                            <a:srgbClr val="000000"/>
                          </a:solidFill>
                          <a:uFill>
                            <a:solidFill>
                              <a:srgbClr val="ffffff"/>
                            </a:solidFill>
                          </a:uFill>
                          <a:latin typeface="Calibri"/>
                        </a:rPr>
                        <a:t>Additional tasks – depending on the specific process (see: process-specific role models)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per case</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There may be different cases per process at a time. One person or group may be assigned the case owner role for one or more (or even all) concurrent cases.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68" name="TextShape 3"/>
          <p:cNvSpPr txBox="1"/>
          <p:nvPr/>
        </p:nvSpPr>
        <p:spPr>
          <a:xfrm>
            <a:off x="6553080" y="6430680"/>
            <a:ext cx="2133360" cy="364680"/>
          </a:xfrm>
          <a:prstGeom prst="rect">
            <a:avLst/>
          </a:prstGeom>
          <a:noFill/>
          <a:ln>
            <a:noFill/>
          </a:ln>
        </p:spPr>
        <p:txBody>
          <a:bodyPr anchor="ctr"/>
          <a:p>
            <a:pPr algn="r">
              <a:lnSpc>
                <a:spcPct val="100000"/>
              </a:lnSpc>
            </a:pPr>
            <a:fld id="{B7B90970-CB9F-45F0-9D0B-8C0C7F04D6D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469" name="CustomShape 4"/>
          <p:cNvSpPr/>
          <p:nvPr/>
        </p:nvSpPr>
        <p:spPr>
          <a:xfrm>
            <a:off x="457200" y="5336280"/>
            <a:ext cx="8254440" cy="1063800"/>
          </a:xfrm>
          <a:prstGeom prst="rect">
            <a:avLst/>
          </a:prstGeom>
          <a:noFill/>
          <a:ln>
            <a:noFill/>
          </a:ln>
        </p:spPr>
        <p:style>
          <a:lnRef idx="0"/>
          <a:fillRef idx="0"/>
          <a:effectRef idx="0"/>
          <a:fontRef idx="minor"/>
        </p:style>
        <p:txBody>
          <a:bodyPr lIns="90000" rIns="90000" tIns="45000" bIns="45000"/>
          <a:p>
            <a:pPr>
              <a:lnSpc>
                <a:spcPct val="100000"/>
              </a:lnSpc>
            </a:pPr>
            <a:r>
              <a:rPr b="1" lang="de-DE" sz="1600" spc="-1" strike="noStrike">
                <a:solidFill>
                  <a:srgbClr val="000000"/>
                </a:solidFill>
                <a:uFill>
                  <a:solidFill>
                    <a:srgbClr val="ffffff"/>
                  </a:solidFill>
                </a:uFill>
                <a:latin typeface="Calibri"/>
              </a:rPr>
              <a:t>Note:</a:t>
            </a:r>
            <a:r>
              <a:rPr b="0" lang="de-DE" sz="1600" spc="-1" strike="noStrike">
                <a:solidFill>
                  <a:srgbClr val="000000"/>
                </a:solidFill>
                <a:uFill>
                  <a:solidFill>
                    <a:srgbClr val="ffffff"/>
                  </a:solidFill>
                </a:uFill>
                <a:latin typeface="Calibri"/>
              </a:rPr>
              <a:t> The role of a case owner is usually required in a process, if occurrences (e.g. incidents, service requests, problems, changes, releases, …)  or logical entities / objects (e.g. different types of agreements, reports or plans, …) are managed by the process, and the process manager him- / herself does not take over specific responsibility for all of these occurrences or entities.</a:t>
            </a:r>
            <a:endParaRPr b="0" lang="de-DE" sz="1800" spc="-1" strike="noStrike">
              <a:solidFill>
                <a:srgbClr val="000000"/>
              </a:solidFill>
              <a:uFill>
                <a:solidFill>
                  <a:srgbClr val="ffffff"/>
                </a:solidFill>
              </a:uFill>
              <a:latin typeface="Arial"/>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Member of process staff: General tasks</a:t>
            </a:r>
            <a:endParaRPr b="0" lang="en-US" sz="1800" spc="-1" strike="noStrike">
              <a:solidFill>
                <a:srgbClr val="000000"/>
              </a:solidFill>
              <a:uFill>
                <a:solidFill>
                  <a:srgbClr val="ffffff"/>
                </a:solidFill>
              </a:uFill>
              <a:latin typeface="Calibri"/>
            </a:endParaRPr>
          </a:p>
        </p:txBody>
      </p:sp>
      <p:graphicFrame>
        <p:nvGraphicFramePr>
          <p:cNvPr id="471" name="Table 2"/>
          <p:cNvGraphicFramePr/>
          <p:nvPr/>
        </p:nvGraphicFramePr>
        <p:xfrm>
          <a:off x="457200" y="1697040"/>
          <a:ext cx="8229240" cy="741240"/>
        </p:xfrm>
        <a:graphic>
          <a:graphicData uri="http://schemas.openxmlformats.org/drawingml/2006/table">
            <a:tbl>
              <a:tblPr/>
              <a:tblGrid>
                <a:gridCol w="1676160"/>
                <a:gridCol w="4485960"/>
                <a:gridCol w="206712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701720">
                <a:tc>
                  <a:txBody>
                    <a:bodyPr/>
                    <a:p>
                      <a:pPr>
                        <a:lnSpc>
                          <a:spcPct val="100000"/>
                        </a:lnSpc>
                      </a:pPr>
                      <a:r>
                        <a:rPr b="0" lang="de-DE" sz="1600" spc="-1" strike="noStrike">
                          <a:solidFill>
                            <a:srgbClr val="000000"/>
                          </a:solidFill>
                          <a:uFill>
                            <a:solidFill>
                              <a:srgbClr val="ffffff"/>
                            </a:solidFill>
                          </a:uFill>
                          <a:latin typeface="Calibri"/>
                        </a:rPr>
                        <a:t>Member of process staff</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(sometimes also referred to as process practitioner)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Carry out defined activities according to the defined / established process and, as applicable, its procedures (e.g. the activity of prioritizing an incident)</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Report to the case owner and / or process manager</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1" i="1" lang="de-DE" sz="1600" spc="-1" strike="noStrike">
                          <a:solidFill>
                            <a:srgbClr val="000000"/>
                          </a:solidFill>
                          <a:uFill>
                            <a:solidFill>
                              <a:srgbClr val="ffffff"/>
                            </a:solidFill>
                          </a:uFill>
                          <a:latin typeface="Calibri"/>
                        </a:rPr>
                        <a:t>Additional tasks – depending on the specific process (see: process-specific role models)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or more per process</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One person may take over the member of process staff role for one or more processes.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72" name="TextShape 3"/>
          <p:cNvSpPr txBox="1"/>
          <p:nvPr/>
        </p:nvSpPr>
        <p:spPr>
          <a:xfrm>
            <a:off x="6553080" y="6430680"/>
            <a:ext cx="2133360" cy="364680"/>
          </a:xfrm>
          <a:prstGeom prst="rect">
            <a:avLst/>
          </a:prstGeom>
          <a:noFill/>
          <a:ln>
            <a:noFill/>
          </a:ln>
        </p:spPr>
        <p:txBody>
          <a:bodyPr anchor="ctr"/>
          <a:p>
            <a:pPr algn="r">
              <a:lnSpc>
                <a:spcPct val="100000"/>
              </a:lnSpc>
            </a:pPr>
            <a:fld id="{22C4F822-DC17-4AE3-AD5B-CA44AB57992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Agenda of this training</a:t>
            </a:r>
            <a:endParaRPr b="0" lang="en-US" sz="1800" spc="-1" strike="noStrike">
              <a:solidFill>
                <a:srgbClr val="000000"/>
              </a:solidFill>
              <a:uFill>
                <a:solidFill>
                  <a:srgbClr val="ffffff"/>
                </a:solidFill>
              </a:uFill>
              <a:latin typeface="Calibri"/>
            </a:endParaRPr>
          </a:p>
        </p:txBody>
      </p:sp>
      <p:sp>
        <p:nvSpPr>
          <p:cNvPr id="170"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FitSM Foundation wrap-up &amp; ITSM basics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Selected general aspects of establishing a service management system (SMS)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ITSM processes for the operation and control of services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ITSM process interfaces and dependencies</a:t>
            </a:r>
            <a:endParaRPr b="0" lang="en-US" sz="2800" spc="-1" strike="noStrike">
              <a:solidFill>
                <a:srgbClr val="000000"/>
              </a:solidFill>
              <a:uFill>
                <a:solidFill>
                  <a:srgbClr val="ffffff"/>
                </a:solidFill>
              </a:uFill>
              <a:latin typeface="Calibri"/>
            </a:endParaRPr>
          </a:p>
        </p:txBody>
      </p:sp>
      <p:sp>
        <p:nvSpPr>
          <p:cNvPr id="171" name="TextShape 3"/>
          <p:cNvSpPr txBox="1"/>
          <p:nvPr/>
        </p:nvSpPr>
        <p:spPr>
          <a:xfrm>
            <a:off x="6553080" y="6430680"/>
            <a:ext cx="2133360" cy="364680"/>
          </a:xfrm>
          <a:prstGeom prst="rect">
            <a:avLst/>
          </a:prstGeom>
          <a:noFill/>
          <a:ln>
            <a:noFill/>
          </a:ln>
        </p:spPr>
        <p:txBody>
          <a:bodyPr anchor="ctr"/>
          <a:p>
            <a:pPr algn="r">
              <a:lnSpc>
                <a:spcPct val="100000"/>
              </a:lnSpc>
            </a:pPr>
            <a:fld id="{FCE8A3E9-008C-41E9-B52B-DA66B046651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Service owner: General tasks</a:t>
            </a:r>
            <a:endParaRPr b="0" lang="en-US" sz="1800" spc="-1" strike="noStrike">
              <a:solidFill>
                <a:srgbClr val="000000"/>
              </a:solidFill>
              <a:uFill>
                <a:solidFill>
                  <a:srgbClr val="ffffff"/>
                </a:solidFill>
              </a:uFill>
              <a:latin typeface="Calibri"/>
            </a:endParaRPr>
          </a:p>
        </p:txBody>
      </p:sp>
      <p:graphicFrame>
        <p:nvGraphicFramePr>
          <p:cNvPr id="474" name="Table 2"/>
          <p:cNvGraphicFramePr/>
          <p:nvPr/>
        </p:nvGraphicFramePr>
        <p:xfrm>
          <a:off x="457200" y="1697040"/>
          <a:ext cx="8229240" cy="741240"/>
        </p:xfrm>
        <a:graphic>
          <a:graphicData uri="http://schemas.openxmlformats.org/drawingml/2006/table">
            <a:tbl>
              <a:tblPr/>
              <a:tblGrid>
                <a:gridCol w="1676160"/>
                <a:gridCol w="4495680"/>
                <a:gridCol w="205740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311640">
                <a:tc>
                  <a:txBody>
                    <a:bodyPr/>
                    <a:p>
                      <a:pPr>
                        <a:lnSpc>
                          <a:spcPct val="100000"/>
                        </a:lnSpc>
                      </a:pPr>
                      <a:r>
                        <a:rPr b="0" lang="de-DE" sz="1600" spc="-1" strike="noStrike">
                          <a:solidFill>
                            <a:srgbClr val="000000"/>
                          </a:solidFill>
                          <a:uFill>
                            <a:solidFill>
                              <a:srgbClr val="ffffff"/>
                            </a:solidFill>
                          </a:uFill>
                          <a:latin typeface="Calibri"/>
                        </a:rPr>
                        <a:t>Service 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Overall responsibility for one specific service which is part of the service portfolio</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Act as the primary contact point for all (process-independent) concerns in the context of that specific service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Act as an “expert” for the service in technical and non-technical concerns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the core service documentation, such as the service specification / description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Be kept informed of every event, situation or change connected to the service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Be involved in tasks significantly related to the service as part of selected ITSM processes, in particular SPM and SLM </a:t>
                      </a:r>
                      <a:r>
                        <a:rPr b="1" i="1" lang="de-DE" sz="1600" spc="-1" strike="noStrike">
                          <a:solidFill>
                            <a:srgbClr val="000000"/>
                          </a:solidFill>
                          <a:uFill>
                            <a:solidFill>
                              <a:srgbClr val="ffffff"/>
                            </a:solidFill>
                          </a:uFill>
                          <a:latin typeface="Calibri"/>
                        </a:rPr>
                        <a:t>(see: process-specific role models)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Report on the service to the SMS 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per service in the service portfolio</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One person may take over the service owner role for one or more (or even all) services.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75" name="TextShape 3"/>
          <p:cNvSpPr txBox="1"/>
          <p:nvPr/>
        </p:nvSpPr>
        <p:spPr>
          <a:xfrm>
            <a:off x="6553080" y="6430680"/>
            <a:ext cx="2133360" cy="364680"/>
          </a:xfrm>
          <a:prstGeom prst="rect">
            <a:avLst/>
          </a:prstGeom>
          <a:noFill/>
          <a:ln>
            <a:noFill/>
          </a:ln>
        </p:spPr>
        <p:txBody>
          <a:bodyPr anchor="ctr"/>
          <a:p>
            <a:pPr algn="r">
              <a:lnSpc>
                <a:spcPct val="100000"/>
              </a:lnSpc>
            </a:pPr>
            <a:fld id="{BCE545AA-6152-41FB-B99D-FABB6FC3B44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Planning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Summary of the role model</a:t>
            </a:r>
            <a:endParaRPr b="0" lang="en-US" sz="1800" spc="-1" strike="noStrike">
              <a:solidFill>
                <a:srgbClr val="000000"/>
              </a:solidFill>
              <a:uFill>
                <a:solidFill>
                  <a:srgbClr val="ffffff"/>
                </a:solidFill>
              </a:uFill>
              <a:latin typeface="Calibri"/>
            </a:endParaRPr>
          </a:p>
        </p:txBody>
      </p:sp>
      <p:sp>
        <p:nvSpPr>
          <p:cNvPr id="477" name="TextShape 2"/>
          <p:cNvSpPr txBox="1"/>
          <p:nvPr/>
        </p:nvSpPr>
        <p:spPr>
          <a:xfrm>
            <a:off x="6553080" y="6430680"/>
            <a:ext cx="2133360" cy="364680"/>
          </a:xfrm>
          <a:prstGeom prst="rect">
            <a:avLst/>
          </a:prstGeom>
          <a:noFill/>
          <a:ln>
            <a:noFill/>
          </a:ln>
        </p:spPr>
        <p:txBody>
          <a:bodyPr anchor="ctr"/>
          <a:p>
            <a:pPr algn="r">
              <a:lnSpc>
                <a:spcPct val="100000"/>
              </a:lnSpc>
            </a:pPr>
            <a:fld id="{50980859-D31E-4DE5-A8E3-55EFB00E302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478" name="CustomShape 3"/>
          <p:cNvSpPr/>
          <p:nvPr/>
        </p:nvSpPr>
        <p:spPr>
          <a:xfrm>
            <a:off x="438120" y="1886040"/>
            <a:ext cx="8257680" cy="45907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r>
              <a:rPr b="1" lang="de-DE" sz="1400" spc="-1" strike="noStrike">
                <a:solidFill>
                  <a:srgbClr val="000000"/>
                </a:solidFill>
                <a:uFill>
                  <a:solidFill>
                    <a:srgbClr val="ffffff"/>
                  </a:solidFill>
                </a:uFill>
                <a:latin typeface="Calibri"/>
              </a:rPr>
              <a:t>Overall service management system (SMS)</a:t>
            </a:r>
            <a:endParaRPr b="0" lang="de-DE" sz="1800" spc="-1" strike="noStrike">
              <a:solidFill>
                <a:srgbClr val="000000"/>
              </a:solidFill>
              <a:uFill>
                <a:solidFill>
                  <a:srgbClr val="ffffff"/>
                </a:solidFill>
              </a:uFill>
              <a:latin typeface="Arial"/>
            </a:endParaRPr>
          </a:p>
        </p:txBody>
      </p:sp>
      <p:sp>
        <p:nvSpPr>
          <p:cNvPr id="479" name="CustomShape 4"/>
          <p:cNvSpPr/>
          <p:nvPr/>
        </p:nvSpPr>
        <p:spPr>
          <a:xfrm>
            <a:off x="581040" y="2705040"/>
            <a:ext cx="2133360" cy="6379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Service: E-Mail</a:t>
            </a:r>
            <a:endParaRPr b="0" lang="de-DE" sz="1800" spc="-1" strike="noStrike">
              <a:solidFill>
                <a:srgbClr val="000000"/>
              </a:solidFill>
              <a:uFill>
                <a:solidFill>
                  <a:srgbClr val="ffffff"/>
                </a:solidFill>
              </a:uFill>
              <a:latin typeface="Arial"/>
            </a:endParaRPr>
          </a:p>
        </p:txBody>
      </p:sp>
      <p:sp>
        <p:nvSpPr>
          <p:cNvPr id="480" name="CustomShape 5"/>
          <p:cNvSpPr/>
          <p:nvPr/>
        </p:nvSpPr>
        <p:spPr>
          <a:xfrm>
            <a:off x="2962440" y="2705040"/>
            <a:ext cx="2133360" cy="6379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Service: High performance computing</a:t>
            </a:r>
            <a:endParaRPr b="0" lang="de-DE" sz="1800" spc="-1" strike="noStrike">
              <a:solidFill>
                <a:srgbClr val="000000"/>
              </a:solidFill>
              <a:uFill>
                <a:solidFill>
                  <a:srgbClr val="ffffff"/>
                </a:solidFill>
              </a:uFill>
              <a:latin typeface="Arial"/>
            </a:endParaRPr>
          </a:p>
        </p:txBody>
      </p:sp>
      <p:sp>
        <p:nvSpPr>
          <p:cNvPr id="481" name="CustomShape 6"/>
          <p:cNvSpPr/>
          <p:nvPr/>
        </p:nvSpPr>
        <p:spPr>
          <a:xfrm>
            <a:off x="6467400" y="2705040"/>
            <a:ext cx="2085480" cy="6379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Other services</a:t>
            </a:r>
            <a:endParaRPr b="0" lang="de-DE" sz="1800" spc="-1" strike="noStrike">
              <a:solidFill>
                <a:srgbClr val="000000"/>
              </a:solidFill>
              <a:uFill>
                <a:solidFill>
                  <a:srgbClr val="ffffff"/>
                </a:solidFill>
              </a:uFill>
              <a:latin typeface="Arial"/>
            </a:endParaRPr>
          </a:p>
        </p:txBody>
      </p:sp>
      <p:sp>
        <p:nvSpPr>
          <p:cNvPr id="482" name="CustomShape 7"/>
          <p:cNvSpPr/>
          <p:nvPr/>
        </p:nvSpPr>
        <p:spPr>
          <a:xfrm>
            <a:off x="581040" y="4105440"/>
            <a:ext cx="1152000" cy="22093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endParaRPr b="0" lang="de-DE" sz="1800" spc="-1" strike="noStrike">
              <a:solidFill>
                <a:srgbClr val="000000"/>
              </a:solidFill>
              <a:uFill>
                <a:solidFill>
                  <a:srgbClr val="ffffff"/>
                </a:solidFill>
              </a:uFill>
              <a:latin typeface="Arial"/>
            </a:endParaRPr>
          </a:p>
          <a:p>
            <a:pPr algn="ctr">
              <a:lnSpc>
                <a:spcPct val="100000"/>
              </a:lnSpc>
            </a:pPr>
            <a:r>
              <a:rPr b="0" lang="de-DE" sz="1400" spc="-1" strike="noStrike">
                <a:solidFill>
                  <a:srgbClr val="000000"/>
                </a:solidFill>
                <a:uFill>
                  <a:solidFill>
                    <a:srgbClr val="ffffff"/>
                  </a:solidFill>
                </a:uFill>
                <a:latin typeface="Calibri"/>
              </a:rPr>
              <a:t>Process: SPM</a:t>
            </a:r>
            <a:endParaRPr b="0" lang="de-DE" sz="1800" spc="-1" strike="noStrike">
              <a:solidFill>
                <a:srgbClr val="000000"/>
              </a:solidFill>
              <a:uFill>
                <a:solidFill>
                  <a:srgbClr val="ffffff"/>
                </a:solidFill>
              </a:uFill>
              <a:latin typeface="Arial"/>
            </a:endParaRPr>
          </a:p>
        </p:txBody>
      </p:sp>
      <p:sp>
        <p:nvSpPr>
          <p:cNvPr id="483" name="CustomShape 8"/>
          <p:cNvSpPr/>
          <p:nvPr/>
        </p:nvSpPr>
        <p:spPr>
          <a:xfrm>
            <a:off x="1933560" y="4105440"/>
            <a:ext cx="1152000" cy="22093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endParaRPr b="0" lang="de-DE" sz="1800" spc="-1" strike="noStrike">
              <a:solidFill>
                <a:srgbClr val="000000"/>
              </a:solidFill>
              <a:uFill>
                <a:solidFill>
                  <a:srgbClr val="ffffff"/>
                </a:solidFill>
              </a:uFill>
              <a:latin typeface="Arial"/>
            </a:endParaRPr>
          </a:p>
          <a:p>
            <a:pPr algn="ctr">
              <a:lnSpc>
                <a:spcPct val="100000"/>
              </a:lnSpc>
            </a:pPr>
            <a:r>
              <a:rPr b="0" lang="de-DE" sz="1400" spc="-1" strike="noStrike">
                <a:solidFill>
                  <a:srgbClr val="000000"/>
                </a:solidFill>
                <a:uFill>
                  <a:solidFill>
                    <a:srgbClr val="ffffff"/>
                  </a:solidFill>
                </a:uFill>
                <a:latin typeface="Calibri"/>
              </a:rPr>
              <a:t>Process: SLM</a:t>
            </a:r>
            <a:endParaRPr b="0" lang="de-DE" sz="1800" spc="-1" strike="noStrike">
              <a:solidFill>
                <a:srgbClr val="000000"/>
              </a:solidFill>
              <a:uFill>
                <a:solidFill>
                  <a:srgbClr val="ffffff"/>
                </a:solidFill>
              </a:uFill>
              <a:latin typeface="Arial"/>
            </a:endParaRPr>
          </a:p>
        </p:txBody>
      </p:sp>
      <p:sp>
        <p:nvSpPr>
          <p:cNvPr id="484" name="CustomShape 9"/>
          <p:cNvSpPr/>
          <p:nvPr/>
        </p:nvSpPr>
        <p:spPr>
          <a:xfrm>
            <a:off x="3276720" y="3848040"/>
            <a:ext cx="2009520" cy="24667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endParaRPr b="0" lang="de-DE" sz="1800" spc="-1" strike="noStrike">
              <a:solidFill>
                <a:srgbClr val="000000"/>
              </a:solidFill>
              <a:uFill>
                <a:solidFill>
                  <a:srgbClr val="ffffff"/>
                </a:solidFill>
              </a:uFill>
              <a:latin typeface="Arial"/>
            </a:endParaRPr>
          </a:p>
          <a:p>
            <a:pPr algn="ctr">
              <a:lnSpc>
                <a:spcPct val="100000"/>
              </a:lnSpc>
            </a:pPr>
            <a:r>
              <a:rPr b="0" lang="de-DE" sz="1400" spc="-1" strike="noStrike">
                <a:solidFill>
                  <a:srgbClr val="000000"/>
                </a:solidFill>
                <a:uFill>
                  <a:solidFill>
                    <a:srgbClr val="ffffff"/>
                  </a:solidFill>
                </a:uFill>
                <a:latin typeface="Calibri"/>
              </a:rPr>
              <a:t>Process: ISRM</a:t>
            </a:r>
            <a:endParaRPr b="0" lang="de-DE" sz="1800" spc="-1" strike="noStrike">
              <a:solidFill>
                <a:srgbClr val="000000"/>
              </a:solidFill>
              <a:uFill>
                <a:solidFill>
                  <a:srgbClr val="ffffff"/>
                </a:solidFill>
              </a:uFill>
              <a:latin typeface="Arial"/>
            </a:endParaRPr>
          </a:p>
        </p:txBody>
      </p:sp>
      <p:sp>
        <p:nvSpPr>
          <p:cNvPr id="485" name="CustomShape 10"/>
          <p:cNvSpPr/>
          <p:nvPr/>
        </p:nvSpPr>
        <p:spPr>
          <a:xfrm>
            <a:off x="6467400" y="4083840"/>
            <a:ext cx="2085480" cy="22309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endParaRPr b="0" lang="de-DE" sz="1800" spc="-1" strike="noStrike">
              <a:solidFill>
                <a:srgbClr val="000000"/>
              </a:solidFill>
              <a:uFill>
                <a:solidFill>
                  <a:srgbClr val="ffffff"/>
                </a:solidFill>
              </a:uFill>
              <a:latin typeface="Arial"/>
            </a:endParaRPr>
          </a:p>
          <a:p>
            <a:pPr algn="ctr">
              <a:lnSpc>
                <a:spcPct val="100000"/>
              </a:lnSpc>
            </a:pPr>
            <a:r>
              <a:rPr b="0" lang="de-DE" sz="1400" spc="-1" strike="noStrike">
                <a:solidFill>
                  <a:srgbClr val="000000"/>
                </a:solidFill>
                <a:uFill>
                  <a:solidFill>
                    <a:srgbClr val="ffffff"/>
                  </a:solidFill>
                </a:uFill>
                <a:latin typeface="Calibri"/>
              </a:rPr>
              <a:t>Other processes</a:t>
            </a:r>
            <a:endParaRPr b="0" lang="de-DE" sz="1800" spc="-1" strike="noStrike">
              <a:solidFill>
                <a:srgbClr val="000000"/>
              </a:solidFill>
              <a:uFill>
                <a:solidFill>
                  <a:srgbClr val="ffffff"/>
                </a:solidFill>
              </a:uFill>
              <a:latin typeface="Arial"/>
            </a:endParaRPr>
          </a:p>
        </p:txBody>
      </p:sp>
      <p:sp>
        <p:nvSpPr>
          <p:cNvPr id="486" name="CustomShape 11"/>
          <p:cNvSpPr/>
          <p:nvPr/>
        </p:nvSpPr>
        <p:spPr>
          <a:xfrm>
            <a:off x="762120" y="472428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1</a:t>
            </a:r>
            <a:endParaRPr b="0" lang="de-DE" sz="1800" spc="-1" strike="noStrike">
              <a:solidFill>
                <a:srgbClr val="000000"/>
              </a:solidFill>
              <a:uFill>
                <a:solidFill>
                  <a:srgbClr val="ffffff"/>
                </a:solidFill>
              </a:uFill>
              <a:latin typeface="Arial"/>
            </a:endParaRPr>
          </a:p>
        </p:txBody>
      </p:sp>
      <p:sp>
        <p:nvSpPr>
          <p:cNvPr id="487" name="CustomShape 12"/>
          <p:cNvSpPr/>
          <p:nvPr/>
        </p:nvSpPr>
        <p:spPr>
          <a:xfrm>
            <a:off x="762120" y="511488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2</a:t>
            </a:r>
            <a:endParaRPr b="0" lang="de-DE" sz="1800" spc="-1" strike="noStrike">
              <a:solidFill>
                <a:srgbClr val="000000"/>
              </a:solidFill>
              <a:uFill>
                <a:solidFill>
                  <a:srgbClr val="ffffff"/>
                </a:solidFill>
              </a:uFill>
              <a:latin typeface="Arial"/>
            </a:endParaRPr>
          </a:p>
        </p:txBody>
      </p:sp>
      <p:sp>
        <p:nvSpPr>
          <p:cNvPr id="488" name="CustomShape 13"/>
          <p:cNvSpPr/>
          <p:nvPr/>
        </p:nvSpPr>
        <p:spPr>
          <a:xfrm>
            <a:off x="762120" y="550548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3</a:t>
            </a:r>
            <a:endParaRPr b="0" lang="de-DE" sz="1800" spc="-1" strike="noStrike">
              <a:solidFill>
                <a:srgbClr val="000000"/>
              </a:solidFill>
              <a:uFill>
                <a:solidFill>
                  <a:srgbClr val="ffffff"/>
                </a:solidFill>
              </a:uFill>
              <a:latin typeface="Arial"/>
            </a:endParaRPr>
          </a:p>
        </p:txBody>
      </p:sp>
      <p:sp>
        <p:nvSpPr>
          <p:cNvPr id="489" name="CustomShape 14"/>
          <p:cNvSpPr/>
          <p:nvPr/>
        </p:nvSpPr>
        <p:spPr>
          <a:xfrm>
            <a:off x="2112120" y="470520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1</a:t>
            </a:r>
            <a:endParaRPr b="0" lang="de-DE" sz="1800" spc="-1" strike="noStrike">
              <a:solidFill>
                <a:srgbClr val="000000"/>
              </a:solidFill>
              <a:uFill>
                <a:solidFill>
                  <a:srgbClr val="ffffff"/>
                </a:solidFill>
              </a:uFill>
              <a:latin typeface="Arial"/>
            </a:endParaRPr>
          </a:p>
        </p:txBody>
      </p:sp>
      <p:sp>
        <p:nvSpPr>
          <p:cNvPr id="490" name="CustomShape 15"/>
          <p:cNvSpPr/>
          <p:nvPr/>
        </p:nvSpPr>
        <p:spPr>
          <a:xfrm>
            <a:off x="2112120" y="509580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2</a:t>
            </a:r>
            <a:endParaRPr b="0" lang="de-DE" sz="1800" spc="-1" strike="noStrike">
              <a:solidFill>
                <a:srgbClr val="000000"/>
              </a:solidFill>
              <a:uFill>
                <a:solidFill>
                  <a:srgbClr val="ffffff"/>
                </a:solidFill>
              </a:uFill>
              <a:latin typeface="Arial"/>
            </a:endParaRPr>
          </a:p>
        </p:txBody>
      </p:sp>
      <p:sp>
        <p:nvSpPr>
          <p:cNvPr id="491" name="CustomShape 16"/>
          <p:cNvSpPr/>
          <p:nvPr/>
        </p:nvSpPr>
        <p:spPr>
          <a:xfrm>
            <a:off x="2112120" y="548640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3</a:t>
            </a:r>
            <a:endParaRPr b="0" lang="de-DE" sz="1800" spc="-1" strike="noStrike">
              <a:solidFill>
                <a:srgbClr val="000000"/>
              </a:solidFill>
              <a:uFill>
                <a:solidFill>
                  <a:srgbClr val="ffffff"/>
                </a:solidFill>
              </a:uFill>
              <a:latin typeface="Arial"/>
            </a:endParaRPr>
          </a:p>
        </p:txBody>
      </p:sp>
      <p:sp>
        <p:nvSpPr>
          <p:cNvPr id="492" name="CustomShape 17"/>
          <p:cNvSpPr/>
          <p:nvPr/>
        </p:nvSpPr>
        <p:spPr>
          <a:xfrm>
            <a:off x="3436200" y="443880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1</a:t>
            </a:r>
            <a:endParaRPr b="0" lang="de-DE" sz="1800" spc="-1" strike="noStrike">
              <a:solidFill>
                <a:srgbClr val="000000"/>
              </a:solidFill>
              <a:uFill>
                <a:solidFill>
                  <a:srgbClr val="ffffff"/>
                </a:solidFill>
              </a:uFill>
              <a:latin typeface="Arial"/>
            </a:endParaRPr>
          </a:p>
        </p:txBody>
      </p:sp>
      <p:sp>
        <p:nvSpPr>
          <p:cNvPr id="493" name="CustomShape 18"/>
          <p:cNvSpPr/>
          <p:nvPr/>
        </p:nvSpPr>
        <p:spPr>
          <a:xfrm>
            <a:off x="3436200" y="601020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2</a:t>
            </a:r>
            <a:endParaRPr b="0" lang="de-DE" sz="1800" spc="-1" strike="noStrike">
              <a:solidFill>
                <a:srgbClr val="000000"/>
              </a:solidFill>
              <a:uFill>
                <a:solidFill>
                  <a:srgbClr val="ffffff"/>
                </a:solidFill>
              </a:uFill>
              <a:latin typeface="Arial"/>
            </a:endParaRPr>
          </a:p>
        </p:txBody>
      </p:sp>
      <p:sp>
        <p:nvSpPr>
          <p:cNvPr id="494" name="CustomShape 19"/>
          <p:cNvSpPr/>
          <p:nvPr/>
        </p:nvSpPr>
        <p:spPr>
          <a:xfrm>
            <a:off x="4443480" y="4748040"/>
            <a:ext cx="180720" cy="11761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i="1" lang="de-DE" sz="1400" spc="-1" strike="noStrike">
                <a:solidFill>
                  <a:srgbClr val="000000"/>
                </a:solidFill>
                <a:uFill>
                  <a:solidFill>
                    <a:srgbClr val="ffffff"/>
                  </a:solidFill>
                </a:uFill>
                <a:latin typeface="Calibri"/>
              </a:rPr>
              <a:t>Incident 142</a:t>
            </a:r>
            <a:endParaRPr b="0" lang="de-DE" sz="1800" spc="-1" strike="noStrike">
              <a:solidFill>
                <a:srgbClr val="000000"/>
              </a:solidFill>
              <a:uFill>
                <a:solidFill>
                  <a:srgbClr val="ffffff"/>
                </a:solidFill>
              </a:uFill>
              <a:latin typeface="Arial"/>
            </a:endParaRPr>
          </a:p>
        </p:txBody>
      </p:sp>
      <p:sp>
        <p:nvSpPr>
          <p:cNvPr id="495" name="CustomShape 20"/>
          <p:cNvSpPr/>
          <p:nvPr/>
        </p:nvSpPr>
        <p:spPr>
          <a:xfrm>
            <a:off x="4714920" y="4748040"/>
            <a:ext cx="180720" cy="11761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i="1" lang="de-DE" sz="1400" spc="-1" strike="noStrike">
                <a:solidFill>
                  <a:srgbClr val="000000"/>
                </a:solidFill>
                <a:uFill>
                  <a:solidFill>
                    <a:srgbClr val="ffffff"/>
                  </a:solidFill>
                </a:uFill>
                <a:latin typeface="Calibri"/>
              </a:rPr>
              <a:t>Incident 143</a:t>
            </a:r>
            <a:endParaRPr b="0" lang="de-DE" sz="1800" spc="-1" strike="noStrike">
              <a:solidFill>
                <a:srgbClr val="000000"/>
              </a:solidFill>
              <a:uFill>
                <a:solidFill>
                  <a:srgbClr val="ffffff"/>
                </a:solidFill>
              </a:uFill>
              <a:latin typeface="Arial"/>
            </a:endParaRPr>
          </a:p>
        </p:txBody>
      </p:sp>
      <p:sp>
        <p:nvSpPr>
          <p:cNvPr id="496" name="CustomShape 21"/>
          <p:cNvSpPr/>
          <p:nvPr/>
        </p:nvSpPr>
        <p:spPr>
          <a:xfrm>
            <a:off x="4986360" y="4748040"/>
            <a:ext cx="180720" cy="11761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i="1" lang="de-DE" sz="1400" spc="-1" strike="noStrike">
                <a:solidFill>
                  <a:srgbClr val="000000"/>
                </a:solidFill>
                <a:uFill>
                  <a:solidFill>
                    <a:srgbClr val="ffffff"/>
                  </a:solidFill>
                </a:uFill>
                <a:latin typeface="Calibri"/>
              </a:rPr>
              <a:t>Incident 144</a:t>
            </a:r>
            <a:endParaRPr b="0" lang="de-DE" sz="1800" spc="-1" strike="noStrike">
              <a:solidFill>
                <a:srgbClr val="000000"/>
              </a:solidFill>
              <a:uFill>
                <a:solidFill>
                  <a:srgbClr val="ffffff"/>
                </a:solidFill>
              </a:uFill>
              <a:latin typeface="Arial"/>
            </a:endParaRPr>
          </a:p>
        </p:txBody>
      </p:sp>
      <p:sp>
        <p:nvSpPr>
          <p:cNvPr id="497" name="CustomShape 22"/>
          <p:cNvSpPr/>
          <p:nvPr/>
        </p:nvSpPr>
        <p:spPr>
          <a:xfrm>
            <a:off x="3629160" y="4748040"/>
            <a:ext cx="72576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Step 1</a:t>
            </a:r>
            <a:endParaRPr b="0" lang="de-DE" sz="1800" spc="-1" strike="noStrike">
              <a:solidFill>
                <a:srgbClr val="000000"/>
              </a:solidFill>
              <a:uFill>
                <a:solidFill>
                  <a:srgbClr val="ffffff"/>
                </a:solidFill>
              </a:uFill>
              <a:latin typeface="Arial"/>
            </a:endParaRPr>
          </a:p>
        </p:txBody>
      </p:sp>
      <p:sp>
        <p:nvSpPr>
          <p:cNvPr id="498" name="CustomShape 23"/>
          <p:cNvSpPr/>
          <p:nvPr/>
        </p:nvSpPr>
        <p:spPr>
          <a:xfrm>
            <a:off x="3629160" y="5067360"/>
            <a:ext cx="72576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Step 2</a:t>
            </a:r>
            <a:endParaRPr b="0" lang="de-DE" sz="1800" spc="-1" strike="noStrike">
              <a:solidFill>
                <a:srgbClr val="000000"/>
              </a:solidFill>
              <a:uFill>
                <a:solidFill>
                  <a:srgbClr val="ffffff"/>
                </a:solidFill>
              </a:uFill>
              <a:latin typeface="Arial"/>
            </a:endParaRPr>
          </a:p>
        </p:txBody>
      </p:sp>
      <p:sp>
        <p:nvSpPr>
          <p:cNvPr id="499" name="CustomShape 24"/>
          <p:cNvSpPr/>
          <p:nvPr/>
        </p:nvSpPr>
        <p:spPr>
          <a:xfrm>
            <a:off x="3629160" y="5376960"/>
            <a:ext cx="72576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Step 3</a:t>
            </a:r>
            <a:endParaRPr b="0" lang="de-DE" sz="1800" spc="-1" strike="noStrike">
              <a:solidFill>
                <a:srgbClr val="000000"/>
              </a:solidFill>
              <a:uFill>
                <a:solidFill>
                  <a:srgbClr val="ffffff"/>
                </a:solidFill>
              </a:uFill>
              <a:latin typeface="Arial"/>
            </a:endParaRPr>
          </a:p>
        </p:txBody>
      </p:sp>
      <p:sp>
        <p:nvSpPr>
          <p:cNvPr id="500" name="CustomShape 25"/>
          <p:cNvSpPr/>
          <p:nvPr/>
        </p:nvSpPr>
        <p:spPr>
          <a:xfrm>
            <a:off x="3629160" y="5686560"/>
            <a:ext cx="72576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Step 4</a:t>
            </a:r>
            <a:endParaRPr b="0" lang="de-DE" sz="1800" spc="-1" strike="noStrike">
              <a:solidFill>
                <a:srgbClr val="000000"/>
              </a:solidFill>
              <a:uFill>
                <a:solidFill>
                  <a:srgbClr val="ffffff"/>
                </a:solidFill>
              </a:uFill>
              <a:latin typeface="Arial"/>
            </a:endParaRPr>
          </a:p>
        </p:txBody>
      </p:sp>
      <p:sp>
        <p:nvSpPr>
          <p:cNvPr id="501" name="CustomShape 26"/>
          <p:cNvSpPr/>
          <p:nvPr/>
        </p:nvSpPr>
        <p:spPr>
          <a:xfrm>
            <a:off x="676440" y="2352600"/>
            <a:ext cx="1342800" cy="442440"/>
          </a:xfrm>
          <a:prstGeom prst="roundRect">
            <a:avLst>
              <a:gd name="adj" fmla="val 16667"/>
            </a:avLst>
          </a:prstGeom>
          <a:solidFill>
            <a:schemeClr val="accent1">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Service owner: E-mail</a:t>
            </a:r>
            <a:endParaRPr b="0" lang="de-DE" sz="1800" spc="-1" strike="noStrike">
              <a:solidFill>
                <a:srgbClr val="000000"/>
              </a:solidFill>
              <a:uFill>
                <a:solidFill>
                  <a:srgbClr val="ffffff"/>
                </a:solidFill>
              </a:uFill>
              <a:latin typeface="Arial"/>
            </a:endParaRPr>
          </a:p>
        </p:txBody>
      </p:sp>
      <p:sp>
        <p:nvSpPr>
          <p:cNvPr id="502" name="CustomShape 27"/>
          <p:cNvSpPr/>
          <p:nvPr/>
        </p:nvSpPr>
        <p:spPr>
          <a:xfrm>
            <a:off x="3038400" y="2352600"/>
            <a:ext cx="1342800" cy="442440"/>
          </a:xfrm>
          <a:prstGeom prst="roundRect">
            <a:avLst>
              <a:gd name="adj" fmla="val 16667"/>
            </a:avLst>
          </a:prstGeom>
          <a:solidFill>
            <a:schemeClr val="accent1">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Service owner: HP computing</a:t>
            </a:r>
            <a:endParaRPr b="0" lang="de-DE" sz="1800" spc="-1" strike="noStrike">
              <a:solidFill>
                <a:srgbClr val="000000"/>
              </a:solidFill>
              <a:uFill>
                <a:solidFill>
                  <a:srgbClr val="ffffff"/>
                </a:solidFill>
              </a:uFill>
              <a:latin typeface="Arial"/>
            </a:endParaRPr>
          </a:p>
        </p:txBody>
      </p:sp>
      <p:sp>
        <p:nvSpPr>
          <p:cNvPr id="503" name="CustomShape 28"/>
          <p:cNvSpPr/>
          <p:nvPr/>
        </p:nvSpPr>
        <p:spPr>
          <a:xfrm>
            <a:off x="1566720" y="1685880"/>
            <a:ext cx="1342800" cy="256680"/>
          </a:xfrm>
          <a:prstGeom prst="roundRect">
            <a:avLst>
              <a:gd name="adj" fmla="val 16667"/>
            </a:avLst>
          </a:prstGeom>
          <a:solidFill>
            <a:schemeClr val="accent1">
              <a:lumMod val="75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SMS owner</a:t>
            </a:r>
            <a:endParaRPr b="0" lang="de-DE" sz="1800" spc="-1" strike="noStrike">
              <a:solidFill>
                <a:srgbClr val="000000"/>
              </a:solidFill>
              <a:uFill>
                <a:solidFill>
                  <a:srgbClr val="ffffff"/>
                </a:solidFill>
              </a:uFill>
              <a:latin typeface="Arial"/>
            </a:endParaRPr>
          </a:p>
        </p:txBody>
      </p:sp>
      <p:sp>
        <p:nvSpPr>
          <p:cNvPr id="504" name="CustomShape 29"/>
          <p:cNvSpPr/>
          <p:nvPr/>
        </p:nvSpPr>
        <p:spPr>
          <a:xfrm>
            <a:off x="1990800" y="3956400"/>
            <a:ext cx="973440" cy="292680"/>
          </a:xfrm>
          <a:prstGeom prst="roundRect">
            <a:avLst>
              <a:gd name="adj" fmla="val 16667"/>
            </a:avLst>
          </a:prstGeom>
          <a:solidFill>
            <a:schemeClr val="accent3"/>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PM SLM</a:t>
            </a:r>
            <a:endParaRPr b="0" lang="de-DE" sz="1800" spc="-1" strike="noStrike">
              <a:solidFill>
                <a:srgbClr val="000000"/>
              </a:solidFill>
              <a:uFill>
                <a:solidFill>
                  <a:srgbClr val="ffffff"/>
                </a:solidFill>
              </a:uFill>
              <a:latin typeface="Arial"/>
            </a:endParaRPr>
          </a:p>
        </p:txBody>
      </p:sp>
      <p:sp>
        <p:nvSpPr>
          <p:cNvPr id="505" name="CustomShape 30"/>
          <p:cNvSpPr/>
          <p:nvPr/>
        </p:nvSpPr>
        <p:spPr>
          <a:xfrm>
            <a:off x="5238720" y="4393440"/>
            <a:ext cx="1049760" cy="473400"/>
          </a:xfrm>
          <a:prstGeom prst="roundRect">
            <a:avLst>
              <a:gd name="adj" fmla="val 16667"/>
            </a:avLst>
          </a:prstGeom>
          <a:solidFill>
            <a:schemeClr val="accent4">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Arial Narrow"/>
              </a:rPr>
              <a:t>Case owner incident 142</a:t>
            </a:r>
            <a:endParaRPr b="0" lang="de-DE" sz="1800" spc="-1" strike="noStrike">
              <a:solidFill>
                <a:srgbClr val="000000"/>
              </a:solidFill>
              <a:uFill>
                <a:solidFill>
                  <a:srgbClr val="ffffff"/>
                </a:solidFill>
              </a:uFill>
              <a:latin typeface="Arial"/>
            </a:endParaRPr>
          </a:p>
        </p:txBody>
      </p:sp>
      <p:sp>
        <p:nvSpPr>
          <p:cNvPr id="506" name="CustomShape 31"/>
          <p:cNvSpPr/>
          <p:nvPr/>
        </p:nvSpPr>
        <p:spPr>
          <a:xfrm>
            <a:off x="658440" y="3964680"/>
            <a:ext cx="973440" cy="292680"/>
          </a:xfrm>
          <a:prstGeom prst="roundRect">
            <a:avLst>
              <a:gd name="adj" fmla="val 16667"/>
            </a:avLst>
          </a:prstGeom>
          <a:solidFill>
            <a:schemeClr val="accent3"/>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PM SPM</a:t>
            </a:r>
            <a:endParaRPr b="0" lang="de-DE" sz="1800" spc="-1" strike="noStrike">
              <a:solidFill>
                <a:srgbClr val="000000"/>
              </a:solidFill>
              <a:uFill>
                <a:solidFill>
                  <a:srgbClr val="ffffff"/>
                </a:solidFill>
              </a:uFill>
              <a:latin typeface="Arial"/>
            </a:endParaRPr>
          </a:p>
        </p:txBody>
      </p:sp>
      <p:sp>
        <p:nvSpPr>
          <p:cNvPr id="507" name="CustomShape 32"/>
          <p:cNvSpPr/>
          <p:nvPr/>
        </p:nvSpPr>
        <p:spPr>
          <a:xfrm>
            <a:off x="3764880" y="3705120"/>
            <a:ext cx="973440" cy="292680"/>
          </a:xfrm>
          <a:prstGeom prst="roundRect">
            <a:avLst>
              <a:gd name="adj" fmla="val 16667"/>
            </a:avLst>
          </a:prstGeom>
          <a:solidFill>
            <a:schemeClr val="accent3"/>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PM ISRM</a:t>
            </a:r>
            <a:endParaRPr b="0" lang="de-DE" sz="1800" spc="-1" strike="noStrike">
              <a:solidFill>
                <a:srgbClr val="000000"/>
              </a:solidFill>
              <a:uFill>
                <a:solidFill>
                  <a:srgbClr val="ffffff"/>
                </a:solidFill>
              </a:uFill>
              <a:latin typeface="Arial"/>
            </a:endParaRPr>
          </a:p>
        </p:txBody>
      </p:sp>
      <p:sp>
        <p:nvSpPr>
          <p:cNvPr id="508" name="CustomShape 33"/>
          <p:cNvSpPr/>
          <p:nvPr/>
        </p:nvSpPr>
        <p:spPr>
          <a:xfrm>
            <a:off x="658440" y="3524400"/>
            <a:ext cx="2305800" cy="363960"/>
          </a:xfrm>
          <a:prstGeom prst="roundRect">
            <a:avLst>
              <a:gd name="adj" fmla="val 16667"/>
            </a:avLst>
          </a:prstGeom>
          <a:solidFill>
            <a:schemeClr val="tx2">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Process owner SPM &amp; SLM</a:t>
            </a:r>
            <a:endParaRPr b="0" lang="de-DE" sz="1800" spc="-1" strike="noStrike">
              <a:solidFill>
                <a:srgbClr val="000000"/>
              </a:solidFill>
              <a:uFill>
                <a:solidFill>
                  <a:srgbClr val="ffffff"/>
                </a:solidFill>
              </a:uFill>
              <a:latin typeface="Arial"/>
            </a:endParaRPr>
          </a:p>
        </p:txBody>
      </p:sp>
      <p:sp>
        <p:nvSpPr>
          <p:cNvPr id="509" name="CustomShape 34"/>
          <p:cNvSpPr/>
          <p:nvPr/>
        </p:nvSpPr>
        <p:spPr>
          <a:xfrm>
            <a:off x="6534000" y="3937320"/>
            <a:ext cx="1942560" cy="292680"/>
          </a:xfrm>
          <a:prstGeom prst="roundRect">
            <a:avLst>
              <a:gd name="adj" fmla="val 16667"/>
            </a:avLst>
          </a:prstGeom>
          <a:solidFill>
            <a:schemeClr val="accent3"/>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Process managers</a:t>
            </a:r>
            <a:endParaRPr b="0" lang="de-DE" sz="1800" spc="-1" strike="noStrike">
              <a:solidFill>
                <a:srgbClr val="000000"/>
              </a:solidFill>
              <a:uFill>
                <a:solidFill>
                  <a:srgbClr val="ffffff"/>
                </a:solidFill>
              </a:uFill>
              <a:latin typeface="Arial"/>
            </a:endParaRPr>
          </a:p>
        </p:txBody>
      </p:sp>
      <p:sp>
        <p:nvSpPr>
          <p:cNvPr id="510" name="CustomShape 35"/>
          <p:cNvSpPr/>
          <p:nvPr/>
        </p:nvSpPr>
        <p:spPr>
          <a:xfrm>
            <a:off x="6534000" y="3476520"/>
            <a:ext cx="1942560" cy="363960"/>
          </a:xfrm>
          <a:prstGeom prst="roundRect">
            <a:avLst>
              <a:gd name="adj" fmla="val 16667"/>
            </a:avLst>
          </a:prstGeom>
          <a:solidFill>
            <a:schemeClr val="tx2">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Process owners</a:t>
            </a:r>
            <a:endParaRPr b="0" lang="de-DE" sz="1800" spc="-1" strike="noStrike">
              <a:solidFill>
                <a:srgbClr val="000000"/>
              </a:solidFill>
              <a:uFill>
                <a:solidFill>
                  <a:srgbClr val="ffffff"/>
                </a:solidFill>
              </a:uFill>
              <a:latin typeface="Arial"/>
            </a:endParaRPr>
          </a:p>
        </p:txBody>
      </p:sp>
      <p:sp>
        <p:nvSpPr>
          <p:cNvPr id="511" name="CustomShape 36"/>
          <p:cNvSpPr/>
          <p:nvPr/>
        </p:nvSpPr>
        <p:spPr>
          <a:xfrm>
            <a:off x="6610320" y="2352600"/>
            <a:ext cx="1342800" cy="442440"/>
          </a:xfrm>
          <a:prstGeom prst="roundRect">
            <a:avLst>
              <a:gd name="adj" fmla="val 16667"/>
            </a:avLst>
          </a:prstGeom>
          <a:solidFill>
            <a:schemeClr val="accent1">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Service owners</a:t>
            </a:r>
            <a:endParaRPr b="0" lang="de-DE" sz="1800" spc="-1" strike="noStrike">
              <a:solidFill>
                <a:srgbClr val="000000"/>
              </a:solidFill>
              <a:uFill>
                <a:solidFill>
                  <a:srgbClr val="ffffff"/>
                </a:solidFill>
              </a:uFill>
              <a:latin typeface="Arial"/>
            </a:endParaRPr>
          </a:p>
        </p:txBody>
      </p:sp>
      <p:sp>
        <p:nvSpPr>
          <p:cNvPr id="512" name="CustomShape 37"/>
          <p:cNvSpPr/>
          <p:nvPr/>
        </p:nvSpPr>
        <p:spPr>
          <a:xfrm>
            <a:off x="5238720" y="4921920"/>
            <a:ext cx="1049760" cy="473400"/>
          </a:xfrm>
          <a:prstGeom prst="roundRect">
            <a:avLst>
              <a:gd name="adj" fmla="val 16667"/>
            </a:avLst>
          </a:prstGeom>
          <a:solidFill>
            <a:schemeClr val="accent4">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Arial Narrow"/>
              </a:rPr>
              <a:t>Case owner incident 143</a:t>
            </a:r>
            <a:endParaRPr b="0" lang="de-DE" sz="1800" spc="-1" strike="noStrike">
              <a:solidFill>
                <a:srgbClr val="000000"/>
              </a:solidFill>
              <a:uFill>
                <a:solidFill>
                  <a:srgbClr val="ffffff"/>
                </a:solidFill>
              </a:uFill>
              <a:latin typeface="Arial"/>
            </a:endParaRPr>
          </a:p>
        </p:txBody>
      </p:sp>
      <p:sp>
        <p:nvSpPr>
          <p:cNvPr id="513" name="CustomShape 38"/>
          <p:cNvSpPr/>
          <p:nvPr/>
        </p:nvSpPr>
        <p:spPr>
          <a:xfrm>
            <a:off x="5238720" y="5450760"/>
            <a:ext cx="1049760" cy="473400"/>
          </a:xfrm>
          <a:prstGeom prst="roundRect">
            <a:avLst>
              <a:gd name="adj" fmla="val 16667"/>
            </a:avLst>
          </a:prstGeom>
          <a:solidFill>
            <a:schemeClr val="accent4">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Arial Narrow"/>
              </a:rPr>
              <a:t>Case owner incident 144</a:t>
            </a:r>
            <a:endParaRPr b="0" lang="de-DE" sz="1800" spc="-1" strike="noStrike">
              <a:solidFill>
                <a:srgbClr val="000000"/>
              </a:solidFill>
              <a:uFill>
                <a:solidFill>
                  <a:srgbClr val="ffffff"/>
                </a:solidFill>
              </a:uFill>
              <a:latin typeface="Arial"/>
            </a:endParaRPr>
          </a:p>
        </p:txBody>
      </p:sp>
      <p:sp>
        <p:nvSpPr>
          <p:cNvPr id="514" name="CustomShape 39"/>
          <p:cNvSpPr/>
          <p:nvPr/>
        </p:nvSpPr>
        <p:spPr>
          <a:xfrm>
            <a:off x="6648480" y="4824360"/>
            <a:ext cx="1049760" cy="473400"/>
          </a:xfrm>
          <a:prstGeom prst="roundRect">
            <a:avLst>
              <a:gd name="adj" fmla="val 16667"/>
            </a:avLst>
          </a:prstGeom>
          <a:solidFill>
            <a:schemeClr val="accent4">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Case owners</a:t>
            </a:r>
            <a:endParaRPr b="0" lang="de-DE" sz="1800" spc="-1" strike="noStrike">
              <a:solidFill>
                <a:srgbClr val="000000"/>
              </a:solidFill>
              <a:uFill>
                <a:solidFill>
                  <a:srgbClr val="ffffff"/>
                </a:solidFill>
              </a:uFill>
              <a:latin typeface="Arial"/>
            </a:endParaRPr>
          </a:p>
        </p:txBody>
      </p:sp>
      <p:sp>
        <p:nvSpPr>
          <p:cNvPr id="515" name="CustomShape 40"/>
          <p:cNvSpPr/>
          <p:nvPr/>
        </p:nvSpPr>
        <p:spPr>
          <a:xfrm>
            <a:off x="3333600" y="4467240"/>
            <a:ext cx="193680" cy="1742760"/>
          </a:xfrm>
          <a:prstGeom prst="roundRect">
            <a:avLst>
              <a:gd name="adj" fmla="val 16667"/>
            </a:avLst>
          </a:prstGeom>
          <a:solidFill>
            <a:schemeClr val="accent6"/>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lang="de-DE" sz="1400" spc="-1" strike="noStrike">
                <a:solidFill>
                  <a:srgbClr val="ffffff"/>
                </a:solidFill>
                <a:uFill>
                  <a:solidFill>
                    <a:srgbClr val="ffffff"/>
                  </a:solidFill>
                </a:uFill>
                <a:latin typeface="Calibri"/>
              </a:rPr>
              <a:t>ISRM staff</a:t>
            </a:r>
            <a:endParaRPr b="0" lang="de-DE" sz="1800" spc="-1" strike="noStrike">
              <a:solidFill>
                <a:srgbClr val="000000"/>
              </a:solidFill>
              <a:uFill>
                <a:solidFill>
                  <a:srgbClr val="ffffff"/>
                </a:solidFill>
              </a:uFill>
              <a:latin typeface="Arial"/>
            </a:endParaRPr>
          </a:p>
        </p:txBody>
      </p:sp>
      <p:sp>
        <p:nvSpPr>
          <p:cNvPr id="516" name="CustomShape 41"/>
          <p:cNvSpPr/>
          <p:nvPr/>
        </p:nvSpPr>
        <p:spPr>
          <a:xfrm>
            <a:off x="639360" y="4768560"/>
            <a:ext cx="215280" cy="918720"/>
          </a:xfrm>
          <a:prstGeom prst="roundRect">
            <a:avLst>
              <a:gd name="adj" fmla="val 16667"/>
            </a:avLst>
          </a:prstGeom>
          <a:solidFill>
            <a:schemeClr val="accent6"/>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lang="de-DE" sz="1400" spc="-1" strike="noStrike">
                <a:solidFill>
                  <a:srgbClr val="ffffff"/>
                </a:solidFill>
                <a:uFill>
                  <a:solidFill>
                    <a:srgbClr val="ffffff"/>
                  </a:solidFill>
                </a:uFill>
                <a:latin typeface="Calibri"/>
              </a:rPr>
              <a:t>SPM staff</a:t>
            </a:r>
            <a:endParaRPr b="0" lang="de-DE" sz="1800" spc="-1" strike="noStrike">
              <a:solidFill>
                <a:srgbClr val="000000"/>
              </a:solidFill>
              <a:uFill>
                <a:solidFill>
                  <a:srgbClr val="ffffff"/>
                </a:solidFill>
              </a:uFill>
              <a:latin typeface="Arial"/>
            </a:endParaRPr>
          </a:p>
        </p:txBody>
      </p:sp>
      <p:sp>
        <p:nvSpPr>
          <p:cNvPr id="517" name="CustomShape 42"/>
          <p:cNvSpPr/>
          <p:nvPr/>
        </p:nvSpPr>
        <p:spPr>
          <a:xfrm>
            <a:off x="1988280" y="4755240"/>
            <a:ext cx="215280" cy="918720"/>
          </a:xfrm>
          <a:prstGeom prst="roundRect">
            <a:avLst>
              <a:gd name="adj" fmla="val 16667"/>
            </a:avLst>
          </a:prstGeom>
          <a:solidFill>
            <a:schemeClr val="accent6"/>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lang="de-DE" sz="1400" spc="-1" strike="noStrike">
                <a:solidFill>
                  <a:srgbClr val="ffffff"/>
                </a:solidFill>
                <a:uFill>
                  <a:solidFill>
                    <a:srgbClr val="ffffff"/>
                  </a:solidFill>
                </a:uFill>
                <a:latin typeface="Calibri"/>
              </a:rPr>
              <a:t>SLM staff</a:t>
            </a:r>
            <a:endParaRPr b="0" lang="de-DE" sz="1800" spc="-1" strike="noStrike">
              <a:solidFill>
                <a:srgbClr val="000000"/>
              </a:solidFill>
              <a:uFill>
                <a:solidFill>
                  <a:srgbClr val="ffffff"/>
                </a:solidFill>
              </a:uFill>
              <a:latin typeface="Arial"/>
            </a:endParaRPr>
          </a:p>
        </p:txBody>
      </p:sp>
      <p:sp>
        <p:nvSpPr>
          <p:cNvPr id="518" name="CustomShape 43"/>
          <p:cNvSpPr/>
          <p:nvPr/>
        </p:nvSpPr>
        <p:spPr>
          <a:xfrm>
            <a:off x="7272360" y="5549040"/>
            <a:ext cx="1076760" cy="477720"/>
          </a:xfrm>
          <a:prstGeom prst="roundRect">
            <a:avLst>
              <a:gd name="adj" fmla="val 16667"/>
            </a:avLst>
          </a:prstGeom>
          <a:solidFill>
            <a:schemeClr val="accent6"/>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Process staff</a:t>
            </a:r>
            <a:endParaRPr b="0" lang="de-DE" sz="1800" spc="-1" strike="noStrike">
              <a:solidFill>
                <a:srgbClr val="000000"/>
              </a:solidFill>
              <a:uFill>
                <a:solidFill>
                  <a:srgbClr val="ffffff"/>
                </a:solidFill>
              </a:uFill>
              <a:latin typeface="Arial"/>
            </a:endParaRPr>
          </a:p>
        </p:txBody>
      </p:sp>
      <p:sp>
        <p:nvSpPr>
          <p:cNvPr id="519" name="CustomShape 44"/>
          <p:cNvSpPr/>
          <p:nvPr/>
        </p:nvSpPr>
        <p:spPr>
          <a:xfrm>
            <a:off x="1566720" y="1976400"/>
            <a:ext cx="1342800" cy="256680"/>
          </a:xfrm>
          <a:prstGeom prst="roundRect">
            <a:avLst>
              <a:gd name="adj" fmla="val 16667"/>
            </a:avLst>
          </a:prstGeom>
          <a:solidFill>
            <a:schemeClr val="accent1">
              <a:lumMod val="75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SMS manager</a:t>
            </a:r>
            <a:endParaRPr b="0" lang="de-DE" sz="1800" spc="-1" strike="noStrike">
              <a:solidFill>
                <a:srgbClr val="000000"/>
              </a:solidFill>
              <a:uFill>
                <a:solidFill>
                  <a:srgbClr val="ffffff"/>
                </a:solidFill>
              </a:uFill>
              <a:latin typeface="Arial"/>
            </a:endParaRPr>
          </a:p>
        </p:txBody>
      </p:sp>
    </p:spTree>
  </p:cSld>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Implementing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Requirements according to FitSM-1</a:t>
            </a:r>
            <a:endParaRPr b="0" lang="en-US" sz="1800" spc="-1" strike="noStrike">
              <a:solidFill>
                <a:srgbClr val="000000"/>
              </a:solidFill>
              <a:uFill>
                <a:solidFill>
                  <a:srgbClr val="ffffff"/>
                </a:solidFill>
              </a:uFill>
              <a:latin typeface="Calibri"/>
            </a:endParaRPr>
          </a:p>
        </p:txBody>
      </p:sp>
      <p:sp>
        <p:nvSpPr>
          <p:cNvPr id="521" name="TextShape 2"/>
          <p:cNvSpPr txBox="1"/>
          <p:nvPr/>
        </p:nvSpPr>
        <p:spPr>
          <a:xfrm>
            <a:off x="6553080" y="6430680"/>
            <a:ext cx="2133360" cy="364680"/>
          </a:xfrm>
          <a:prstGeom prst="rect">
            <a:avLst/>
          </a:prstGeom>
          <a:noFill/>
          <a:ln>
            <a:noFill/>
          </a:ln>
        </p:spPr>
        <p:txBody>
          <a:bodyPr anchor="ctr"/>
          <a:p>
            <a:pPr algn="r">
              <a:lnSpc>
                <a:spcPct val="100000"/>
              </a:lnSpc>
            </a:pPr>
            <a:fld id="{FD8888F3-D052-46E0-BB63-77E1D40CE23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522" name="Table 3"/>
          <p:cNvGraphicFramePr/>
          <p:nvPr/>
        </p:nvGraphicFramePr>
        <p:xfrm>
          <a:off x="457200" y="1774080"/>
          <a:ext cx="8229240" cy="63540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GR5 Implementing Service Management (DO)</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894960">
                <a:tc>
                  <a:txBody>
                    <a:bodyPr lIns="68400" rIns="6840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GR5.1 The service management plan shall be implemented.</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GR5.2 Within the scope of the SMS, the defined service management processes shall be followed in practice, and their application, together with the adherence to related policies and procedures, shall be enforced.</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Monitoring and reviewing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Requirements according to FitSM-1</a:t>
            </a:r>
            <a:endParaRPr b="0" lang="en-US" sz="1800" spc="-1" strike="noStrike">
              <a:solidFill>
                <a:srgbClr val="000000"/>
              </a:solidFill>
              <a:uFill>
                <a:solidFill>
                  <a:srgbClr val="ffffff"/>
                </a:solidFill>
              </a:uFill>
              <a:latin typeface="Calibri"/>
            </a:endParaRPr>
          </a:p>
        </p:txBody>
      </p:sp>
      <p:sp>
        <p:nvSpPr>
          <p:cNvPr id="524" name="TextShape 2"/>
          <p:cNvSpPr txBox="1"/>
          <p:nvPr/>
        </p:nvSpPr>
        <p:spPr>
          <a:xfrm>
            <a:off x="6553080" y="6430680"/>
            <a:ext cx="2133360" cy="364680"/>
          </a:xfrm>
          <a:prstGeom prst="rect">
            <a:avLst/>
          </a:prstGeom>
          <a:noFill/>
          <a:ln>
            <a:noFill/>
          </a:ln>
        </p:spPr>
        <p:txBody>
          <a:bodyPr anchor="ctr"/>
          <a:p>
            <a:pPr algn="r">
              <a:lnSpc>
                <a:spcPct val="100000"/>
              </a:lnSpc>
            </a:pPr>
            <a:fld id="{1086F690-279D-4E10-840D-3725593F07B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525" name="Table 3"/>
          <p:cNvGraphicFramePr/>
          <p:nvPr/>
        </p:nvGraphicFramePr>
        <p:xfrm>
          <a:off x="457200" y="1774080"/>
          <a:ext cx="8229240" cy="107352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GR6 Monitoring And Reviewing Service Management (CHECK)</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11664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GR6.1 The effectiveness and performance of the SMS and its service management processes shall be measured and evaluated based on suitable key performance indicators in support of defined or agreed targets.</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GR6.2 Assessments and audits of the SMS shall be conducted to evaluate the level of maturity and compliance.</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Continually improving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Requirements according to FitSM-1</a:t>
            </a:r>
            <a:endParaRPr b="0" lang="en-US" sz="1800" spc="-1" strike="noStrike">
              <a:solidFill>
                <a:srgbClr val="000000"/>
              </a:solidFill>
              <a:uFill>
                <a:solidFill>
                  <a:srgbClr val="ffffff"/>
                </a:solidFill>
              </a:uFill>
              <a:latin typeface="Calibri"/>
            </a:endParaRPr>
          </a:p>
        </p:txBody>
      </p:sp>
      <p:sp>
        <p:nvSpPr>
          <p:cNvPr id="527" name="TextShape 2"/>
          <p:cNvSpPr txBox="1"/>
          <p:nvPr/>
        </p:nvSpPr>
        <p:spPr>
          <a:xfrm>
            <a:off x="6553080" y="6430680"/>
            <a:ext cx="2133360" cy="364680"/>
          </a:xfrm>
          <a:prstGeom prst="rect">
            <a:avLst/>
          </a:prstGeom>
          <a:noFill/>
          <a:ln>
            <a:noFill/>
          </a:ln>
        </p:spPr>
        <p:txBody>
          <a:bodyPr anchor="ctr"/>
          <a:p>
            <a:pPr algn="r">
              <a:lnSpc>
                <a:spcPct val="100000"/>
              </a:lnSpc>
            </a:pPr>
            <a:fld id="{6D3A798C-C71E-4B30-ACE9-C9D10E80F2C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528" name="Table 3"/>
          <p:cNvGraphicFramePr/>
          <p:nvPr/>
        </p:nvGraphicFramePr>
        <p:xfrm>
          <a:off x="457200" y="1774080"/>
          <a:ext cx="8229240" cy="124524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GR7 Continually Improving Service Management (ACT)</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9252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GR7.1 Nonconformities and deviations from targets shall be identified and corrective actions shall be taken to prevent them from recurring.</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GR7.2 Improvements shall be planned and implemented according to the Continual Service Improvement Management process (see PR14).</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Agenda of this training</a:t>
            </a:r>
            <a:endParaRPr b="0" lang="en-US" sz="1800" spc="-1" strike="noStrike">
              <a:solidFill>
                <a:srgbClr val="000000"/>
              </a:solidFill>
              <a:uFill>
                <a:solidFill>
                  <a:srgbClr val="ffffff"/>
                </a:solidFill>
              </a:uFill>
              <a:latin typeface="Calibri"/>
            </a:endParaRPr>
          </a:p>
        </p:txBody>
      </p:sp>
      <p:sp>
        <p:nvSpPr>
          <p:cNvPr id="530"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FitSM Foundation wrap-up &amp; ITSM basics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Selected general aspects of establishing a service management system (SMS)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1" lang="en-US" sz="2800" spc="-1" strike="noStrike">
                <a:solidFill>
                  <a:srgbClr val="000000"/>
                </a:solidFill>
                <a:uFill>
                  <a:solidFill>
                    <a:srgbClr val="ffffff"/>
                  </a:solidFill>
                </a:uFill>
                <a:latin typeface="Calibri"/>
              </a:rPr>
              <a:t>ITSM processes for the operation and control of services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ITSM process interfaces and dependencies</a:t>
            </a:r>
            <a:endParaRPr b="0" lang="en-US" sz="2800" spc="-1" strike="noStrike">
              <a:solidFill>
                <a:srgbClr val="000000"/>
              </a:solidFill>
              <a:uFill>
                <a:solidFill>
                  <a:srgbClr val="ffffff"/>
                </a:solidFill>
              </a:uFill>
              <a:latin typeface="Calibri"/>
            </a:endParaRPr>
          </a:p>
        </p:txBody>
      </p:sp>
      <p:sp>
        <p:nvSpPr>
          <p:cNvPr id="531" name="TextShape 3"/>
          <p:cNvSpPr txBox="1"/>
          <p:nvPr/>
        </p:nvSpPr>
        <p:spPr>
          <a:xfrm>
            <a:off x="6553080" y="6430680"/>
            <a:ext cx="2133360" cy="364680"/>
          </a:xfrm>
          <a:prstGeom prst="rect">
            <a:avLst/>
          </a:prstGeom>
          <a:noFill/>
          <a:ln>
            <a:noFill/>
          </a:ln>
        </p:spPr>
        <p:txBody>
          <a:bodyPr anchor="ctr"/>
          <a:p>
            <a:pPr algn="r">
              <a:lnSpc>
                <a:spcPct val="100000"/>
              </a:lnSpc>
            </a:pPr>
            <a:fld id="{626695AC-D8D5-4170-B10C-909703291C18}"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ITSM Processes for the Operation &amp; Control of Services</a:t>
            </a:r>
            <a:endParaRPr b="0" lang="en-US" sz="1800" spc="-1" strike="noStrike">
              <a:solidFill>
                <a:srgbClr val="000000"/>
              </a:solidFill>
              <a:uFill>
                <a:solidFill>
                  <a:srgbClr val="ffffff"/>
                </a:solidFill>
              </a:uFill>
              <a:latin typeface="Calibri"/>
            </a:endParaRPr>
          </a:p>
        </p:txBody>
      </p:sp>
      <p:sp>
        <p:nvSpPr>
          <p:cNvPr id="533" name="TextShape 2"/>
          <p:cNvSpPr txBox="1"/>
          <p:nvPr/>
        </p:nvSpPr>
        <p:spPr>
          <a:xfrm>
            <a:off x="6553080" y="6430680"/>
            <a:ext cx="2133360" cy="364680"/>
          </a:xfrm>
          <a:prstGeom prst="rect">
            <a:avLst/>
          </a:prstGeom>
          <a:noFill/>
          <a:ln>
            <a:noFill/>
          </a:ln>
        </p:spPr>
        <p:txBody>
          <a:bodyPr anchor="ctr"/>
          <a:p>
            <a:pPr algn="r">
              <a:lnSpc>
                <a:spcPct val="100000"/>
              </a:lnSpc>
            </a:pPr>
            <a:fld id="{BBE38390-5FF1-47B4-8445-52D78C374B4B}"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534"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Tree>
  </p:cSld>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Overview</a:t>
            </a:r>
            <a:endParaRPr b="0" lang="en-US" sz="1800" spc="-1" strike="noStrike">
              <a:solidFill>
                <a:srgbClr val="000000"/>
              </a:solidFill>
              <a:uFill>
                <a:solidFill>
                  <a:srgbClr val="ffffff"/>
                </a:solidFill>
              </a:uFill>
              <a:latin typeface="Calibri"/>
            </a:endParaRPr>
          </a:p>
        </p:txBody>
      </p:sp>
      <p:sp>
        <p:nvSpPr>
          <p:cNvPr id="536"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Incident &amp; service request management (ISRM)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Problem management (PM)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Configuration management (CONFM)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Change management (CHM)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Release &amp; deployment management (RDM)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Continual service improvement management (CSI)</a:t>
            </a:r>
            <a:endParaRPr b="0" lang="en-US" sz="2800" spc="-1" strike="noStrike">
              <a:solidFill>
                <a:srgbClr val="000000"/>
              </a:solidFill>
              <a:uFill>
                <a:solidFill>
                  <a:srgbClr val="ffffff"/>
                </a:solidFill>
              </a:uFill>
              <a:latin typeface="Calibri"/>
            </a:endParaRPr>
          </a:p>
        </p:txBody>
      </p:sp>
      <p:sp>
        <p:nvSpPr>
          <p:cNvPr id="537" name="TextShape 3"/>
          <p:cNvSpPr txBox="1"/>
          <p:nvPr/>
        </p:nvSpPr>
        <p:spPr>
          <a:xfrm>
            <a:off x="6553080" y="6430680"/>
            <a:ext cx="2133360" cy="364680"/>
          </a:xfrm>
          <a:prstGeom prst="rect">
            <a:avLst/>
          </a:prstGeom>
          <a:noFill/>
          <a:ln>
            <a:noFill/>
          </a:ln>
        </p:spPr>
        <p:txBody>
          <a:bodyPr anchor="ctr"/>
          <a:p>
            <a:pPr algn="r">
              <a:lnSpc>
                <a:spcPct val="100000"/>
              </a:lnSpc>
            </a:pPr>
            <a:fld id="{D76AF56D-9FC8-406A-99F0-0EED7B2EFC7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Common structure of the presentation of ITSM processes in this training material</a:t>
            </a:r>
            <a:endParaRPr b="0" lang="en-US" sz="1800" spc="-1" strike="noStrike">
              <a:solidFill>
                <a:srgbClr val="000000"/>
              </a:solidFill>
              <a:uFill>
                <a:solidFill>
                  <a:srgbClr val="ffffff"/>
                </a:solidFill>
              </a:uFill>
              <a:latin typeface="Calibri"/>
            </a:endParaRPr>
          </a:p>
        </p:txBody>
      </p:sp>
      <p:sp>
        <p:nvSpPr>
          <p:cNvPr id="539"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Objective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Important terms &amp; concepts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Process-specific requirements according to FitSM-1</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Initial process setup</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Inputs &amp; outputs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Ongoing process activities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Roles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Critical success factors &amp; KPIs</a:t>
            </a:r>
            <a:endParaRPr b="0" lang="en-US" sz="2800" spc="-1" strike="noStrike">
              <a:solidFill>
                <a:srgbClr val="000000"/>
              </a:solidFill>
              <a:uFill>
                <a:solidFill>
                  <a:srgbClr val="ffffff"/>
                </a:solidFill>
              </a:uFill>
              <a:latin typeface="Calibri"/>
            </a:endParaRPr>
          </a:p>
          <a:p>
            <a:pPr marL="343080" indent="-342720">
              <a:lnSpc>
                <a:spcPct val="100000"/>
              </a:lnSpc>
              <a:buClr>
                <a:srgbClr val="c0504d"/>
              </a:buClr>
              <a:buFont typeface="Arial"/>
              <a:buChar char="•"/>
            </a:pPr>
            <a:r>
              <a:rPr b="0" lang="en-US" sz="2800" spc="-1" strike="noStrike">
                <a:solidFill>
                  <a:srgbClr val="c0504d"/>
                </a:solidFill>
                <a:uFill>
                  <a:solidFill>
                    <a:srgbClr val="ffffff"/>
                  </a:solidFill>
                </a:uFill>
                <a:latin typeface="Calibri"/>
              </a:rPr>
              <a:t>Simplified application example</a:t>
            </a:r>
            <a:endParaRPr b="0" lang="en-US" sz="2800" spc="-1" strike="noStrike">
              <a:solidFill>
                <a:srgbClr val="000000"/>
              </a:solidFill>
              <a:uFill>
                <a:solidFill>
                  <a:srgbClr val="ffffff"/>
                </a:solidFill>
              </a:uFill>
              <a:latin typeface="Calibri"/>
            </a:endParaRPr>
          </a:p>
        </p:txBody>
      </p:sp>
      <p:sp>
        <p:nvSpPr>
          <p:cNvPr id="540" name="TextShape 3"/>
          <p:cNvSpPr txBox="1"/>
          <p:nvPr/>
        </p:nvSpPr>
        <p:spPr>
          <a:xfrm>
            <a:off x="6553080" y="6430680"/>
            <a:ext cx="2133360" cy="364680"/>
          </a:xfrm>
          <a:prstGeom prst="rect">
            <a:avLst/>
          </a:prstGeom>
          <a:noFill/>
          <a:ln>
            <a:noFill/>
          </a:ln>
        </p:spPr>
        <p:txBody>
          <a:bodyPr anchor="ctr"/>
          <a:p>
            <a:pPr algn="r">
              <a:lnSpc>
                <a:spcPct val="100000"/>
              </a:lnSpc>
            </a:pPr>
            <a:fld id="{097349E9-4DD8-4BD9-A917-33E937D8BBE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541" name="Picture 2" descr=""/>
          <p:cNvPicPr/>
          <p:nvPr/>
        </p:nvPicPr>
        <p:blipFill>
          <a:blip r:embed="rId1"/>
          <a:stretch/>
        </p:blipFill>
        <p:spPr>
          <a:xfrm>
            <a:off x="5370120" y="5816160"/>
            <a:ext cx="503280" cy="503280"/>
          </a:xfrm>
          <a:prstGeom prst="rect">
            <a:avLst/>
          </a:prstGeom>
          <a:ln>
            <a:noFill/>
          </a:ln>
        </p:spPr>
      </p:pic>
      <p:sp>
        <p:nvSpPr>
          <p:cNvPr id="542" name="CustomShape 4"/>
          <p:cNvSpPr/>
          <p:nvPr/>
        </p:nvSpPr>
        <p:spPr>
          <a:xfrm>
            <a:off x="6324480" y="5381640"/>
            <a:ext cx="266400" cy="942480"/>
          </a:xfrm>
          <a:prstGeom prst="rightBrace">
            <a:avLst>
              <a:gd name="adj1" fmla="val 40476"/>
              <a:gd name="adj2" fmla="val 50000"/>
            </a:avLst>
          </a:prstGeom>
          <a:noFill/>
          <a:ln>
            <a:roun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43" name="CustomShape 5"/>
          <p:cNvSpPr/>
          <p:nvPr/>
        </p:nvSpPr>
        <p:spPr>
          <a:xfrm>
            <a:off x="6804360" y="5529960"/>
            <a:ext cx="1612080" cy="639000"/>
          </a:xfrm>
          <a:prstGeom prst="rect">
            <a:avLst/>
          </a:prstGeom>
          <a:noFill/>
          <a:ln w="9360">
            <a:noFill/>
          </a:ln>
        </p:spPr>
        <p:style>
          <a:lnRef idx="0"/>
          <a:fillRef idx="0"/>
          <a:effectRef idx="0"/>
          <a:fontRef idx="minor"/>
        </p:style>
        <p:txBody>
          <a:bodyPr wrap="none" lIns="90000" rIns="90000" tIns="45000" bIns="45000"/>
          <a:p>
            <a:pPr>
              <a:lnSpc>
                <a:spcPct val="100000"/>
              </a:lnSpc>
            </a:pPr>
            <a:r>
              <a:rPr b="0" lang="de-DE" sz="1800" spc="-1" strike="noStrike">
                <a:solidFill>
                  <a:srgbClr val="000000"/>
                </a:solidFill>
                <a:uFill>
                  <a:solidFill>
                    <a:srgbClr val="ffffff"/>
                  </a:solidFill>
                </a:uFill>
                <a:latin typeface="Calibri"/>
              </a:rPr>
              <a:t>for selected</a:t>
            </a:r>
            <a:endParaRPr b="0" lang="de-DE" sz="1800" spc="-1" strike="noStrike">
              <a:solidFill>
                <a:srgbClr val="000000"/>
              </a:solidFill>
              <a:uFill>
                <a:solidFill>
                  <a:srgbClr val="ffffff"/>
                </a:solidFill>
              </a:uFill>
              <a:latin typeface="Arial"/>
            </a:endParaRPr>
          </a:p>
          <a:p>
            <a:pPr>
              <a:lnSpc>
                <a:spcPct val="100000"/>
              </a:lnSpc>
            </a:pPr>
            <a:r>
              <a:rPr b="0" lang="de-DE" sz="1800" spc="-1" strike="noStrike">
                <a:solidFill>
                  <a:srgbClr val="000000"/>
                </a:solidFill>
                <a:uFill>
                  <a:solidFill>
                    <a:srgbClr val="ffffff"/>
                  </a:solidFill>
                </a:uFill>
                <a:latin typeface="Calibri"/>
              </a:rPr>
              <a:t>ITSM processes</a:t>
            </a:r>
            <a:endParaRPr b="0" lang="de-DE" sz="1800" spc="-1" strike="noStrike">
              <a:solidFill>
                <a:srgbClr val="000000"/>
              </a:solidFill>
              <a:uFill>
                <a:solidFill>
                  <a:srgbClr val="ffffff"/>
                </a:solidFill>
              </a:uFill>
              <a:latin typeface="Arial"/>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Overview</a:t>
            </a:r>
            <a:endParaRPr b="0" lang="en-US" sz="1800" spc="-1" strike="noStrike">
              <a:solidFill>
                <a:srgbClr val="000000"/>
              </a:solidFill>
              <a:uFill>
                <a:solidFill>
                  <a:srgbClr val="ffffff"/>
                </a:solidFill>
              </a:uFill>
              <a:latin typeface="Calibri"/>
            </a:endParaRPr>
          </a:p>
        </p:txBody>
      </p:sp>
      <p:sp>
        <p:nvSpPr>
          <p:cNvPr id="545"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Incident &amp; service request management (ISRM)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Problem management (PM)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Configuration management (CONFM)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Change management (CHM)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Release &amp; deployment management (RDM)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Continual service improvement management (CSI)</a:t>
            </a:r>
            <a:endParaRPr b="0" lang="en-US" sz="2800" spc="-1" strike="noStrike">
              <a:solidFill>
                <a:srgbClr val="000000"/>
              </a:solidFill>
              <a:uFill>
                <a:solidFill>
                  <a:srgbClr val="ffffff"/>
                </a:solidFill>
              </a:uFill>
              <a:latin typeface="Calibri"/>
            </a:endParaRPr>
          </a:p>
        </p:txBody>
      </p:sp>
      <p:sp>
        <p:nvSpPr>
          <p:cNvPr id="546" name="TextShape 3"/>
          <p:cNvSpPr txBox="1"/>
          <p:nvPr/>
        </p:nvSpPr>
        <p:spPr>
          <a:xfrm>
            <a:off x="6553080" y="6430680"/>
            <a:ext cx="2133360" cy="364680"/>
          </a:xfrm>
          <a:prstGeom prst="rect">
            <a:avLst/>
          </a:prstGeom>
          <a:noFill/>
          <a:ln>
            <a:noFill/>
          </a:ln>
        </p:spPr>
        <p:txBody>
          <a:bodyPr anchor="ctr"/>
          <a:p>
            <a:pPr algn="r">
              <a:lnSpc>
                <a:spcPct val="100000"/>
              </a:lnSpc>
            </a:pPr>
            <a:fld id="{371E659E-C055-4E6B-98B9-E24FE40CEA8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FitSM Foundation Wrap-Up &amp; ITSM Basics</a:t>
            </a:r>
            <a:endParaRPr b="0" lang="en-US" sz="1800" spc="-1" strike="noStrike">
              <a:solidFill>
                <a:srgbClr val="000000"/>
              </a:solidFill>
              <a:uFill>
                <a:solidFill>
                  <a:srgbClr val="ffffff"/>
                </a:solidFill>
              </a:uFill>
              <a:latin typeface="Calibri"/>
            </a:endParaRPr>
          </a:p>
        </p:txBody>
      </p:sp>
      <p:sp>
        <p:nvSpPr>
          <p:cNvPr id="173" name="TextShape 2"/>
          <p:cNvSpPr txBox="1"/>
          <p:nvPr/>
        </p:nvSpPr>
        <p:spPr>
          <a:xfrm>
            <a:off x="6553080" y="6430680"/>
            <a:ext cx="2133360" cy="364680"/>
          </a:xfrm>
          <a:prstGeom prst="rect">
            <a:avLst/>
          </a:prstGeom>
          <a:noFill/>
          <a:ln>
            <a:noFill/>
          </a:ln>
        </p:spPr>
        <p:txBody>
          <a:bodyPr anchor="ctr"/>
          <a:p>
            <a:pPr algn="r">
              <a:lnSpc>
                <a:spcPct val="100000"/>
              </a:lnSpc>
            </a:pPr>
            <a:fld id="{F0C6DC87-72A9-40D1-80A2-A7A90B1F2467}"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74"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Incident &amp; Service Request Management (ISRM)</a:t>
            </a:r>
            <a:endParaRPr b="0" lang="en-US" sz="1800" spc="-1" strike="noStrike">
              <a:solidFill>
                <a:srgbClr val="000000"/>
              </a:solidFill>
              <a:uFill>
                <a:solidFill>
                  <a:srgbClr val="ffffff"/>
                </a:solidFill>
              </a:uFill>
              <a:latin typeface="Calibri"/>
            </a:endParaRPr>
          </a:p>
        </p:txBody>
      </p:sp>
      <p:sp>
        <p:nvSpPr>
          <p:cNvPr id="548" name="TextShape 2"/>
          <p:cNvSpPr txBox="1"/>
          <p:nvPr/>
        </p:nvSpPr>
        <p:spPr>
          <a:xfrm>
            <a:off x="6553080" y="6430680"/>
            <a:ext cx="2133360" cy="364680"/>
          </a:xfrm>
          <a:prstGeom prst="rect">
            <a:avLst/>
          </a:prstGeom>
          <a:noFill/>
          <a:ln>
            <a:noFill/>
          </a:ln>
        </p:spPr>
        <p:txBody>
          <a:bodyPr anchor="ctr"/>
          <a:p>
            <a:pPr algn="r">
              <a:lnSpc>
                <a:spcPct val="100000"/>
              </a:lnSpc>
            </a:pPr>
            <a:fld id="{9154190B-5FCC-47D6-B835-9133E24F4F5A}"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549"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550"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551"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Objective</a:t>
            </a:r>
            <a:endParaRPr b="0" lang="de-DE" sz="1800" spc="-1" strike="noStrike">
              <a:solidFill>
                <a:srgbClr val="000000"/>
              </a:solidFill>
              <a:uFill>
                <a:solidFill>
                  <a:srgbClr val="ffffff"/>
                </a:solidFill>
              </a:uFill>
              <a:latin typeface="Arial"/>
            </a:endParaRPr>
          </a:p>
        </p:txBody>
      </p:sp>
      <p:sp>
        <p:nvSpPr>
          <p:cNvPr id="552" name="CustomShape 6"/>
          <p:cNvSpPr/>
          <p:nvPr/>
        </p:nvSpPr>
        <p:spPr>
          <a:xfrm>
            <a:off x="1445760" y="4448520"/>
            <a:ext cx="6212160" cy="91332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To restore normal / agreed service operation within the agreed time after the occurrence of an incident, and to respond to user service requests</a:t>
            </a:r>
            <a:endParaRPr b="0" lang="de-DE" sz="1800" spc="-1" strike="noStrike">
              <a:solidFill>
                <a:srgbClr val="000000"/>
              </a:solidFill>
              <a:uFill>
                <a:solidFill>
                  <a:srgbClr val="ffffff"/>
                </a:solidFill>
              </a:uFill>
              <a:latin typeface="Arial"/>
            </a:endParaRPr>
          </a:p>
        </p:txBody>
      </p:sp>
    </p:spTree>
  </p:cSld>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Important terms &amp; concepts</a:t>
            </a:r>
            <a:endParaRPr b="0" lang="en-US" sz="1800" spc="-1" strike="noStrike">
              <a:solidFill>
                <a:srgbClr val="000000"/>
              </a:solidFill>
              <a:uFill>
                <a:solidFill>
                  <a:srgbClr val="ffffff"/>
                </a:solidFill>
              </a:uFill>
              <a:latin typeface="Calibri"/>
            </a:endParaRPr>
          </a:p>
        </p:txBody>
      </p:sp>
      <p:sp>
        <p:nvSpPr>
          <p:cNvPr id="554"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555" name="TextShape 3"/>
          <p:cNvSpPr txBox="1"/>
          <p:nvPr/>
        </p:nvSpPr>
        <p:spPr>
          <a:xfrm>
            <a:off x="6553080" y="6430680"/>
            <a:ext cx="2133360" cy="364680"/>
          </a:xfrm>
          <a:prstGeom prst="rect">
            <a:avLst/>
          </a:prstGeom>
          <a:noFill/>
          <a:ln>
            <a:noFill/>
          </a:ln>
        </p:spPr>
        <p:txBody>
          <a:bodyPr anchor="ctr"/>
          <a:p>
            <a:pPr algn="r">
              <a:lnSpc>
                <a:spcPct val="100000"/>
              </a:lnSpc>
            </a:pPr>
            <a:fld id="{705B4774-08C0-41E1-9757-1EC6ADE2CB8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556" name="Table 4"/>
          <p:cNvGraphicFramePr/>
          <p:nvPr/>
        </p:nvGraphicFramePr>
        <p:xfrm>
          <a:off x="457200" y="169668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934920">
                <a:tc>
                  <a:txBody>
                    <a:bodyPr lIns="68400" rIns="68400" tIns="0" bIns="0"/>
                    <a:p>
                      <a:pPr>
                        <a:lnSpc>
                          <a:spcPct val="100000"/>
                        </a:lnSpc>
                      </a:pPr>
                      <a:r>
                        <a:rPr b="0" lang="de-DE" sz="2000" spc="-1" strike="noStrike">
                          <a:solidFill>
                            <a:srgbClr val="000000"/>
                          </a:solidFill>
                          <a:uFill>
                            <a:solidFill>
                              <a:srgbClr val="ffffff"/>
                            </a:solidFill>
                          </a:uFill>
                          <a:latin typeface="Calibri"/>
                        </a:rPr>
                        <a:t>Incident: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Unplanned disruption of operation in a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or degradation of service quality (versus the expected or agreed level of operation according to </a:t>
                      </a:r>
                      <a:r>
                        <a:rPr b="0" i="1" lang="de-DE" sz="1800" spc="-1" strike="noStrike">
                          <a:solidFill>
                            <a:srgbClr val="000000"/>
                          </a:solidFill>
                          <a:uFill>
                            <a:solidFill>
                              <a:srgbClr val="ffffff"/>
                            </a:solidFill>
                          </a:uFill>
                          <a:latin typeface="Calibri"/>
                        </a:rPr>
                        <a:t>service level agreements</a:t>
                      </a:r>
                      <a:r>
                        <a:rPr b="0" lang="de-DE" sz="1800" spc="-1" strike="noStrike">
                          <a:solidFill>
                            <a:srgbClr val="000000"/>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557" name="Table 5"/>
          <p:cNvGraphicFramePr/>
          <p:nvPr/>
        </p:nvGraphicFramePr>
        <p:xfrm>
          <a:off x="457200" y="327564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162080">
                <a:tc>
                  <a:txBody>
                    <a:bodyPr lIns="68400" rIns="68400" tIns="0" bIns="0"/>
                    <a:p>
                      <a:pPr>
                        <a:lnSpc>
                          <a:spcPct val="100000"/>
                        </a:lnSpc>
                      </a:pPr>
                      <a:r>
                        <a:rPr b="0" lang="de-DE" sz="2000" spc="-1" strike="noStrike">
                          <a:solidFill>
                            <a:srgbClr val="000000"/>
                          </a:solidFill>
                          <a:uFill>
                            <a:solidFill>
                              <a:srgbClr val="ffffff"/>
                            </a:solidFill>
                          </a:uFill>
                          <a:latin typeface="Calibri"/>
                        </a:rPr>
                        <a:t>Service request: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Request for information, advice, access to a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or a pre-approved </a:t>
                      </a:r>
                      <a:r>
                        <a:rPr b="0" i="1" lang="de-DE" sz="1800" spc="-1" strike="noStrike">
                          <a:solidFill>
                            <a:srgbClr val="000000"/>
                          </a:solidFill>
                          <a:uFill>
                            <a:solidFill>
                              <a:srgbClr val="ffffff"/>
                            </a:solidFill>
                          </a:uFill>
                          <a:latin typeface="Calibri"/>
                        </a:rPr>
                        <a:t>change</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Note: Service requests are often handled by the same process and tools as incidents.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Important terms &amp; concepts</a:t>
            </a:r>
            <a:endParaRPr b="0" lang="en-US" sz="1800" spc="-1" strike="noStrike">
              <a:solidFill>
                <a:srgbClr val="000000"/>
              </a:solidFill>
              <a:uFill>
                <a:solidFill>
                  <a:srgbClr val="ffffff"/>
                </a:solidFill>
              </a:uFill>
              <a:latin typeface="Calibri"/>
            </a:endParaRPr>
          </a:p>
        </p:txBody>
      </p:sp>
      <p:sp>
        <p:nvSpPr>
          <p:cNvPr id="559"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560" name="TextShape 3"/>
          <p:cNvSpPr txBox="1"/>
          <p:nvPr/>
        </p:nvSpPr>
        <p:spPr>
          <a:xfrm>
            <a:off x="6553080" y="6430680"/>
            <a:ext cx="2133360" cy="364680"/>
          </a:xfrm>
          <a:prstGeom prst="rect">
            <a:avLst/>
          </a:prstGeom>
          <a:noFill/>
          <a:ln>
            <a:noFill/>
          </a:ln>
        </p:spPr>
        <p:txBody>
          <a:bodyPr anchor="ctr"/>
          <a:p>
            <a:pPr algn="r">
              <a:lnSpc>
                <a:spcPct val="100000"/>
              </a:lnSpc>
            </a:pPr>
            <a:fld id="{71A9DF45-A833-4BC3-BA25-1B28B89B13A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561" name="Table 4"/>
          <p:cNvGraphicFramePr/>
          <p:nvPr/>
        </p:nvGraphicFramePr>
        <p:xfrm>
          <a:off x="457200" y="169668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389240">
                <a:tc>
                  <a:txBody>
                    <a:bodyPr lIns="68400" rIns="68400" tIns="0" bIns="0"/>
                    <a:p>
                      <a:pPr>
                        <a:lnSpc>
                          <a:spcPct val="100000"/>
                        </a:lnSpc>
                      </a:pPr>
                      <a:r>
                        <a:rPr b="0" lang="de-DE" sz="2000" spc="-1" strike="noStrike">
                          <a:solidFill>
                            <a:srgbClr val="000000"/>
                          </a:solidFill>
                          <a:uFill>
                            <a:solidFill>
                              <a:srgbClr val="ffffff"/>
                            </a:solidFill>
                          </a:uFill>
                          <a:latin typeface="Calibri"/>
                        </a:rPr>
                        <a:t>Priority:</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Relative importance of a target, object or </a:t>
                      </a:r>
                      <a:r>
                        <a:rPr b="0" i="1" lang="de-DE" sz="1800" spc="-1" strike="noStrike">
                          <a:solidFill>
                            <a:srgbClr val="000000"/>
                          </a:solidFill>
                          <a:uFill>
                            <a:solidFill>
                              <a:srgbClr val="ffffff"/>
                            </a:solidFill>
                          </a:uFill>
                          <a:latin typeface="Calibri"/>
                        </a:rPr>
                        <a:t>activity</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Note: Often incidents, service requests, problems and changes are given a priority. In the case of incidents and problems, priority is usually based on the specific impact and urgency of the situation.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562" name="Table 5"/>
          <p:cNvGraphicFramePr/>
          <p:nvPr/>
        </p:nvGraphicFramePr>
        <p:xfrm>
          <a:off x="457200" y="3828240"/>
          <a:ext cx="8229240" cy="911520"/>
        </p:xfrm>
        <a:graphic>
          <a:graphicData uri="http://schemas.openxmlformats.org/drawingml/2006/table">
            <a:tbl>
              <a:tblPr/>
              <a:tblGrid>
                <a:gridCol w="8229600"/>
              </a:tblGrid>
              <a:tr h="1987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12800">
                <a:tc>
                  <a:txBody>
                    <a:bodyPr lIns="68400" rIns="68400" tIns="0" bIns="0"/>
                    <a:p>
                      <a:pPr>
                        <a:lnSpc>
                          <a:spcPct val="100000"/>
                        </a:lnSpc>
                      </a:pPr>
                      <a:r>
                        <a:rPr b="0" lang="de-DE" sz="2000" spc="-1" strike="noStrike">
                          <a:solidFill>
                            <a:srgbClr val="000000"/>
                          </a:solidFill>
                          <a:uFill>
                            <a:solidFill>
                              <a:srgbClr val="ffffff"/>
                            </a:solidFill>
                          </a:uFill>
                          <a:latin typeface="Calibri"/>
                        </a:rPr>
                        <a:t>Classification:</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The act of breaking down a set of items into a set of categories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ea typeface="ＭＳ Ｐゴシック"/>
              </a:rPr>
              <a:t>ISRM: Service request or incident?</a:t>
            </a:r>
            <a:endParaRPr b="0" lang="en-US" sz="1800" spc="-1" strike="noStrike">
              <a:solidFill>
                <a:srgbClr val="000000"/>
              </a:solidFill>
              <a:uFill>
                <a:solidFill>
                  <a:srgbClr val="ffffff"/>
                </a:solidFill>
              </a:uFill>
              <a:latin typeface="Calibri"/>
            </a:endParaRPr>
          </a:p>
        </p:txBody>
      </p:sp>
      <p:sp>
        <p:nvSpPr>
          <p:cNvPr id="564" name="TextShape 2"/>
          <p:cNvSpPr txBox="1"/>
          <p:nvPr/>
        </p:nvSpPr>
        <p:spPr>
          <a:xfrm>
            <a:off x="6553080" y="6430680"/>
            <a:ext cx="2133360" cy="364680"/>
          </a:xfrm>
          <a:prstGeom prst="rect">
            <a:avLst/>
          </a:prstGeom>
          <a:noFill/>
          <a:ln>
            <a:noFill/>
          </a:ln>
        </p:spPr>
        <p:txBody>
          <a:bodyPr anchor="ctr"/>
          <a:p>
            <a:pPr algn="r">
              <a:lnSpc>
                <a:spcPct val="100000"/>
              </a:lnSpc>
            </a:pPr>
            <a:fld id="{B26D3B63-B104-41EB-A9FC-4179169CF61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565" name="CustomShape 3"/>
          <p:cNvSpPr/>
          <p:nvPr/>
        </p:nvSpPr>
        <p:spPr>
          <a:xfrm>
            <a:off x="1411920" y="1683000"/>
            <a:ext cx="2305800" cy="1374840"/>
          </a:xfrm>
          <a:custGeom>
            <a:avLst/>
            <a:gdLst/>
            <a:ahLst/>
            <a:rect l="l" t="t" r="r" b="b"/>
            <a:pathLst>
              <a:path w="21600" h="21600">
                <a:moveTo>
                  <a:pt x="15" y="0"/>
                </a:moveTo>
                <a:lnTo>
                  <a:pt x="15" y="9037"/>
                </a:lnTo>
                <a:lnTo>
                  <a:pt x="15" y="12910"/>
                </a:lnTo>
                <a:lnTo>
                  <a:pt x="15" y="15492"/>
                </a:lnTo>
                <a:lnTo>
                  <a:pt x="3612" y="15492"/>
                </a:lnTo>
                <a:lnTo>
                  <a:pt x="0" y="21600"/>
                </a:lnTo>
                <a:lnTo>
                  <a:pt x="9009" y="15492"/>
                </a:lnTo>
                <a:lnTo>
                  <a:pt x="21600" y="15492"/>
                </a:lnTo>
                <a:lnTo>
                  <a:pt x="21600" y="12910"/>
                </a:lnTo>
                <a:lnTo>
                  <a:pt x="21600" y="9037"/>
                </a:lnTo>
                <a:lnTo>
                  <a:pt x="21600" y="0"/>
                </a:lnTo>
                <a:lnTo>
                  <a:pt x="9009" y="0"/>
                </a:lnTo>
                <a:lnTo>
                  <a:pt x="3612" y="0"/>
                </a:lnTo>
                <a:close/>
                <a:moveTo>
                  <a:pt x="15" y="0"/>
                </a:moveTo>
              </a:path>
            </a:pathLst>
          </a:custGeom>
          <a:noFill/>
          <a:ln w="25560">
            <a:solidFill>
              <a:srgbClr val="205595"/>
            </a:solidFill>
            <a:miter/>
          </a:ln>
        </p:spPr>
        <p:style>
          <a:lnRef idx="0"/>
          <a:fillRef idx="0"/>
          <a:effectRef idx="0"/>
          <a:fontRef idx="minor"/>
        </p:style>
      </p:sp>
      <p:sp>
        <p:nvSpPr>
          <p:cNvPr id="566" name="CustomShape 4"/>
          <p:cNvSpPr/>
          <p:nvPr/>
        </p:nvSpPr>
        <p:spPr>
          <a:xfrm>
            <a:off x="1410840" y="1757520"/>
            <a:ext cx="2312280" cy="834840"/>
          </a:xfrm>
          <a:prstGeom prst="rect">
            <a:avLst/>
          </a:prstGeom>
          <a:noFill/>
          <a:ln w="12600">
            <a:noFill/>
          </a:ln>
        </p:spPr>
        <p:style>
          <a:lnRef idx="0"/>
          <a:fillRef idx="0"/>
          <a:effectRef idx="0"/>
          <a:fontRef idx="minor"/>
        </p:style>
        <p:txBody>
          <a:bodyPr lIns="0" rIns="0" tIns="0" bIns="0" anchor="ctr"/>
          <a:p>
            <a:pPr algn="ctr">
              <a:lnSpc>
                <a:spcPct val="100000"/>
              </a:lnSpc>
            </a:pPr>
            <a:r>
              <a:rPr b="0" lang="de-DE" sz="1400" spc="-1" strike="noStrike">
                <a:solidFill>
                  <a:srgbClr val="000000"/>
                </a:solidFill>
                <a:uFill>
                  <a:solidFill>
                    <a:srgbClr val="ffffff"/>
                  </a:solidFill>
                </a:uFill>
                <a:latin typeface="Arial"/>
              </a:rPr>
              <a:t>The capacity of the hard disk drive in my notebook is insufficient!</a:t>
            </a:r>
            <a:endParaRPr b="0" lang="de-DE" sz="1800" spc="-1" strike="noStrike">
              <a:solidFill>
                <a:srgbClr val="000000"/>
              </a:solidFill>
              <a:uFill>
                <a:solidFill>
                  <a:srgbClr val="ffffff"/>
                </a:solidFill>
              </a:uFill>
              <a:latin typeface="Arial"/>
            </a:endParaRPr>
          </a:p>
        </p:txBody>
      </p:sp>
      <p:sp>
        <p:nvSpPr>
          <p:cNvPr id="567" name="CustomShape 5"/>
          <p:cNvSpPr/>
          <p:nvPr/>
        </p:nvSpPr>
        <p:spPr>
          <a:xfrm>
            <a:off x="1756800" y="4724640"/>
            <a:ext cx="2649600" cy="857880"/>
          </a:xfrm>
          <a:custGeom>
            <a:avLst/>
            <a:gdLst/>
            <a:ahLst/>
            <a:rect l="l" t="t" r="r" b="b"/>
            <a:pathLst>
              <a:path w="21600" h="21600">
                <a:moveTo>
                  <a:pt x="4582" y="3513"/>
                </a:moveTo>
                <a:lnTo>
                  <a:pt x="4582" y="6528"/>
                </a:lnTo>
                <a:lnTo>
                  <a:pt x="0" y="0"/>
                </a:lnTo>
                <a:lnTo>
                  <a:pt x="4582" y="11050"/>
                </a:lnTo>
                <a:lnTo>
                  <a:pt x="4582" y="21600"/>
                </a:lnTo>
                <a:lnTo>
                  <a:pt x="7418" y="21600"/>
                </a:lnTo>
                <a:lnTo>
                  <a:pt x="11673" y="21600"/>
                </a:lnTo>
                <a:lnTo>
                  <a:pt x="21600" y="21600"/>
                </a:lnTo>
                <a:lnTo>
                  <a:pt x="21600" y="11050"/>
                </a:lnTo>
                <a:lnTo>
                  <a:pt x="21600" y="6528"/>
                </a:lnTo>
                <a:lnTo>
                  <a:pt x="21600" y="3513"/>
                </a:lnTo>
                <a:lnTo>
                  <a:pt x="11673" y="3513"/>
                </a:lnTo>
                <a:lnTo>
                  <a:pt x="7418" y="3513"/>
                </a:lnTo>
                <a:close/>
                <a:moveTo>
                  <a:pt x="4582" y="3513"/>
                </a:moveTo>
              </a:path>
            </a:pathLst>
          </a:custGeom>
          <a:noFill/>
          <a:ln w="25560">
            <a:solidFill>
              <a:srgbClr val="205595"/>
            </a:solidFill>
            <a:miter/>
          </a:ln>
        </p:spPr>
        <p:style>
          <a:lnRef idx="0"/>
          <a:fillRef idx="0"/>
          <a:effectRef idx="0"/>
          <a:fontRef idx="minor"/>
        </p:style>
      </p:sp>
      <p:sp>
        <p:nvSpPr>
          <p:cNvPr id="568" name="CustomShape 6"/>
          <p:cNvSpPr/>
          <p:nvPr/>
        </p:nvSpPr>
        <p:spPr>
          <a:xfrm>
            <a:off x="2323080" y="4965840"/>
            <a:ext cx="2081160" cy="517680"/>
          </a:xfrm>
          <a:prstGeom prst="rect">
            <a:avLst/>
          </a:prstGeom>
          <a:noFill/>
          <a:ln w="12600">
            <a:noFill/>
          </a:ln>
        </p:spPr>
        <p:style>
          <a:lnRef idx="0"/>
          <a:fillRef idx="0"/>
          <a:effectRef idx="0"/>
          <a:fontRef idx="minor"/>
        </p:style>
        <p:txBody>
          <a:bodyPr lIns="0" rIns="0" tIns="0" bIns="0" anchor="ctr"/>
          <a:p>
            <a:pPr algn="ctr">
              <a:lnSpc>
                <a:spcPct val="100000"/>
              </a:lnSpc>
            </a:pPr>
            <a:r>
              <a:rPr b="0" lang="de-DE" sz="1400" spc="-1" strike="noStrike">
                <a:solidFill>
                  <a:srgbClr val="000000"/>
                </a:solidFill>
                <a:uFill>
                  <a:solidFill>
                    <a:srgbClr val="ffffff"/>
                  </a:solidFill>
                </a:uFill>
                <a:latin typeface="Arial"/>
              </a:rPr>
              <a:t>I forgot</a:t>
            </a:r>
            <a:r>
              <a:rPr b="0" lang="de-DE" sz="1400" spc="-1" strike="noStrike">
                <a:solidFill>
                  <a:srgbClr val="000000"/>
                </a:solidFill>
                <a:uFill>
                  <a:solidFill>
                    <a:srgbClr val="ffffff"/>
                  </a:solidFill>
                </a:uFill>
                <a:latin typeface="Arial"/>
              </a:rPr>
              <a:t>
</a:t>
            </a:r>
            <a:r>
              <a:rPr b="0" lang="de-DE" sz="1400" spc="-1" strike="noStrike">
                <a:solidFill>
                  <a:srgbClr val="000000"/>
                </a:solidFill>
                <a:uFill>
                  <a:solidFill>
                    <a:srgbClr val="ffffff"/>
                  </a:solidFill>
                </a:uFill>
                <a:latin typeface="Arial"/>
              </a:rPr>
              <a:t> my Wiki password!</a:t>
            </a:r>
            <a:endParaRPr b="0" lang="de-DE" sz="1800" spc="-1" strike="noStrike">
              <a:solidFill>
                <a:srgbClr val="000000"/>
              </a:solidFill>
              <a:uFill>
                <a:solidFill>
                  <a:srgbClr val="ffffff"/>
                </a:solidFill>
              </a:uFill>
              <a:latin typeface="Arial"/>
            </a:endParaRPr>
          </a:p>
        </p:txBody>
      </p:sp>
      <p:sp>
        <p:nvSpPr>
          <p:cNvPr id="569" name="CustomShape 7"/>
          <p:cNvSpPr/>
          <p:nvPr/>
        </p:nvSpPr>
        <p:spPr>
          <a:xfrm>
            <a:off x="1693440" y="2882880"/>
            <a:ext cx="2715480" cy="776520"/>
          </a:xfrm>
          <a:custGeom>
            <a:avLst/>
            <a:gdLst/>
            <a:ahLst/>
            <a:rect l="l" t="t" r="r" b="b"/>
            <a:pathLst>
              <a:path w="21600" h="21600">
                <a:moveTo>
                  <a:pt x="4429" y="0"/>
                </a:moveTo>
                <a:lnTo>
                  <a:pt x="4429" y="3600"/>
                </a:lnTo>
                <a:lnTo>
                  <a:pt x="0" y="10158"/>
                </a:lnTo>
                <a:lnTo>
                  <a:pt x="4429" y="9000"/>
                </a:lnTo>
                <a:lnTo>
                  <a:pt x="4429" y="21600"/>
                </a:lnTo>
                <a:lnTo>
                  <a:pt x="7291" y="21600"/>
                </a:lnTo>
                <a:lnTo>
                  <a:pt x="11583" y="21600"/>
                </a:lnTo>
                <a:lnTo>
                  <a:pt x="21600" y="21600"/>
                </a:lnTo>
                <a:lnTo>
                  <a:pt x="21600" y="9000"/>
                </a:lnTo>
                <a:lnTo>
                  <a:pt x="21600" y="3600"/>
                </a:lnTo>
                <a:lnTo>
                  <a:pt x="21600" y="0"/>
                </a:lnTo>
                <a:lnTo>
                  <a:pt x="11583" y="0"/>
                </a:lnTo>
                <a:lnTo>
                  <a:pt x="7291" y="0"/>
                </a:lnTo>
                <a:close/>
                <a:moveTo>
                  <a:pt x="4429" y="0"/>
                </a:moveTo>
              </a:path>
            </a:pathLst>
          </a:custGeom>
          <a:noFill/>
          <a:ln w="25560">
            <a:solidFill>
              <a:srgbClr val="205595"/>
            </a:solidFill>
            <a:miter/>
          </a:ln>
        </p:spPr>
        <p:style>
          <a:lnRef idx="0"/>
          <a:fillRef idx="0"/>
          <a:effectRef idx="0"/>
          <a:fontRef idx="minor"/>
        </p:style>
      </p:sp>
      <p:sp>
        <p:nvSpPr>
          <p:cNvPr id="570" name="CustomShape 8"/>
          <p:cNvSpPr/>
          <p:nvPr/>
        </p:nvSpPr>
        <p:spPr>
          <a:xfrm>
            <a:off x="2250360" y="2950560"/>
            <a:ext cx="2161440" cy="645480"/>
          </a:xfrm>
          <a:prstGeom prst="rect">
            <a:avLst/>
          </a:prstGeom>
          <a:noFill/>
          <a:ln w="12600">
            <a:noFill/>
          </a:ln>
        </p:spPr>
        <p:style>
          <a:lnRef idx="0"/>
          <a:fillRef idx="0"/>
          <a:effectRef idx="0"/>
          <a:fontRef idx="minor"/>
        </p:style>
        <p:txBody>
          <a:bodyPr lIns="0" rIns="0" tIns="0" bIns="0" anchor="ctr"/>
          <a:p>
            <a:pPr algn="ctr">
              <a:lnSpc>
                <a:spcPct val="100000"/>
              </a:lnSpc>
            </a:pPr>
            <a:r>
              <a:rPr b="0" lang="de-DE" sz="1400" spc="-1" strike="noStrike">
                <a:solidFill>
                  <a:srgbClr val="000000"/>
                </a:solidFill>
                <a:uFill>
                  <a:solidFill>
                    <a:srgbClr val="ffffff"/>
                  </a:solidFill>
                </a:uFill>
                <a:latin typeface="Arial"/>
              </a:rPr>
              <a:t>The resource I am trying to access does not respond!</a:t>
            </a:r>
            <a:endParaRPr b="0" lang="de-DE" sz="1800" spc="-1" strike="noStrike">
              <a:solidFill>
                <a:srgbClr val="000000"/>
              </a:solidFill>
              <a:uFill>
                <a:solidFill>
                  <a:srgbClr val="ffffff"/>
                </a:solidFill>
              </a:uFill>
              <a:latin typeface="Arial"/>
            </a:endParaRPr>
          </a:p>
        </p:txBody>
      </p:sp>
      <p:sp>
        <p:nvSpPr>
          <p:cNvPr id="571" name="CustomShape 9"/>
          <p:cNvSpPr/>
          <p:nvPr/>
        </p:nvSpPr>
        <p:spPr>
          <a:xfrm>
            <a:off x="1805040" y="3903120"/>
            <a:ext cx="2603880" cy="718560"/>
          </a:xfrm>
          <a:custGeom>
            <a:avLst/>
            <a:gdLst/>
            <a:ahLst/>
            <a:rect l="l" t="t" r="r" b="b"/>
            <a:pathLst>
              <a:path w="21600" h="21600">
                <a:moveTo>
                  <a:pt x="4883" y="0"/>
                </a:moveTo>
                <a:lnTo>
                  <a:pt x="4883" y="3600"/>
                </a:lnTo>
                <a:lnTo>
                  <a:pt x="0" y="2479"/>
                </a:lnTo>
                <a:lnTo>
                  <a:pt x="4883" y="9000"/>
                </a:lnTo>
                <a:lnTo>
                  <a:pt x="4883" y="21600"/>
                </a:lnTo>
                <a:lnTo>
                  <a:pt x="7670" y="21600"/>
                </a:lnTo>
                <a:lnTo>
                  <a:pt x="11849" y="21600"/>
                </a:lnTo>
                <a:lnTo>
                  <a:pt x="21600" y="21600"/>
                </a:lnTo>
                <a:lnTo>
                  <a:pt x="21600" y="9000"/>
                </a:lnTo>
                <a:lnTo>
                  <a:pt x="21600" y="3600"/>
                </a:lnTo>
                <a:lnTo>
                  <a:pt x="21600" y="0"/>
                </a:lnTo>
                <a:lnTo>
                  <a:pt x="11849" y="0"/>
                </a:lnTo>
                <a:lnTo>
                  <a:pt x="7670" y="0"/>
                </a:lnTo>
                <a:close/>
                <a:moveTo>
                  <a:pt x="4883" y="0"/>
                </a:moveTo>
              </a:path>
            </a:pathLst>
          </a:custGeom>
          <a:noFill/>
          <a:ln w="25560">
            <a:solidFill>
              <a:srgbClr val="205595"/>
            </a:solidFill>
            <a:miter/>
          </a:ln>
        </p:spPr>
        <p:style>
          <a:lnRef idx="0"/>
          <a:fillRef idx="0"/>
          <a:effectRef idx="0"/>
          <a:fontRef idx="minor"/>
        </p:style>
      </p:sp>
      <p:sp>
        <p:nvSpPr>
          <p:cNvPr id="572" name="CustomShape 10"/>
          <p:cNvSpPr/>
          <p:nvPr/>
        </p:nvSpPr>
        <p:spPr>
          <a:xfrm>
            <a:off x="2392200" y="4004640"/>
            <a:ext cx="2017800" cy="517680"/>
          </a:xfrm>
          <a:prstGeom prst="rect">
            <a:avLst/>
          </a:prstGeom>
          <a:noFill/>
          <a:ln w="12600">
            <a:noFill/>
          </a:ln>
        </p:spPr>
        <p:style>
          <a:lnRef idx="0"/>
          <a:fillRef idx="0"/>
          <a:effectRef idx="0"/>
          <a:fontRef idx="minor"/>
        </p:style>
        <p:txBody>
          <a:bodyPr lIns="0" rIns="0" tIns="0" bIns="0" anchor="ctr"/>
          <a:p>
            <a:pPr algn="ctr">
              <a:lnSpc>
                <a:spcPct val="100000"/>
              </a:lnSpc>
            </a:pPr>
            <a:r>
              <a:rPr b="0" lang="de-DE" sz="1400" spc="-1" strike="noStrike">
                <a:solidFill>
                  <a:srgbClr val="000000"/>
                </a:solidFill>
                <a:uFill>
                  <a:solidFill>
                    <a:srgbClr val="ffffff"/>
                  </a:solidFill>
                </a:uFill>
                <a:latin typeface="Arial"/>
              </a:rPr>
              <a:t>It takes a very long time for my job to complete!</a:t>
            </a:r>
            <a:endParaRPr b="0" lang="de-DE" sz="1800" spc="-1" strike="noStrike">
              <a:solidFill>
                <a:srgbClr val="000000"/>
              </a:solidFill>
              <a:uFill>
                <a:solidFill>
                  <a:srgbClr val="ffffff"/>
                </a:solidFill>
              </a:uFill>
              <a:latin typeface="Arial"/>
            </a:endParaRPr>
          </a:p>
        </p:txBody>
      </p:sp>
      <p:sp>
        <p:nvSpPr>
          <p:cNvPr id="573" name="CustomShape 11"/>
          <p:cNvSpPr/>
          <p:nvPr/>
        </p:nvSpPr>
        <p:spPr>
          <a:xfrm>
            <a:off x="1385280" y="4989240"/>
            <a:ext cx="1438560" cy="1454040"/>
          </a:xfrm>
          <a:custGeom>
            <a:avLst/>
            <a:gdLst/>
            <a:ahLst/>
            <a:rect l="l" t="t" r="r" b="b"/>
            <a:pathLst>
              <a:path w="21600" h="21600">
                <a:moveTo>
                  <a:pt x="0" y="11979"/>
                </a:moveTo>
                <a:lnTo>
                  <a:pt x="0" y="13583"/>
                </a:lnTo>
                <a:lnTo>
                  <a:pt x="0" y="15988"/>
                </a:lnTo>
                <a:lnTo>
                  <a:pt x="0" y="21600"/>
                </a:lnTo>
                <a:lnTo>
                  <a:pt x="3600" y="21600"/>
                </a:lnTo>
                <a:lnTo>
                  <a:pt x="9000" y="21600"/>
                </a:lnTo>
                <a:lnTo>
                  <a:pt x="21600" y="21600"/>
                </a:lnTo>
                <a:lnTo>
                  <a:pt x="21600" y="15988"/>
                </a:lnTo>
                <a:lnTo>
                  <a:pt x="21600" y="13583"/>
                </a:lnTo>
                <a:lnTo>
                  <a:pt x="21600" y="11979"/>
                </a:lnTo>
                <a:lnTo>
                  <a:pt x="9000" y="11979"/>
                </a:lnTo>
                <a:lnTo>
                  <a:pt x="452" y="0"/>
                </a:lnTo>
                <a:lnTo>
                  <a:pt x="3600" y="11979"/>
                </a:lnTo>
                <a:close/>
                <a:moveTo>
                  <a:pt x="0" y="11979"/>
                </a:moveTo>
              </a:path>
            </a:pathLst>
          </a:custGeom>
          <a:noFill/>
          <a:ln w="25560">
            <a:solidFill>
              <a:srgbClr val="205595"/>
            </a:solidFill>
            <a:miter/>
          </a:ln>
        </p:spPr>
        <p:style>
          <a:lnRef idx="0"/>
          <a:fillRef idx="0"/>
          <a:effectRef idx="0"/>
          <a:fontRef idx="minor"/>
        </p:style>
      </p:sp>
      <p:sp>
        <p:nvSpPr>
          <p:cNvPr id="574" name="CustomShape 12"/>
          <p:cNvSpPr/>
          <p:nvPr/>
        </p:nvSpPr>
        <p:spPr>
          <a:xfrm>
            <a:off x="1387440" y="5862600"/>
            <a:ext cx="1437480" cy="518040"/>
          </a:xfrm>
          <a:prstGeom prst="rect">
            <a:avLst/>
          </a:prstGeom>
          <a:noFill/>
          <a:ln w="12600">
            <a:noFill/>
          </a:ln>
        </p:spPr>
        <p:style>
          <a:lnRef idx="0"/>
          <a:fillRef idx="0"/>
          <a:effectRef idx="0"/>
          <a:fontRef idx="minor"/>
        </p:style>
        <p:txBody>
          <a:bodyPr lIns="0" rIns="0" tIns="0" bIns="0" anchor="ctr"/>
          <a:p>
            <a:pPr algn="ctr">
              <a:lnSpc>
                <a:spcPct val="100000"/>
              </a:lnSpc>
            </a:pPr>
            <a:r>
              <a:rPr b="0" lang="de-DE" sz="1400" spc="-1" strike="noStrike">
                <a:solidFill>
                  <a:srgbClr val="000000"/>
                </a:solidFill>
                <a:uFill>
                  <a:solidFill>
                    <a:srgbClr val="ffffff"/>
                  </a:solidFill>
                </a:uFill>
                <a:latin typeface="Arial"/>
              </a:rPr>
              <a:t>I cannot access my e-mails!</a:t>
            </a:r>
            <a:endParaRPr b="0" lang="de-DE" sz="1800" spc="-1" strike="noStrike">
              <a:solidFill>
                <a:srgbClr val="000000"/>
              </a:solidFill>
              <a:uFill>
                <a:solidFill>
                  <a:srgbClr val="ffffff"/>
                </a:solidFill>
              </a:uFill>
              <a:latin typeface="Arial"/>
            </a:endParaRPr>
          </a:p>
        </p:txBody>
      </p:sp>
      <p:sp>
        <p:nvSpPr>
          <p:cNvPr id="575" name="CustomShape 13"/>
          <p:cNvSpPr/>
          <p:nvPr/>
        </p:nvSpPr>
        <p:spPr>
          <a:xfrm>
            <a:off x="5427720" y="1944720"/>
            <a:ext cx="558000" cy="389160"/>
          </a:xfrm>
          <a:prstGeom prst="rect">
            <a:avLst/>
          </a:prstGeom>
          <a:noFill/>
          <a:ln w="25560">
            <a:noFill/>
          </a:ln>
        </p:spPr>
        <p:style>
          <a:lnRef idx="0"/>
          <a:fillRef idx="0"/>
          <a:effectRef idx="0"/>
          <a:fontRef idx="minor"/>
        </p:style>
        <p:txBody>
          <a:bodyPr lIns="0" rIns="0" tIns="0" bIns="0"/>
          <a:p>
            <a:pPr algn="ctr">
              <a:lnSpc>
                <a:spcPct val="100000"/>
              </a:lnSpc>
            </a:pPr>
            <a:r>
              <a:rPr b="0" lang="de-DE" sz="2800" spc="-1" strike="noStrike">
                <a:solidFill>
                  <a:srgbClr val="000000"/>
                </a:solidFill>
                <a:uFill>
                  <a:solidFill>
                    <a:srgbClr val="ffffff"/>
                  </a:solidFill>
                </a:uFill>
                <a:latin typeface="Arial"/>
              </a:rPr>
              <a:t>?</a:t>
            </a:r>
            <a:endParaRPr b="0" lang="de-DE" sz="1800" spc="-1" strike="noStrike">
              <a:solidFill>
                <a:srgbClr val="000000"/>
              </a:solidFill>
              <a:uFill>
                <a:solidFill>
                  <a:srgbClr val="ffffff"/>
                </a:solidFill>
              </a:uFill>
              <a:latin typeface="Arial"/>
            </a:endParaRPr>
          </a:p>
        </p:txBody>
      </p:sp>
      <p:sp>
        <p:nvSpPr>
          <p:cNvPr id="576" name="Line 14"/>
          <p:cNvSpPr/>
          <p:nvPr/>
        </p:nvSpPr>
        <p:spPr>
          <a:xfrm>
            <a:off x="3718080" y="2139480"/>
            <a:ext cx="1439640" cy="1080"/>
          </a:xfrm>
          <a:prstGeom prst="line">
            <a:avLst/>
          </a:prstGeom>
          <a:ln w="25560">
            <a:solidFill>
              <a:srgbClr val="205595"/>
            </a:solidFill>
            <a:round/>
            <a:tailEnd len="med" type="triangle" w="med"/>
          </a:ln>
        </p:spPr>
        <p:style>
          <a:lnRef idx="0"/>
          <a:fillRef idx="0"/>
          <a:effectRef idx="0"/>
          <a:fontRef idx="minor"/>
        </p:style>
      </p:sp>
      <p:sp>
        <p:nvSpPr>
          <p:cNvPr id="577" name="Line 15"/>
          <p:cNvSpPr/>
          <p:nvPr/>
        </p:nvSpPr>
        <p:spPr>
          <a:xfrm>
            <a:off x="4410000" y="3254400"/>
            <a:ext cx="720000" cy="2160"/>
          </a:xfrm>
          <a:prstGeom prst="line">
            <a:avLst/>
          </a:prstGeom>
          <a:ln w="25560">
            <a:solidFill>
              <a:srgbClr val="205595"/>
            </a:solidFill>
            <a:round/>
            <a:tailEnd len="med" type="triangle" w="med"/>
          </a:ln>
        </p:spPr>
        <p:style>
          <a:lnRef idx="0"/>
          <a:fillRef idx="0"/>
          <a:effectRef idx="0"/>
          <a:fontRef idx="minor"/>
        </p:style>
      </p:sp>
      <p:sp>
        <p:nvSpPr>
          <p:cNvPr id="578" name="Line 16"/>
          <p:cNvSpPr/>
          <p:nvPr/>
        </p:nvSpPr>
        <p:spPr>
          <a:xfrm>
            <a:off x="4410000" y="4265640"/>
            <a:ext cx="720000" cy="1080"/>
          </a:xfrm>
          <a:prstGeom prst="line">
            <a:avLst/>
          </a:prstGeom>
          <a:ln w="25560">
            <a:solidFill>
              <a:srgbClr val="205595"/>
            </a:solidFill>
            <a:round/>
            <a:tailEnd len="med" type="triangle" w="med"/>
          </a:ln>
        </p:spPr>
        <p:style>
          <a:lnRef idx="0"/>
          <a:fillRef idx="0"/>
          <a:effectRef idx="0"/>
          <a:fontRef idx="minor"/>
        </p:style>
      </p:sp>
      <p:sp>
        <p:nvSpPr>
          <p:cNvPr id="579" name="Line 17"/>
          <p:cNvSpPr/>
          <p:nvPr/>
        </p:nvSpPr>
        <p:spPr>
          <a:xfrm>
            <a:off x="4410000" y="5178600"/>
            <a:ext cx="720000" cy="2520"/>
          </a:xfrm>
          <a:prstGeom prst="line">
            <a:avLst/>
          </a:prstGeom>
          <a:ln w="25560">
            <a:solidFill>
              <a:srgbClr val="205595"/>
            </a:solidFill>
            <a:round/>
            <a:tailEnd len="med" type="triangle" w="med"/>
          </a:ln>
        </p:spPr>
        <p:style>
          <a:lnRef idx="0"/>
          <a:fillRef idx="0"/>
          <a:effectRef idx="0"/>
          <a:fontRef idx="minor"/>
        </p:style>
      </p:sp>
      <p:sp>
        <p:nvSpPr>
          <p:cNvPr id="580" name="Line 18"/>
          <p:cNvSpPr/>
          <p:nvPr/>
        </p:nvSpPr>
        <p:spPr>
          <a:xfrm>
            <a:off x="2824920" y="6088320"/>
            <a:ext cx="2305080" cy="1440"/>
          </a:xfrm>
          <a:prstGeom prst="line">
            <a:avLst/>
          </a:prstGeom>
          <a:ln w="25560">
            <a:solidFill>
              <a:srgbClr val="205595"/>
            </a:solidFill>
            <a:round/>
            <a:tailEnd len="med" type="triangle" w="med"/>
          </a:ln>
        </p:spPr>
        <p:style>
          <a:lnRef idx="0"/>
          <a:fillRef idx="0"/>
          <a:effectRef idx="0"/>
          <a:fontRef idx="minor"/>
        </p:style>
      </p:sp>
      <p:pic>
        <p:nvPicPr>
          <p:cNvPr id="581" name="Bild 29" descr=""/>
          <p:cNvPicPr/>
          <p:nvPr/>
        </p:nvPicPr>
        <p:blipFill>
          <a:blip r:embed="rId1"/>
          <a:stretch/>
        </p:blipFill>
        <p:spPr>
          <a:xfrm>
            <a:off x="553680" y="3344040"/>
            <a:ext cx="1308960" cy="1246320"/>
          </a:xfrm>
          <a:prstGeom prst="rect">
            <a:avLst/>
          </a:prstGeom>
          <a:ln w="9360">
            <a:noFill/>
          </a:ln>
        </p:spPr>
      </p:pic>
      <p:sp>
        <p:nvSpPr>
          <p:cNvPr id="582" name="CustomShape 19"/>
          <p:cNvSpPr/>
          <p:nvPr/>
        </p:nvSpPr>
        <p:spPr>
          <a:xfrm>
            <a:off x="5427720" y="3078720"/>
            <a:ext cx="558000" cy="389160"/>
          </a:xfrm>
          <a:prstGeom prst="rect">
            <a:avLst/>
          </a:prstGeom>
          <a:noFill/>
          <a:ln w="25560">
            <a:noFill/>
          </a:ln>
        </p:spPr>
        <p:style>
          <a:lnRef idx="0"/>
          <a:fillRef idx="0"/>
          <a:effectRef idx="0"/>
          <a:fontRef idx="minor"/>
        </p:style>
        <p:txBody>
          <a:bodyPr lIns="0" rIns="0" tIns="0" bIns="0"/>
          <a:p>
            <a:pPr algn="ctr">
              <a:lnSpc>
                <a:spcPct val="100000"/>
              </a:lnSpc>
            </a:pPr>
            <a:r>
              <a:rPr b="0" lang="de-DE" sz="2800" spc="-1" strike="noStrike">
                <a:solidFill>
                  <a:srgbClr val="000000"/>
                </a:solidFill>
                <a:uFill>
                  <a:solidFill>
                    <a:srgbClr val="ffffff"/>
                  </a:solidFill>
                </a:uFill>
                <a:latin typeface="Arial"/>
              </a:rPr>
              <a:t>?</a:t>
            </a:r>
            <a:endParaRPr b="0" lang="de-DE" sz="1800" spc="-1" strike="noStrike">
              <a:solidFill>
                <a:srgbClr val="000000"/>
              </a:solidFill>
              <a:uFill>
                <a:solidFill>
                  <a:srgbClr val="ffffff"/>
                </a:solidFill>
              </a:uFill>
              <a:latin typeface="Arial"/>
            </a:endParaRPr>
          </a:p>
        </p:txBody>
      </p:sp>
      <p:sp>
        <p:nvSpPr>
          <p:cNvPr id="583" name="CustomShape 20"/>
          <p:cNvSpPr/>
          <p:nvPr/>
        </p:nvSpPr>
        <p:spPr>
          <a:xfrm>
            <a:off x="5427720" y="4067640"/>
            <a:ext cx="558000" cy="389160"/>
          </a:xfrm>
          <a:prstGeom prst="rect">
            <a:avLst/>
          </a:prstGeom>
          <a:noFill/>
          <a:ln w="25560">
            <a:noFill/>
          </a:ln>
        </p:spPr>
        <p:style>
          <a:lnRef idx="0"/>
          <a:fillRef idx="0"/>
          <a:effectRef idx="0"/>
          <a:fontRef idx="minor"/>
        </p:style>
        <p:txBody>
          <a:bodyPr lIns="0" rIns="0" tIns="0" bIns="0"/>
          <a:p>
            <a:pPr algn="ctr">
              <a:lnSpc>
                <a:spcPct val="100000"/>
              </a:lnSpc>
            </a:pPr>
            <a:r>
              <a:rPr b="0" lang="de-DE" sz="2800" spc="-1" strike="noStrike">
                <a:solidFill>
                  <a:srgbClr val="000000"/>
                </a:solidFill>
                <a:uFill>
                  <a:solidFill>
                    <a:srgbClr val="ffffff"/>
                  </a:solidFill>
                </a:uFill>
                <a:latin typeface="Arial"/>
              </a:rPr>
              <a:t>?</a:t>
            </a:r>
            <a:endParaRPr b="0" lang="de-DE" sz="1800" spc="-1" strike="noStrike">
              <a:solidFill>
                <a:srgbClr val="000000"/>
              </a:solidFill>
              <a:uFill>
                <a:solidFill>
                  <a:srgbClr val="ffffff"/>
                </a:solidFill>
              </a:uFill>
              <a:latin typeface="Arial"/>
            </a:endParaRPr>
          </a:p>
        </p:txBody>
      </p:sp>
      <p:sp>
        <p:nvSpPr>
          <p:cNvPr id="584" name="CustomShape 21"/>
          <p:cNvSpPr/>
          <p:nvPr/>
        </p:nvSpPr>
        <p:spPr>
          <a:xfrm>
            <a:off x="5427720" y="4959000"/>
            <a:ext cx="558000" cy="389160"/>
          </a:xfrm>
          <a:prstGeom prst="rect">
            <a:avLst/>
          </a:prstGeom>
          <a:noFill/>
          <a:ln w="25560">
            <a:noFill/>
          </a:ln>
        </p:spPr>
        <p:style>
          <a:lnRef idx="0"/>
          <a:fillRef idx="0"/>
          <a:effectRef idx="0"/>
          <a:fontRef idx="minor"/>
        </p:style>
        <p:txBody>
          <a:bodyPr lIns="0" rIns="0" tIns="0" bIns="0"/>
          <a:p>
            <a:pPr algn="ctr">
              <a:lnSpc>
                <a:spcPct val="100000"/>
              </a:lnSpc>
            </a:pPr>
            <a:r>
              <a:rPr b="0" lang="de-DE" sz="2800" spc="-1" strike="noStrike">
                <a:solidFill>
                  <a:srgbClr val="000000"/>
                </a:solidFill>
                <a:uFill>
                  <a:solidFill>
                    <a:srgbClr val="ffffff"/>
                  </a:solidFill>
                </a:uFill>
                <a:latin typeface="Arial"/>
              </a:rPr>
              <a:t>?</a:t>
            </a:r>
            <a:endParaRPr b="0" lang="de-DE" sz="1800" spc="-1" strike="noStrike">
              <a:solidFill>
                <a:srgbClr val="000000"/>
              </a:solidFill>
              <a:uFill>
                <a:solidFill>
                  <a:srgbClr val="ffffff"/>
                </a:solidFill>
              </a:uFill>
              <a:latin typeface="Arial"/>
            </a:endParaRPr>
          </a:p>
        </p:txBody>
      </p:sp>
      <p:sp>
        <p:nvSpPr>
          <p:cNvPr id="585" name="CustomShape 22"/>
          <p:cNvSpPr/>
          <p:nvPr/>
        </p:nvSpPr>
        <p:spPr>
          <a:xfrm>
            <a:off x="5427720" y="5893920"/>
            <a:ext cx="558000" cy="389160"/>
          </a:xfrm>
          <a:prstGeom prst="rect">
            <a:avLst/>
          </a:prstGeom>
          <a:noFill/>
          <a:ln w="25560">
            <a:noFill/>
          </a:ln>
        </p:spPr>
        <p:style>
          <a:lnRef idx="0"/>
          <a:fillRef idx="0"/>
          <a:effectRef idx="0"/>
          <a:fontRef idx="minor"/>
        </p:style>
        <p:txBody>
          <a:bodyPr lIns="0" rIns="0" tIns="0" bIns="0"/>
          <a:p>
            <a:pPr algn="ctr">
              <a:lnSpc>
                <a:spcPct val="100000"/>
              </a:lnSpc>
            </a:pPr>
            <a:r>
              <a:rPr b="0" lang="de-DE" sz="2800" spc="-1" strike="noStrike">
                <a:solidFill>
                  <a:srgbClr val="000000"/>
                </a:solidFill>
                <a:uFill>
                  <a:solidFill>
                    <a:srgbClr val="ffffff"/>
                  </a:solidFill>
                </a:uFill>
                <a:latin typeface="Arial"/>
              </a:rPr>
              <a:t>?</a:t>
            </a:r>
            <a:endParaRPr b="0" lang="de-DE" sz="1800" spc="-1" strike="noStrike">
              <a:solidFill>
                <a:srgbClr val="000000"/>
              </a:solidFill>
              <a:uFill>
                <a:solidFill>
                  <a:srgbClr val="ffffff"/>
                </a:solidFill>
              </a:uFill>
              <a:latin typeface="Arial"/>
            </a:endParaRPr>
          </a:p>
        </p:txBody>
      </p:sp>
    </p:spTree>
  </p:cSld>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Requirements according to FitSM-1</a:t>
            </a:r>
            <a:endParaRPr b="0" lang="en-US" sz="1800" spc="-1" strike="noStrike">
              <a:solidFill>
                <a:srgbClr val="000000"/>
              </a:solidFill>
              <a:uFill>
                <a:solidFill>
                  <a:srgbClr val="ffffff"/>
                </a:solidFill>
              </a:uFill>
              <a:latin typeface="Calibri"/>
            </a:endParaRPr>
          </a:p>
        </p:txBody>
      </p:sp>
      <p:sp>
        <p:nvSpPr>
          <p:cNvPr id="587" name="TextShape 2"/>
          <p:cNvSpPr txBox="1"/>
          <p:nvPr/>
        </p:nvSpPr>
        <p:spPr>
          <a:xfrm>
            <a:off x="6553080" y="6430680"/>
            <a:ext cx="2133360" cy="364680"/>
          </a:xfrm>
          <a:prstGeom prst="rect">
            <a:avLst/>
          </a:prstGeom>
          <a:noFill/>
          <a:ln>
            <a:noFill/>
          </a:ln>
        </p:spPr>
        <p:txBody>
          <a:bodyPr anchor="ctr"/>
          <a:p>
            <a:pPr algn="r">
              <a:lnSpc>
                <a:spcPct val="100000"/>
              </a:lnSpc>
            </a:pPr>
            <a:fld id="{DFAF85CF-E1BD-46CF-9D42-545D51DE517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588" name="TextShape 3"/>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graphicFrame>
        <p:nvGraphicFramePr>
          <p:cNvPr id="589" name="Table 4"/>
          <p:cNvGraphicFramePr/>
          <p:nvPr/>
        </p:nvGraphicFramePr>
        <p:xfrm>
          <a:off x="457200" y="1697040"/>
          <a:ext cx="8229240" cy="360000"/>
        </p:xfrm>
        <a:graphic>
          <a:graphicData uri="http://schemas.openxmlformats.org/drawingml/2006/table">
            <a:tbl>
              <a:tblPr/>
              <a:tblGrid>
                <a:gridCol w="8229600"/>
              </a:tblGrid>
              <a:tr h="0">
                <a:tc>
                  <a:txBody>
                    <a:bodyPr lIns="96480" rIns="96480" tIns="0" bIns="0"/>
                    <a:p>
                      <a:pPr>
                        <a:lnSpc>
                          <a:spcPct val="100000"/>
                        </a:lnSpc>
                      </a:pPr>
                      <a:r>
                        <a:rPr b="0" lang="de-DE" sz="1600" spc="-1" strike="noStrike">
                          <a:solidFill>
                            <a:srgbClr val="ffffff"/>
                          </a:solidFill>
                          <a:uFill>
                            <a:solidFill>
                              <a:srgbClr val="ffffff"/>
                            </a:solidFill>
                          </a:uFill>
                          <a:latin typeface="Calibri"/>
                          <a:ea typeface="MS Gothic"/>
                        </a:rPr>
                        <a:t>PR9 Incident &amp; Service Request Management</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0">
                <a:tc>
                  <a:txBody>
                    <a:bodyPr lIns="96480" rIns="9648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0">
                <a:tc>
                  <a:txBody>
                    <a:bodyPr lIns="96480" rIns="9648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PR9.1 All incidents and service requests shall be registered, classified and prioritized in a consistent manner.</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PR9.2 Prioritization of incidents and service requests shall take into account service targets from SLAs.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PR9.3 Escalation of incidents and service requests shall be carried out in a consistent manner.</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PR9.4 Closure of incidents and service requests shall be carried out in a consistent manner.</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PR9.5 Personnel involved in the incident and service request management process shall have access to relevant information including known errors, workarounds, configuration and release information.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PR9.6 Users shall be kept informed of the progress of incidents and service requests they have reported.</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PR9.7 There shall be a definition of major incidents and a consistent approach to managing them.</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Initial process setup</a:t>
            </a:r>
            <a:endParaRPr b="0" lang="en-US" sz="1800" spc="-1" strike="noStrike">
              <a:solidFill>
                <a:srgbClr val="000000"/>
              </a:solidFill>
              <a:uFill>
                <a:solidFill>
                  <a:srgbClr val="ffffff"/>
                </a:solidFill>
              </a:uFill>
              <a:latin typeface="Calibri"/>
            </a:endParaRPr>
          </a:p>
        </p:txBody>
      </p:sp>
      <p:graphicFrame>
        <p:nvGraphicFramePr>
          <p:cNvPr id="591" name="Table 2"/>
          <p:cNvGraphicFramePr/>
          <p:nvPr/>
        </p:nvGraphicFramePr>
        <p:xfrm>
          <a:off x="457200" y="1697040"/>
          <a:ext cx="8229240" cy="11120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Initial activities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Typical results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098000">
                <a:tc>
                  <a:txBody>
                    <a:bodyPr/>
                    <a:p>
                      <a:pPr>
                        <a:lnSpc>
                          <a:spcPct val="100000"/>
                        </a:lnSpc>
                      </a:pPr>
                      <a:r>
                        <a:rPr b="0" lang="de-DE" sz="1600" spc="-1" strike="noStrike">
                          <a:solidFill>
                            <a:srgbClr val="000000"/>
                          </a:solidFill>
                          <a:uFill>
                            <a:solidFill>
                              <a:srgbClr val="ffffff"/>
                            </a:solidFill>
                          </a:uFill>
                          <a:latin typeface="Calibri"/>
                        </a:rPr>
                        <a:t>Set up a tool (e.g. ticket / workflow tool) supporting the recording and handling (including classification, prioritization, escalation, closure) of reported incidents and service requests.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Initial (empty) incident and service request recording system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701720">
                <a:tc>
                  <a:txBody>
                    <a:bodyPr/>
                    <a:p>
                      <a:pPr>
                        <a:lnSpc>
                          <a:spcPct val="100000"/>
                        </a:lnSpc>
                      </a:pPr>
                      <a:r>
                        <a:rPr b="0" lang="de-DE" sz="1600" spc="-1" strike="noStrike">
                          <a:solidFill>
                            <a:srgbClr val="000000"/>
                          </a:solidFill>
                          <a:uFill>
                            <a:solidFill>
                              <a:srgbClr val="ffffff"/>
                            </a:solidFill>
                          </a:uFill>
                          <a:latin typeface="Calibri"/>
                        </a:rPr>
                        <a:t>Define a standardized and repeatable way of recording incidents and service requests that specifies the sources and channels through which incidents and service requests may be raised, the required format of an incident report or service request, and the way in which the incident or service request is recorded in the recording system.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Generic template(s) for incident records and service request records; procedure for recording incidents and service requests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592" name="TextShape 3"/>
          <p:cNvSpPr txBox="1"/>
          <p:nvPr/>
        </p:nvSpPr>
        <p:spPr>
          <a:xfrm>
            <a:off x="6553080" y="6430680"/>
            <a:ext cx="2133360" cy="364680"/>
          </a:xfrm>
          <a:prstGeom prst="rect">
            <a:avLst/>
          </a:prstGeom>
          <a:noFill/>
          <a:ln>
            <a:noFill/>
          </a:ln>
        </p:spPr>
        <p:txBody>
          <a:bodyPr anchor="ctr"/>
          <a:p>
            <a:pPr algn="r">
              <a:lnSpc>
                <a:spcPct val="100000"/>
              </a:lnSpc>
            </a:pPr>
            <a:fld id="{F50DF3CE-90F4-4323-85BE-FC01A8E555F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Initial process setup</a:t>
            </a:r>
            <a:endParaRPr b="0" lang="en-US" sz="1800" spc="-1" strike="noStrike">
              <a:solidFill>
                <a:srgbClr val="000000"/>
              </a:solidFill>
              <a:uFill>
                <a:solidFill>
                  <a:srgbClr val="ffffff"/>
                </a:solidFill>
              </a:uFill>
              <a:latin typeface="Calibri"/>
            </a:endParaRPr>
          </a:p>
        </p:txBody>
      </p:sp>
      <p:graphicFrame>
        <p:nvGraphicFramePr>
          <p:cNvPr id="594" name="Table 2"/>
          <p:cNvGraphicFramePr/>
          <p:nvPr/>
        </p:nvGraphicFramePr>
        <p:xfrm>
          <a:off x="457200" y="1697040"/>
          <a:ext cx="8229240" cy="14828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Initial activities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Typical results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896760">
                <a:tc>
                  <a:txBody>
                    <a:bodyPr/>
                    <a:p>
                      <a:pPr>
                        <a:lnSpc>
                          <a:spcPct val="100000"/>
                        </a:lnSpc>
                      </a:pPr>
                      <a:r>
                        <a:rPr b="0" lang="de-DE" sz="1600" spc="-1" strike="noStrike">
                          <a:solidFill>
                            <a:srgbClr val="000000"/>
                          </a:solidFill>
                          <a:uFill>
                            <a:solidFill>
                              <a:srgbClr val="ffffff"/>
                            </a:solidFill>
                          </a:uFill>
                          <a:latin typeface="Calibri"/>
                        </a:rPr>
                        <a:t>Define a standardized and repeatable way of classifying incidents and service requests that specifies a suitable classification scheme and describes how it should be applied.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Procedure for classifying incidents and service requests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098000">
                <a:tc>
                  <a:txBody>
                    <a:bodyPr/>
                    <a:p>
                      <a:pPr>
                        <a:lnSpc>
                          <a:spcPct val="100000"/>
                        </a:lnSpc>
                      </a:pPr>
                      <a:r>
                        <a:rPr b="0" lang="de-DE" sz="1600" spc="-1" strike="noStrike">
                          <a:solidFill>
                            <a:srgbClr val="000000"/>
                          </a:solidFill>
                          <a:uFill>
                            <a:solidFill>
                              <a:srgbClr val="ffffff"/>
                            </a:solidFill>
                          </a:uFill>
                          <a:latin typeface="Calibri"/>
                        </a:rPr>
                        <a:t>Define a standardized and repeatable way of prioritizing incidents and service requests that specifies a suitable prioritization scheme and describes how the priority of an incident or service request should be calculated.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Procedure for prioritizing incidents and service requests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896760">
                <a:tc>
                  <a:txBody>
                    <a:bodyPr/>
                    <a:p>
                      <a:pPr>
                        <a:lnSpc>
                          <a:spcPct val="100000"/>
                        </a:lnSpc>
                      </a:pPr>
                      <a:r>
                        <a:rPr b="0" lang="de-DE" sz="1600" spc="-1" strike="noStrike">
                          <a:solidFill>
                            <a:srgbClr val="000000"/>
                          </a:solidFill>
                          <a:uFill>
                            <a:solidFill>
                              <a:srgbClr val="ffffff"/>
                            </a:solidFill>
                          </a:uFill>
                          <a:latin typeface="Calibri"/>
                        </a:rPr>
                        <a:t>Define a standardized and repeatable way of escalating incidents and service requests that specifies functional and hierarchical escalation paths.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Procedure for escalating incidents and service requests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595" name="TextShape 3"/>
          <p:cNvSpPr txBox="1"/>
          <p:nvPr/>
        </p:nvSpPr>
        <p:spPr>
          <a:xfrm>
            <a:off x="6553080" y="6430680"/>
            <a:ext cx="2133360" cy="364680"/>
          </a:xfrm>
          <a:prstGeom prst="rect">
            <a:avLst/>
          </a:prstGeom>
          <a:noFill/>
          <a:ln>
            <a:noFill/>
          </a:ln>
        </p:spPr>
        <p:txBody>
          <a:bodyPr anchor="ctr"/>
          <a:p>
            <a:pPr algn="r">
              <a:lnSpc>
                <a:spcPct val="100000"/>
              </a:lnSpc>
            </a:pPr>
            <a:fld id="{9A521ACA-C150-4F42-AD62-548D7BDB271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Initial process setup</a:t>
            </a:r>
            <a:endParaRPr b="0" lang="en-US" sz="1800" spc="-1" strike="noStrike">
              <a:solidFill>
                <a:srgbClr val="000000"/>
              </a:solidFill>
              <a:uFill>
                <a:solidFill>
                  <a:srgbClr val="ffffff"/>
                </a:solidFill>
              </a:uFill>
              <a:latin typeface="Calibri"/>
            </a:endParaRPr>
          </a:p>
        </p:txBody>
      </p:sp>
      <p:graphicFrame>
        <p:nvGraphicFramePr>
          <p:cNvPr id="597" name="Table 2"/>
          <p:cNvGraphicFramePr/>
          <p:nvPr/>
        </p:nvGraphicFramePr>
        <p:xfrm>
          <a:off x="457200" y="1697040"/>
          <a:ext cx="8229240" cy="11120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Initial activities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Typical results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098000">
                <a:tc>
                  <a:txBody>
                    <a:bodyPr/>
                    <a:p>
                      <a:pPr>
                        <a:lnSpc>
                          <a:spcPct val="100000"/>
                        </a:lnSpc>
                      </a:pPr>
                      <a:r>
                        <a:rPr b="0" lang="de-DE" sz="1600" spc="-1" strike="noStrike">
                          <a:solidFill>
                            <a:srgbClr val="000000"/>
                          </a:solidFill>
                          <a:uFill>
                            <a:solidFill>
                              <a:srgbClr val="ffffff"/>
                            </a:solidFill>
                          </a:uFill>
                          <a:latin typeface="Calibri"/>
                        </a:rPr>
                        <a:t>Define a standardized and repeatable way of closing incidents and service requests that specifies how incidents and service requests are closed, including required user communication and confirmation.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Procedure for closing incidents and service requests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098000">
                <a:tc>
                  <a:txBody>
                    <a:bodyPr/>
                    <a:p>
                      <a:pPr>
                        <a:lnSpc>
                          <a:spcPct val="100000"/>
                        </a:lnSpc>
                      </a:pPr>
                      <a:r>
                        <a:rPr b="0" lang="de-DE" sz="1600" spc="-1" strike="noStrike">
                          <a:solidFill>
                            <a:srgbClr val="000000"/>
                          </a:solidFill>
                          <a:uFill>
                            <a:solidFill>
                              <a:srgbClr val="ffffff"/>
                            </a:solidFill>
                          </a:uFill>
                          <a:latin typeface="Calibri"/>
                        </a:rPr>
                        <a:t>Define the criteria for identifying a major incident, as well as a standardized and repeatable way of dealing with major incidents from recording to closure, including a major incident review.</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Criteria for identifying a major incident; major incident procedure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598" name="TextShape 3"/>
          <p:cNvSpPr txBox="1"/>
          <p:nvPr/>
        </p:nvSpPr>
        <p:spPr>
          <a:xfrm>
            <a:off x="6553080" y="6430680"/>
            <a:ext cx="2133360" cy="364680"/>
          </a:xfrm>
          <a:prstGeom prst="rect">
            <a:avLst/>
          </a:prstGeom>
          <a:noFill/>
          <a:ln>
            <a:noFill/>
          </a:ln>
        </p:spPr>
        <p:txBody>
          <a:bodyPr anchor="ctr"/>
          <a:p>
            <a:pPr algn="r">
              <a:lnSpc>
                <a:spcPct val="100000"/>
              </a:lnSpc>
            </a:pPr>
            <a:fld id="{4B697AC1-4711-4CE5-96B7-09F58DC91BB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Initial process setup</a:t>
            </a:r>
            <a:endParaRPr b="0" lang="en-US" sz="1800" spc="-1" strike="noStrike">
              <a:solidFill>
                <a:srgbClr val="000000"/>
              </a:solidFill>
              <a:uFill>
                <a:solidFill>
                  <a:srgbClr val="ffffff"/>
                </a:solidFill>
              </a:uFill>
              <a:latin typeface="Calibri"/>
            </a:endParaRPr>
          </a:p>
        </p:txBody>
      </p:sp>
      <p:graphicFrame>
        <p:nvGraphicFramePr>
          <p:cNvPr id="600" name="Table 2"/>
          <p:cNvGraphicFramePr/>
          <p:nvPr/>
        </p:nvGraphicFramePr>
        <p:xfrm>
          <a:off x="457200" y="1697040"/>
          <a:ext cx="8229240" cy="11120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Initial activities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Typical results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098000">
                <a:tc>
                  <a:txBody>
                    <a:bodyPr/>
                    <a:p>
                      <a:pPr>
                        <a:lnSpc>
                          <a:spcPct val="100000"/>
                        </a:lnSpc>
                      </a:pPr>
                      <a:r>
                        <a:rPr b="0" lang="de-DE" sz="1600" spc="-1" strike="noStrike">
                          <a:solidFill>
                            <a:srgbClr val="000000"/>
                          </a:solidFill>
                          <a:uFill>
                            <a:solidFill>
                              <a:srgbClr val="ffffff"/>
                            </a:solidFill>
                          </a:uFill>
                          <a:latin typeface="Calibri"/>
                        </a:rPr>
                        <a:t>Identify well-known and recurring incidents, and for each of them describe, where required, the concrete steps to be carried out in response to the respective incident in order to manage it effectively from recording to closure.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List of “standard incidents”; templates and / or  procedures for handling them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299240">
                <a:tc>
                  <a:txBody>
                    <a:bodyPr/>
                    <a:p>
                      <a:pPr>
                        <a:lnSpc>
                          <a:spcPct val="100000"/>
                        </a:lnSpc>
                      </a:pPr>
                      <a:r>
                        <a:rPr b="0" lang="de-DE" sz="1600" spc="-1" strike="noStrike">
                          <a:solidFill>
                            <a:srgbClr val="000000"/>
                          </a:solidFill>
                          <a:uFill>
                            <a:solidFill>
                              <a:srgbClr val="ffffff"/>
                            </a:solidFill>
                          </a:uFill>
                          <a:latin typeface="Calibri"/>
                        </a:rPr>
                        <a:t>Identify standardized service requests based on service descriptions and SLAs, and for each of them describe, where required, the concrete steps to be carried out in response to the respective service request in order to manage it effectively from recording to closure.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List of “standard  service requests”; templates and / or  procedures for handling them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601" name="TextShape 3"/>
          <p:cNvSpPr txBox="1"/>
          <p:nvPr/>
        </p:nvSpPr>
        <p:spPr>
          <a:xfrm>
            <a:off x="6553080" y="6430680"/>
            <a:ext cx="2133360" cy="364680"/>
          </a:xfrm>
          <a:prstGeom prst="rect">
            <a:avLst/>
          </a:prstGeom>
          <a:noFill/>
          <a:ln>
            <a:noFill/>
          </a:ln>
        </p:spPr>
        <p:txBody>
          <a:bodyPr anchor="ctr"/>
          <a:p>
            <a:pPr algn="r">
              <a:lnSpc>
                <a:spcPct val="100000"/>
              </a:lnSpc>
            </a:pPr>
            <a:fld id="{9E5220C7-C19B-452F-B775-E13E12750BF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Inputs &amp; outputs</a:t>
            </a:r>
            <a:endParaRPr b="0" lang="en-US" sz="1800" spc="-1" strike="noStrike">
              <a:solidFill>
                <a:srgbClr val="000000"/>
              </a:solidFill>
              <a:uFill>
                <a:solidFill>
                  <a:srgbClr val="ffffff"/>
                </a:solidFill>
              </a:uFill>
              <a:latin typeface="Calibri"/>
            </a:endParaRPr>
          </a:p>
        </p:txBody>
      </p:sp>
      <p:sp>
        <p:nvSpPr>
          <p:cNvPr id="603"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604"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57240" rIns="57240" tIns="57240" bIns="57240"/>
          <a:p>
            <a:pPr>
              <a:lnSpc>
                <a:spcPct val="90000"/>
              </a:lnSpc>
            </a:pPr>
            <a:r>
              <a:rPr b="0" lang="de-DE" sz="1500" spc="-1" strike="noStrike">
                <a:solidFill>
                  <a:srgbClr val="000000"/>
                </a:solidFill>
                <a:uFill>
                  <a:solidFill>
                    <a:srgbClr val="ffffff"/>
                  </a:solidFill>
                </a:uFill>
                <a:latin typeface="Calibri"/>
              </a:rPr>
              <a:t>Incidents reported by users or identified by the service provider</a:t>
            </a:r>
            <a:endParaRPr b="0" lang="de-DE" sz="1800" spc="-1" strike="noStrike">
              <a:solidFill>
                <a:srgbClr val="000000"/>
              </a:solidFill>
              <a:uFill>
                <a:solidFill>
                  <a:srgbClr val="ffffff"/>
                </a:solidFill>
              </a:uFill>
              <a:latin typeface="Arial"/>
            </a:endParaRPr>
          </a:p>
          <a:p>
            <a:pPr>
              <a:lnSpc>
                <a:spcPct val="90000"/>
              </a:lnSpc>
            </a:pPr>
            <a:r>
              <a:rPr b="0" lang="de-DE" sz="1500" spc="-1" strike="noStrike">
                <a:solidFill>
                  <a:srgbClr val="000000"/>
                </a:solidFill>
                <a:uFill>
                  <a:solidFill>
                    <a:srgbClr val="ffffff"/>
                  </a:solidFill>
                </a:uFill>
                <a:latin typeface="Calibri"/>
              </a:rPr>
              <a:t>Service requests raised by users</a:t>
            </a:r>
            <a:endParaRPr b="0" lang="de-DE" sz="1800" spc="-1" strike="noStrike">
              <a:solidFill>
                <a:srgbClr val="000000"/>
              </a:solidFill>
              <a:uFill>
                <a:solidFill>
                  <a:srgbClr val="ffffff"/>
                </a:solidFill>
              </a:uFill>
              <a:latin typeface="Arial"/>
            </a:endParaRPr>
          </a:p>
          <a:p>
            <a:pPr>
              <a:lnSpc>
                <a:spcPct val="90000"/>
              </a:lnSpc>
            </a:pPr>
            <a:r>
              <a:rPr b="0" lang="de-DE" sz="1500" spc="-1" strike="noStrike">
                <a:solidFill>
                  <a:srgbClr val="000000"/>
                </a:solidFill>
                <a:uFill>
                  <a:solidFill>
                    <a:srgbClr val="ffffff"/>
                  </a:solidFill>
                </a:uFill>
                <a:latin typeface="Calibri"/>
              </a:rPr>
              <a:t>Configuration information (CMDB)</a:t>
            </a:r>
            <a:endParaRPr b="0" lang="de-DE" sz="1800" spc="-1" strike="noStrike">
              <a:solidFill>
                <a:srgbClr val="000000"/>
              </a:solidFill>
              <a:uFill>
                <a:solidFill>
                  <a:srgbClr val="ffffff"/>
                </a:solidFill>
              </a:uFill>
              <a:latin typeface="Arial"/>
            </a:endParaRPr>
          </a:p>
        </p:txBody>
      </p:sp>
      <p:sp>
        <p:nvSpPr>
          <p:cNvPr id="605"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606"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57240" rIns="57240" tIns="57240" bIns="57240"/>
          <a:p>
            <a:pPr>
              <a:lnSpc>
                <a:spcPct val="90000"/>
              </a:lnSpc>
            </a:pPr>
            <a:r>
              <a:rPr b="0" lang="de-DE" sz="1500" spc="-1" strike="noStrike">
                <a:solidFill>
                  <a:srgbClr val="000000"/>
                </a:solidFill>
                <a:uFill>
                  <a:solidFill>
                    <a:srgbClr val="ffffff"/>
                  </a:solidFill>
                </a:uFill>
                <a:latin typeface="Calibri"/>
              </a:rPr>
              <a:t>Incident records</a:t>
            </a:r>
            <a:endParaRPr b="0" lang="de-DE" sz="1800" spc="-1" strike="noStrike">
              <a:solidFill>
                <a:srgbClr val="000000"/>
              </a:solidFill>
              <a:uFill>
                <a:solidFill>
                  <a:srgbClr val="ffffff"/>
                </a:solidFill>
              </a:uFill>
              <a:latin typeface="Arial"/>
            </a:endParaRPr>
          </a:p>
          <a:p>
            <a:pPr>
              <a:lnSpc>
                <a:spcPct val="90000"/>
              </a:lnSpc>
            </a:pPr>
            <a:r>
              <a:rPr b="0" lang="de-DE" sz="1500" spc="-1" strike="noStrike">
                <a:solidFill>
                  <a:srgbClr val="000000"/>
                </a:solidFill>
                <a:uFill>
                  <a:solidFill>
                    <a:srgbClr val="ffffff"/>
                  </a:solidFill>
                </a:uFill>
                <a:latin typeface="Calibri"/>
              </a:rPr>
              <a:t>Service request records</a:t>
            </a:r>
            <a:endParaRPr b="0" lang="de-DE" sz="1800" spc="-1" strike="noStrike">
              <a:solidFill>
                <a:srgbClr val="000000"/>
              </a:solidFill>
              <a:uFill>
                <a:solidFill>
                  <a:srgbClr val="ffffff"/>
                </a:solidFill>
              </a:uFill>
              <a:latin typeface="Arial"/>
            </a:endParaRPr>
          </a:p>
          <a:p>
            <a:pPr>
              <a:lnSpc>
                <a:spcPct val="90000"/>
              </a:lnSpc>
            </a:pPr>
            <a:r>
              <a:rPr b="0" lang="de-DE" sz="1500" spc="-1" strike="noStrike">
                <a:solidFill>
                  <a:srgbClr val="000000"/>
                </a:solidFill>
                <a:uFill>
                  <a:solidFill>
                    <a:srgbClr val="ffffff"/>
                  </a:solidFill>
                </a:uFill>
                <a:latin typeface="Calibri"/>
              </a:rPr>
              <a:t>Major incident review reports</a:t>
            </a:r>
            <a:endParaRPr b="0" lang="de-DE" sz="1800" spc="-1" strike="noStrike">
              <a:solidFill>
                <a:srgbClr val="000000"/>
              </a:solidFill>
              <a:uFill>
                <a:solidFill>
                  <a:srgbClr val="ffffff"/>
                </a:solidFill>
              </a:uFill>
              <a:latin typeface="Arial"/>
            </a:endParaRPr>
          </a:p>
          <a:p>
            <a:pPr>
              <a:lnSpc>
                <a:spcPct val="90000"/>
              </a:lnSpc>
            </a:pPr>
            <a:r>
              <a:rPr b="0" lang="de-DE" sz="1500" spc="-1" strike="noStrike">
                <a:solidFill>
                  <a:srgbClr val="000000"/>
                </a:solidFill>
                <a:uFill>
                  <a:solidFill>
                    <a:srgbClr val="ffffff"/>
                  </a:solidFill>
                </a:uFill>
                <a:latin typeface="Calibri"/>
              </a:rPr>
              <a:t>Requests for changes raised to trigger the change management process, in order to commence the fulfilment of service requests</a:t>
            </a:r>
            <a:endParaRPr b="0" lang="de-DE" sz="1800" spc="-1" strike="noStrike">
              <a:solidFill>
                <a:srgbClr val="000000"/>
              </a:solidFill>
              <a:uFill>
                <a:solidFill>
                  <a:srgbClr val="ffffff"/>
                </a:solidFill>
              </a:uFill>
              <a:latin typeface="Arial"/>
            </a:endParaRPr>
          </a:p>
          <a:p>
            <a:pPr>
              <a:lnSpc>
                <a:spcPct val="90000"/>
              </a:lnSpc>
            </a:pPr>
            <a:r>
              <a:rPr b="0" lang="de-DE" sz="1500" spc="-1" strike="noStrike">
                <a:solidFill>
                  <a:srgbClr val="000000"/>
                </a:solidFill>
                <a:uFill>
                  <a:solidFill>
                    <a:srgbClr val="ffffff"/>
                  </a:solidFill>
                </a:uFill>
                <a:latin typeface="Calibri"/>
              </a:rPr>
              <a:t>Up-to-date descriptions of step-by-step workflows for standard incidents and service requests</a:t>
            </a:r>
            <a:endParaRPr b="0" lang="de-DE" sz="1800" spc="-1" strike="noStrike">
              <a:solidFill>
                <a:srgbClr val="000000"/>
              </a:solidFill>
              <a:uFill>
                <a:solidFill>
                  <a:srgbClr val="ffffff"/>
                </a:solidFill>
              </a:uFill>
              <a:latin typeface="Arial"/>
            </a:endParaRPr>
          </a:p>
          <a:p>
            <a:pPr>
              <a:lnSpc>
                <a:spcPct val="90000"/>
              </a:lnSpc>
            </a:pPr>
            <a:r>
              <a:rPr b="0" lang="de-DE" sz="1500" spc="-1" strike="noStrike">
                <a:solidFill>
                  <a:srgbClr val="000000"/>
                </a:solidFill>
                <a:uFill>
                  <a:solidFill>
                    <a:srgbClr val="ffffff"/>
                  </a:solidFill>
                </a:uFill>
                <a:latin typeface="Calibri"/>
              </a:rPr>
              <a:t>Regular incident reports</a:t>
            </a:r>
            <a:endParaRPr b="0" lang="de-DE" sz="1800" spc="-1" strike="noStrike">
              <a:solidFill>
                <a:srgbClr val="000000"/>
              </a:solidFill>
              <a:uFill>
                <a:solidFill>
                  <a:srgbClr val="ffffff"/>
                </a:solidFill>
              </a:uFill>
              <a:latin typeface="Arial"/>
            </a:endParaRPr>
          </a:p>
        </p:txBody>
      </p:sp>
      <p:sp>
        <p:nvSpPr>
          <p:cNvPr id="607" name="TextShape 6"/>
          <p:cNvSpPr txBox="1"/>
          <p:nvPr/>
        </p:nvSpPr>
        <p:spPr>
          <a:xfrm>
            <a:off x="6553080" y="6430680"/>
            <a:ext cx="2133360" cy="364680"/>
          </a:xfrm>
          <a:prstGeom prst="rect">
            <a:avLst/>
          </a:prstGeom>
          <a:noFill/>
          <a:ln>
            <a:noFill/>
          </a:ln>
        </p:spPr>
        <p:txBody>
          <a:bodyPr anchor="ctr"/>
          <a:p>
            <a:pPr algn="r">
              <a:lnSpc>
                <a:spcPct val="100000"/>
              </a:lnSpc>
            </a:pPr>
            <a:fld id="{E4606DBE-11FC-4210-A898-CE974338655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What is a service?</a:t>
            </a:r>
            <a:endParaRPr b="0" lang="en-US" sz="1800" spc="-1" strike="noStrike">
              <a:solidFill>
                <a:srgbClr val="000000"/>
              </a:solidFill>
              <a:uFill>
                <a:solidFill>
                  <a:srgbClr val="ffffff"/>
                </a:solidFill>
              </a:uFill>
              <a:latin typeface="Calibri"/>
            </a:endParaRPr>
          </a:p>
        </p:txBody>
      </p:sp>
      <p:sp>
        <p:nvSpPr>
          <p:cNvPr id="176"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177" name="TextShape 3"/>
          <p:cNvSpPr txBox="1"/>
          <p:nvPr/>
        </p:nvSpPr>
        <p:spPr>
          <a:xfrm>
            <a:off x="6553080" y="6430680"/>
            <a:ext cx="2133360" cy="364680"/>
          </a:xfrm>
          <a:prstGeom prst="rect">
            <a:avLst/>
          </a:prstGeom>
          <a:noFill/>
          <a:ln>
            <a:noFill/>
          </a:ln>
        </p:spPr>
        <p:txBody>
          <a:bodyPr anchor="ctr"/>
          <a:p>
            <a:pPr algn="r">
              <a:lnSpc>
                <a:spcPct val="100000"/>
              </a:lnSpc>
            </a:pPr>
            <a:fld id="{90676001-A407-4298-9A01-0FAA92AC11B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178" name="Table 4"/>
          <p:cNvGraphicFramePr/>
          <p:nvPr/>
        </p:nvGraphicFramePr>
        <p:xfrm>
          <a:off x="457200" y="1696680"/>
          <a:ext cx="8229240" cy="1144080"/>
        </p:xfrm>
        <a:graphic>
          <a:graphicData uri="http://schemas.openxmlformats.org/drawingml/2006/table">
            <a:tbl>
              <a:tblPr/>
              <a:tblGrid>
                <a:gridCol w="8229240"/>
              </a:tblGrid>
              <a:tr h="20664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937440">
                <a:tc>
                  <a:txBody>
                    <a:bodyPr lIns="68400" rIns="68400" tIns="0" bIns="0"/>
                    <a:p>
                      <a:pPr>
                        <a:lnSpc>
                          <a:spcPct val="100000"/>
                        </a:lnSpc>
                      </a:pPr>
                      <a:r>
                        <a:rPr b="0" lang="de-DE" sz="2000" spc="-1" strike="noStrike">
                          <a:solidFill>
                            <a:srgbClr val="000000"/>
                          </a:solidFill>
                          <a:uFill>
                            <a:solidFill>
                              <a:srgbClr val="ffffff"/>
                            </a:solidFill>
                          </a:uFill>
                          <a:latin typeface="Calibri"/>
                        </a:rPr>
                        <a:t>Service: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A way to provide </a:t>
                      </a:r>
                      <a:r>
                        <a:rPr b="0" i="1" lang="de-DE" sz="1800" spc="-1" strike="noStrike">
                          <a:solidFill>
                            <a:srgbClr val="000000"/>
                          </a:solidFill>
                          <a:uFill>
                            <a:solidFill>
                              <a:srgbClr val="ffffff"/>
                            </a:solidFill>
                          </a:uFill>
                          <a:latin typeface="Calibri"/>
                        </a:rPr>
                        <a:t>value</a:t>
                      </a:r>
                      <a:r>
                        <a:rPr b="0" lang="de-DE" sz="1800" spc="-1" strike="noStrike">
                          <a:solidFill>
                            <a:srgbClr val="000000"/>
                          </a:solidFill>
                          <a:uFill>
                            <a:solidFill>
                              <a:srgbClr val="ffffff"/>
                            </a:solidFill>
                          </a:uFill>
                          <a:latin typeface="Calibri"/>
                        </a:rPr>
                        <a:t> to a </a:t>
                      </a:r>
                      <a:r>
                        <a:rPr b="0" i="1" lang="de-DE" sz="1800" spc="-1" strike="noStrike">
                          <a:solidFill>
                            <a:srgbClr val="000000"/>
                          </a:solidFill>
                          <a:uFill>
                            <a:solidFill>
                              <a:srgbClr val="ffffff"/>
                            </a:solidFill>
                          </a:uFill>
                          <a:latin typeface="Calibri"/>
                        </a:rPr>
                        <a:t>user</a:t>
                      </a:r>
                      <a:r>
                        <a:rPr b="0" lang="de-DE" sz="1800" spc="-1" strike="noStrike">
                          <a:solidFill>
                            <a:srgbClr val="000000"/>
                          </a:solidFill>
                          <a:uFill>
                            <a:solidFill>
                              <a:srgbClr val="ffffff"/>
                            </a:solidFill>
                          </a:uFill>
                          <a:latin typeface="Calibri"/>
                        </a:rPr>
                        <a:t> / </a:t>
                      </a:r>
                      <a:r>
                        <a:rPr b="0" i="1" lang="de-DE" sz="1800" spc="-1" strike="noStrike">
                          <a:solidFill>
                            <a:srgbClr val="000000"/>
                          </a:solidFill>
                          <a:uFill>
                            <a:solidFill>
                              <a:srgbClr val="ffffff"/>
                            </a:solidFill>
                          </a:uFill>
                          <a:latin typeface="Calibri"/>
                        </a:rPr>
                        <a:t>customer</a:t>
                      </a:r>
                      <a:r>
                        <a:rPr b="0" lang="de-DE" sz="1800" spc="-1" strike="noStrike">
                          <a:solidFill>
                            <a:srgbClr val="000000"/>
                          </a:solidFill>
                          <a:uFill>
                            <a:solidFill>
                              <a:srgbClr val="ffffff"/>
                            </a:solidFill>
                          </a:uFill>
                          <a:latin typeface="Calibri"/>
                        </a:rPr>
                        <a:t> through bringing about results that they want to achieve</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
        <p:nvSpPr>
          <p:cNvPr id="179" name="CustomShape 5"/>
          <p:cNvSpPr/>
          <p:nvPr/>
        </p:nvSpPr>
        <p:spPr>
          <a:xfrm>
            <a:off x="1067760" y="419904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r="5400000" dist="20000" rotWithShape="0">
              <a:srgbClr val="000000">
                <a:alpha val="38000"/>
              </a:srgbClr>
            </a:outerShdw>
          </a:effectLst>
        </p:spPr>
        <p:style>
          <a:lnRef idx="3"/>
          <a:fillRef idx="0"/>
          <a:effectRef idx="1"/>
          <a:fontRef idx="minor"/>
        </p:style>
        <p:txBody>
          <a:bodyPr lIns="25560" rIns="25560" tIns="25560" bIns="25560" anchor="ctr"/>
          <a:p>
            <a:pPr algn="ctr">
              <a:lnSpc>
                <a:spcPct val="90000"/>
              </a:lnSpc>
            </a:pPr>
            <a:r>
              <a:rPr b="1" lang="de-DE" sz="2000" spc="-1" strike="noStrike">
                <a:solidFill>
                  <a:srgbClr val="000000"/>
                </a:solidFill>
                <a:uFill>
                  <a:solidFill>
                    <a:srgbClr val="ffffff"/>
                  </a:solidFill>
                </a:uFill>
                <a:latin typeface="Calibri"/>
              </a:rPr>
              <a:t>Utility</a:t>
            </a:r>
            <a:endParaRPr b="0" lang="de-DE" sz="1800" spc="-1" strike="noStrike">
              <a:solidFill>
                <a:srgbClr val="000000"/>
              </a:solidFill>
              <a:uFill>
                <a:solidFill>
                  <a:srgbClr val="ffffff"/>
                </a:solidFill>
              </a:uFill>
              <a:latin typeface="Arial"/>
            </a:endParaRPr>
          </a:p>
        </p:txBody>
      </p:sp>
      <p:sp>
        <p:nvSpPr>
          <p:cNvPr id="180" name="CustomShape 6"/>
          <p:cNvSpPr/>
          <p:nvPr/>
        </p:nvSpPr>
        <p:spPr>
          <a:xfrm>
            <a:off x="2704320" y="4516920"/>
            <a:ext cx="877320" cy="877320"/>
          </a:xfrm>
          <a:prstGeom prst="mathPlus">
            <a:avLst>
              <a:gd name="adj1" fmla="val 23520"/>
            </a:avLst>
          </a:prstGeom>
          <a:solidFill>
            <a:schemeClr val="accent1">
              <a:tint val="60000"/>
              <a:hueOff val="0"/>
              <a:satOff val="0"/>
              <a:lumOff val="0"/>
              <a:alphaOff val="0"/>
            </a:schemeClr>
          </a:solidFill>
          <a:ln>
            <a:noFill/>
          </a:ln>
          <a:effectLst>
            <a:outerShdw blurRad="40000" dir="5400000" dist="20000" rotWithShape="0">
              <a:srgbClr val="000000">
                <a:alpha val="38000"/>
              </a:srgbClr>
            </a:outerShdw>
          </a:effectLst>
        </p:spPr>
        <p:style>
          <a:lnRef idx="0"/>
          <a:fillRef idx="0"/>
          <a:effectRef idx="1"/>
          <a:fontRef idx="minor"/>
        </p:style>
      </p:sp>
      <p:sp>
        <p:nvSpPr>
          <p:cNvPr id="181" name="CustomShape 7"/>
          <p:cNvSpPr/>
          <p:nvPr/>
        </p:nvSpPr>
        <p:spPr>
          <a:xfrm>
            <a:off x="3704760" y="419904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r="5400000" dist="20000" rotWithShape="0">
              <a:srgbClr val="000000">
                <a:alpha val="38000"/>
              </a:srgbClr>
            </a:outerShdw>
          </a:effectLst>
        </p:spPr>
        <p:style>
          <a:lnRef idx="3"/>
          <a:fillRef idx="0"/>
          <a:effectRef idx="1"/>
          <a:fontRef idx="minor"/>
        </p:style>
        <p:txBody>
          <a:bodyPr lIns="25560" rIns="25560" tIns="25560" bIns="25560" anchor="ctr"/>
          <a:p>
            <a:pPr algn="ctr">
              <a:lnSpc>
                <a:spcPct val="90000"/>
              </a:lnSpc>
            </a:pPr>
            <a:r>
              <a:rPr b="1" lang="de-DE" sz="2000" spc="-1" strike="noStrike">
                <a:solidFill>
                  <a:srgbClr val="000000"/>
                </a:solidFill>
                <a:uFill>
                  <a:solidFill>
                    <a:srgbClr val="ffffff"/>
                  </a:solidFill>
                </a:uFill>
                <a:latin typeface="Calibri"/>
              </a:rPr>
              <a:t>Warranty</a:t>
            </a:r>
            <a:endParaRPr b="0" lang="de-DE" sz="1800" spc="-1" strike="noStrike">
              <a:solidFill>
                <a:srgbClr val="000000"/>
              </a:solidFill>
              <a:uFill>
                <a:solidFill>
                  <a:srgbClr val="ffffff"/>
                </a:solidFill>
              </a:uFill>
              <a:latin typeface="Arial"/>
            </a:endParaRPr>
          </a:p>
        </p:txBody>
      </p:sp>
      <p:sp>
        <p:nvSpPr>
          <p:cNvPr id="182" name="CustomShape 8"/>
          <p:cNvSpPr/>
          <p:nvPr/>
        </p:nvSpPr>
        <p:spPr>
          <a:xfrm>
            <a:off x="5341320" y="4516920"/>
            <a:ext cx="877320" cy="877320"/>
          </a:xfrm>
          <a:prstGeom prst="mathEqual">
            <a:avLst>
              <a:gd name="adj1" fmla="val 23520"/>
              <a:gd name="adj2" fmla="val 11760"/>
            </a:avLst>
          </a:prstGeom>
          <a:solidFill>
            <a:schemeClr val="accent1">
              <a:tint val="60000"/>
              <a:hueOff val="0"/>
              <a:satOff val="0"/>
              <a:lumOff val="0"/>
              <a:alphaOff val="0"/>
            </a:schemeClr>
          </a:solidFill>
          <a:ln>
            <a:noFill/>
          </a:ln>
          <a:effectLst>
            <a:outerShdw blurRad="40000" dir="5400000" dist="20000" rotWithShape="0">
              <a:srgbClr val="000000">
                <a:alpha val="38000"/>
              </a:srgbClr>
            </a:outerShdw>
          </a:effectLst>
        </p:spPr>
        <p:style>
          <a:lnRef idx="0"/>
          <a:fillRef idx="0"/>
          <a:effectRef idx="1"/>
          <a:fontRef idx="minor"/>
        </p:style>
      </p:sp>
      <p:sp>
        <p:nvSpPr>
          <p:cNvPr id="183" name="CustomShape 9"/>
          <p:cNvSpPr/>
          <p:nvPr/>
        </p:nvSpPr>
        <p:spPr>
          <a:xfrm>
            <a:off x="6341760" y="419904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r="5400000" dist="20000" rotWithShape="0">
              <a:srgbClr val="000000">
                <a:alpha val="38000"/>
              </a:srgbClr>
            </a:outerShdw>
          </a:effectLst>
        </p:spPr>
        <p:style>
          <a:lnRef idx="3"/>
          <a:fillRef idx="0"/>
          <a:effectRef idx="1"/>
          <a:fontRef idx="minor"/>
        </p:style>
        <p:txBody>
          <a:bodyPr lIns="25560" rIns="25560" tIns="25560" bIns="25560" anchor="ctr"/>
          <a:p>
            <a:pPr algn="ctr">
              <a:lnSpc>
                <a:spcPct val="90000"/>
              </a:lnSpc>
            </a:pPr>
            <a:r>
              <a:rPr b="1" lang="de-DE" sz="2000" spc="-1" strike="noStrike">
                <a:solidFill>
                  <a:srgbClr val="000000"/>
                </a:solidFill>
                <a:uFill>
                  <a:solidFill>
                    <a:srgbClr val="ffffff"/>
                  </a:solidFill>
                </a:uFill>
                <a:latin typeface="Calibri"/>
              </a:rPr>
              <a:t>Value</a:t>
            </a:r>
            <a:endParaRPr b="0" lang="de-DE" sz="1800" spc="-1" strike="noStrike">
              <a:solidFill>
                <a:srgbClr val="000000"/>
              </a:solidFill>
              <a:uFill>
                <a:solidFill>
                  <a:srgbClr val="ffffff"/>
                </a:solidFill>
              </a:uFill>
              <a:latin typeface="Arial"/>
            </a:endParaRPr>
          </a:p>
        </p:txBody>
      </p:sp>
      <p:sp>
        <p:nvSpPr>
          <p:cNvPr id="184" name="CustomShape 10"/>
          <p:cNvSpPr/>
          <p:nvPr/>
        </p:nvSpPr>
        <p:spPr>
          <a:xfrm>
            <a:off x="577800" y="5742360"/>
            <a:ext cx="2533320" cy="516600"/>
          </a:xfrm>
          <a:prstGeom prst="rect">
            <a:avLst/>
          </a:prstGeom>
          <a:noFill/>
          <a:ln w="9360">
            <a:noFill/>
          </a:ln>
        </p:spPr>
        <p:style>
          <a:lnRef idx="0"/>
          <a:fillRef idx="0"/>
          <a:effectRef idx="0"/>
          <a:fontRef idx="minor"/>
        </p:style>
        <p:txBody>
          <a:bodyPr lIns="90000" rIns="90000" tIns="45000" bIns="45000"/>
          <a:p>
            <a:pPr algn="ctr">
              <a:lnSpc>
                <a:spcPct val="100000"/>
              </a:lnSpc>
            </a:pPr>
            <a:r>
              <a:rPr b="0" lang="de-DE" sz="1400" spc="-1" strike="noStrike">
                <a:solidFill>
                  <a:srgbClr val="000000"/>
                </a:solidFill>
                <a:uFill>
                  <a:solidFill>
                    <a:srgbClr val="ffffff"/>
                  </a:solidFill>
                </a:uFill>
                <a:latin typeface="Calibri"/>
              </a:rPr>
              <a:t>What is the </a:t>
            </a:r>
            <a:r>
              <a:rPr b="1" lang="de-DE" sz="1400" spc="-1" strike="noStrike">
                <a:solidFill>
                  <a:srgbClr val="000000"/>
                </a:solidFill>
                <a:uFill>
                  <a:solidFill>
                    <a:srgbClr val="ffffff"/>
                  </a:solidFill>
                </a:uFill>
                <a:latin typeface="Calibri"/>
              </a:rPr>
              <a:t>key purpose</a:t>
            </a:r>
            <a:r>
              <a:rPr b="0" lang="de-DE" sz="1400" spc="-1" strike="noStrike">
                <a:solidFill>
                  <a:srgbClr val="000000"/>
                </a:solidFill>
                <a:uFill>
                  <a:solidFill>
                    <a:srgbClr val="ffffff"/>
                  </a:solidFill>
                </a:uFill>
                <a:latin typeface="Calibri"/>
              </a:rPr>
              <a:t> of the service?</a:t>
            </a:r>
            <a:endParaRPr b="0" lang="de-DE" sz="1800" spc="-1" strike="noStrike">
              <a:solidFill>
                <a:srgbClr val="000000"/>
              </a:solidFill>
              <a:uFill>
                <a:solidFill>
                  <a:srgbClr val="ffffff"/>
                </a:solidFill>
              </a:uFill>
              <a:latin typeface="Arial"/>
            </a:endParaRPr>
          </a:p>
        </p:txBody>
      </p:sp>
      <p:sp>
        <p:nvSpPr>
          <p:cNvPr id="185" name="CustomShape 11"/>
          <p:cNvSpPr/>
          <p:nvPr/>
        </p:nvSpPr>
        <p:spPr>
          <a:xfrm>
            <a:off x="3073320" y="5742360"/>
            <a:ext cx="2831760" cy="729720"/>
          </a:xfrm>
          <a:prstGeom prst="rect">
            <a:avLst/>
          </a:prstGeom>
          <a:noFill/>
          <a:ln w="9360">
            <a:noFill/>
          </a:ln>
        </p:spPr>
        <p:style>
          <a:lnRef idx="0"/>
          <a:fillRef idx="0"/>
          <a:effectRef idx="0"/>
          <a:fontRef idx="minor"/>
        </p:style>
        <p:txBody>
          <a:bodyPr lIns="90000" rIns="90000" tIns="45000" bIns="45000"/>
          <a:p>
            <a:pPr algn="ctr">
              <a:lnSpc>
                <a:spcPct val="100000"/>
              </a:lnSpc>
            </a:pPr>
            <a:r>
              <a:rPr b="0" lang="de-DE" sz="1400" spc="-1" strike="noStrike">
                <a:solidFill>
                  <a:srgbClr val="000000"/>
                </a:solidFill>
                <a:uFill>
                  <a:solidFill>
                    <a:srgbClr val="ffffff"/>
                  </a:solidFill>
                </a:uFill>
                <a:latin typeface="Calibri"/>
              </a:rPr>
              <a:t>Which additional factors will impact the customers’ service </a:t>
            </a:r>
            <a:r>
              <a:rPr b="1" lang="de-DE" sz="1400" spc="-1" strike="noStrike">
                <a:solidFill>
                  <a:srgbClr val="000000"/>
                </a:solidFill>
                <a:uFill>
                  <a:solidFill>
                    <a:srgbClr val="ffffff"/>
                  </a:solidFill>
                </a:uFill>
                <a:latin typeface="Calibri"/>
              </a:rPr>
              <a:t>quality / performance perception</a:t>
            </a:r>
            <a:r>
              <a:rPr b="0" lang="de-DE" sz="1400" spc="-1" strike="noStrike">
                <a:solidFill>
                  <a:srgbClr val="000000"/>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p:txBody>
      </p:sp>
      <p:graphicFrame>
        <p:nvGraphicFramePr>
          <p:cNvPr id="186" name="Table 12"/>
          <p:cNvGraphicFramePr/>
          <p:nvPr/>
        </p:nvGraphicFramePr>
        <p:xfrm>
          <a:off x="457200" y="3077640"/>
          <a:ext cx="8229240" cy="731880"/>
        </p:xfrm>
        <a:graphic>
          <a:graphicData uri="http://schemas.openxmlformats.org/drawingml/2006/table">
            <a:tbl>
              <a:tblPr/>
              <a:tblGrid>
                <a:gridCol w="8229240"/>
              </a:tblGrid>
              <a:tr h="21348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579600">
                <a:tc>
                  <a:txBody>
                    <a:bodyPr lIns="68400" rIns="68400" tIns="0" bIns="0"/>
                    <a:p>
                      <a:pPr>
                        <a:lnSpc>
                          <a:spcPct val="100000"/>
                        </a:lnSpc>
                      </a:pPr>
                      <a:r>
                        <a:rPr b="0" lang="de-DE" sz="2000" spc="-1" strike="noStrike">
                          <a:solidFill>
                            <a:srgbClr val="000000"/>
                          </a:solidFill>
                          <a:uFill>
                            <a:solidFill>
                              <a:srgbClr val="ffffff"/>
                            </a:solidFill>
                          </a:uFill>
                          <a:latin typeface="Calibri"/>
                        </a:rPr>
                        <a:t>IT service: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A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that is enabled by the use of information technology (IT)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Ongoing process activities</a:t>
            </a:r>
            <a:endParaRPr b="0" lang="en-US" sz="1800" spc="-1" strike="noStrike">
              <a:solidFill>
                <a:srgbClr val="000000"/>
              </a:solidFill>
              <a:uFill>
                <a:solidFill>
                  <a:srgbClr val="ffffff"/>
                </a:solidFill>
              </a:uFill>
              <a:latin typeface="Calibri"/>
            </a:endParaRPr>
          </a:p>
        </p:txBody>
      </p:sp>
      <p:sp>
        <p:nvSpPr>
          <p:cNvPr id="609"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Manage incidents (including major incidents) and service requests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Record an incident or service request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Classify an incident or service request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Prioritize an incident or service request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Escalate an incident or service request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Resolve an incident or service request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Close an incident or service request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Perform a major incident review</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Maintain the step-by-step workflows for well-known and recurring incidents and standardized service requests</a:t>
            </a:r>
            <a:endParaRPr b="0" lang="en-US" sz="2800" spc="-1" strike="noStrike">
              <a:solidFill>
                <a:srgbClr val="000000"/>
              </a:solidFill>
              <a:uFill>
                <a:solidFill>
                  <a:srgbClr val="ffffff"/>
                </a:solidFill>
              </a:uFill>
              <a:latin typeface="Calibri"/>
            </a:endParaRPr>
          </a:p>
        </p:txBody>
      </p:sp>
      <p:sp>
        <p:nvSpPr>
          <p:cNvPr id="610" name="TextShape 3"/>
          <p:cNvSpPr txBox="1"/>
          <p:nvPr/>
        </p:nvSpPr>
        <p:spPr>
          <a:xfrm>
            <a:off x="6553080" y="6430680"/>
            <a:ext cx="2133360" cy="364680"/>
          </a:xfrm>
          <a:prstGeom prst="rect">
            <a:avLst/>
          </a:prstGeom>
          <a:noFill/>
          <a:ln>
            <a:noFill/>
          </a:ln>
        </p:spPr>
        <p:txBody>
          <a:bodyPr anchor="ctr"/>
          <a:p>
            <a:pPr algn="r">
              <a:lnSpc>
                <a:spcPct val="100000"/>
              </a:lnSpc>
            </a:pPr>
            <a:fld id="{51A48727-1488-45CE-A76A-7D5AB248906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ea typeface="ＭＳ Ｐゴシック"/>
              </a:rPr>
              <a:t>ISRM: Workflow</a:t>
            </a:r>
            <a:endParaRPr b="0" lang="en-US" sz="1800" spc="-1" strike="noStrike">
              <a:solidFill>
                <a:srgbClr val="000000"/>
              </a:solidFill>
              <a:uFill>
                <a:solidFill>
                  <a:srgbClr val="ffffff"/>
                </a:solidFill>
              </a:uFill>
              <a:latin typeface="Calibri"/>
            </a:endParaRPr>
          </a:p>
        </p:txBody>
      </p:sp>
      <p:sp>
        <p:nvSpPr>
          <p:cNvPr id="612" name="CustomShape 2"/>
          <p:cNvSpPr/>
          <p:nvPr/>
        </p:nvSpPr>
        <p:spPr>
          <a:xfrm>
            <a:off x="2346120" y="2554200"/>
            <a:ext cx="252612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613" name="CustomShape 3"/>
          <p:cNvSpPr/>
          <p:nvPr/>
        </p:nvSpPr>
        <p:spPr>
          <a:xfrm>
            <a:off x="3286440" y="2640960"/>
            <a:ext cx="69156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Classify</a:t>
            </a:r>
            <a:endParaRPr b="0" lang="de-DE" sz="1800" spc="-1" strike="noStrike">
              <a:solidFill>
                <a:srgbClr val="000000"/>
              </a:solidFill>
              <a:uFill>
                <a:solidFill>
                  <a:srgbClr val="ffffff"/>
                </a:solidFill>
              </a:uFill>
              <a:latin typeface="Arial"/>
            </a:endParaRPr>
          </a:p>
        </p:txBody>
      </p:sp>
      <p:sp>
        <p:nvSpPr>
          <p:cNvPr id="614" name="Line 4"/>
          <p:cNvSpPr/>
          <p:nvPr/>
        </p:nvSpPr>
        <p:spPr>
          <a:xfrm>
            <a:off x="3609360" y="3791880"/>
            <a:ext cx="2160" cy="339840"/>
          </a:xfrm>
          <a:prstGeom prst="line">
            <a:avLst/>
          </a:prstGeom>
          <a:ln w="25560">
            <a:solidFill>
              <a:schemeClr val="tx1"/>
            </a:solidFill>
            <a:round/>
            <a:tailEnd len="med" type="triangle" w="med"/>
          </a:ln>
        </p:spPr>
        <p:style>
          <a:lnRef idx="0"/>
          <a:fillRef idx="0"/>
          <a:effectRef idx="0"/>
          <a:fontRef idx="minor"/>
        </p:style>
      </p:sp>
      <p:sp>
        <p:nvSpPr>
          <p:cNvPr id="615" name="CustomShape 5"/>
          <p:cNvSpPr/>
          <p:nvPr/>
        </p:nvSpPr>
        <p:spPr>
          <a:xfrm>
            <a:off x="2347200" y="1766160"/>
            <a:ext cx="252504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616" name="CustomShape 6"/>
          <p:cNvSpPr/>
          <p:nvPr/>
        </p:nvSpPr>
        <p:spPr>
          <a:xfrm>
            <a:off x="3252960" y="1853280"/>
            <a:ext cx="75096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Register</a:t>
            </a:r>
            <a:endParaRPr b="0" lang="de-DE" sz="1800" spc="-1" strike="noStrike">
              <a:solidFill>
                <a:srgbClr val="000000"/>
              </a:solidFill>
              <a:uFill>
                <a:solidFill>
                  <a:srgbClr val="ffffff"/>
                </a:solidFill>
              </a:uFill>
              <a:latin typeface="Arial"/>
            </a:endParaRPr>
          </a:p>
        </p:txBody>
      </p:sp>
      <p:sp>
        <p:nvSpPr>
          <p:cNvPr id="617" name="CustomShape 7"/>
          <p:cNvSpPr/>
          <p:nvPr/>
        </p:nvSpPr>
        <p:spPr>
          <a:xfrm>
            <a:off x="2347200" y="4139640"/>
            <a:ext cx="252612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618" name="CustomShape 8"/>
          <p:cNvSpPr/>
          <p:nvPr/>
        </p:nvSpPr>
        <p:spPr>
          <a:xfrm>
            <a:off x="3271680" y="4226760"/>
            <a:ext cx="71748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Analyze</a:t>
            </a:r>
            <a:endParaRPr b="0" lang="de-DE" sz="1800" spc="-1" strike="noStrike">
              <a:solidFill>
                <a:srgbClr val="000000"/>
              </a:solidFill>
              <a:uFill>
                <a:solidFill>
                  <a:srgbClr val="ffffff"/>
                </a:solidFill>
              </a:uFill>
              <a:latin typeface="Arial"/>
            </a:endParaRPr>
          </a:p>
        </p:txBody>
      </p:sp>
      <p:sp>
        <p:nvSpPr>
          <p:cNvPr id="619" name="Line 9"/>
          <p:cNvSpPr/>
          <p:nvPr/>
        </p:nvSpPr>
        <p:spPr>
          <a:xfrm flipH="1">
            <a:off x="3607920" y="2207160"/>
            <a:ext cx="1440" cy="337680"/>
          </a:xfrm>
          <a:prstGeom prst="line">
            <a:avLst/>
          </a:prstGeom>
          <a:ln w="25560">
            <a:solidFill>
              <a:schemeClr val="tx1"/>
            </a:solidFill>
            <a:round/>
            <a:tailEnd len="med" type="triangle" w="med"/>
          </a:ln>
        </p:spPr>
        <p:style>
          <a:lnRef idx="0"/>
          <a:fillRef idx="0"/>
          <a:effectRef idx="0"/>
          <a:fontRef idx="minor"/>
        </p:style>
      </p:sp>
      <p:sp>
        <p:nvSpPr>
          <p:cNvPr id="620" name="CustomShape 10"/>
          <p:cNvSpPr/>
          <p:nvPr/>
        </p:nvSpPr>
        <p:spPr>
          <a:xfrm>
            <a:off x="2347200" y="3348720"/>
            <a:ext cx="252504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621" name="CustomShape 11"/>
          <p:cNvSpPr/>
          <p:nvPr/>
        </p:nvSpPr>
        <p:spPr>
          <a:xfrm>
            <a:off x="3222720" y="3435480"/>
            <a:ext cx="82872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Prioritize</a:t>
            </a:r>
            <a:endParaRPr b="0" lang="de-DE" sz="1800" spc="-1" strike="noStrike">
              <a:solidFill>
                <a:srgbClr val="000000"/>
              </a:solidFill>
              <a:uFill>
                <a:solidFill>
                  <a:srgbClr val="ffffff"/>
                </a:solidFill>
              </a:uFill>
              <a:latin typeface="Arial"/>
            </a:endParaRPr>
          </a:p>
        </p:txBody>
      </p:sp>
      <p:sp>
        <p:nvSpPr>
          <p:cNvPr id="622" name="CustomShape 12"/>
          <p:cNvSpPr/>
          <p:nvPr/>
        </p:nvSpPr>
        <p:spPr>
          <a:xfrm>
            <a:off x="2347200" y="5074560"/>
            <a:ext cx="252612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623" name="CustomShape 13"/>
          <p:cNvSpPr/>
          <p:nvPr/>
        </p:nvSpPr>
        <p:spPr>
          <a:xfrm>
            <a:off x="2477520" y="5161680"/>
            <a:ext cx="231588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Resolve / Restore service</a:t>
            </a:r>
            <a:endParaRPr b="0" lang="de-DE" sz="1800" spc="-1" strike="noStrike">
              <a:solidFill>
                <a:srgbClr val="000000"/>
              </a:solidFill>
              <a:uFill>
                <a:solidFill>
                  <a:srgbClr val="ffffff"/>
                </a:solidFill>
              </a:uFill>
              <a:latin typeface="Arial"/>
            </a:endParaRPr>
          </a:p>
        </p:txBody>
      </p:sp>
      <p:sp>
        <p:nvSpPr>
          <p:cNvPr id="624" name="CustomShape 14"/>
          <p:cNvSpPr/>
          <p:nvPr/>
        </p:nvSpPr>
        <p:spPr>
          <a:xfrm>
            <a:off x="2347200" y="6011640"/>
            <a:ext cx="252504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625" name="CustomShape 15"/>
          <p:cNvSpPr/>
          <p:nvPr/>
        </p:nvSpPr>
        <p:spPr>
          <a:xfrm>
            <a:off x="3391200" y="6094080"/>
            <a:ext cx="49932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Close</a:t>
            </a:r>
            <a:endParaRPr b="0" lang="de-DE" sz="1800" spc="-1" strike="noStrike">
              <a:solidFill>
                <a:srgbClr val="000000"/>
              </a:solidFill>
              <a:uFill>
                <a:solidFill>
                  <a:srgbClr val="ffffff"/>
                </a:solidFill>
              </a:uFill>
              <a:latin typeface="Arial"/>
            </a:endParaRPr>
          </a:p>
        </p:txBody>
      </p:sp>
      <p:sp>
        <p:nvSpPr>
          <p:cNvPr id="626" name="Line 16"/>
          <p:cNvSpPr/>
          <p:nvPr/>
        </p:nvSpPr>
        <p:spPr>
          <a:xfrm>
            <a:off x="3609360" y="5514480"/>
            <a:ext cx="2160" cy="483840"/>
          </a:xfrm>
          <a:prstGeom prst="line">
            <a:avLst/>
          </a:prstGeom>
          <a:ln w="25560">
            <a:solidFill>
              <a:schemeClr val="tx1"/>
            </a:solidFill>
            <a:round/>
            <a:tailEnd len="med" type="triangle" w="med"/>
          </a:ln>
        </p:spPr>
        <p:style>
          <a:lnRef idx="0"/>
          <a:fillRef idx="0"/>
          <a:effectRef idx="0"/>
          <a:fontRef idx="minor"/>
        </p:style>
      </p:sp>
      <p:sp>
        <p:nvSpPr>
          <p:cNvPr id="627" name="CustomShape 17"/>
          <p:cNvSpPr/>
          <p:nvPr/>
        </p:nvSpPr>
        <p:spPr>
          <a:xfrm>
            <a:off x="709920" y="1766160"/>
            <a:ext cx="1188000" cy="429840"/>
          </a:xfrm>
          <a:custGeom>
            <a:avLst/>
            <a:gdLst/>
            <a:ahLst/>
            <a:rect l="l" t="t"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20000"/>
              <a:lumOff val="80000"/>
            </a:schemeClr>
          </a:solidFill>
          <a:ln w="25560">
            <a:solidFill>
              <a:schemeClr val="tx1"/>
            </a:solidFill>
            <a:miter/>
          </a:ln>
        </p:spPr>
        <p:style>
          <a:lnRef idx="0"/>
          <a:fillRef idx="0"/>
          <a:effectRef idx="0"/>
          <a:fontRef idx="minor"/>
        </p:style>
      </p:sp>
      <p:sp>
        <p:nvSpPr>
          <p:cNvPr id="628" name="CustomShape 18"/>
          <p:cNvSpPr/>
          <p:nvPr/>
        </p:nvSpPr>
        <p:spPr>
          <a:xfrm>
            <a:off x="937440" y="1809360"/>
            <a:ext cx="75564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000000"/>
                </a:solidFill>
                <a:uFill>
                  <a:solidFill>
                    <a:srgbClr val="ffffff"/>
                  </a:solidFill>
                </a:uFill>
                <a:latin typeface="Calibri"/>
              </a:rPr>
              <a:t>Incident</a:t>
            </a:r>
            <a:endParaRPr b="0" lang="de-DE" sz="1800" spc="-1" strike="noStrike">
              <a:solidFill>
                <a:srgbClr val="000000"/>
              </a:solidFill>
              <a:uFill>
                <a:solidFill>
                  <a:srgbClr val="ffffff"/>
                </a:solidFill>
              </a:uFill>
              <a:latin typeface="Arial"/>
            </a:endParaRPr>
          </a:p>
        </p:txBody>
      </p:sp>
      <p:sp>
        <p:nvSpPr>
          <p:cNvPr id="629" name="Line 19"/>
          <p:cNvSpPr/>
          <p:nvPr/>
        </p:nvSpPr>
        <p:spPr>
          <a:xfrm>
            <a:off x="1908360" y="1982160"/>
            <a:ext cx="428400" cy="1080"/>
          </a:xfrm>
          <a:prstGeom prst="line">
            <a:avLst/>
          </a:prstGeom>
          <a:ln w="25560">
            <a:solidFill>
              <a:schemeClr val="tx1"/>
            </a:solidFill>
            <a:round/>
            <a:tailEnd len="med" type="triangle" w="med"/>
          </a:ln>
        </p:spPr>
        <p:style>
          <a:lnRef idx="0"/>
          <a:fillRef idx="0"/>
          <a:effectRef idx="0"/>
          <a:fontRef idx="minor"/>
        </p:style>
      </p:sp>
      <p:sp>
        <p:nvSpPr>
          <p:cNvPr id="630" name="CustomShape 20"/>
          <p:cNvSpPr/>
          <p:nvPr/>
        </p:nvSpPr>
        <p:spPr>
          <a:xfrm>
            <a:off x="6000120" y="3837600"/>
            <a:ext cx="1930680" cy="1005840"/>
          </a:xfrm>
          <a:custGeom>
            <a:avLst/>
            <a:gdLst/>
            <a:ahLst/>
            <a:rect l="l" t="t" r="r" b="b"/>
            <a:pathLst>
              <a:path w="21600" h="21600">
                <a:moveTo>
                  <a:pt x="10800" y="0"/>
                </a:moveTo>
                <a:lnTo>
                  <a:pt x="0" y="10800"/>
                </a:lnTo>
                <a:lnTo>
                  <a:pt x="10800" y="21600"/>
                </a:lnTo>
                <a:lnTo>
                  <a:pt x="21600" y="10800"/>
                </a:lnTo>
                <a:close/>
                <a:moveTo>
                  <a:pt x="10800" y="0"/>
                </a:moveTo>
              </a:path>
            </a:pathLst>
          </a:custGeom>
          <a:solidFill>
            <a:schemeClr val="tx2">
              <a:lumMod val="20000"/>
              <a:lumOff val="80000"/>
            </a:schemeClr>
          </a:solidFill>
          <a:ln w="25560">
            <a:solidFill>
              <a:schemeClr val="tx1"/>
            </a:solidFill>
            <a:miter/>
          </a:ln>
        </p:spPr>
        <p:style>
          <a:lnRef idx="0"/>
          <a:fillRef idx="0"/>
          <a:effectRef idx="0"/>
          <a:fontRef idx="minor"/>
        </p:style>
      </p:sp>
      <p:sp>
        <p:nvSpPr>
          <p:cNvPr id="631" name="CustomShape 21"/>
          <p:cNvSpPr/>
          <p:nvPr/>
        </p:nvSpPr>
        <p:spPr>
          <a:xfrm>
            <a:off x="6325200" y="4178880"/>
            <a:ext cx="1311840" cy="36576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200" spc="-1" strike="noStrike">
                <a:solidFill>
                  <a:srgbClr val="000000"/>
                </a:solidFill>
                <a:uFill>
                  <a:solidFill>
                    <a:srgbClr val="ffffff"/>
                  </a:solidFill>
                </a:uFill>
                <a:latin typeface="Calibri"/>
              </a:rPr>
              <a:t>Functional escalation</a:t>
            </a:r>
            <a:endParaRPr b="0" lang="de-DE" sz="1800" spc="-1" strike="noStrike">
              <a:solidFill>
                <a:srgbClr val="000000"/>
              </a:solidFill>
              <a:uFill>
                <a:solidFill>
                  <a:srgbClr val="ffffff"/>
                </a:solidFill>
              </a:uFill>
              <a:latin typeface="Arial"/>
            </a:endParaRPr>
          </a:p>
          <a:p>
            <a:pPr algn="ctr">
              <a:lnSpc>
                <a:spcPct val="100000"/>
              </a:lnSpc>
            </a:pPr>
            <a:r>
              <a:rPr b="0" lang="de-DE" sz="1200" spc="-1" strike="noStrike">
                <a:solidFill>
                  <a:srgbClr val="000000"/>
                </a:solidFill>
                <a:uFill>
                  <a:solidFill>
                    <a:srgbClr val="ffffff"/>
                  </a:solidFill>
                </a:uFill>
                <a:latin typeface="Calibri"/>
              </a:rPr>
              <a:t>required?</a:t>
            </a:r>
            <a:endParaRPr b="0" lang="de-DE" sz="1800" spc="-1" strike="noStrike">
              <a:solidFill>
                <a:srgbClr val="000000"/>
              </a:solidFill>
              <a:uFill>
                <a:solidFill>
                  <a:srgbClr val="ffffff"/>
                </a:solidFill>
              </a:uFill>
              <a:latin typeface="Arial"/>
            </a:endParaRPr>
          </a:p>
        </p:txBody>
      </p:sp>
      <p:sp>
        <p:nvSpPr>
          <p:cNvPr id="632" name="CustomShape 22"/>
          <p:cNvSpPr/>
          <p:nvPr/>
        </p:nvSpPr>
        <p:spPr>
          <a:xfrm>
            <a:off x="6989400" y="4966560"/>
            <a:ext cx="269280" cy="274680"/>
          </a:xfrm>
          <a:prstGeom prst="rect">
            <a:avLst/>
          </a:prstGeom>
          <a:noFill/>
          <a:ln w="25560">
            <a:noFill/>
          </a:ln>
        </p:spPr>
        <p:style>
          <a:lnRef idx="0"/>
          <a:fillRef idx="0"/>
          <a:effectRef idx="0"/>
          <a:fontRef idx="minor"/>
        </p:style>
        <p:txBody>
          <a:bodyPr wrap="none" lIns="0" rIns="0" tIns="0" bIns="0"/>
          <a:p>
            <a:pPr algn="ctr">
              <a:lnSpc>
                <a:spcPct val="100000"/>
              </a:lnSpc>
            </a:pPr>
            <a:r>
              <a:rPr b="0" lang="de-DE" sz="1800" spc="-1" strike="noStrike">
                <a:solidFill>
                  <a:srgbClr val="000000"/>
                </a:solidFill>
                <a:uFill>
                  <a:solidFill>
                    <a:srgbClr val="ffffff"/>
                  </a:solidFill>
                </a:uFill>
                <a:latin typeface="Calibri"/>
              </a:rPr>
              <a:t>No</a:t>
            </a:r>
            <a:endParaRPr b="0" lang="de-DE" sz="1800" spc="-1" strike="noStrike">
              <a:solidFill>
                <a:srgbClr val="000000"/>
              </a:solidFill>
              <a:uFill>
                <a:solidFill>
                  <a:srgbClr val="ffffff"/>
                </a:solidFill>
              </a:uFill>
              <a:latin typeface="Arial"/>
            </a:endParaRPr>
          </a:p>
        </p:txBody>
      </p:sp>
      <p:sp>
        <p:nvSpPr>
          <p:cNvPr id="633" name="CustomShape 23"/>
          <p:cNvSpPr/>
          <p:nvPr/>
        </p:nvSpPr>
        <p:spPr>
          <a:xfrm>
            <a:off x="7003800" y="3515040"/>
            <a:ext cx="299880" cy="274680"/>
          </a:xfrm>
          <a:prstGeom prst="rect">
            <a:avLst/>
          </a:prstGeom>
          <a:noFill/>
          <a:ln w="25560">
            <a:noFill/>
          </a:ln>
        </p:spPr>
        <p:style>
          <a:lnRef idx="0"/>
          <a:fillRef idx="0"/>
          <a:effectRef idx="0"/>
          <a:fontRef idx="minor"/>
        </p:style>
        <p:txBody>
          <a:bodyPr wrap="none" lIns="0" rIns="0" tIns="0" bIns="0"/>
          <a:p>
            <a:pPr algn="ctr">
              <a:lnSpc>
                <a:spcPct val="100000"/>
              </a:lnSpc>
            </a:pPr>
            <a:r>
              <a:rPr b="0" lang="de-DE" sz="1800" spc="-1" strike="noStrike">
                <a:solidFill>
                  <a:srgbClr val="000000"/>
                </a:solidFill>
                <a:uFill>
                  <a:solidFill>
                    <a:srgbClr val="ffffff"/>
                  </a:solidFill>
                </a:uFill>
                <a:latin typeface="Calibri"/>
              </a:rPr>
              <a:t>Yes</a:t>
            </a:r>
            <a:endParaRPr b="0" lang="de-DE" sz="1800" spc="-1" strike="noStrike">
              <a:solidFill>
                <a:srgbClr val="000000"/>
              </a:solidFill>
              <a:uFill>
                <a:solidFill>
                  <a:srgbClr val="ffffff"/>
                </a:solidFill>
              </a:uFill>
              <a:latin typeface="Arial"/>
            </a:endParaRPr>
          </a:p>
        </p:txBody>
      </p:sp>
      <p:sp>
        <p:nvSpPr>
          <p:cNvPr id="634" name="CustomShape 24"/>
          <p:cNvSpPr/>
          <p:nvPr/>
        </p:nvSpPr>
        <p:spPr>
          <a:xfrm>
            <a:off x="2196360" y="6282720"/>
            <a:ext cx="360" cy="276840"/>
          </a:xfrm>
          <a:prstGeom prst="rect">
            <a:avLst/>
          </a:prstGeom>
          <a:noFill/>
          <a:ln w="12600">
            <a:noFill/>
          </a:ln>
        </p:spPr>
        <p:style>
          <a:lnRef idx="0"/>
          <a:fillRef idx="0"/>
          <a:effectRef idx="0"/>
          <a:fontRef idx="minor"/>
        </p:style>
      </p:sp>
      <p:sp>
        <p:nvSpPr>
          <p:cNvPr id="635" name="CustomShape 25"/>
          <p:cNvSpPr/>
          <p:nvPr/>
        </p:nvSpPr>
        <p:spPr>
          <a:xfrm flipV="1" rot="16200000">
            <a:off x="6727320" y="3598920"/>
            <a:ext cx="476640" cy="360"/>
          </a:xfrm>
          <a:prstGeom prst="bentConnector3">
            <a:avLst>
              <a:gd name="adj1" fmla="val 50000"/>
            </a:avLst>
          </a:prstGeom>
          <a:noFill/>
          <a:ln>
            <a:solidFill>
              <a:schemeClr val="tx1"/>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636" name="CustomShape 26"/>
          <p:cNvSpPr/>
          <p:nvPr/>
        </p:nvSpPr>
        <p:spPr>
          <a:xfrm flipV="1" rot="10800000">
            <a:off x="6965640" y="5288760"/>
            <a:ext cx="2091600" cy="433440"/>
          </a:xfrm>
          <a:prstGeom prst="bentConnector3">
            <a:avLst>
              <a:gd name="adj1" fmla="val -30"/>
            </a:avLst>
          </a:prstGeom>
          <a:noFill/>
          <a:ln>
            <a:solidFill>
              <a:schemeClr val="tx1"/>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637" name="CustomShape 27"/>
          <p:cNvSpPr/>
          <p:nvPr/>
        </p:nvSpPr>
        <p:spPr>
          <a:xfrm flipV="1">
            <a:off x="4873680" y="4353120"/>
            <a:ext cx="1045440" cy="360"/>
          </a:xfrm>
          <a:prstGeom prst="bentConnector3">
            <a:avLst>
              <a:gd name="adj1" fmla="val 50000"/>
            </a:avLst>
          </a:prstGeom>
          <a:noFill/>
          <a:ln>
            <a:solidFill>
              <a:schemeClr val="tx1"/>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638" name="CustomShape 28"/>
          <p:cNvSpPr/>
          <p:nvPr/>
        </p:nvSpPr>
        <p:spPr>
          <a:xfrm>
            <a:off x="5702400" y="2932920"/>
            <a:ext cx="252612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639" name="CustomShape 29"/>
          <p:cNvSpPr/>
          <p:nvPr/>
        </p:nvSpPr>
        <p:spPr>
          <a:xfrm>
            <a:off x="6609240" y="3019680"/>
            <a:ext cx="75384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Escalate</a:t>
            </a:r>
            <a:endParaRPr b="0" lang="de-DE" sz="1800" spc="-1" strike="noStrike">
              <a:solidFill>
                <a:srgbClr val="000000"/>
              </a:solidFill>
              <a:uFill>
                <a:solidFill>
                  <a:srgbClr val="ffffff"/>
                </a:solidFill>
              </a:uFill>
              <a:latin typeface="Arial"/>
            </a:endParaRPr>
          </a:p>
        </p:txBody>
      </p:sp>
      <p:sp>
        <p:nvSpPr>
          <p:cNvPr id="640" name="CustomShape 30"/>
          <p:cNvSpPr/>
          <p:nvPr/>
        </p:nvSpPr>
        <p:spPr>
          <a:xfrm flipH="1" flipV="1" rot="16200000">
            <a:off x="5287320" y="2518560"/>
            <a:ext cx="1263960" cy="2091600"/>
          </a:xfrm>
          <a:prstGeom prst="bentConnector4">
            <a:avLst>
              <a:gd name="adj1" fmla="val -18080"/>
              <a:gd name="adj2" fmla="val 80193"/>
            </a:avLst>
          </a:prstGeom>
          <a:noFill/>
          <a:ln>
            <a:solidFill>
              <a:schemeClr val="tx1"/>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641" name="TextShape 31"/>
          <p:cNvSpPr txBox="1"/>
          <p:nvPr/>
        </p:nvSpPr>
        <p:spPr>
          <a:xfrm>
            <a:off x="6553080" y="6430680"/>
            <a:ext cx="2133360" cy="364680"/>
          </a:xfrm>
          <a:prstGeom prst="rect">
            <a:avLst/>
          </a:prstGeom>
          <a:noFill/>
          <a:ln>
            <a:noFill/>
          </a:ln>
        </p:spPr>
        <p:txBody>
          <a:bodyPr anchor="ctr"/>
          <a:p>
            <a:pPr algn="r">
              <a:lnSpc>
                <a:spcPct val="100000"/>
              </a:lnSpc>
            </a:pPr>
            <a:fld id="{31671FE1-8CDB-4B52-9D20-BAFFCCF4F74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642" name="Line 32"/>
          <p:cNvSpPr/>
          <p:nvPr/>
        </p:nvSpPr>
        <p:spPr>
          <a:xfrm>
            <a:off x="3607920" y="2981880"/>
            <a:ext cx="360" cy="378720"/>
          </a:xfrm>
          <a:prstGeom prst="line">
            <a:avLst/>
          </a:prstGeom>
          <a:ln w="25560">
            <a:solidFill>
              <a:schemeClr val="tx1"/>
            </a:solidFill>
            <a:round/>
            <a:tailEnd len="med" type="triangle" w="med"/>
          </a:ln>
        </p:spPr>
        <p:style>
          <a:lnRef idx="0"/>
          <a:fillRef idx="0"/>
          <a:effectRef idx="0"/>
          <a:fontRef idx="minor"/>
        </p:style>
      </p:sp>
    </p:spTree>
  </p:cSld>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Roles</a:t>
            </a:r>
            <a:endParaRPr b="0" lang="en-US" sz="1800" spc="-1" strike="noStrike">
              <a:solidFill>
                <a:srgbClr val="000000"/>
              </a:solidFill>
              <a:uFill>
                <a:solidFill>
                  <a:srgbClr val="ffffff"/>
                </a:solidFill>
              </a:uFill>
              <a:latin typeface="Calibri"/>
            </a:endParaRPr>
          </a:p>
        </p:txBody>
      </p:sp>
      <p:graphicFrame>
        <p:nvGraphicFramePr>
          <p:cNvPr id="644" name="Table 2"/>
          <p:cNvGraphicFramePr/>
          <p:nvPr/>
        </p:nvGraphicFramePr>
        <p:xfrm>
          <a:off x="457200" y="1697040"/>
          <a:ext cx="8229240" cy="1112040"/>
        </p:xfrm>
        <a:graphic>
          <a:graphicData uri="http://schemas.openxmlformats.org/drawingml/2006/table">
            <a:tbl>
              <a:tblPr/>
              <a:tblGrid>
                <a:gridCol w="1807200"/>
                <a:gridCol w="4507200"/>
                <a:gridCol w="191484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Process owner ISRM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owner applied in the context of ISRM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902960">
                <a:tc>
                  <a:txBody>
                    <a:bodyPr/>
                    <a:p>
                      <a:pPr>
                        <a:lnSpc>
                          <a:spcPct val="100000"/>
                        </a:lnSpc>
                      </a:pPr>
                      <a:r>
                        <a:rPr b="0" lang="de-DE" sz="1600" spc="-1" strike="noStrike">
                          <a:solidFill>
                            <a:srgbClr val="000000"/>
                          </a:solidFill>
                          <a:uFill>
                            <a:solidFill>
                              <a:srgbClr val="ffffff"/>
                            </a:solidFill>
                          </a:uFill>
                          <a:latin typeface="Calibri"/>
                        </a:rPr>
                        <a:t>Process manager ISRM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manager, plus: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that all incidents and service requests are recorded, and that records are of sufficient quality to enable traceability and long-term analysis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Monitor the overall progress of incident resolution and service request fulfilment, and identify potential violations of target response and resolution times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645" name="TextShape 3"/>
          <p:cNvSpPr txBox="1"/>
          <p:nvPr/>
        </p:nvSpPr>
        <p:spPr>
          <a:xfrm>
            <a:off x="6553080" y="6430680"/>
            <a:ext cx="2133360" cy="364680"/>
          </a:xfrm>
          <a:prstGeom prst="rect">
            <a:avLst/>
          </a:prstGeom>
          <a:noFill/>
          <a:ln>
            <a:noFill/>
          </a:ln>
        </p:spPr>
        <p:txBody>
          <a:bodyPr anchor="ctr"/>
          <a:p>
            <a:pPr algn="r">
              <a:lnSpc>
                <a:spcPct val="100000"/>
              </a:lnSpc>
            </a:pPr>
            <a:fld id="{D3A0BF1D-CA3A-4F70-88F3-C08FA855B2A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Roles</a:t>
            </a:r>
            <a:endParaRPr b="0" lang="en-US" sz="1800" spc="-1" strike="noStrike">
              <a:solidFill>
                <a:srgbClr val="000000"/>
              </a:solidFill>
              <a:uFill>
                <a:solidFill>
                  <a:srgbClr val="ffffff"/>
                </a:solidFill>
              </a:uFill>
              <a:latin typeface="Calibri"/>
            </a:endParaRPr>
          </a:p>
        </p:txBody>
      </p:sp>
      <p:graphicFrame>
        <p:nvGraphicFramePr>
          <p:cNvPr id="647" name="Table 2"/>
          <p:cNvGraphicFramePr/>
          <p:nvPr/>
        </p:nvGraphicFramePr>
        <p:xfrm>
          <a:off x="457200" y="1697040"/>
          <a:ext cx="8229240" cy="741240"/>
        </p:xfrm>
        <a:graphic>
          <a:graphicData uri="http://schemas.openxmlformats.org/drawingml/2006/table">
            <a:tbl>
              <a:tblPr/>
              <a:tblGrid>
                <a:gridCol w="1807200"/>
                <a:gridCol w="4507200"/>
                <a:gridCol w="191484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2909160">
                <a:tc>
                  <a:txBody>
                    <a:bodyPr/>
                    <a:p>
                      <a:pPr>
                        <a:lnSpc>
                          <a:spcPct val="100000"/>
                        </a:lnSpc>
                      </a:pPr>
                      <a:r>
                        <a:rPr b="0" lang="de-DE" sz="1600" spc="-1" strike="noStrike">
                          <a:solidFill>
                            <a:srgbClr val="000000"/>
                          </a:solidFill>
                          <a:uFill>
                            <a:solidFill>
                              <a:srgbClr val="ffffff"/>
                            </a:solidFill>
                          </a:uFill>
                          <a:latin typeface="Calibri"/>
                        </a:rPr>
                        <a:t>Incident owner / service request 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Coordinate and take over overall responsibility for all activities in the lifecycle of a specific incident or service request</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Monitor the progress of incident resolution or request fulfilment taking into account agreed timeframes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Trigger reminders to those involved in incident resolution or request fulfilment and escalate to the process manager as required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In case of a (potential) SLA violation, trigger communication and escalation as defined in the SLM process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an adequate level of documentation for the specific incident or service request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per incident / service request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648" name="TextShape 3"/>
          <p:cNvSpPr txBox="1"/>
          <p:nvPr/>
        </p:nvSpPr>
        <p:spPr>
          <a:xfrm>
            <a:off x="6553080" y="6430680"/>
            <a:ext cx="2133360" cy="364680"/>
          </a:xfrm>
          <a:prstGeom prst="rect">
            <a:avLst/>
          </a:prstGeom>
          <a:noFill/>
          <a:ln>
            <a:noFill/>
          </a:ln>
        </p:spPr>
        <p:txBody>
          <a:bodyPr anchor="ctr"/>
          <a:p>
            <a:pPr algn="r">
              <a:lnSpc>
                <a:spcPct val="100000"/>
              </a:lnSpc>
            </a:pPr>
            <a:fld id="{72454CD9-E8BE-4758-A0C8-3F83E6DB89F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Critical success factors &amp; KPIs</a:t>
            </a:r>
            <a:endParaRPr b="0" lang="en-US" sz="1800" spc="-1" strike="noStrike">
              <a:solidFill>
                <a:srgbClr val="000000"/>
              </a:solidFill>
              <a:uFill>
                <a:solidFill>
                  <a:srgbClr val="ffffff"/>
                </a:solidFill>
              </a:uFill>
              <a:latin typeface="Calibri"/>
            </a:endParaRPr>
          </a:p>
        </p:txBody>
      </p:sp>
      <p:graphicFrame>
        <p:nvGraphicFramePr>
          <p:cNvPr id="650" name="Table 2"/>
          <p:cNvGraphicFramePr/>
          <p:nvPr/>
        </p:nvGraphicFramePr>
        <p:xfrm>
          <a:off x="457200" y="1697040"/>
          <a:ext cx="8229240" cy="14828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Critical success factors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Key performance indicators (KPIs)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896760">
                <a:tc>
                  <a:txBody>
                    <a:bodyPr/>
                    <a:p>
                      <a:pPr>
                        <a:lnSpc>
                          <a:spcPct val="100000"/>
                        </a:lnSpc>
                      </a:pPr>
                      <a:r>
                        <a:rPr b="0" lang="de-DE" sz="1600" spc="-1" strike="noStrike">
                          <a:solidFill>
                            <a:srgbClr val="000000"/>
                          </a:solidFill>
                          <a:uFill>
                            <a:solidFill>
                              <a:srgbClr val="ffffff"/>
                            </a:solidFill>
                          </a:uFill>
                          <a:latin typeface="Calibri"/>
                        </a:rPr>
                        <a:t>All incidents and service requests are recorded.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Number of incident and service request records versus number of incidents and service requests actually reported (e.g. based on call / e-mail statistics)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96760">
                <a:tc>
                  <a:txBody>
                    <a:bodyPr/>
                    <a:p>
                      <a:pPr>
                        <a:lnSpc>
                          <a:spcPct val="100000"/>
                        </a:lnSpc>
                      </a:pPr>
                      <a:r>
                        <a:rPr b="0" lang="de-DE" sz="1600" spc="-1" strike="noStrike">
                          <a:solidFill>
                            <a:srgbClr val="000000"/>
                          </a:solidFill>
                          <a:uFill>
                            <a:solidFill>
                              <a:srgbClr val="ffffff"/>
                            </a:solidFill>
                          </a:uFill>
                          <a:latin typeface="Calibri"/>
                        </a:rPr>
                        <a:t>Incidents and service requests are prioritized effectively.</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Distribution of assigned priorities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Relation between assigned priorities and resolution / fulfilment times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Number / percentage of major incidents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299240">
                <a:tc>
                  <a:txBody>
                    <a:bodyPr/>
                    <a:p>
                      <a:pPr>
                        <a:lnSpc>
                          <a:spcPct val="100000"/>
                        </a:lnSpc>
                      </a:pPr>
                      <a:r>
                        <a:rPr b="0" lang="de-DE" sz="1600" spc="-1" strike="noStrike">
                          <a:solidFill>
                            <a:srgbClr val="000000"/>
                          </a:solidFill>
                          <a:uFill>
                            <a:solidFill>
                              <a:srgbClr val="ffffff"/>
                            </a:solidFill>
                          </a:uFill>
                          <a:latin typeface="Calibri"/>
                        </a:rPr>
                        <a:t>Escalation paths are clearly defined and effectively applied.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Number / percentage of mis-routed incidents and service requests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Total / average delay due to bad / ineffective functional escalation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Total /  average delay due to missed hierarchical escalation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651" name="TextShape 3"/>
          <p:cNvSpPr txBox="1"/>
          <p:nvPr/>
        </p:nvSpPr>
        <p:spPr>
          <a:xfrm>
            <a:off x="6553080" y="6430680"/>
            <a:ext cx="2133360" cy="364680"/>
          </a:xfrm>
          <a:prstGeom prst="rect">
            <a:avLst/>
          </a:prstGeom>
          <a:noFill/>
          <a:ln>
            <a:noFill/>
          </a:ln>
        </p:spPr>
        <p:txBody>
          <a:bodyPr anchor="ctr"/>
          <a:p>
            <a:pPr algn="r">
              <a:lnSpc>
                <a:spcPct val="100000"/>
              </a:lnSpc>
            </a:pPr>
            <a:fld id="{BEDB14EF-4F1B-4A2B-BE15-9C198209BC6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Critical success factors &amp; KPIs</a:t>
            </a:r>
            <a:endParaRPr b="0" lang="en-US" sz="1800" spc="-1" strike="noStrike">
              <a:solidFill>
                <a:srgbClr val="000000"/>
              </a:solidFill>
              <a:uFill>
                <a:solidFill>
                  <a:srgbClr val="ffffff"/>
                </a:solidFill>
              </a:uFill>
              <a:latin typeface="Calibri"/>
            </a:endParaRPr>
          </a:p>
        </p:txBody>
      </p:sp>
      <p:graphicFrame>
        <p:nvGraphicFramePr>
          <p:cNvPr id="653" name="Table 2"/>
          <p:cNvGraphicFramePr/>
          <p:nvPr/>
        </p:nvGraphicFramePr>
        <p:xfrm>
          <a:off x="457200" y="1697040"/>
          <a:ext cx="8229240" cy="11120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Critical success factors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Key performance indicators (KPIs)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299240">
                <a:tc>
                  <a:txBody>
                    <a:bodyPr/>
                    <a:p>
                      <a:pPr>
                        <a:lnSpc>
                          <a:spcPct val="100000"/>
                        </a:lnSpc>
                      </a:pPr>
                      <a:r>
                        <a:rPr b="0" lang="de-DE" sz="1600" spc="-1" strike="noStrike">
                          <a:solidFill>
                            <a:srgbClr val="000000"/>
                          </a:solidFill>
                          <a:uFill>
                            <a:solidFill>
                              <a:srgbClr val="ffffff"/>
                            </a:solidFill>
                          </a:uFill>
                          <a:latin typeface="Calibri"/>
                        </a:rPr>
                        <a:t>Incidents are resolved quickly and effectively.</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Percentage of incidents that had to be re-opened after closure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Average incident resolution time (per priority)</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Number of violations of maximum resolution times according to SLAs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96760">
                <a:tc>
                  <a:txBody>
                    <a:bodyPr/>
                    <a:p>
                      <a:pPr>
                        <a:lnSpc>
                          <a:spcPct val="100000"/>
                        </a:lnSpc>
                      </a:pPr>
                      <a:r>
                        <a:rPr b="0" lang="de-DE" sz="1600" spc="-1" strike="noStrike">
                          <a:solidFill>
                            <a:srgbClr val="000000"/>
                          </a:solidFill>
                          <a:uFill>
                            <a:solidFill>
                              <a:srgbClr val="ffffff"/>
                            </a:solidFill>
                          </a:uFill>
                          <a:latin typeface="Calibri"/>
                        </a:rPr>
                        <a:t>Service requests are fulfilled in time, according to agreed fulfilment times.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Average service request fulfilment time (per service request type, priority)</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Number of violations of maximum fulfilment times according to SLAs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654" name="TextShape 3"/>
          <p:cNvSpPr txBox="1"/>
          <p:nvPr/>
        </p:nvSpPr>
        <p:spPr>
          <a:xfrm>
            <a:off x="6553080" y="6430680"/>
            <a:ext cx="2133360" cy="364680"/>
          </a:xfrm>
          <a:prstGeom prst="rect">
            <a:avLst/>
          </a:prstGeom>
          <a:noFill/>
          <a:ln>
            <a:noFill/>
          </a:ln>
        </p:spPr>
        <p:txBody>
          <a:bodyPr anchor="ctr"/>
          <a:p>
            <a:pPr algn="r">
              <a:lnSpc>
                <a:spcPct val="100000"/>
              </a:lnSpc>
            </a:pPr>
            <a:fld id="{58962642-9227-49DB-8E8F-F9650FB1487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c0504d"/>
                </a:solidFill>
                <a:uFill>
                  <a:solidFill>
                    <a:srgbClr val="ffffff"/>
                  </a:solidFill>
                </a:uFill>
                <a:latin typeface="Calibri"/>
              </a:rPr>
              <a:t>A simplified example</a:t>
            </a:r>
            <a:endParaRPr b="0" lang="en-US" sz="1800" spc="-1" strike="noStrike">
              <a:solidFill>
                <a:srgbClr val="000000"/>
              </a:solidFill>
              <a:uFill>
                <a:solidFill>
                  <a:srgbClr val="ffffff"/>
                </a:solidFill>
              </a:uFill>
              <a:latin typeface="Calibri"/>
            </a:endParaRPr>
          </a:p>
        </p:txBody>
      </p:sp>
      <p:sp>
        <p:nvSpPr>
          <p:cNvPr id="656"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u="sng">
                <a:solidFill>
                  <a:srgbClr val="000000"/>
                </a:solidFill>
                <a:uFill>
                  <a:solidFill>
                    <a:srgbClr val="ffffff"/>
                  </a:solidFill>
                </a:uFill>
                <a:latin typeface="Calibri"/>
              </a:rPr>
              <a:t>A customer is on the phone and complains that the order for 5 large “Pizza Supreme” that he placed online 30 minutes ago hasn’t been delivered yet.</a:t>
            </a:r>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Is this an incident?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If it is an incident: What should be the pre-defined steps in a standardized procedure for handling this kind of incident?</a:t>
            </a:r>
            <a:endParaRPr b="0" lang="en-US" sz="2000" spc="-1" strike="noStrike">
              <a:solidFill>
                <a:srgbClr val="000000"/>
              </a:solidFill>
              <a:uFill>
                <a:solidFill>
                  <a:srgbClr val="ffffff"/>
                </a:solidFill>
              </a:uFill>
              <a:latin typeface="Calibri"/>
            </a:endParaRPr>
          </a:p>
        </p:txBody>
      </p:sp>
      <p:sp>
        <p:nvSpPr>
          <p:cNvPr id="657" name="TextShape 3"/>
          <p:cNvSpPr txBox="1"/>
          <p:nvPr/>
        </p:nvSpPr>
        <p:spPr>
          <a:xfrm>
            <a:off x="6553080" y="6430680"/>
            <a:ext cx="2133360" cy="364680"/>
          </a:xfrm>
          <a:prstGeom prst="rect">
            <a:avLst/>
          </a:prstGeom>
          <a:noFill/>
          <a:ln>
            <a:noFill/>
          </a:ln>
        </p:spPr>
        <p:txBody>
          <a:bodyPr anchor="ctr"/>
          <a:p>
            <a:pPr algn="r">
              <a:lnSpc>
                <a:spcPct val="100000"/>
              </a:lnSpc>
            </a:pPr>
            <a:fld id="{FF59CFEE-541D-4915-9537-B97975C811B8}"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658" name="Picture 2" descr=""/>
          <p:cNvPicPr/>
          <p:nvPr/>
        </p:nvPicPr>
        <p:blipFill>
          <a:blip r:embed="rId1"/>
          <a:stretch/>
        </p:blipFill>
        <p:spPr>
          <a:xfrm>
            <a:off x="3660480" y="3047040"/>
            <a:ext cx="1823040" cy="1754280"/>
          </a:xfrm>
          <a:prstGeom prst="rect">
            <a:avLst/>
          </a:prstGeom>
          <a:ln>
            <a:noFill/>
          </a:ln>
        </p:spPr>
      </p:pic>
    </p:spTree>
  </p:cSld>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Overview</a:t>
            </a:r>
            <a:endParaRPr b="0" lang="en-US" sz="1800" spc="-1" strike="noStrike">
              <a:solidFill>
                <a:srgbClr val="000000"/>
              </a:solidFill>
              <a:uFill>
                <a:solidFill>
                  <a:srgbClr val="ffffff"/>
                </a:solidFill>
              </a:uFill>
              <a:latin typeface="Calibri"/>
            </a:endParaRPr>
          </a:p>
        </p:txBody>
      </p:sp>
      <p:sp>
        <p:nvSpPr>
          <p:cNvPr id="660"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Incident &amp; service request management (ISRM)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Problem management (PM)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Configuration management (CONFM)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Change management (CHM)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Release &amp; deployment management (RDM)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Continual service improvement management (CSI)</a:t>
            </a:r>
            <a:endParaRPr b="0" lang="en-US" sz="2800" spc="-1" strike="noStrike">
              <a:solidFill>
                <a:srgbClr val="000000"/>
              </a:solidFill>
              <a:uFill>
                <a:solidFill>
                  <a:srgbClr val="ffffff"/>
                </a:solidFill>
              </a:uFill>
              <a:latin typeface="Calibri"/>
            </a:endParaRPr>
          </a:p>
        </p:txBody>
      </p:sp>
      <p:sp>
        <p:nvSpPr>
          <p:cNvPr id="661" name="TextShape 3"/>
          <p:cNvSpPr txBox="1"/>
          <p:nvPr/>
        </p:nvSpPr>
        <p:spPr>
          <a:xfrm>
            <a:off x="6553080" y="6430680"/>
            <a:ext cx="2133360" cy="364680"/>
          </a:xfrm>
          <a:prstGeom prst="rect">
            <a:avLst/>
          </a:prstGeom>
          <a:noFill/>
          <a:ln>
            <a:noFill/>
          </a:ln>
        </p:spPr>
        <p:txBody>
          <a:bodyPr anchor="ctr"/>
          <a:p>
            <a:pPr algn="r">
              <a:lnSpc>
                <a:spcPct val="100000"/>
              </a:lnSpc>
            </a:pPr>
            <a:fld id="{93AC4240-E5CB-4054-A1AB-81A581324D9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2"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Problem Management (PM)</a:t>
            </a:r>
            <a:endParaRPr b="0" lang="en-US" sz="1800" spc="-1" strike="noStrike">
              <a:solidFill>
                <a:srgbClr val="000000"/>
              </a:solidFill>
              <a:uFill>
                <a:solidFill>
                  <a:srgbClr val="ffffff"/>
                </a:solidFill>
              </a:uFill>
              <a:latin typeface="Calibri"/>
            </a:endParaRPr>
          </a:p>
        </p:txBody>
      </p:sp>
      <p:sp>
        <p:nvSpPr>
          <p:cNvPr id="663" name="TextShape 2"/>
          <p:cNvSpPr txBox="1"/>
          <p:nvPr/>
        </p:nvSpPr>
        <p:spPr>
          <a:xfrm>
            <a:off x="6553080" y="6430680"/>
            <a:ext cx="2133360" cy="364680"/>
          </a:xfrm>
          <a:prstGeom prst="rect">
            <a:avLst/>
          </a:prstGeom>
          <a:noFill/>
          <a:ln>
            <a:noFill/>
          </a:ln>
        </p:spPr>
        <p:txBody>
          <a:bodyPr anchor="ctr"/>
          <a:p>
            <a:pPr algn="r">
              <a:lnSpc>
                <a:spcPct val="100000"/>
              </a:lnSpc>
            </a:pPr>
            <a:fld id="{C6CA8E8B-6420-4E8E-AF19-8CBF7619814E}"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664"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665"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666"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Objective</a:t>
            </a:r>
            <a:endParaRPr b="0" lang="de-DE" sz="1800" spc="-1" strike="noStrike">
              <a:solidFill>
                <a:srgbClr val="000000"/>
              </a:solidFill>
              <a:uFill>
                <a:solidFill>
                  <a:srgbClr val="ffffff"/>
                </a:solidFill>
              </a:uFill>
              <a:latin typeface="Arial"/>
            </a:endParaRPr>
          </a:p>
        </p:txBody>
      </p:sp>
      <p:sp>
        <p:nvSpPr>
          <p:cNvPr id="667" name="CustomShape 6"/>
          <p:cNvSpPr/>
          <p:nvPr/>
        </p:nvSpPr>
        <p:spPr>
          <a:xfrm>
            <a:off x="1445760" y="4448520"/>
            <a:ext cx="6326280" cy="118764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To investigate the root causes of (recurring) incidents in order to avoid future recurrence of incidents by resolving the underlying problem, or to ensure workarounds / temporary fixes are available</a:t>
            </a:r>
            <a:endParaRPr b="0" lang="de-DE" sz="1800" spc="-1" strike="noStrike">
              <a:solidFill>
                <a:srgbClr val="000000"/>
              </a:solidFill>
              <a:uFill>
                <a:solidFill>
                  <a:srgbClr val="ffffff"/>
                </a:solidFill>
              </a:uFill>
              <a:latin typeface="Arial"/>
            </a:endParaRPr>
          </a:p>
        </p:txBody>
      </p:sp>
    </p:spTree>
  </p:cSld>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PM: Important terms &amp; concepts</a:t>
            </a:r>
            <a:endParaRPr b="0" lang="en-US" sz="1800" spc="-1" strike="noStrike">
              <a:solidFill>
                <a:srgbClr val="000000"/>
              </a:solidFill>
              <a:uFill>
                <a:solidFill>
                  <a:srgbClr val="ffffff"/>
                </a:solidFill>
              </a:uFill>
              <a:latin typeface="Calibri"/>
            </a:endParaRPr>
          </a:p>
        </p:txBody>
      </p:sp>
      <p:sp>
        <p:nvSpPr>
          <p:cNvPr id="669"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670" name="TextShape 3"/>
          <p:cNvSpPr txBox="1"/>
          <p:nvPr/>
        </p:nvSpPr>
        <p:spPr>
          <a:xfrm>
            <a:off x="6553080" y="6430680"/>
            <a:ext cx="2133360" cy="364680"/>
          </a:xfrm>
          <a:prstGeom prst="rect">
            <a:avLst/>
          </a:prstGeom>
          <a:noFill/>
          <a:ln>
            <a:noFill/>
          </a:ln>
        </p:spPr>
        <p:txBody>
          <a:bodyPr anchor="ctr"/>
          <a:p>
            <a:pPr algn="r">
              <a:lnSpc>
                <a:spcPct val="100000"/>
              </a:lnSpc>
            </a:pPr>
            <a:fld id="{A3D6D83F-C271-4875-BB36-0D10650B85F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671" name="Table 4"/>
          <p:cNvGraphicFramePr/>
          <p:nvPr/>
        </p:nvGraphicFramePr>
        <p:xfrm>
          <a:off x="457200" y="1696680"/>
          <a:ext cx="8229240" cy="74160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07760">
                <a:tc>
                  <a:txBody>
                    <a:bodyPr lIns="68400" rIns="68400" tIns="0" bIns="0"/>
                    <a:p>
                      <a:pPr>
                        <a:lnSpc>
                          <a:spcPct val="100000"/>
                        </a:lnSpc>
                      </a:pPr>
                      <a:r>
                        <a:rPr b="0" lang="de-DE" sz="2000" spc="-1" strike="noStrike">
                          <a:solidFill>
                            <a:srgbClr val="000000"/>
                          </a:solidFill>
                          <a:uFill>
                            <a:solidFill>
                              <a:srgbClr val="ffffff"/>
                            </a:solidFill>
                          </a:uFill>
                          <a:latin typeface="Calibri"/>
                        </a:rPr>
                        <a:t>Problem:</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The underlying cause of one or more </a:t>
                      </a:r>
                      <a:r>
                        <a:rPr b="0" i="1" lang="de-DE" sz="1800" spc="-1" strike="noStrike">
                          <a:solidFill>
                            <a:srgbClr val="000000"/>
                          </a:solidFill>
                          <a:uFill>
                            <a:solidFill>
                              <a:srgbClr val="ffffff"/>
                            </a:solidFill>
                          </a:uFill>
                          <a:latin typeface="Calibri"/>
                        </a:rPr>
                        <a:t>incidents</a:t>
                      </a:r>
                      <a:r>
                        <a:rPr b="0" lang="de-DE" sz="1800" spc="-1" strike="noStrike">
                          <a:solidFill>
                            <a:srgbClr val="000000"/>
                          </a:solidFill>
                          <a:uFill>
                            <a:solidFill>
                              <a:srgbClr val="ffffff"/>
                            </a:solidFill>
                          </a:uFill>
                          <a:latin typeface="Calibri"/>
                        </a:rPr>
                        <a:t> that requires further investigation to prevent incidents from recurring or reduce the impact on </a:t>
                      </a:r>
                      <a:r>
                        <a:rPr b="0" i="1" lang="de-DE" sz="1800" spc="-1" strike="noStrike">
                          <a:solidFill>
                            <a:srgbClr val="000000"/>
                          </a:solidFill>
                          <a:uFill>
                            <a:solidFill>
                              <a:srgbClr val="ffffff"/>
                            </a:solidFill>
                          </a:uFill>
                          <a:latin typeface="Calibri"/>
                        </a:rPr>
                        <a:t>services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672" name="Table 5"/>
          <p:cNvGraphicFramePr/>
          <p:nvPr/>
        </p:nvGraphicFramePr>
        <p:xfrm>
          <a:off x="457200" y="3009240"/>
          <a:ext cx="8229240" cy="911520"/>
        </p:xfrm>
        <a:graphic>
          <a:graphicData uri="http://schemas.openxmlformats.org/drawingml/2006/table">
            <a:tbl>
              <a:tblPr/>
              <a:tblGrid>
                <a:gridCol w="8229600"/>
              </a:tblGrid>
              <a:tr h="1987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12800">
                <a:tc>
                  <a:txBody>
                    <a:bodyPr lIns="68400" rIns="68400" tIns="0" bIns="0"/>
                    <a:p>
                      <a:pPr>
                        <a:lnSpc>
                          <a:spcPct val="100000"/>
                        </a:lnSpc>
                      </a:pPr>
                      <a:r>
                        <a:rPr b="0" lang="de-DE" sz="2000" spc="-1" strike="noStrike">
                          <a:solidFill>
                            <a:srgbClr val="000000"/>
                          </a:solidFill>
                          <a:uFill>
                            <a:solidFill>
                              <a:srgbClr val="ffffff"/>
                            </a:solidFill>
                          </a:uFill>
                          <a:latin typeface="Calibri"/>
                        </a:rPr>
                        <a:t>Known error:</a:t>
                      </a: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Problem</a:t>
                      </a:r>
                      <a:r>
                        <a:rPr b="0" lang="de-DE" sz="1800" spc="-1" strike="noStrike">
                          <a:solidFill>
                            <a:srgbClr val="000000"/>
                          </a:solidFill>
                          <a:uFill>
                            <a:solidFill>
                              <a:srgbClr val="ffffff"/>
                            </a:solidFill>
                          </a:uFill>
                          <a:latin typeface="Calibri"/>
                        </a:rPr>
                        <a:t> which has not (yet) been corrected, but for which there is a documented workaround or temporary fix to prevent (excessive) negative impact on services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
        <p:nvSpPr>
          <p:cNvPr id="673" name="CustomShape 6"/>
          <p:cNvSpPr/>
          <p:nvPr/>
        </p:nvSpPr>
        <p:spPr>
          <a:xfrm>
            <a:off x="790200" y="5864040"/>
            <a:ext cx="230868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674" name="CustomShape 7"/>
          <p:cNvSpPr/>
          <p:nvPr/>
        </p:nvSpPr>
        <p:spPr>
          <a:xfrm>
            <a:off x="1186920" y="5950800"/>
            <a:ext cx="155124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Identify problem</a:t>
            </a:r>
            <a:endParaRPr b="0" lang="de-DE" sz="1800" spc="-1" strike="noStrike">
              <a:solidFill>
                <a:srgbClr val="000000"/>
              </a:solidFill>
              <a:uFill>
                <a:solidFill>
                  <a:srgbClr val="ffffff"/>
                </a:solidFill>
              </a:uFill>
              <a:latin typeface="Arial"/>
            </a:endParaRPr>
          </a:p>
        </p:txBody>
      </p:sp>
      <p:sp>
        <p:nvSpPr>
          <p:cNvPr id="675" name="CustomShape 8"/>
          <p:cNvSpPr/>
          <p:nvPr/>
        </p:nvSpPr>
        <p:spPr>
          <a:xfrm>
            <a:off x="1426680" y="4269960"/>
            <a:ext cx="1188000" cy="429840"/>
          </a:xfrm>
          <a:custGeom>
            <a:avLst/>
            <a:gdLst/>
            <a:ahLst/>
            <a:rect l="l" t="t"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20000"/>
              <a:lumOff val="80000"/>
            </a:schemeClr>
          </a:solidFill>
          <a:ln w="25560">
            <a:solidFill>
              <a:schemeClr val="tx1"/>
            </a:solidFill>
            <a:miter/>
          </a:ln>
        </p:spPr>
        <p:style>
          <a:lnRef idx="0"/>
          <a:fillRef idx="0"/>
          <a:effectRef idx="0"/>
          <a:fontRef idx="minor"/>
        </p:style>
      </p:sp>
      <p:sp>
        <p:nvSpPr>
          <p:cNvPr id="676" name="CustomShape 9"/>
          <p:cNvSpPr/>
          <p:nvPr/>
        </p:nvSpPr>
        <p:spPr>
          <a:xfrm>
            <a:off x="1639440" y="4313160"/>
            <a:ext cx="78444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000000"/>
                </a:solidFill>
                <a:uFill>
                  <a:solidFill>
                    <a:srgbClr val="ffffff"/>
                  </a:solidFill>
                </a:uFill>
                <a:latin typeface="Calibri"/>
              </a:rPr>
              <a:t>Problem</a:t>
            </a:r>
            <a:endParaRPr b="0" lang="de-DE" sz="1800" spc="-1" strike="noStrike">
              <a:solidFill>
                <a:srgbClr val="000000"/>
              </a:solidFill>
              <a:uFill>
                <a:solidFill>
                  <a:srgbClr val="ffffff"/>
                </a:solidFill>
              </a:uFill>
              <a:latin typeface="Arial"/>
            </a:endParaRPr>
          </a:p>
        </p:txBody>
      </p:sp>
      <p:sp>
        <p:nvSpPr>
          <p:cNvPr id="677" name="CustomShape 10"/>
          <p:cNvSpPr/>
          <p:nvPr/>
        </p:nvSpPr>
        <p:spPr>
          <a:xfrm>
            <a:off x="1525680" y="5124600"/>
            <a:ext cx="1188000" cy="429840"/>
          </a:xfrm>
          <a:custGeom>
            <a:avLst/>
            <a:gdLst/>
            <a:ahLst/>
            <a:rect l="l" t="t"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20000"/>
              <a:lumOff val="80000"/>
            </a:schemeClr>
          </a:solidFill>
          <a:ln w="25560">
            <a:solidFill>
              <a:schemeClr val="tx1"/>
            </a:solidFill>
            <a:miter/>
          </a:ln>
        </p:spPr>
        <p:style>
          <a:lnRef idx="0"/>
          <a:fillRef idx="0"/>
          <a:effectRef idx="0"/>
          <a:fontRef idx="minor"/>
        </p:style>
      </p:sp>
      <p:sp>
        <p:nvSpPr>
          <p:cNvPr id="678" name="CustomShape 11"/>
          <p:cNvSpPr/>
          <p:nvPr/>
        </p:nvSpPr>
        <p:spPr>
          <a:xfrm>
            <a:off x="1415160" y="5039640"/>
            <a:ext cx="1188000" cy="429840"/>
          </a:xfrm>
          <a:custGeom>
            <a:avLst/>
            <a:gdLst/>
            <a:ahLst/>
            <a:rect l="l" t="t"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20000"/>
              <a:lumOff val="80000"/>
            </a:schemeClr>
          </a:solidFill>
          <a:ln w="25560">
            <a:solidFill>
              <a:schemeClr val="tx1"/>
            </a:solidFill>
            <a:miter/>
          </a:ln>
        </p:spPr>
        <p:style>
          <a:lnRef idx="0"/>
          <a:fillRef idx="0"/>
          <a:effectRef idx="0"/>
          <a:fontRef idx="minor"/>
        </p:style>
      </p:sp>
      <p:sp>
        <p:nvSpPr>
          <p:cNvPr id="679" name="CustomShape 12"/>
          <p:cNvSpPr/>
          <p:nvPr/>
        </p:nvSpPr>
        <p:spPr>
          <a:xfrm>
            <a:off x="1598040" y="5082840"/>
            <a:ext cx="84528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000000"/>
                </a:solidFill>
                <a:uFill>
                  <a:solidFill>
                    <a:srgbClr val="ffffff"/>
                  </a:solidFill>
                </a:uFill>
                <a:latin typeface="Calibri"/>
              </a:rPr>
              <a:t>Incidents</a:t>
            </a:r>
            <a:endParaRPr b="0" lang="de-DE" sz="1800" spc="-1" strike="noStrike">
              <a:solidFill>
                <a:srgbClr val="000000"/>
              </a:solidFill>
              <a:uFill>
                <a:solidFill>
                  <a:srgbClr val="ffffff"/>
                </a:solidFill>
              </a:uFill>
              <a:latin typeface="Arial"/>
            </a:endParaRPr>
          </a:p>
        </p:txBody>
      </p:sp>
      <p:sp>
        <p:nvSpPr>
          <p:cNvPr id="680" name="CustomShape 13"/>
          <p:cNvSpPr/>
          <p:nvPr/>
        </p:nvSpPr>
        <p:spPr>
          <a:xfrm>
            <a:off x="476640" y="4806360"/>
            <a:ext cx="938160" cy="853200"/>
          </a:xfrm>
          <a:prstGeom prst="rect">
            <a:avLst/>
          </a:prstGeom>
          <a:noFill/>
          <a:ln w="12600">
            <a:noFill/>
          </a:ln>
        </p:spPr>
        <p:style>
          <a:lnRef idx="0"/>
          <a:fillRef idx="0"/>
          <a:effectRef idx="0"/>
          <a:fontRef idx="minor"/>
        </p:style>
        <p:txBody>
          <a:bodyPr lIns="0" rIns="0" tIns="0" bIns="0" anchor="ctr"/>
          <a:p>
            <a:pPr algn="ctr">
              <a:lnSpc>
                <a:spcPct val="100000"/>
              </a:lnSpc>
            </a:pPr>
            <a:r>
              <a:rPr b="0" lang="de-DE" sz="1400" spc="-1" strike="noStrike">
                <a:solidFill>
                  <a:srgbClr val="000000"/>
                </a:solidFill>
                <a:uFill>
                  <a:solidFill>
                    <a:srgbClr val="ffffff"/>
                  </a:solidFill>
                </a:uFill>
                <a:latin typeface="Arial"/>
              </a:rPr>
              <a:t>Identified pattern of recurring incidents</a:t>
            </a:r>
            <a:endParaRPr b="0" lang="de-DE" sz="1800" spc="-1" strike="noStrike">
              <a:solidFill>
                <a:srgbClr val="000000"/>
              </a:solidFill>
              <a:uFill>
                <a:solidFill>
                  <a:srgbClr val="ffffff"/>
                </a:solidFill>
              </a:uFill>
              <a:latin typeface="Arial"/>
            </a:endParaRPr>
          </a:p>
        </p:txBody>
      </p:sp>
      <p:sp>
        <p:nvSpPr>
          <p:cNvPr id="681" name="CustomShape 14"/>
          <p:cNvSpPr/>
          <p:nvPr/>
        </p:nvSpPr>
        <p:spPr>
          <a:xfrm>
            <a:off x="3537000" y="5541120"/>
            <a:ext cx="230868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682" name="CustomShape 15"/>
          <p:cNvSpPr/>
          <p:nvPr/>
        </p:nvSpPr>
        <p:spPr>
          <a:xfrm>
            <a:off x="3696120" y="5628240"/>
            <a:ext cx="202824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Investigate root cause</a:t>
            </a:r>
            <a:endParaRPr b="0" lang="de-DE" sz="1800" spc="-1" strike="noStrike">
              <a:solidFill>
                <a:srgbClr val="000000"/>
              </a:solidFill>
              <a:uFill>
                <a:solidFill>
                  <a:srgbClr val="ffffff"/>
                </a:solidFill>
              </a:uFill>
              <a:latin typeface="Arial"/>
            </a:endParaRPr>
          </a:p>
        </p:txBody>
      </p:sp>
      <p:sp>
        <p:nvSpPr>
          <p:cNvPr id="683" name="CustomShape 16"/>
          <p:cNvSpPr/>
          <p:nvPr/>
        </p:nvSpPr>
        <p:spPr>
          <a:xfrm>
            <a:off x="3537000" y="6152760"/>
            <a:ext cx="230868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684" name="CustomShape 17"/>
          <p:cNvSpPr/>
          <p:nvPr/>
        </p:nvSpPr>
        <p:spPr>
          <a:xfrm>
            <a:off x="3763800" y="6239520"/>
            <a:ext cx="189396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Identify workaround</a:t>
            </a:r>
            <a:endParaRPr b="0" lang="de-DE" sz="1800" spc="-1" strike="noStrike">
              <a:solidFill>
                <a:srgbClr val="000000"/>
              </a:solidFill>
              <a:uFill>
                <a:solidFill>
                  <a:srgbClr val="ffffff"/>
                </a:solidFill>
              </a:uFill>
              <a:latin typeface="Arial"/>
            </a:endParaRPr>
          </a:p>
        </p:txBody>
      </p:sp>
      <p:sp>
        <p:nvSpPr>
          <p:cNvPr id="685" name="CustomShape 18"/>
          <p:cNvSpPr/>
          <p:nvPr/>
        </p:nvSpPr>
        <p:spPr>
          <a:xfrm>
            <a:off x="6291360" y="5551920"/>
            <a:ext cx="230868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686" name="CustomShape 19"/>
          <p:cNvSpPr/>
          <p:nvPr/>
        </p:nvSpPr>
        <p:spPr>
          <a:xfrm>
            <a:off x="6636240" y="5638680"/>
            <a:ext cx="164844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Initiate resolution</a:t>
            </a:r>
            <a:endParaRPr b="0" lang="de-DE" sz="1800" spc="-1" strike="noStrike">
              <a:solidFill>
                <a:srgbClr val="000000"/>
              </a:solidFill>
              <a:uFill>
                <a:solidFill>
                  <a:srgbClr val="ffffff"/>
                </a:solidFill>
              </a:uFill>
              <a:latin typeface="Arial"/>
            </a:endParaRPr>
          </a:p>
        </p:txBody>
      </p:sp>
      <p:sp>
        <p:nvSpPr>
          <p:cNvPr id="687" name="Line 20"/>
          <p:cNvSpPr/>
          <p:nvPr/>
        </p:nvSpPr>
        <p:spPr>
          <a:xfrm flipV="1">
            <a:off x="3098880" y="5754960"/>
            <a:ext cx="438120" cy="322920"/>
          </a:xfrm>
          <a:prstGeom prst="line">
            <a:avLst/>
          </a:prstGeom>
          <a:ln w="25560">
            <a:solidFill>
              <a:schemeClr val="tx1"/>
            </a:solidFill>
            <a:round/>
            <a:tailEnd len="med" type="triangle" w="med"/>
          </a:ln>
        </p:spPr>
        <p:style>
          <a:lnRef idx="0"/>
          <a:fillRef idx="0"/>
          <a:effectRef idx="0"/>
          <a:fontRef idx="minor"/>
        </p:style>
      </p:sp>
      <p:sp>
        <p:nvSpPr>
          <p:cNvPr id="688" name="Line 21"/>
          <p:cNvSpPr/>
          <p:nvPr/>
        </p:nvSpPr>
        <p:spPr>
          <a:xfrm>
            <a:off x="3098880" y="6088320"/>
            <a:ext cx="438120" cy="288720"/>
          </a:xfrm>
          <a:prstGeom prst="line">
            <a:avLst/>
          </a:prstGeom>
          <a:ln w="25560">
            <a:solidFill>
              <a:schemeClr val="tx1"/>
            </a:solidFill>
            <a:round/>
            <a:tailEnd len="med" type="triangle" w="med"/>
          </a:ln>
        </p:spPr>
        <p:style>
          <a:lnRef idx="0"/>
          <a:fillRef idx="0"/>
          <a:effectRef idx="0"/>
          <a:fontRef idx="minor"/>
        </p:style>
      </p:sp>
      <p:sp>
        <p:nvSpPr>
          <p:cNvPr id="689" name="Line 22"/>
          <p:cNvSpPr/>
          <p:nvPr/>
        </p:nvSpPr>
        <p:spPr>
          <a:xfrm flipV="1">
            <a:off x="5845680" y="5760360"/>
            <a:ext cx="445320" cy="5400"/>
          </a:xfrm>
          <a:prstGeom prst="line">
            <a:avLst/>
          </a:prstGeom>
          <a:ln w="25560">
            <a:solidFill>
              <a:schemeClr val="tx1"/>
            </a:solidFill>
            <a:round/>
            <a:tailEnd len="med" type="triangle" w="med"/>
          </a:ln>
        </p:spPr>
        <p:style>
          <a:lnRef idx="0"/>
          <a:fillRef idx="0"/>
          <a:effectRef idx="0"/>
          <a:fontRef idx="minor"/>
        </p:style>
      </p:sp>
      <p:sp>
        <p:nvSpPr>
          <p:cNvPr id="690" name="Line 23"/>
          <p:cNvSpPr/>
          <p:nvPr/>
        </p:nvSpPr>
        <p:spPr>
          <a:xfrm flipV="1">
            <a:off x="1944720" y="4700160"/>
            <a:ext cx="360" cy="339480"/>
          </a:xfrm>
          <a:prstGeom prst="line">
            <a:avLst/>
          </a:prstGeom>
          <a:ln w="25560">
            <a:solidFill>
              <a:schemeClr val="tx1"/>
            </a:solidFill>
            <a:round/>
            <a:tailEnd len="med" type="triangle" w="med"/>
          </a:ln>
        </p:spPr>
        <p:style>
          <a:lnRef idx="0"/>
          <a:fillRef idx="0"/>
          <a:effectRef idx="0"/>
          <a:fontRef idx="minor"/>
        </p:style>
      </p:sp>
      <p:sp>
        <p:nvSpPr>
          <p:cNvPr id="691" name="CustomShape 24"/>
          <p:cNvSpPr/>
          <p:nvPr/>
        </p:nvSpPr>
        <p:spPr>
          <a:xfrm>
            <a:off x="3863520" y="4269960"/>
            <a:ext cx="1188000" cy="429840"/>
          </a:xfrm>
          <a:custGeom>
            <a:avLst/>
            <a:gdLst/>
            <a:ahLst/>
            <a:rect l="l" t="t"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20000"/>
              <a:lumOff val="80000"/>
            </a:schemeClr>
          </a:solidFill>
          <a:ln w="25560">
            <a:solidFill>
              <a:schemeClr val="tx1"/>
            </a:solidFill>
            <a:miter/>
          </a:ln>
        </p:spPr>
        <p:style>
          <a:lnRef idx="0"/>
          <a:fillRef idx="0"/>
          <a:effectRef idx="0"/>
          <a:fontRef idx="minor"/>
        </p:style>
      </p:sp>
      <p:sp>
        <p:nvSpPr>
          <p:cNvPr id="692" name="CustomShape 25"/>
          <p:cNvSpPr/>
          <p:nvPr/>
        </p:nvSpPr>
        <p:spPr>
          <a:xfrm>
            <a:off x="4076280" y="4313160"/>
            <a:ext cx="78444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000000"/>
                </a:solidFill>
                <a:uFill>
                  <a:solidFill>
                    <a:srgbClr val="ffffff"/>
                  </a:solidFill>
                </a:uFill>
                <a:latin typeface="Calibri"/>
              </a:rPr>
              <a:t>Problem</a:t>
            </a:r>
            <a:endParaRPr b="0" lang="de-DE" sz="1800" spc="-1" strike="noStrike">
              <a:solidFill>
                <a:srgbClr val="000000"/>
              </a:solidFill>
              <a:uFill>
                <a:solidFill>
                  <a:srgbClr val="ffffff"/>
                </a:solidFill>
              </a:uFill>
              <a:latin typeface="Arial"/>
            </a:endParaRPr>
          </a:p>
        </p:txBody>
      </p:sp>
      <p:sp>
        <p:nvSpPr>
          <p:cNvPr id="693" name="CustomShape 26"/>
          <p:cNvSpPr/>
          <p:nvPr/>
        </p:nvSpPr>
        <p:spPr>
          <a:xfrm rot="945000">
            <a:off x="4472280" y="4681800"/>
            <a:ext cx="842760" cy="375480"/>
          </a:xfrm>
          <a:prstGeom prst="rect">
            <a:avLst/>
          </a:prstGeom>
          <a:noFill/>
          <a:ln w="25560">
            <a:solidFill>
              <a:schemeClr val="tx1"/>
            </a:solidFill>
            <a:custDash>
              <a:ds d="400000" sp="300000"/>
            </a:custDash>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1" lang="de-DE" sz="1400" spc="-1" strike="noStrike">
                <a:solidFill>
                  <a:srgbClr val="000000"/>
                </a:solidFill>
                <a:uFill>
                  <a:solidFill>
                    <a:srgbClr val="ffffff"/>
                  </a:solidFill>
                </a:uFill>
                <a:latin typeface="Calibri"/>
              </a:rPr>
              <a:t>Known error</a:t>
            </a:r>
            <a:endParaRPr b="0" lang="de-DE" sz="1800" spc="-1" strike="noStrike">
              <a:solidFill>
                <a:srgbClr val="000000"/>
              </a:solidFill>
              <a:uFill>
                <a:solidFill>
                  <a:srgbClr val="ffffff"/>
                </a:solidFill>
              </a:uFill>
              <a:latin typeface="Arial"/>
            </a:endParaRPr>
          </a:p>
        </p:txBody>
      </p:sp>
      <p:sp>
        <p:nvSpPr>
          <p:cNvPr id="694" name="Line 27"/>
          <p:cNvSpPr/>
          <p:nvPr/>
        </p:nvSpPr>
        <p:spPr>
          <a:xfrm>
            <a:off x="2614680" y="4450680"/>
            <a:ext cx="1222200" cy="360"/>
          </a:xfrm>
          <a:prstGeom prst="line">
            <a:avLst/>
          </a:prstGeom>
          <a:ln w="25560">
            <a:solidFill>
              <a:schemeClr val="tx1"/>
            </a:solidFill>
            <a:round/>
            <a:tailEnd len="med" type="triangle" w="med"/>
          </a:ln>
        </p:spPr>
        <p:style>
          <a:lnRef idx="0"/>
          <a:fillRef idx="0"/>
          <a:effectRef idx="0"/>
          <a:fontRef idx="minor"/>
        </p:style>
      </p:sp>
      <p:sp>
        <p:nvSpPr>
          <p:cNvPr id="695" name="CustomShape 28"/>
          <p:cNvSpPr/>
          <p:nvPr/>
        </p:nvSpPr>
        <p:spPr>
          <a:xfrm>
            <a:off x="6851520" y="4269960"/>
            <a:ext cx="1188000" cy="811800"/>
          </a:xfrm>
          <a:custGeom>
            <a:avLst/>
            <a:gdLst/>
            <a:ahLst/>
            <a:rect l="l" t="t"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20000"/>
              <a:lumOff val="80000"/>
            </a:schemeClr>
          </a:solidFill>
          <a:ln w="25560">
            <a:solidFill>
              <a:schemeClr val="tx1"/>
            </a:solidFill>
            <a:miter/>
          </a:ln>
        </p:spPr>
        <p:style>
          <a:lnRef idx="0"/>
          <a:fillRef idx="0"/>
          <a:effectRef idx="0"/>
          <a:fontRef idx="minor"/>
        </p:style>
      </p:sp>
      <p:sp>
        <p:nvSpPr>
          <p:cNvPr id="696" name="CustomShape 29"/>
          <p:cNvSpPr/>
          <p:nvPr/>
        </p:nvSpPr>
        <p:spPr>
          <a:xfrm>
            <a:off x="6966000" y="4335840"/>
            <a:ext cx="984240" cy="54936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000000"/>
                </a:solidFill>
                <a:uFill>
                  <a:solidFill>
                    <a:srgbClr val="ffffff"/>
                  </a:solidFill>
                </a:uFill>
                <a:latin typeface="Calibri"/>
              </a:rPr>
              <a:t>Request</a:t>
            </a:r>
            <a:endParaRPr b="0" lang="de-DE" sz="1800" spc="-1" strike="noStrike">
              <a:solidFill>
                <a:srgbClr val="000000"/>
              </a:solidFill>
              <a:uFill>
                <a:solidFill>
                  <a:srgbClr val="ffffff"/>
                </a:solidFill>
              </a:uFill>
              <a:latin typeface="Arial"/>
            </a:endParaRPr>
          </a:p>
          <a:p>
            <a:pPr algn="ctr">
              <a:lnSpc>
                <a:spcPct val="100000"/>
              </a:lnSpc>
            </a:pPr>
            <a:r>
              <a:rPr b="0" lang="de-DE" sz="1800" spc="-1" strike="noStrike">
                <a:solidFill>
                  <a:srgbClr val="000000"/>
                </a:solidFill>
                <a:uFill>
                  <a:solidFill>
                    <a:srgbClr val="ffffff"/>
                  </a:solidFill>
                </a:uFill>
                <a:latin typeface="Calibri"/>
              </a:rPr>
              <a:t>for change</a:t>
            </a:r>
            <a:endParaRPr b="0" lang="de-DE" sz="1800" spc="-1" strike="noStrike">
              <a:solidFill>
                <a:srgbClr val="000000"/>
              </a:solidFill>
              <a:uFill>
                <a:solidFill>
                  <a:srgbClr val="ffffff"/>
                </a:solidFill>
              </a:uFill>
              <a:latin typeface="Arial"/>
            </a:endParaRPr>
          </a:p>
        </p:txBody>
      </p:sp>
      <p:sp>
        <p:nvSpPr>
          <p:cNvPr id="697" name="Line 30"/>
          <p:cNvSpPr/>
          <p:nvPr/>
        </p:nvSpPr>
        <p:spPr>
          <a:xfrm>
            <a:off x="5051520" y="4439880"/>
            <a:ext cx="1799640" cy="360"/>
          </a:xfrm>
          <a:prstGeom prst="line">
            <a:avLst/>
          </a:prstGeom>
          <a:ln w="25560">
            <a:solidFill>
              <a:schemeClr val="tx1"/>
            </a:solidFill>
            <a:round/>
            <a:tailEnd len="med" type="triangle" w="med"/>
          </a:ln>
        </p:spPr>
        <p:style>
          <a:lnRef idx="0"/>
          <a:fillRef idx="0"/>
          <a:effectRef idx="0"/>
          <a:fontRef idx="minor"/>
        </p:style>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IT service management</a:t>
            </a:r>
            <a:endParaRPr b="0" lang="en-US" sz="1800" spc="-1" strike="noStrike">
              <a:solidFill>
                <a:srgbClr val="000000"/>
              </a:solidFill>
              <a:uFill>
                <a:solidFill>
                  <a:srgbClr val="ffffff"/>
                </a:solidFill>
              </a:uFill>
              <a:latin typeface="Calibri"/>
            </a:endParaRPr>
          </a:p>
        </p:txBody>
      </p:sp>
      <p:sp>
        <p:nvSpPr>
          <p:cNvPr id="188"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189" name="TextShape 3"/>
          <p:cNvSpPr txBox="1"/>
          <p:nvPr/>
        </p:nvSpPr>
        <p:spPr>
          <a:xfrm>
            <a:off x="6553080" y="6430680"/>
            <a:ext cx="2133360" cy="364680"/>
          </a:xfrm>
          <a:prstGeom prst="rect">
            <a:avLst/>
          </a:prstGeom>
          <a:noFill/>
          <a:ln>
            <a:noFill/>
          </a:ln>
        </p:spPr>
        <p:txBody>
          <a:bodyPr anchor="ctr"/>
          <a:p>
            <a:pPr algn="r">
              <a:lnSpc>
                <a:spcPct val="100000"/>
              </a:lnSpc>
            </a:pPr>
            <a:fld id="{EE1EE0BF-F9C5-4375-A494-31D45134963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190" name="Table 4"/>
          <p:cNvGraphicFramePr/>
          <p:nvPr/>
        </p:nvGraphicFramePr>
        <p:xfrm>
          <a:off x="457200" y="169668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389240">
                <a:tc>
                  <a:txBody>
                    <a:bodyPr lIns="68400" rIns="68400" tIns="0" bIns="0"/>
                    <a:p>
                      <a:pPr>
                        <a:lnSpc>
                          <a:spcPct val="100000"/>
                        </a:lnSpc>
                      </a:pPr>
                      <a:r>
                        <a:rPr b="0" lang="de-DE" sz="2000" spc="-1" strike="noStrike">
                          <a:solidFill>
                            <a:srgbClr val="000000"/>
                          </a:solidFill>
                          <a:uFill>
                            <a:solidFill>
                              <a:srgbClr val="ffffff"/>
                            </a:solidFill>
                          </a:uFill>
                          <a:latin typeface="Calibri"/>
                        </a:rPr>
                        <a:t>IT service management (ITSM):</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The entirety of </a:t>
                      </a:r>
                      <a:r>
                        <a:rPr b="0" i="1" lang="de-DE" sz="1800" spc="-1" strike="noStrike">
                          <a:solidFill>
                            <a:srgbClr val="000000"/>
                          </a:solidFill>
                          <a:uFill>
                            <a:solidFill>
                              <a:srgbClr val="ffffff"/>
                            </a:solidFill>
                          </a:uFill>
                          <a:latin typeface="Calibri"/>
                        </a:rPr>
                        <a:t>activities</a:t>
                      </a:r>
                      <a:r>
                        <a:rPr b="0" lang="de-DE" sz="1800" spc="-1" strike="noStrike">
                          <a:solidFill>
                            <a:srgbClr val="000000"/>
                          </a:solidFill>
                          <a:uFill>
                            <a:solidFill>
                              <a:srgbClr val="ffffff"/>
                            </a:solidFill>
                          </a:uFill>
                          <a:latin typeface="Calibri"/>
                        </a:rPr>
                        <a:t> performed by an IT </a:t>
                      </a:r>
                      <a:r>
                        <a:rPr b="0" i="1" lang="de-DE" sz="1800" spc="-1" strike="noStrike">
                          <a:solidFill>
                            <a:srgbClr val="000000"/>
                          </a:solidFill>
                          <a:uFill>
                            <a:solidFill>
                              <a:srgbClr val="ffffff"/>
                            </a:solidFill>
                          </a:uFill>
                          <a:latin typeface="Calibri"/>
                        </a:rPr>
                        <a:t>service provider </a:t>
                      </a:r>
                      <a:r>
                        <a:rPr b="0" lang="de-DE" sz="1800" spc="-1" strike="noStrike">
                          <a:solidFill>
                            <a:srgbClr val="000000"/>
                          </a:solidFill>
                          <a:uFill>
                            <a:solidFill>
                              <a:srgbClr val="ffffff"/>
                            </a:solidFill>
                          </a:uFill>
                          <a:latin typeface="Calibri"/>
                        </a:rPr>
                        <a:t>to plan, deliver, operate and control </a:t>
                      </a:r>
                      <a:r>
                        <a:rPr b="0" i="1" lang="de-DE" sz="1800" spc="-1" strike="noStrike">
                          <a:solidFill>
                            <a:srgbClr val="000000"/>
                          </a:solidFill>
                          <a:uFill>
                            <a:solidFill>
                              <a:srgbClr val="ffffff"/>
                            </a:solidFill>
                          </a:uFill>
                          <a:latin typeface="Calibri"/>
                        </a:rPr>
                        <a:t>IT services </a:t>
                      </a:r>
                      <a:r>
                        <a:rPr b="0" lang="de-DE" sz="1800" spc="-1" strike="noStrike">
                          <a:solidFill>
                            <a:srgbClr val="000000"/>
                          </a:solidFill>
                          <a:uFill>
                            <a:solidFill>
                              <a:srgbClr val="ffffff"/>
                            </a:solidFill>
                          </a:uFill>
                          <a:latin typeface="Calibri"/>
                        </a:rPr>
                        <a:t>offered to </a:t>
                      </a:r>
                      <a:r>
                        <a:rPr b="0" i="1" lang="de-DE" sz="1800" spc="-1" strike="noStrike">
                          <a:solidFill>
                            <a:srgbClr val="000000"/>
                          </a:solidFill>
                          <a:uFill>
                            <a:solidFill>
                              <a:srgbClr val="ffffff"/>
                            </a:solidFill>
                          </a:uFill>
                          <a:latin typeface="Calibri"/>
                        </a:rPr>
                        <a:t>customers</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Note: The activities carried out in the ITSM context should be directed by policies and structured and organised by processes and supporting procedures.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191" name="Table 5"/>
          <p:cNvGraphicFramePr/>
          <p:nvPr/>
        </p:nvGraphicFramePr>
        <p:xfrm>
          <a:off x="457200" y="383976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616400">
                <a:tc>
                  <a:txBody>
                    <a:bodyPr lIns="68400" rIns="68400" tIns="0" bIns="0"/>
                    <a:p>
                      <a:pPr>
                        <a:lnSpc>
                          <a:spcPct val="100000"/>
                        </a:lnSpc>
                      </a:pPr>
                      <a:r>
                        <a:rPr b="0" lang="de-DE" sz="2000" spc="-1" strike="noStrike">
                          <a:solidFill>
                            <a:srgbClr val="000000"/>
                          </a:solidFill>
                          <a:uFill>
                            <a:solidFill>
                              <a:srgbClr val="ffffff"/>
                            </a:solidFill>
                          </a:uFill>
                          <a:latin typeface="Calibri"/>
                        </a:rPr>
                        <a:t>Management system:</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Entirety of </a:t>
                      </a:r>
                      <a:r>
                        <a:rPr b="0" i="1" lang="de-DE" sz="1800" spc="-1" strike="noStrike">
                          <a:solidFill>
                            <a:srgbClr val="000000"/>
                          </a:solidFill>
                          <a:uFill>
                            <a:solidFill>
                              <a:srgbClr val="ffffff"/>
                            </a:solidFill>
                          </a:uFill>
                          <a:latin typeface="Calibri"/>
                        </a:rPr>
                        <a:t>policies</a:t>
                      </a:r>
                      <a:r>
                        <a:rPr b="0" lang="de-DE" sz="1800" spc="-1" strike="noStrike">
                          <a:solidFill>
                            <a:srgbClr val="000000"/>
                          </a:solidFill>
                          <a:uFill>
                            <a:solidFill>
                              <a:srgbClr val="ffffff"/>
                            </a:solidFill>
                          </a:uFill>
                          <a:latin typeface="Calibri"/>
                        </a:rPr>
                        <a:t>, </a:t>
                      </a:r>
                      <a:r>
                        <a:rPr b="0" i="1" lang="de-DE" sz="1800" spc="-1" strike="noStrike">
                          <a:solidFill>
                            <a:srgbClr val="000000"/>
                          </a:solidFill>
                          <a:uFill>
                            <a:solidFill>
                              <a:srgbClr val="ffffff"/>
                            </a:solidFill>
                          </a:uFill>
                          <a:latin typeface="Calibri"/>
                        </a:rPr>
                        <a:t>processes</a:t>
                      </a:r>
                      <a:r>
                        <a:rPr b="0" lang="de-DE" sz="1800" spc="-1" strike="noStrike">
                          <a:solidFill>
                            <a:srgbClr val="000000"/>
                          </a:solidFill>
                          <a:uFill>
                            <a:solidFill>
                              <a:srgbClr val="ffffff"/>
                            </a:solidFill>
                          </a:uFill>
                          <a:latin typeface="Calibri"/>
                        </a:rPr>
                        <a:t>, </a:t>
                      </a:r>
                      <a:r>
                        <a:rPr b="0" i="1" lang="de-DE" sz="1800" spc="-1" strike="noStrike">
                          <a:solidFill>
                            <a:srgbClr val="000000"/>
                          </a:solidFill>
                          <a:uFill>
                            <a:solidFill>
                              <a:srgbClr val="ffffff"/>
                            </a:solidFill>
                          </a:uFill>
                          <a:latin typeface="Calibri"/>
                        </a:rPr>
                        <a:t>procedures</a:t>
                      </a:r>
                      <a:r>
                        <a:rPr b="0" lang="de-DE" sz="1800" spc="-1" strike="noStrike">
                          <a:solidFill>
                            <a:srgbClr val="000000"/>
                          </a:solidFill>
                          <a:uFill>
                            <a:solidFill>
                              <a:srgbClr val="ffffff"/>
                            </a:solidFill>
                          </a:uFill>
                          <a:latin typeface="Calibri"/>
                        </a:rPr>
                        <a:t> and related resources and capabilities aiming at effectively performing management tasks in a given context and for a given subject</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Note: A management system is generally intangible. It is based on the idea of a systematic, structured and process-oriented way of managing.</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PM: Requirements according to FitSM-1</a:t>
            </a:r>
            <a:endParaRPr b="0" lang="en-US" sz="1800" spc="-1" strike="noStrike">
              <a:solidFill>
                <a:srgbClr val="000000"/>
              </a:solidFill>
              <a:uFill>
                <a:solidFill>
                  <a:srgbClr val="ffffff"/>
                </a:solidFill>
              </a:uFill>
              <a:latin typeface="Calibri"/>
            </a:endParaRPr>
          </a:p>
        </p:txBody>
      </p:sp>
      <p:sp>
        <p:nvSpPr>
          <p:cNvPr id="699" name="TextShape 2"/>
          <p:cNvSpPr txBox="1"/>
          <p:nvPr/>
        </p:nvSpPr>
        <p:spPr>
          <a:xfrm>
            <a:off x="6553080" y="6430680"/>
            <a:ext cx="2133360" cy="364680"/>
          </a:xfrm>
          <a:prstGeom prst="rect">
            <a:avLst/>
          </a:prstGeom>
          <a:noFill/>
          <a:ln>
            <a:noFill/>
          </a:ln>
        </p:spPr>
        <p:txBody>
          <a:bodyPr anchor="ctr"/>
          <a:p>
            <a:pPr algn="r">
              <a:lnSpc>
                <a:spcPct val="100000"/>
              </a:lnSpc>
            </a:pPr>
            <a:fld id="{3A2ACBA7-601D-4283-A9DC-5C98D4DF9C4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700" name="TextShape 3"/>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graphicFrame>
        <p:nvGraphicFramePr>
          <p:cNvPr id="701" name="Table 4"/>
          <p:cNvGraphicFramePr/>
          <p:nvPr/>
        </p:nvGraphicFramePr>
        <p:xfrm>
          <a:off x="457200" y="1697040"/>
          <a:ext cx="8229240" cy="360000"/>
        </p:xfrm>
        <a:graphic>
          <a:graphicData uri="http://schemas.openxmlformats.org/drawingml/2006/table">
            <a:tbl>
              <a:tblPr/>
              <a:tblGrid>
                <a:gridCol w="8229600"/>
              </a:tblGrid>
              <a:tr h="0">
                <a:tc>
                  <a:txBody>
                    <a:bodyPr lIns="96480" rIns="96480" tIns="0" bIns="0"/>
                    <a:p>
                      <a:pPr>
                        <a:lnSpc>
                          <a:spcPct val="100000"/>
                        </a:lnSpc>
                      </a:pPr>
                      <a:r>
                        <a:rPr b="0" lang="de-DE" sz="1600" spc="-1" strike="noStrike">
                          <a:solidFill>
                            <a:srgbClr val="ffffff"/>
                          </a:solidFill>
                          <a:uFill>
                            <a:solidFill>
                              <a:srgbClr val="ffffff"/>
                            </a:solidFill>
                          </a:uFill>
                          <a:latin typeface="Calibri"/>
                          <a:ea typeface="MS Gothic"/>
                        </a:rPr>
                        <a:t>PR10 Problem Management</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0">
                <a:tc>
                  <a:txBody>
                    <a:bodyPr lIns="96480" rIns="9648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0">
                <a:tc>
                  <a:txBody>
                    <a:bodyPr lIns="96480" rIns="9648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PR10.1 Problems shall be identified and registered based on analysing trends on incidents.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PR10.2 Problems shall be investigated to identify actions to resolve them or reduce their impact on the services.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PR10.3 If a problem is not permanently resolved, a known error shall be registered together with actions such as effective workarounds and temporary fixes.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PR10.4 Up-to-date information on known errors and effective workarounds shall be maintained.</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PM: Initial process setup</a:t>
            </a:r>
            <a:endParaRPr b="0" lang="en-US" sz="1800" spc="-1" strike="noStrike">
              <a:solidFill>
                <a:srgbClr val="000000"/>
              </a:solidFill>
              <a:uFill>
                <a:solidFill>
                  <a:srgbClr val="ffffff"/>
                </a:solidFill>
              </a:uFill>
              <a:latin typeface="Calibri"/>
            </a:endParaRPr>
          </a:p>
        </p:txBody>
      </p:sp>
      <p:graphicFrame>
        <p:nvGraphicFramePr>
          <p:cNvPr id="703" name="Table 2"/>
          <p:cNvGraphicFramePr/>
          <p:nvPr/>
        </p:nvGraphicFramePr>
        <p:xfrm>
          <a:off x="457200" y="1697040"/>
          <a:ext cx="8229240" cy="11120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Initial activities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Typical results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896760">
                <a:tc>
                  <a:txBody>
                    <a:bodyPr/>
                    <a:p>
                      <a:pPr>
                        <a:lnSpc>
                          <a:spcPct val="100000"/>
                        </a:lnSpc>
                      </a:pPr>
                      <a:r>
                        <a:rPr b="0" lang="de-DE" sz="1600" spc="-1" strike="noStrike">
                          <a:solidFill>
                            <a:srgbClr val="000000"/>
                          </a:solidFill>
                          <a:uFill>
                            <a:solidFill>
                              <a:srgbClr val="ffffff"/>
                            </a:solidFill>
                          </a:uFill>
                          <a:latin typeface="Calibri"/>
                        </a:rPr>
                        <a:t>Define a standardized and repeatable way to record problems, known errors and related workarounds, and set up an initial known error database (KEDB).</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Generic template for a problem record; procedure for recording problems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96760">
                <a:tc>
                  <a:txBody>
                    <a:bodyPr/>
                    <a:p>
                      <a:pPr>
                        <a:lnSpc>
                          <a:spcPct val="100000"/>
                        </a:lnSpc>
                      </a:pPr>
                      <a:r>
                        <a:rPr b="0" lang="de-DE" sz="1600" spc="-1" strike="noStrike">
                          <a:solidFill>
                            <a:srgbClr val="000000"/>
                          </a:solidFill>
                          <a:uFill>
                            <a:solidFill>
                              <a:srgbClr val="ffffff"/>
                            </a:solidFill>
                          </a:uFill>
                          <a:latin typeface="Calibri"/>
                        </a:rPr>
                        <a:t>Set up a tool (e.g. ticket / workflow tool) supporting the recording and handling (including classification, prioritization, escalation, closure) of identified problems.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Initial (empty) problem recording system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704" name="TextShape 3"/>
          <p:cNvSpPr txBox="1"/>
          <p:nvPr/>
        </p:nvSpPr>
        <p:spPr>
          <a:xfrm>
            <a:off x="6553080" y="6430680"/>
            <a:ext cx="2133360" cy="364680"/>
          </a:xfrm>
          <a:prstGeom prst="rect">
            <a:avLst/>
          </a:prstGeom>
          <a:noFill/>
          <a:ln>
            <a:noFill/>
          </a:ln>
        </p:spPr>
        <p:txBody>
          <a:bodyPr anchor="ctr"/>
          <a:p>
            <a:pPr algn="r">
              <a:lnSpc>
                <a:spcPct val="100000"/>
              </a:lnSpc>
            </a:pPr>
            <a:fld id="{E60224E4-D380-4CD7-B5B0-DD4B7450F9F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PM: Inputs &amp; outputs</a:t>
            </a:r>
            <a:endParaRPr b="0" lang="en-US" sz="1800" spc="-1" strike="noStrike">
              <a:solidFill>
                <a:srgbClr val="000000"/>
              </a:solidFill>
              <a:uFill>
                <a:solidFill>
                  <a:srgbClr val="ffffff"/>
                </a:solidFill>
              </a:uFill>
              <a:latin typeface="Calibri"/>
            </a:endParaRPr>
          </a:p>
        </p:txBody>
      </p:sp>
      <p:sp>
        <p:nvSpPr>
          <p:cNvPr id="706"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707"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72360" rIns="72360" tIns="72360" bIns="72360"/>
          <a:p>
            <a:pPr>
              <a:lnSpc>
                <a:spcPct val="90000"/>
              </a:lnSpc>
            </a:pPr>
            <a:r>
              <a:rPr b="0" lang="de-DE" sz="1900" spc="-1" strike="noStrike">
                <a:solidFill>
                  <a:srgbClr val="000000"/>
                </a:solidFill>
                <a:uFill>
                  <a:solidFill>
                    <a:srgbClr val="ffffff"/>
                  </a:solidFill>
                </a:uFill>
                <a:latin typeface="Calibri"/>
              </a:rPr>
              <a:t>Statistics on incidents and service requests (for trend analysis)</a:t>
            </a:r>
            <a:endParaRPr b="0" lang="de-DE" sz="1800" spc="-1" strike="noStrike">
              <a:solidFill>
                <a:srgbClr val="000000"/>
              </a:solidFill>
              <a:uFill>
                <a:solidFill>
                  <a:srgbClr val="ffffff"/>
                </a:solidFill>
              </a:uFill>
              <a:latin typeface="Arial"/>
            </a:endParaRPr>
          </a:p>
          <a:p>
            <a:pPr>
              <a:lnSpc>
                <a:spcPct val="90000"/>
              </a:lnSpc>
            </a:pPr>
            <a:r>
              <a:rPr b="0" lang="de-DE" sz="1900" spc="-1" strike="noStrike">
                <a:solidFill>
                  <a:srgbClr val="000000"/>
                </a:solidFill>
                <a:uFill>
                  <a:solidFill>
                    <a:srgbClr val="ffffff"/>
                  </a:solidFill>
                </a:uFill>
                <a:latin typeface="Calibri"/>
              </a:rPr>
              <a:t>Incident and service request records</a:t>
            </a:r>
            <a:endParaRPr b="0" lang="de-DE" sz="1800" spc="-1" strike="noStrike">
              <a:solidFill>
                <a:srgbClr val="000000"/>
              </a:solidFill>
              <a:uFill>
                <a:solidFill>
                  <a:srgbClr val="ffffff"/>
                </a:solidFill>
              </a:uFill>
              <a:latin typeface="Arial"/>
            </a:endParaRPr>
          </a:p>
          <a:p>
            <a:pPr>
              <a:lnSpc>
                <a:spcPct val="90000"/>
              </a:lnSpc>
            </a:pPr>
            <a:r>
              <a:rPr b="0" lang="de-DE" sz="1900" spc="-1" strike="noStrike">
                <a:solidFill>
                  <a:srgbClr val="000000"/>
                </a:solidFill>
                <a:uFill>
                  <a:solidFill>
                    <a:srgbClr val="ffffff"/>
                  </a:solidFill>
                </a:uFill>
                <a:latin typeface="Calibri"/>
              </a:rPr>
              <a:t>Other relevant sources of information to identify (new) problems, including change and release records</a:t>
            </a:r>
            <a:endParaRPr b="0" lang="de-DE" sz="1800" spc="-1" strike="noStrike">
              <a:solidFill>
                <a:srgbClr val="000000"/>
              </a:solidFill>
              <a:uFill>
                <a:solidFill>
                  <a:srgbClr val="ffffff"/>
                </a:solidFill>
              </a:uFill>
              <a:latin typeface="Arial"/>
            </a:endParaRPr>
          </a:p>
          <a:p>
            <a:pPr>
              <a:lnSpc>
                <a:spcPct val="90000"/>
              </a:lnSpc>
            </a:pPr>
            <a:r>
              <a:rPr b="0" lang="de-DE" sz="1900" spc="-1" strike="noStrike">
                <a:solidFill>
                  <a:srgbClr val="000000"/>
                </a:solidFill>
                <a:uFill>
                  <a:solidFill>
                    <a:srgbClr val="ffffff"/>
                  </a:solidFill>
                </a:uFill>
                <a:latin typeface="Calibri"/>
              </a:rPr>
              <a:t>Configuration information (CMDB)</a:t>
            </a:r>
            <a:endParaRPr b="0" lang="de-DE" sz="1800" spc="-1" strike="noStrike">
              <a:solidFill>
                <a:srgbClr val="000000"/>
              </a:solidFill>
              <a:uFill>
                <a:solidFill>
                  <a:srgbClr val="ffffff"/>
                </a:solidFill>
              </a:uFill>
              <a:latin typeface="Arial"/>
            </a:endParaRPr>
          </a:p>
        </p:txBody>
      </p:sp>
      <p:sp>
        <p:nvSpPr>
          <p:cNvPr id="708"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709"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72360" rIns="72360" tIns="72360" bIns="72360"/>
          <a:p>
            <a:pPr>
              <a:lnSpc>
                <a:spcPct val="90000"/>
              </a:lnSpc>
            </a:pPr>
            <a:r>
              <a:rPr b="0" lang="de-DE" sz="1900" spc="-1" strike="noStrike">
                <a:solidFill>
                  <a:srgbClr val="000000"/>
                </a:solidFill>
                <a:uFill>
                  <a:solidFill>
                    <a:srgbClr val="ffffff"/>
                  </a:solidFill>
                </a:uFill>
                <a:latin typeface="Calibri"/>
              </a:rPr>
              <a:t>Up-to-date KEDB with information (records) on problems, known errors and related workarounds</a:t>
            </a:r>
            <a:endParaRPr b="0" lang="de-DE" sz="1800" spc="-1" strike="noStrike">
              <a:solidFill>
                <a:srgbClr val="000000"/>
              </a:solidFill>
              <a:uFill>
                <a:solidFill>
                  <a:srgbClr val="ffffff"/>
                </a:solidFill>
              </a:uFill>
              <a:latin typeface="Arial"/>
            </a:endParaRPr>
          </a:p>
          <a:p>
            <a:pPr>
              <a:lnSpc>
                <a:spcPct val="90000"/>
              </a:lnSpc>
            </a:pPr>
            <a:r>
              <a:rPr b="0" lang="de-DE" sz="1900" spc="-1" strike="noStrike">
                <a:solidFill>
                  <a:srgbClr val="000000"/>
                </a:solidFill>
                <a:uFill>
                  <a:solidFill>
                    <a:srgbClr val="ffffff"/>
                  </a:solidFill>
                </a:uFill>
                <a:latin typeface="Calibri"/>
              </a:rPr>
              <a:t>Requests for changes raised to trigger the change management process, in order to resolve the underlying root cause(s) of identified problems / known errors</a:t>
            </a:r>
            <a:endParaRPr b="0" lang="de-DE" sz="1800" spc="-1" strike="noStrike">
              <a:solidFill>
                <a:srgbClr val="000000"/>
              </a:solidFill>
              <a:uFill>
                <a:solidFill>
                  <a:srgbClr val="ffffff"/>
                </a:solidFill>
              </a:uFill>
              <a:latin typeface="Arial"/>
            </a:endParaRPr>
          </a:p>
        </p:txBody>
      </p:sp>
      <p:sp>
        <p:nvSpPr>
          <p:cNvPr id="710" name="TextShape 6"/>
          <p:cNvSpPr txBox="1"/>
          <p:nvPr/>
        </p:nvSpPr>
        <p:spPr>
          <a:xfrm>
            <a:off x="6553080" y="6430680"/>
            <a:ext cx="2133360" cy="364680"/>
          </a:xfrm>
          <a:prstGeom prst="rect">
            <a:avLst/>
          </a:prstGeom>
          <a:noFill/>
          <a:ln>
            <a:noFill/>
          </a:ln>
        </p:spPr>
        <p:txBody>
          <a:bodyPr anchor="ctr"/>
          <a:p>
            <a:pPr algn="r">
              <a:lnSpc>
                <a:spcPct val="100000"/>
              </a:lnSpc>
            </a:pPr>
            <a:fld id="{80CC00EB-9CF1-4F98-8173-5A6E0C74135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PM: Ongoing process activities</a:t>
            </a:r>
            <a:endParaRPr b="0" lang="en-US" sz="1800" spc="-1" strike="noStrike">
              <a:solidFill>
                <a:srgbClr val="000000"/>
              </a:solidFill>
              <a:uFill>
                <a:solidFill>
                  <a:srgbClr val="ffffff"/>
                </a:solidFill>
              </a:uFill>
              <a:latin typeface="Calibri"/>
            </a:endParaRPr>
          </a:p>
        </p:txBody>
      </p:sp>
      <p:sp>
        <p:nvSpPr>
          <p:cNvPr id="712"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Perform regular incident trend analysis to identify (new) problems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Manage problems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Identify and record a problem</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Classify a problem</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Prioritize a problem</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Escalate a problem</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Resolve a problem</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Close a problem</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Maintain the KEDB</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Add a known error (and workaround) to the KEDB</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Update a known error (and workaround) in the KEDB</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Remove a known error (and workaround) from the KEDB </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Perform a KEDB review</a:t>
            </a:r>
            <a:endParaRPr b="0" lang="en-US" sz="2000" spc="-1" strike="noStrike">
              <a:solidFill>
                <a:srgbClr val="000000"/>
              </a:solidFill>
              <a:uFill>
                <a:solidFill>
                  <a:srgbClr val="ffffff"/>
                </a:solidFill>
              </a:uFill>
              <a:latin typeface="Calibri"/>
            </a:endParaRPr>
          </a:p>
        </p:txBody>
      </p:sp>
      <p:sp>
        <p:nvSpPr>
          <p:cNvPr id="713" name="TextShape 3"/>
          <p:cNvSpPr txBox="1"/>
          <p:nvPr/>
        </p:nvSpPr>
        <p:spPr>
          <a:xfrm>
            <a:off x="6553080" y="6430680"/>
            <a:ext cx="2133360" cy="364680"/>
          </a:xfrm>
          <a:prstGeom prst="rect">
            <a:avLst/>
          </a:prstGeom>
          <a:noFill/>
          <a:ln>
            <a:noFill/>
          </a:ln>
        </p:spPr>
        <p:txBody>
          <a:bodyPr anchor="ctr"/>
          <a:p>
            <a:pPr algn="r">
              <a:lnSpc>
                <a:spcPct val="100000"/>
              </a:lnSpc>
            </a:pPr>
            <a:fld id="{AB8E4E49-494B-4518-9C2D-E94ED249743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PM: Roles</a:t>
            </a:r>
            <a:endParaRPr b="0" lang="en-US" sz="1800" spc="-1" strike="noStrike">
              <a:solidFill>
                <a:srgbClr val="000000"/>
              </a:solidFill>
              <a:uFill>
                <a:solidFill>
                  <a:srgbClr val="ffffff"/>
                </a:solidFill>
              </a:uFill>
              <a:latin typeface="Calibri"/>
            </a:endParaRPr>
          </a:p>
        </p:txBody>
      </p:sp>
      <p:graphicFrame>
        <p:nvGraphicFramePr>
          <p:cNvPr id="715" name="Table 2"/>
          <p:cNvGraphicFramePr/>
          <p:nvPr/>
        </p:nvGraphicFramePr>
        <p:xfrm>
          <a:off x="457200" y="1697040"/>
          <a:ext cx="8229240" cy="1112040"/>
        </p:xfrm>
        <a:graphic>
          <a:graphicData uri="http://schemas.openxmlformats.org/drawingml/2006/table">
            <a:tbl>
              <a:tblPr/>
              <a:tblGrid>
                <a:gridCol w="1657080"/>
                <a:gridCol w="4686120"/>
                <a:gridCol w="188604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Process owner PM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owner applied in the context of PM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701720">
                <a:tc>
                  <a:txBody>
                    <a:bodyPr/>
                    <a:p>
                      <a:pPr>
                        <a:lnSpc>
                          <a:spcPct val="100000"/>
                        </a:lnSpc>
                      </a:pPr>
                      <a:r>
                        <a:rPr b="0" lang="de-DE" sz="1600" spc="-1" strike="noStrike">
                          <a:solidFill>
                            <a:srgbClr val="000000"/>
                          </a:solidFill>
                          <a:uFill>
                            <a:solidFill>
                              <a:srgbClr val="ffffff"/>
                            </a:solidFill>
                          </a:uFill>
                          <a:latin typeface="Calibri"/>
                        </a:rPr>
                        <a:t>Process manager PM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manager, plus: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that incident trends are regularly analysed to identify problems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that identified problems are recorded, and that records are of sufficient quality</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that problems are analysed, information on known errors recorded, and problems brought to closure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716" name="TextShape 3"/>
          <p:cNvSpPr txBox="1"/>
          <p:nvPr/>
        </p:nvSpPr>
        <p:spPr>
          <a:xfrm>
            <a:off x="6553080" y="6430680"/>
            <a:ext cx="2133360" cy="364680"/>
          </a:xfrm>
          <a:prstGeom prst="rect">
            <a:avLst/>
          </a:prstGeom>
          <a:noFill/>
          <a:ln>
            <a:noFill/>
          </a:ln>
        </p:spPr>
        <p:txBody>
          <a:bodyPr anchor="ctr"/>
          <a:p>
            <a:pPr algn="r">
              <a:lnSpc>
                <a:spcPct val="100000"/>
              </a:lnSpc>
            </a:pPr>
            <a:fld id="{B6D6BC8D-21E4-4145-AD6B-71AB81E2949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PM: Roles</a:t>
            </a:r>
            <a:endParaRPr b="0" lang="en-US" sz="1800" spc="-1" strike="noStrike">
              <a:solidFill>
                <a:srgbClr val="000000"/>
              </a:solidFill>
              <a:uFill>
                <a:solidFill>
                  <a:srgbClr val="ffffff"/>
                </a:solidFill>
              </a:uFill>
              <a:latin typeface="Calibri"/>
            </a:endParaRPr>
          </a:p>
        </p:txBody>
      </p:sp>
      <p:graphicFrame>
        <p:nvGraphicFramePr>
          <p:cNvPr id="718" name="Table 2"/>
          <p:cNvGraphicFramePr/>
          <p:nvPr/>
        </p:nvGraphicFramePr>
        <p:xfrm>
          <a:off x="457200" y="1697040"/>
          <a:ext cx="8229240" cy="741240"/>
        </p:xfrm>
        <a:graphic>
          <a:graphicData uri="http://schemas.openxmlformats.org/drawingml/2006/table">
            <a:tbl>
              <a:tblPr/>
              <a:tblGrid>
                <a:gridCol w="1257120"/>
                <a:gridCol w="5086080"/>
                <a:gridCol w="188604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311640">
                <a:tc>
                  <a:txBody>
                    <a:bodyPr/>
                    <a:p>
                      <a:pPr>
                        <a:lnSpc>
                          <a:spcPct val="100000"/>
                        </a:lnSpc>
                      </a:pPr>
                      <a:r>
                        <a:rPr b="0" lang="de-DE" sz="1600" spc="-1" strike="noStrike">
                          <a:solidFill>
                            <a:srgbClr val="000000"/>
                          </a:solidFill>
                          <a:uFill>
                            <a:solidFill>
                              <a:srgbClr val="ffffff"/>
                            </a:solidFill>
                          </a:uFill>
                          <a:latin typeface="Calibri"/>
                        </a:rPr>
                        <a:t>Problem 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Coordinate and take over overall responsibility for all activities in the lifecycle of a specific problem, including problem analysis and identification of options to handle the problem</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Monitor the progress of problem resolution and ensure that the problem is escalated effectively, if required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the information in the KEDB on this problem / known error are up-to-date, including appropriate descriptions of potential workarounds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Communicate the problem / known error and potential workarounds to relevant stakeholders (e.g. ISRM staff and service users)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Depending on the selected option for dealing with the problem / known error, raise requests for changes or trigger the continual service improvement process as required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per problem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719" name="TextShape 3"/>
          <p:cNvSpPr txBox="1"/>
          <p:nvPr/>
        </p:nvSpPr>
        <p:spPr>
          <a:xfrm>
            <a:off x="6553080" y="6430680"/>
            <a:ext cx="2133360" cy="364680"/>
          </a:xfrm>
          <a:prstGeom prst="rect">
            <a:avLst/>
          </a:prstGeom>
          <a:noFill/>
          <a:ln>
            <a:noFill/>
          </a:ln>
        </p:spPr>
        <p:txBody>
          <a:bodyPr anchor="ctr"/>
          <a:p>
            <a:pPr algn="r">
              <a:lnSpc>
                <a:spcPct val="100000"/>
              </a:lnSpc>
            </a:pPr>
            <a:fld id="{DF3459BC-40D1-4E12-81F0-48DC0B50596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PM: Critical success factors &amp; KPIs</a:t>
            </a:r>
            <a:endParaRPr b="0" lang="en-US" sz="1800" spc="-1" strike="noStrike">
              <a:solidFill>
                <a:srgbClr val="000000"/>
              </a:solidFill>
              <a:uFill>
                <a:solidFill>
                  <a:srgbClr val="ffffff"/>
                </a:solidFill>
              </a:uFill>
              <a:latin typeface="Calibri"/>
            </a:endParaRPr>
          </a:p>
        </p:txBody>
      </p:sp>
      <p:graphicFrame>
        <p:nvGraphicFramePr>
          <p:cNvPr id="721" name="Table 2"/>
          <p:cNvGraphicFramePr/>
          <p:nvPr/>
        </p:nvGraphicFramePr>
        <p:xfrm>
          <a:off x="457200" y="1697040"/>
          <a:ext cx="8229240" cy="222480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Critical success factors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Key performance indicators (KPIs)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896760">
                <a:tc>
                  <a:txBody>
                    <a:bodyPr/>
                    <a:p>
                      <a:pPr>
                        <a:lnSpc>
                          <a:spcPct val="100000"/>
                        </a:lnSpc>
                      </a:pPr>
                      <a:r>
                        <a:rPr b="0" lang="de-DE" sz="1600" spc="-1" strike="noStrike">
                          <a:solidFill>
                            <a:srgbClr val="000000"/>
                          </a:solidFill>
                          <a:uFill>
                            <a:solidFill>
                              <a:srgbClr val="ffffff"/>
                            </a:solidFill>
                          </a:uFill>
                          <a:latin typeface="Calibri"/>
                        </a:rPr>
                        <a:t>Problems are recorded.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Number of newly created problem records per month</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Percentage of incidents linked to problem records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695520">
                <a:tc>
                  <a:txBody>
                    <a:bodyPr/>
                    <a:p>
                      <a:pPr>
                        <a:lnSpc>
                          <a:spcPct val="100000"/>
                        </a:lnSpc>
                      </a:pPr>
                      <a:r>
                        <a:rPr b="0" lang="de-DE" sz="1600" spc="-1" strike="noStrike">
                          <a:solidFill>
                            <a:srgbClr val="000000"/>
                          </a:solidFill>
                          <a:uFill>
                            <a:solidFill>
                              <a:srgbClr val="ffffff"/>
                            </a:solidFill>
                          </a:uFill>
                          <a:latin typeface="Calibri"/>
                        </a:rPr>
                        <a:t>A known error database (KEDB) is set up and kept up-to-date.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Number of known error records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Percentage of known error records updated in the last three months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95520">
                <a:tc>
                  <a:txBody>
                    <a:bodyPr/>
                    <a:p>
                      <a:pPr>
                        <a:lnSpc>
                          <a:spcPct val="100000"/>
                        </a:lnSpc>
                      </a:pPr>
                      <a:r>
                        <a:rPr b="0" lang="de-DE" sz="1600" spc="-1" strike="noStrike">
                          <a:solidFill>
                            <a:srgbClr val="000000"/>
                          </a:solidFill>
                          <a:uFill>
                            <a:solidFill>
                              <a:srgbClr val="ffffff"/>
                            </a:solidFill>
                          </a:uFill>
                          <a:latin typeface="Calibri"/>
                        </a:rPr>
                        <a:t>Effective workarounds are described in the KEDB and made available to staff involved in the incident management process.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Percentage of incidents linked to known error records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293040">
                <a:tc>
                  <a:txBody>
                    <a:bodyPr/>
                    <a:p>
                      <a:pPr>
                        <a:lnSpc>
                          <a:spcPct val="100000"/>
                        </a:lnSpc>
                      </a:pPr>
                      <a:r>
                        <a:rPr b="0" lang="de-DE" sz="1600" spc="-1" strike="noStrike">
                          <a:solidFill>
                            <a:srgbClr val="000000"/>
                          </a:solidFill>
                          <a:uFill>
                            <a:solidFill>
                              <a:srgbClr val="ffffff"/>
                            </a:solidFill>
                          </a:uFill>
                          <a:latin typeface="Calibri"/>
                        </a:rPr>
                        <a:t>If possible, problems are resolved.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Percentage of resolved problems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896760">
                <a:tc>
                  <a:txBody>
                    <a:bodyPr/>
                    <a:p>
                      <a:pPr>
                        <a:lnSpc>
                          <a:spcPct val="100000"/>
                        </a:lnSpc>
                      </a:pPr>
                      <a:r>
                        <a:rPr b="0" lang="de-DE" sz="1600" spc="-1" strike="noStrike">
                          <a:solidFill>
                            <a:srgbClr val="000000"/>
                          </a:solidFill>
                          <a:uFill>
                            <a:solidFill>
                              <a:srgbClr val="ffffff"/>
                            </a:solidFill>
                          </a:uFill>
                          <a:latin typeface="Calibri"/>
                        </a:rPr>
                        <a:t>Problems are brought to closure.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Age of oldest problem record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Age of oldest known error record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Number of problem records not updated in the last three months </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722" name="TextShape 3"/>
          <p:cNvSpPr txBox="1"/>
          <p:nvPr/>
        </p:nvSpPr>
        <p:spPr>
          <a:xfrm>
            <a:off x="6553080" y="6430680"/>
            <a:ext cx="2133360" cy="364680"/>
          </a:xfrm>
          <a:prstGeom prst="rect">
            <a:avLst/>
          </a:prstGeom>
          <a:noFill/>
          <a:ln>
            <a:noFill/>
          </a:ln>
        </p:spPr>
        <p:txBody>
          <a:bodyPr anchor="ctr"/>
          <a:p>
            <a:pPr algn="r">
              <a:lnSpc>
                <a:spcPct val="100000"/>
              </a:lnSpc>
            </a:pPr>
            <a:fld id="{CC9A22BA-254E-438C-B717-5EB69DE7ED7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c0504d"/>
                </a:solidFill>
                <a:uFill>
                  <a:solidFill>
                    <a:srgbClr val="ffffff"/>
                  </a:solidFill>
                </a:uFill>
                <a:latin typeface="Calibri"/>
              </a:rPr>
              <a:t>A simplified example</a:t>
            </a:r>
            <a:endParaRPr b="0" lang="en-US" sz="1800" spc="-1" strike="noStrike">
              <a:solidFill>
                <a:srgbClr val="000000"/>
              </a:solidFill>
              <a:uFill>
                <a:solidFill>
                  <a:srgbClr val="ffffff"/>
                </a:solidFill>
              </a:uFill>
              <a:latin typeface="Calibri"/>
            </a:endParaRPr>
          </a:p>
        </p:txBody>
      </p:sp>
      <p:sp>
        <p:nvSpPr>
          <p:cNvPr id="724"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u="sng">
                <a:solidFill>
                  <a:srgbClr val="000000"/>
                </a:solidFill>
                <a:uFill>
                  <a:solidFill>
                    <a:srgbClr val="ffffff"/>
                  </a:solidFill>
                </a:uFill>
                <a:latin typeface="Calibri"/>
              </a:rPr>
              <a:t>In the past month, 15 incidents have been recorded, where customers complained about cold pizzas.</a:t>
            </a:r>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Record the problem! (What information / fields should be mandatory for the problem record?)</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Perform a preliminary analysis of possible root causes! (Do you know a problem analysis / brainstorming technique you could use?)</a:t>
            </a:r>
            <a:endParaRPr b="0" lang="en-US" sz="2000" spc="-1" strike="noStrike">
              <a:solidFill>
                <a:srgbClr val="000000"/>
              </a:solidFill>
              <a:uFill>
                <a:solidFill>
                  <a:srgbClr val="ffffff"/>
                </a:solidFill>
              </a:uFill>
              <a:latin typeface="Calibri"/>
            </a:endParaRPr>
          </a:p>
        </p:txBody>
      </p:sp>
      <p:sp>
        <p:nvSpPr>
          <p:cNvPr id="725" name="TextShape 3"/>
          <p:cNvSpPr txBox="1"/>
          <p:nvPr/>
        </p:nvSpPr>
        <p:spPr>
          <a:xfrm>
            <a:off x="6553080" y="6430680"/>
            <a:ext cx="2133360" cy="364680"/>
          </a:xfrm>
          <a:prstGeom prst="rect">
            <a:avLst/>
          </a:prstGeom>
          <a:noFill/>
          <a:ln>
            <a:noFill/>
          </a:ln>
        </p:spPr>
        <p:txBody>
          <a:bodyPr anchor="ctr"/>
          <a:p>
            <a:pPr algn="r">
              <a:lnSpc>
                <a:spcPct val="100000"/>
              </a:lnSpc>
            </a:pPr>
            <a:fld id="{A93C9575-5AD7-4019-9966-4A1C9E5FB568}"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726" name="Picture 2" descr=""/>
          <p:cNvPicPr/>
          <p:nvPr/>
        </p:nvPicPr>
        <p:blipFill>
          <a:blip r:embed="rId1"/>
          <a:stretch/>
        </p:blipFill>
        <p:spPr>
          <a:xfrm>
            <a:off x="3519720" y="2611800"/>
            <a:ext cx="1985400" cy="1360080"/>
          </a:xfrm>
          <a:prstGeom prst="rect">
            <a:avLst/>
          </a:prstGeom>
          <a:ln>
            <a:noFill/>
          </a:ln>
        </p:spPr>
      </p:pic>
    </p:spTree>
  </p:cSld>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Overview</a:t>
            </a:r>
            <a:endParaRPr b="0" lang="en-US" sz="1800" spc="-1" strike="noStrike">
              <a:solidFill>
                <a:srgbClr val="000000"/>
              </a:solidFill>
              <a:uFill>
                <a:solidFill>
                  <a:srgbClr val="ffffff"/>
                </a:solidFill>
              </a:uFill>
              <a:latin typeface="Calibri"/>
            </a:endParaRPr>
          </a:p>
        </p:txBody>
      </p:sp>
      <p:sp>
        <p:nvSpPr>
          <p:cNvPr id="728"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Incident &amp; service request management (ISRM)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Problem management (PM)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Configuration management (CONFM)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Change management (CHM)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Release &amp; deployment management (RDM)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Continual service improvement management (CSI)</a:t>
            </a:r>
            <a:endParaRPr b="0" lang="en-US" sz="2800" spc="-1" strike="noStrike">
              <a:solidFill>
                <a:srgbClr val="000000"/>
              </a:solidFill>
              <a:uFill>
                <a:solidFill>
                  <a:srgbClr val="ffffff"/>
                </a:solidFill>
              </a:uFill>
              <a:latin typeface="Calibri"/>
            </a:endParaRPr>
          </a:p>
        </p:txBody>
      </p:sp>
      <p:sp>
        <p:nvSpPr>
          <p:cNvPr id="729" name="TextShape 3"/>
          <p:cNvSpPr txBox="1"/>
          <p:nvPr/>
        </p:nvSpPr>
        <p:spPr>
          <a:xfrm>
            <a:off x="6553080" y="6430680"/>
            <a:ext cx="2133360" cy="364680"/>
          </a:xfrm>
          <a:prstGeom prst="rect">
            <a:avLst/>
          </a:prstGeom>
          <a:noFill/>
          <a:ln>
            <a:noFill/>
          </a:ln>
        </p:spPr>
        <p:txBody>
          <a:bodyPr anchor="ctr"/>
          <a:p>
            <a:pPr algn="r">
              <a:lnSpc>
                <a:spcPct val="100000"/>
              </a:lnSpc>
            </a:pPr>
            <a:fld id="{38CB0523-6DAB-46AB-8EF3-7A66D38AF1E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0"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Configuration Management (CONFM)</a:t>
            </a:r>
            <a:endParaRPr b="0" lang="en-US" sz="1800" spc="-1" strike="noStrike">
              <a:solidFill>
                <a:srgbClr val="000000"/>
              </a:solidFill>
              <a:uFill>
                <a:solidFill>
                  <a:srgbClr val="ffffff"/>
                </a:solidFill>
              </a:uFill>
              <a:latin typeface="Calibri"/>
            </a:endParaRPr>
          </a:p>
        </p:txBody>
      </p:sp>
      <p:sp>
        <p:nvSpPr>
          <p:cNvPr id="731" name="TextShape 2"/>
          <p:cNvSpPr txBox="1"/>
          <p:nvPr/>
        </p:nvSpPr>
        <p:spPr>
          <a:xfrm>
            <a:off x="6553080" y="6430680"/>
            <a:ext cx="2133360" cy="364680"/>
          </a:xfrm>
          <a:prstGeom prst="rect">
            <a:avLst/>
          </a:prstGeom>
          <a:noFill/>
          <a:ln>
            <a:noFill/>
          </a:ln>
        </p:spPr>
        <p:txBody>
          <a:bodyPr anchor="ctr"/>
          <a:p>
            <a:pPr algn="r">
              <a:lnSpc>
                <a:spcPct val="100000"/>
              </a:lnSpc>
            </a:pPr>
            <a:fld id="{D56FB7E7-DD4C-4568-B829-E041783279D1}"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732"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733"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734"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Objective</a:t>
            </a:r>
            <a:endParaRPr b="0" lang="de-DE" sz="1800" spc="-1" strike="noStrike">
              <a:solidFill>
                <a:srgbClr val="000000"/>
              </a:solidFill>
              <a:uFill>
                <a:solidFill>
                  <a:srgbClr val="ffffff"/>
                </a:solidFill>
              </a:uFill>
              <a:latin typeface="Arial"/>
            </a:endParaRPr>
          </a:p>
        </p:txBody>
      </p:sp>
      <p:sp>
        <p:nvSpPr>
          <p:cNvPr id="735" name="CustomShape 6"/>
          <p:cNvSpPr/>
          <p:nvPr/>
        </p:nvSpPr>
        <p:spPr>
          <a:xfrm>
            <a:off x="1445760" y="4448520"/>
            <a:ext cx="6326280" cy="63900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To provide and maintain a logical model of all configuration items and their relationships and dependencies</a:t>
            </a:r>
            <a:endParaRPr b="0" lang="de-DE" sz="1800" spc="-1" strike="noStrike">
              <a:solidFill>
                <a:srgbClr val="000000"/>
              </a:solidFill>
              <a:uFill>
                <a:solidFill>
                  <a:srgbClr val="ffffff"/>
                </a:solidFill>
              </a:uFill>
              <a:latin typeface="Arial"/>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Service management system (SMS)</a:t>
            </a:r>
            <a:endParaRPr b="0" lang="en-US" sz="1800" spc="-1" strike="noStrike">
              <a:solidFill>
                <a:srgbClr val="000000"/>
              </a:solidFill>
              <a:uFill>
                <a:solidFill>
                  <a:srgbClr val="ffffff"/>
                </a:solidFill>
              </a:uFill>
              <a:latin typeface="Calibri"/>
            </a:endParaRPr>
          </a:p>
        </p:txBody>
      </p:sp>
      <p:sp>
        <p:nvSpPr>
          <p:cNvPr id="193" name="TextShape 2"/>
          <p:cNvSpPr txBox="1"/>
          <p:nvPr/>
        </p:nvSpPr>
        <p:spPr>
          <a:xfrm>
            <a:off x="457200" y="1696680"/>
            <a:ext cx="8229240" cy="4625640"/>
          </a:xfrm>
          <a:prstGeom prst="rect">
            <a:avLst/>
          </a:prstGeom>
          <a:noFill/>
          <a:ln>
            <a:noFill/>
          </a:ln>
        </p:spPr>
        <p:txBody>
          <a:bodyPr/>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Key elements in an SMS: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Policies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Processes</a:t>
            </a:r>
            <a:endParaRPr b="0" lang="en-US" sz="20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Inputs</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Activities</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Outputs</a:t>
            </a:r>
            <a:endParaRPr b="0" lang="en-US" sz="1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Roles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Procedures</a:t>
            </a:r>
            <a:endParaRPr b="0" lang="en-US" sz="2000" spc="-1" strike="noStrike">
              <a:solidFill>
                <a:srgbClr val="000000"/>
              </a:solidFill>
              <a:uFill>
                <a:solidFill>
                  <a:srgbClr val="ffffff"/>
                </a:solidFill>
              </a:uFill>
              <a:latin typeface="Calibri"/>
            </a:endParaRPr>
          </a:p>
        </p:txBody>
      </p:sp>
      <p:sp>
        <p:nvSpPr>
          <p:cNvPr id="194" name="TextShape 3"/>
          <p:cNvSpPr txBox="1"/>
          <p:nvPr/>
        </p:nvSpPr>
        <p:spPr>
          <a:xfrm>
            <a:off x="6553080" y="6430680"/>
            <a:ext cx="2133360" cy="364680"/>
          </a:xfrm>
          <a:prstGeom prst="rect">
            <a:avLst/>
          </a:prstGeom>
          <a:noFill/>
          <a:ln>
            <a:noFill/>
          </a:ln>
        </p:spPr>
        <p:txBody>
          <a:bodyPr anchor="ctr"/>
          <a:p>
            <a:pPr algn="r">
              <a:lnSpc>
                <a:spcPct val="100000"/>
              </a:lnSpc>
            </a:pPr>
            <a:fld id="{6F4B5B54-4D27-4C4F-B6A1-1F9F085DE3A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195" name="Table 4"/>
          <p:cNvGraphicFramePr/>
          <p:nvPr/>
        </p:nvGraphicFramePr>
        <p:xfrm>
          <a:off x="457200" y="1696680"/>
          <a:ext cx="8229240" cy="911520"/>
        </p:xfrm>
        <a:graphic>
          <a:graphicData uri="http://schemas.openxmlformats.org/drawingml/2006/table">
            <a:tbl>
              <a:tblPr/>
              <a:tblGrid>
                <a:gridCol w="8229600"/>
              </a:tblGrid>
              <a:tr h="1987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12800">
                <a:tc>
                  <a:txBody>
                    <a:bodyPr lIns="68400" rIns="68400" tIns="0" bIns="0"/>
                    <a:p>
                      <a:pPr>
                        <a:lnSpc>
                          <a:spcPct val="100000"/>
                        </a:lnSpc>
                      </a:pPr>
                      <a:r>
                        <a:rPr b="0" lang="de-DE" sz="2000" spc="-1" strike="noStrike">
                          <a:solidFill>
                            <a:srgbClr val="000000"/>
                          </a:solidFill>
                          <a:uFill>
                            <a:solidFill>
                              <a:srgbClr val="ffffff"/>
                            </a:solidFill>
                          </a:uFill>
                          <a:latin typeface="Calibri"/>
                        </a:rPr>
                        <a:t>Service management system (SMS):</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Overall m</a:t>
                      </a:r>
                      <a:r>
                        <a:rPr b="0" i="1" lang="de-DE" sz="1800" spc="-1" strike="noStrike">
                          <a:solidFill>
                            <a:srgbClr val="000000"/>
                          </a:solidFill>
                          <a:uFill>
                            <a:solidFill>
                              <a:srgbClr val="ffffff"/>
                            </a:solidFill>
                          </a:uFill>
                          <a:latin typeface="Calibri"/>
                        </a:rPr>
                        <a:t>anagement system </a:t>
                      </a:r>
                      <a:r>
                        <a:rPr b="0" lang="de-DE" sz="1800" spc="-1" strike="noStrike">
                          <a:solidFill>
                            <a:srgbClr val="000000"/>
                          </a:solidFill>
                          <a:uFill>
                            <a:solidFill>
                              <a:srgbClr val="ffffff"/>
                            </a:solidFill>
                          </a:uFill>
                          <a:latin typeface="Calibri"/>
                        </a:rPr>
                        <a:t>that controls and supports </a:t>
                      </a:r>
                      <a:r>
                        <a:rPr b="0" i="1" lang="de-DE" sz="1800" spc="-1" strike="noStrike">
                          <a:solidFill>
                            <a:srgbClr val="000000"/>
                          </a:solidFill>
                          <a:uFill>
                            <a:solidFill>
                              <a:srgbClr val="ffffff"/>
                            </a:solidFill>
                          </a:uFill>
                          <a:latin typeface="Calibri"/>
                        </a:rPr>
                        <a:t>(IT) service management </a:t>
                      </a:r>
                      <a:r>
                        <a:rPr b="0" lang="de-DE" sz="1800" spc="-1" strike="noStrike">
                          <a:solidFill>
                            <a:srgbClr val="000000"/>
                          </a:solidFill>
                          <a:uFill>
                            <a:solidFill>
                              <a:srgbClr val="ffffff"/>
                            </a:solidFill>
                          </a:uFill>
                          <a:latin typeface="Calibri"/>
                        </a:rPr>
                        <a:t>within an organisation or </a:t>
                      </a:r>
                      <a:r>
                        <a:rPr b="0" i="1" lang="de-DE" sz="1800" spc="-1" strike="noStrike">
                          <a:solidFill>
                            <a:srgbClr val="000000"/>
                          </a:solidFill>
                          <a:uFill>
                            <a:solidFill>
                              <a:srgbClr val="ffffff"/>
                            </a:solidFill>
                          </a:uFill>
                          <a:latin typeface="Calibri"/>
                        </a:rPr>
                        <a:t>federation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CONFM: Important terms &amp; concepts</a:t>
            </a:r>
            <a:endParaRPr b="0" lang="en-US" sz="1800" spc="-1" strike="noStrike">
              <a:solidFill>
                <a:srgbClr val="000000"/>
              </a:solidFill>
              <a:uFill>
                <a:solidFill>
                  <a:srgbClr val="ffffff"/>
                </a:solidFill>
              </a:uFill>
              <a:latin typeface="Calibri"/>
            </a:endParaRPr>
          </a:p>
        </p:txBody>
      </p:sp>
      <p:sp>
        <p:nvSpPr>
          <p:cNvPr id="737"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738" name="TextShape 3"/>
          <p:cNvSpPr txBox="1"/>
          <p:nvPr/>
        </p:nvSpPr>
        <p:spPr>
          <a:xfrm>
            <a:off x="6553080" y="6430680"/>
            <a:ext cx="2133360" cy="364680"/>
          </a:xfrm>
          <a:prstGeom prst="rect">
            <a:avLst/>
          </a:prstGeom>
          <a:noFill/>
          <a:ln>
            <a:noFill/>
          </a:ln>
        </p:spPr>
        <p:txBody>
          <a:bodyPr anchor="ctr"/>
          <a:p>
            <a:pPr algn="r">
              <a:lnSpc>
                <a:spcPct val="100000"/>
              </a:lnSpc>
            </a:pPr>
            <a:fld id="{DB54E899-7D4C-4321-B290-30A493E5AA0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739" name="Table 4"/>
          <p:cNvGraphicFramePr/>
          <p:nvPr/>
        </p:nvGraphicFramePr>
        <p:xfrm>
          <a:off x="457200" y="1696680"/>
          <a:ext cx="8229240" cy="74160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616400">
                <a:tc>
                  <a:txBody>
                    <a:bodyPr lIns="68400" rIns="68400" tIns="0" bIns="0"/>
                    <a:p>
                      <a:pPr>
                        <a:lnSpc>
                          <a:spcPct val="100000"/>
                        </a:lnSpc>
                      </a:pPr>
                      <a:r>
                        <a:rPr b="0" lang="de-DE" sz="2000" spc="-1" strike="noStrike">
                          <a:solidFill>
                            <a:srgbClr val="000000"/>
                          </a:solidFill>
                          <a:uFill>
                            <a:solidFill>
                              <a:srgbClr val="ffffff"/>
                            </a:solidFill>
                          </a:uFill>
                          <a:latin typeface="Calibri"/>
                        </a:rPr>
                        <a:t>Configuration item (CI):</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Element that contributes to the delivery of one or more </a:t>
                      </a:r>
                      <a:r>
                        <a:rPr b="0" i="1" lang="de-DE" sz="1800" spc="-1" strike="noStrike">
                          <a:solidFill>
                            <a:srgbClr val="000000"/>
                          </a:solidFill>
                          <a:uFill>
                            <a:solidFill>
                              <a:srgbClr val="ffffff"/>
                            </a:solidFill>
                          </a:uFill>
                          <a:latin typeface="Calibri"/>
                        </a:rPr>
                        <a:t>services</a:t>
                      </a:r>
                      <a:r>
                        <a:rPr b="0" lang="de-DE" sz="1800" spc="-1" strike="noStrike">
                          <a:solidFill>
                            <a:srgbClr val="000000"/>
                          </a:solidFill>
                          <a:uFill>
                            <a:solidFill>
                              <a:srgbClr val="ffffff"/>
                            </a:solidFill>
                          </a:uFill>
                          <a:latin typeface="Calibri"/>
                        </a:rPr>
                        <a:t> or </a:t>
                      </a:r>
                      <a:r>
                        <a:rPr b="0" i="1" lang="de-DE" sz="1800" spc="-1" strike="noStrike">
                          <a:solidFill>
                            <a:srgbClr val="000000"/>
                          </a:solidFill>
                          <a:uFill>
                            <a:solidFill>
                              <a:srgbClr val="ffffff"/>
                            </a:solidFill>
                          </a:uFill>
                          <a:latin typeface="Calibri"/>
                        </a:rPr>
                        <a:t>service components</a:t>
                      </a:r>
                      <a:r>
                        <a:rPr b="0" lang="de-DE" sz="1800" spc="-1" strike="noStrike">
                          <a:solidFill>
                            <a:srgbClr val="000000"/>
                          </a:solidFill>
                          <a:uFill>
                            <a:solidFill>
                              <a:srgbClr val="ffffff"/>
                            </a:solidFill>
                          </a:uFill>
                          <a:latin typeface="Calibri"/>
                        </a:rPr>
                        <a:t>, and therefore needs to be controlled</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Note: CIs vary widely and can be anything from technical components (computer hardware, network components, cables, software) to documents (SLAs, manuals, contracts, license documentation).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740" name="Table 5"/>
          <p:cNvGraphicFramePr/>
          <p:nvPr/>
        </p:nvGraphicFramePr>
        <p:xfrm>
          <a:off x="457200" y="413316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162080">
                <a:tc>
                  <a:txBody>
                    <a:bodyPr lIns="68400" rIns="68400" tIns="0" bIns="0"/>
                    <a:p>
                      <a:pPr>
                        <a:lnSpc>
                          <a:spcPct val="100000"/>
                        </a:lnSpc>
                      </a:pPr>
                      <a:r>
                        <a:rPr b="0" lang="de-DE" sz="2000" spc="-1" strike="noStrike">
                          <a:solidFill>
                            <a:srgbClr val="000000"/>
                          </a:solidFill>
                          <a:uFill>
                            <a:solidFill>
                              <a:srgbClr val="ffffff"/>
                            </a:solidFill>
                          </a:uFill>
                          <a:latin typeface="Calibri"/>
                        </a:rPr>
                        <a:t>Configuration management database (CMDB):</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Store for data about </a:t>
                      </a:r>
                      <a:r>
                        <a:rPr b="0" i="1" lang="de-DE" sz="1800" spc="-1" strike="noStrike">
                          <a:solidFill>
                            <a:srgbClr val="000000"/>
                          </a:solidFill>
                          <a:uFill>
                            <a:solidFill>
                              <a:srgbClr val="ffffff"/>
                            </a:solidFill>
                          </a:uFill>
                          <a:latin typeface="Calibri"/>
                        </a:rPr>
                        <a:t>configuration items (CIs)</a:t>
                      </a:r>
                      <a:r>
                        <a:rPr b="0" lang="de-DE" sz="1800" spc="-1" strike="noStrike">
                          <a:solidFill>
                            <a:srgbClr val="000000"/>
                          </a:solidFill>
                          <a:uFill>
                            <a:solidFill>
                              <a:srgbClr val="ffffff"/>
                            </a:solidFill>
                          </a:uFill>
                          <a:latin typeface="Calibri"/>
                        </a:rPr>
                        <a:t> (therefore configuration data)</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Note: The CMDB likely includes attributes of CIs as well as information on relationships between them.</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CONFM: Important terms &amp; concepts</a:t>
            </a:r>
            <a:endParaRPr b="0" lang="en-US" sz="1800" spc="-1" strike="noStrike">
              <a:solidFill>
                <a:srgbClr val="000000"/>
              </a:solidFill>
              <a:uFill>
                <a:solidFill>
                  <a:srgbClr val="ffffff"/>
                </a:solidFill>
              </a:uFill>
              <a:latin typeface="Calibri"/>
            </a:endParaRPr>
          </a:p>
        </p:txBody>
      </p:sp>
      <p:sp>
        <p:nvSpPr>
          <p:cNvPr id="742"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743" name="TextShape 3"/>
          <p:cNvSpPr txBox="1"/>
          <p:nvPr/>
        </p:nvSpPr>
        <p:spPr>
          <a:xfrm>
            <a:off x="6553080" y="6430680"/>
            <a:ext cx="2133360" cy="364680"/>
          </a:xfrm>
          <a:prstGeom prst="rect">
            <a:avLst/>
          </a:prstGeom>
          <a:noFill/>
          <a:ln>
            <a:noFill/>
          </a:ln>
        </p:spPr>
        <p:txBody>
          <a:bodyPr anchor="ctr"/>
          <a:p>
            <a:pPr algn="r">
              <a:lnSpc>
                <a:spcPct val="100000"/>
              </a:lnSpc>
            </a:pPr>
            <a:fld id="{0DD08F77-AB4B-45B2-903D-89F169FCE73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744" name="Table 4"/>
          <p:cNvGraphicFramePr/>
          <p:nvPr/>
        </p:nvGraphicFramePr>
        <p:xfrm>
          <a:off x="457200" y="1696680"/>
          <a:ext cx="8229240" cy="74160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564480">
                <a:tc>
                  <a:txBody>
                    <a:bodyPr lIns="68400" rIns="68400" tIns="0" bIns="0"/>
                    <a:p>
                      <a:pPr>
                        <a:lnSpc>
                          <a:spcPct val="100000"/>
                        </a:lnSpc>
                      </a:pPr>
                      <a:r>
                        <a:rPr b="0" lang="de-DE" sz="2000" spc="-1" strike="noStrike">
                          <a:solidFill>
                            <a:srgbClr val="000000"/>
                          </a:solidFill>
                          <a:uFill>
                            <a:solidFill>
                              <a:srgbClr val="ffffff"/>
                            </a:solidFill>
                          </a:uFill>
                          <a:latin typeface="Calibri"/>
                        </a:rPr>
                        <a:t>Configuration baseline: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The state of a specified set of </a:t>
                      </a:r>
                      <a:r>
                        <a:rPr b="0" i="1" lang="de-DE" sz="1800" spc="-1" strike="noStrike">
                          <a:solidFill>
                            <a:srgbClr val="000000"/>
                          </a:solidFill>
                          <a:uFill>
                            <a:solidFill>
                              <a:srgbClr val="ffffff"/>
                            </a:solidFill>
                          </a:uFill>
                          <a:latin typeface="Calibri"/>
                        </a:rPr>
                        <a:t>configuration items (CIs) </a:t>
                      </a:r>
                      <a:r>
                        <a:rPr b="0" lang="de-DE" sz="1800" spc="-1" strike="noStrike">
                          <a:solidFill>
                            <a:srgbClr val="000000"/>
                          </a:solidFill>
                          <a:uFill>
                            <a:solidFill>
                              <a:srgbClr val="ffffff"/>
                            </a:solidFill>
                          </a:uFill>
                          <a:latin typeface="Calibri"/>
                        </a:rPr>
                        <a:t>at a given point in time</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5" name="TextShape 1"/>
          <p:cNvSpPr txBox="1"/>
          <p:nvPr/>
        </p:nvSpPr>
        <p:spPr>
          <a:xfrm>
            <a:off x="457200" y="274680"/>
            <a:ext cx="7353360" cy="1047600"/>
          </a:xfrm>
          <a:prstGeom prst="rect">
            <a:avLst/>
          </a:prstGeom>
          <a:noFill/>
          <a:ln>
            <a:noFill/>
          </a:ln>
        </p:spPr>
        <p:txBody>
          <a:bodyPr anchor="ctr"/>
          <a:p>
            <a:pPr>
              <a:lnSpc>
                <a:spcPct val="100000"/>
              </a:lnSpc>
            </a:pPr>
            <a:r>
              <a:rPr b="0" lang="en-US" sz="2800" spc="-1" strike="noStrike">
                <a:solidFill>
                  <a:srgbClr val="205595"/>
                </a:solidFill>
                <a:uFill>
                  <a:solidFill>
                    <a:srgbClr val="ffffff"/>
                  </a:solidFill>
                </a:uFill>
                <a:latin typeface="Calibri"/>
              </a:rPr>
              <a:t>CONFM: Requirements according to FitSM-1</a:t>
            </a:r>
            <a:endParaRPr b="0" lang="en-US" sz="1800" spc="-1" strike="noStrike">
              <a:solidFill>
                <a:srgbClr val="000000"/>
              </a:solidFill>
              <a:uFill>
                <a:solidFill>
                  <a:srgbClr val="ffffff"/>
                </a:solidFill>
              </a:uFill>
              <a:latin typeface="Calibri"/>
            </a:endParaRPr>
          </a:p>
        </p:txBody>
      </p:sp>
      <p:sp>
        <p:nvSpPr>
          <p:cNvPr id="746" name="TextShape 2"/>
          <p:cNvSpPr txBox="1"/>
          <p:nvPr/>
        </p:nvSpPr>
        <p:spPr>
          <a:xfrm>
            <a:off x="6553080" y="6430680"/>
            <a:ext cx="2133360" cy="364680"/>
          </a:xfrm>
          <a:prstGeom prst="rect">
            <a:avLst/>
          </a:prstGeom>
          <a:noFill/>
          <a:ln>
            <a:noFill/>
          </a:ln>
        </p:spPr>
        <p:txBody>
          <a:bodyPr anchor="ctr"/>
          <a:p>
            <a:pPr algn="r">
              <a:lnSpc>
                <a:spcPct val="100000"/>
              </a:lnSpc>
            </a:pPr>
            <a:fld id="{394A6353-CF3A-436D-8E22-AF5905FD1E3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747" name="TextShape 3"/>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graphicFrame>
        <p:nvGraphicFramePr>
          <p:cNvPr id="748" name="Table 4"/>
          <p:cNvGraphicFramePr/>
          <p:nvPr/>
        </p:nvGraphicFramePr>
        <p:xfrm>
          <a:off x="457200" y="1697040"/>
          <a:ext cx="8229240" cy="360000"/>
        </p:xfrm>
        <a:graphic>
          <a:graphicData uri="http://schemas.openxmlformats.org/drawingml/2006/table">
            <a:tbl>
              <a:tblPr/>
              <a:tblGrid>
                <a:gridCol w="8229600"/>
              </a:tblGrid>
              <a:tr h="0">
                <a:tc>
                  <a:txBody>
                    <a:bodyPr lIns="96480" rIns="96480" tIns="0" bIns="0"/>
                    <a:p>
                      <a:pPr>
                        <a:lnSpc>
                          <a:spcPct val="100000"/>
                        </a:lnSpc>
                      </a:pPr>
                      <a:r>
                        <a:rPr b="0" lang="de-DE" sz="1600" spc="-1" strike="noStrike">
                          <a:solidFill>
                            <a:srgbClr val="ffffff"/>
                          </a:solidFill>
                          <a:uFill>
                            <a:solidFill>
                              <a:srgbClr val="ffffff"/>
                            </a:solidFill>
                          </a:uFill>
                          <a:latin typeface="Calibri"/>
                          <a:ea typeface="MS Gothic"/>
                        </a:rPr>
                        <a:t>PR11 Configuration Management</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0">
                <a:tc>
                  <a:txBody>
                    <a:bodyPr lIns="96480" rIns="9648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0">
                <a:tc>
                  <a:txBody>
                    <a:bodyPr lIns="96480" rIns="9648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PR11.1 Configuration item (CI) types and relationship types shall be defined.</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PR11.2 The level of detail of configuration information recorded shall be sufficient to support effective control over CIs.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PR11.3 Each CI and its relationships with other CIs shall be recorded in a configuration management database (CMDB).</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PR11.4 CIs shall be controlled and changes to CIs tracked in the CMDB.</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PR11.5 The information stored in the CMDB shall be verified at planned intervals.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PR11.6 Before a new release into a live environment, a configuration baseline of the affected CIs shall be taken.</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CONFM: Initial process setup</a:t>
            </a:r>
            <a:endParaRPr b="0" lang="en-US" sz="1800" spc="-1" strike="noStrike">
              <a:solidFill>
                <a:srgbClr val="000000"/>
              </a:solidFill>
              <a:uFill>
                <a:solidFill>
                  <a:srgbClr val="ffffff"/>
                </a:solidFill>
              </a:uFill>
              <a:latin typeface="Calibri"/>
            </a:endParaRPr>
          </a:p>
        </p:txBody>
      </p:sp>
      <p:graphicFrame>
        <p:nvGraphicFramePr>
          <p:cNvPr id="750" name="Table 2"/>
          <p:cNvGraphicFramePr/>
          <p:nvPr/>
        </p:nvGraphicFramePr>
        <p:xfrm>
          <a:off x="457200" y="1697040"/>
          <a:ext cx="8229240" cy="185400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Initial activities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Typical results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695520">
                <a:tc>
                  <a:txBody>
                    <a:bodyPr/>
                    <a:p>
                      <a:pPr>
                        <a:lnSpc>
                          <a:spcPct val="100000"/>
                        </a:lnSpc>
                      </a:pPr>
                      <a:r>
                        <a:rPr b="0" lang="de-DE" sz="1600" spc="-1" strike="noStrike">
                          <a:solidFill>
                            <a:srgbClr val="000000"/>
                          </a:solidFill>
                          <a:uFill>
                            <a:solidFill>
                              <a:srgbClr val="ffffff"/>
                            </a:solidFill>
                          </a:uFill>
                          <a:latin typeface="Calibri"/>
                        </a:rPr>
                        <a:t>Define the scope of the configuration management process and the integrated configuration management database (CMDB).</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CMDB scope statement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94280">
                <a:tc>
                  <a:txBody>
                    <a:bodyPr/>
                    <a:p>
                      <a:pPr>
                        <a:lnSpc>
                          <a:spcPct val="100000"/>
                        </a:lnSpc>
                      </a:pPr>
                      <a:r>
                        <a:rPr b="0" lang="de-DE" sz="1600" spc="-1" strike="noStrike">
                          <a:solidFill>
                            <a:srgbClr val="000000"/>
                          </a:solidFill>
                          <a:uFill>
                            <a:solidFill>
                              <a:srgbClr val="ffffff"/>
                            </a:solidFill>
                          </a:uFill>
                          <a:latin typeface="Calibri"/>
                        </a:rPr>
                        <a:t>Identify and define CI types (including their attributes) and relationship types.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CMDB model document, CI type specifications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95520">
                <a:tc>
                  <a:txBody>
                    <a:bodyPr/>
                    <a:p>
                      <a:pPr>
                        <a:lnSpc>
                          <a:spcPct val="100000"/>
                        </a:lnSpc>
                      </a:pPr>
                      <a:r>
                        <a:rPr b="0" lang="de-DE" sz="1600" spc="-1" strike="noStrike">
                          <a:solidFill>
                            <a:srgbClr val="000000"/>
                          </a:solidFill>
                          <a:uFill>
                            <a:solidFill>
                              <a:srgbClr val="ffffff"/>
                            </a:solidFill>
                          </a:uFill>
                          <a:latin typeface="Calibri"/>
                        </a:rPr>
                        <a:t>Based on the defined scope, identify all existing sources of configuration information in the environment of the service provider.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List of definitive sources of configuration information (and a mapping to CI types, relationships and their attributes)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299240">
                <a:tc>
                  <a:txBody>
                    <a:bodyPr/>
                    <a:p>
                      <a:pPr>
                        <a:lnSpc>
                          <a:spcPct val="100000"/>
                        </a:lnSpc>
                      </a:pPr>
                      <a:r>
                        <a:rPr b="0" lang="de-DE" sz="1600" spc="-1" strike="noStrike">
                          <a:solidFill>
                            <a:srgbClr val="000000"/>
                          </a:solidFill>
                          <a:uFill>
                            <a:solidFill>
                              <a:srgbClr val="ffffff"/>
                            </a:solidFill>
                          </a:uFill>
                          <a:latin typeface="Calibri"/>
                        </a:rPr>
                        <a:t>Create a configuration management plan to describe the concept for integrating available sources of configuration information and add missing configuration information to the integrated CMDB, including the selection of appropriate supporting technology / tools.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Configuration management plan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751" name="TextShape 3"/>
          <p:cNvSpPr txBox="1"/>
          <p:nvPr/>
        </p:nvSpPr>
        <p:spPr>
          <a:xfrm>
            <a:off x="6553080" y="6430680"/>
            <a:ext cx="2133360" cy="364680"/>
          </a:xfrm>
          <a:prstGeom prst="rect">
            <a:avLst/>
          </a:prstGeom>
          <a:noFill/>
          <a:ln>
            <a:noFill/>
          </a:ln>
        </p:spPr>
        <p:txBody>
          <a:bodyPr anchor="ctr"/>
          <a:p>
            <a:pPr algn="r">
              <a:lnSpc>
                <a:spcPct val="100000"/>
              </a:lnSpc>
            </a:pPr>
            <a:fld id="{C4D76831-7E75-43EA-83B0-8A5DF7A1272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CONFM: Inputs &amp; outputs</a:t>
            </a:r>
            <a:endParaRPr b="0" lang="en-US" sz="1800" spc="-1" strike="noStrike">
              <a:solidFill>
                <a:srgbClr val="000000"/>
              </a:solidFill>
              <a:uFill>
                <a:solidFill>
                  <a:srgbClr val="ffffff"/>
                </a:solidFill>
              </a:uFill>
              <a:latin typeface="Calibri"/>
            </a:endParaRPr>
          </a:p>
        </p:txBody>
      </p:sp>
      <p:sp>
        <p:nvSpPr>
          <p:cNvPr id="753"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754"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76320" rIns="76320" tIns="76320" bIns="76320"/>
          <a:p>
            <a:pPr>
              <a:lnSpc>
                <a:spcPct val="90000"/>
              </a:lnSpc>
            </a:pPr>
            <a:r>
              <a:rPr b="0" lang="de-DE" sz="2000" spc="-1" strike="noStrike">
                <a:solidFill>
                  <a:srgbClr val="000000"/>
                </a:solidFill>
                <a:uFill>
                  <a:solidFill>
                    <a:srgbClr val="ffffff"/>
                  </a:solidFill>
                </a:uFill>
                <a:latin typeface="Calibri"/>
              </a:rPr>
              <a:t>Relevant information / data on configuration items (CIs) and their relationships</a:t>
            </a:r>
            <a:endParaRPr b="0" lang="de-DE" sz="1800" spc="-1" strike="noStrike">
              <a:solidFill>
                <a:srgbClr val="000000"/>
              </a:solidFill>
              <a:uFill>
                <a:solidFill>
                  <a:srgbClr val="ffffff"/>
                </a:solidFill>
              </a:uFill>
              <a:latin typeface="Arial"/>
            </a:endParaRPr>
          </a:p>
          <a:p>
            <a:pPr>
              <a:lnSpc>
                <a:spcPct val="90000"/>
              </a:lnSpc>
            </a:pPr>
            <a:r>
              <a:rPr b="0" lang="de-DE" sz="2000" spc="-1" strike="noStrike">
                <a:solidFill>
                  <a:srgbClr val="000000"/>
                </a:solidFill>
                <a:uFill>
                  <a:solidFill>
                    <a:srgbClr val="ffffff"/>
                  </a:solidFill>
                </a:uFill>
                <a:latin typeface="Calibri"/>
              </a:rPr>
              <a:t>Information on changes to CIs</a:t>
            </a:r>
            <a:endParaRPr b="0" lang="de-DE" sz="1800" spc="-1" strike="noStrike">
              <a:solidFill>
                <a:srgbClr val="000000"/>
              </a:solidFill>
              <a:uFill>
                <a:solidFill>
                  <a:srgbClr val="ffffff"/>
                </a:solidFill>
              </a:uFill>
              <a:latin typeface="Arial"/>
            </a:endParaRPr>
          </a:p>
        </p:txBody>
      </p:sp>
      <p:sp>
        <p:nvSpPr>
          <p:cNvPr id="755"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756"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76320" rIns="76320" tIns="76320" bIns="76320"/>
          <a:p>
            <a:pPr>
              <a:lnSpc>
                <a:spcPct val="90000"/>
              </a:lnSpc>
            </a:pPr>
            <a:r>
              <a:rPr b="0" lang="de-DE" sz="2000" spc="-1" strike="noStrike">
                <a:solidFill>
                  <a:srgbClr val="000000"/>
                </a:solidFill>
                <a:uFill>
                  <a:solidFill>
                    <a:srgbClr val="ffffff"/>
                  </a:solidFill>
                </a:uFill>
                <a:latin typeface="Calibri"/>
              </a:rPr>
              <a:t>Up-to-date logical model of all relevant CIs and their attributes and relationships, reflected by the information / records stored in the configuration management database (CMDB)</a:t>
            </a:r>
            <a:endParaRPr b="0" lang="de-DE" sz="1800" spc="-1" strike="noStrike">
              <a:solidFill>
                <a:srgbClr val="000000"/>
              </a:solidFill>
              <a:uFill>
                <a:solidFill>
                  <a:srgbClr val="ffffff"/>
                </a:solidFill>
              </a:uFill>
              <a:latin typeface="Arial"/>
            </a:endParaRPr>
          </a:p>
          <a:p>
            <a:pPr>
              <a:lnSpc>
                <a:spcPct val="90000"/>
              </a:lnSpc>
            </a:pPr>
            <a:r>
              <a:rPr b="0" lang="de-DE" sz="2000" spc="-1" strike="noStrike">
                <a:solidFill>
                  <a:srgbClr val="000000"/>
                </a:solidFill>
                <a:uFill>
                  <a:solidFill>
                    <a:srgbClr val="ffffff"/>
                  </a:solidFill>
                </a:uFill>
                <a:latin typeface="Calibri"/>
              </a:rPr>
              <a:t>Configuration baselines</a:t>
            </a:r>
            <a:endParaRPr b="0" lang="de-DE" sz="1800" spc="-1" strike="noStrike">
              <a:solidFill>
                <a:srgbClr val="000000"/>
              </a:solidFill>
              <a:uFill>
                <a:solidFill>
                  <a:srgbClr val="ffffff"/>
                </a:solidFill>
              </a:uFill>
              <a:latin typeface="Arial"/>
            </a:endParaRPr>
          </a:p>
          <a:p>
            <a:pPr>
              <a:lnSpc>
                <a:spcPct val="90000"/>
              </a:lnSpc>
            </a:pPr>
            <a:r>
              <a:rPr b="0" lang="de-DE" sz="2000" spc="-1" strike="noStrike">
                <a:solidFill>
                  <a:srgbClr val="000000"/>
                </a:solidFill>
                <a:uFill>
                  <a:solidFill>
                    <a:srgbClr val="ffffff"/>
                  </a:solidFill>
                </a:uFill>
                <a:latin typeface="Calibri"/>
              </a:rPr>
              <a:t>Configuration verification reports</a:t>
            </a:r>
            <a:endParaRPr b="0" lang="de-DE" sz="1800" spc="-1" strike="noStrike">
              <a:solidFill>
                <a:srgbClr val="000000"/>
              </a:solidFill>
              <a:uFill>
                <a:solidFill>
                  <a:srgbClr val="ffffff"/>
                </a:solidFill>
              </a:uFill>
              <a:latin typeface="Arial"/>
            </a:endParaRPr>
          </a:p>
        </p:txBody>
      </p:sp>
      <p:sp>
        <p:nvSpPr>
          <p:cNvPr id="757" name="TextShape 6"/>
          <p:cNvSpPr txBox="1"/>
          <p:nvPr/>
        </p:nvSpPr>
        <p:spPr>
          <a:xfrm>
            <a:off x="6553080" y="6430680"/>
            <a:ext cx="2133360" cy="364680"/>
          </a:xfrm>
          <a:prstGeom prst="rect">
            <a:avLst/>
          </a:prstGeom>
          <a:noFill/>
          <a:ln>
            <a:noFill/>
          </a:ln>
        </p:spPr>
        <p:txBody>
          <a:bodyPr anchor="ctr"/>
          <a:p>
            <a:pPr algn="r">
              <a:lnSpc>
                <a:spcPct val="100000"/>
              </a:lnSpc>
            </a:pPr>
            <a:fld id="{DE3CF9C3-5FF7-4C97-AEFE-6D8CD4D9FB8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CONFM: Ongoing process activities</a:t>
            </a:r>
            <a:endParaRPr b="0" lang="en-US" sz="1800" spc="-1" strike="noStrike">
              <a:solidFill>
                <a:srgbClr val="000000"/>
              </a:solidFill>
              <a:uFill>
                <a:solidFill>
                  <a:srgbClr val="ffffff"/>
                </a:solidFill>
              </a:uFill>
              <a:latin typeface="Calibri"/>
            </a:endParaRPr>
          </a:p>
        </p:txBody>
      </p:sp>
      <p:sp>
        <p:nvSpPr>
          <p:cNvPr id="759"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Continual maintenance of documentation of the current configuration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Create a configuration record</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Update a configuration record</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Verify information in CMDB</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Plan automated and non-automated configuration verifications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Perform a configuration verification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Inform stakeholders about inconsistencies and identify follow-up actions</a:t>
            </a:r>
            <a:endParaRPr b="0" lang="en-US" sz="20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p:txBody>
      </p:sp>
      <p:sp>
        <p:nvSpPr>
          <p:cNvPr id="760" name="TextShape 3"/>
          <p:cNvSpPr txBox="1"/>
          <p:nvPr/>
        </p:nvSpPr>
        <p:spPr>
          <a:xfrm>
            <a:off x="6553080" y="6430680"/>
            <a:ext cx="2133360" cy="364680"/>
          </a:xfrm>
          <a:prstGeom prst="rect">
            <a:avLst/>
          </a:prstGeom>
          <a:noFill/>
          <a:ln>
            <a:noFill/>
          </a:ln>
        </p:spPr>
        <p:txBody>
          <a:bodyPr anchor="ctr"/>
          <a:p>
            <a:pPr algn="r">
              <a:lnSpc>
                <a:spcPct val="100000"/>
              </a:lnSpc>
            </a:pPr>
            <a:fld id="{56672BFA-CFE3-4F3F-B386-615001B25D8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CONFM: Roles</a:t>
            </a:r>
            <a:endParaRPr b="0" lang="en-US" sz="1800" spc="-1" strike="noStrike">
              <a:solidFill>
                <a:srgbClr val="000000"/>
              </a:solidFill>
              <a:uFill>
                <a:solidFill>
                  <a:srgbClr val="ffffff"/>
                </a:solidFill>
              </a:uFill>
              <a:latin typeface="Calibri"/>
            </a:endParaRPr>
          </a:p>
        </p:txBody>
      </p:sp>
      <p:graphicFrame>
        <p:nvGraphicFramePr>
          <p:cNvPr id="762" name="Table 2"/>
          <p:cNvGraphicFramePr/>
          <p:nvPr/>
        </p:nvGraphicFramePr>
        <p:xfrm>
          <a:off x="457200" y="1697040"/>
          <a:ext cx="8229240" cy="1142640"/>
        </p:xfrm>
        <a:graphic>
          <a:graphicData uri="http://schemas.openxmlformats.org/drawingml/2006/table">
            <a:tbl>
              <a:tblPr/>
              <a:tblGrid>
                <a:gridCol w="1807200"/>
                <a:gridCol w="4497840"/>
                <a:gridCol w="192420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Process owner CONFM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owner applied in the context of CONFM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902960">
                <a:tc>
                  <a:txBody>
                    <a:bodyPr/>
                    <a:p>
                      <a:pPr>
                        <a:lnSpc>
                          <a:spcPct val="100000"/>
                        </a:lnSpc>
                      </a:pPr>
                      <a:r>
                        <a:rPr b="0" lang="de-DE" sz="1600" spc="-1" strike="noStrike">
                          <a:solidFill>
                            <a:srgbClr val="000000"/>
                          </a:solidFill>
                          <a:uFill>
                            <a:solidFill>
                              <a:srgbClr val="ffffff"/>
                            </a:solidFill>
                          </a:uFill>
                          <a:latin typeface="Calibri"/>
                        </a:rPr>
                        <a:t>Process manager CONFM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manager, plus: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the definitions of all CI and relationship types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Plan regular verifications of the configuration information held in the CMDB</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that configuration verifications are conducted and identified nonconformities addressed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Take a configuration baseline when needed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299240">
                <a:tc>
                  <a:txBody>
                    <a:bodyPr/>
                    <a:p>
                      <a:pPr>
                        <a:lnSpc>
                          <a:spcPct val="100000"/>
                        </a:lnSpc>
                      </a:pPr>
                      <a:r>
                        <a:rPr b="0" lang="de-DE" sz="1600" spc="-1" strike="noStrike">
                          <a:solidFill>
                            <a:srgbClr val="000000"/>
                          </a:solidFill>
                          <a:uFill>
                            <a:solidFill>
                              <a:srgbClr val="ffffff"/>
                            </a:solidFill>
                          </a:uFill>
                          <a:latin typeface="Calibri"/>
                        </a:rPr>
                        <a:t>CI 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that the information on a specific CI in the CMDB is accurate and up-to-date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Collaborate with the process manager and other CI owners to ensure that all information on the relationships from / to a specific CI are accurate and up-to-date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per CI</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763" name="TextShape 3"/>
          <p:cNvSpPr txBox="1"/>
          <p:nvPr/>
        </p:nvSpPr>
        <p:spPr>
          <a:xfrm>
            <a:off x="6553080" y="6430680"/>
            <a:ext cx="2133360" cy="364680"/>
          </a:xfrm>
          <a:prstGeom prst="rect">
            <a:avLst/>
          </a:prstGeom>
          <a:noFill/>
          <a:ln>
            <a:noFill/>
          </a:ln>
        </p:spPr>
        <p:txBody>
          <a:bodyPr anchor="ctr"/>
          <a:p>
            <a:pPr algn="r">
              <a:lnSpc>
                <a:spcPct val="100000"/>
              </a:lnSpc>
            </a:pPr>
            <a:fld id="{583D84C6-CE4A-4585-AD35-20F322DFA7C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CONFM: Critical success factors &amp; KPIs</a:t>
            </a:r>
            <a:endParaRPr b="0" lang="en-US" sz="1800" spc="-1" strike="noStrike">
              <a:solidFill>
                <a:srgbClr val="000000"/>
              </a:solidFill>
              <a:uFill>
                <a:solidFill>
                  <a:srgbClr val="ffffff"/>
                </a:solidFill>
              </a:uFill>
              <a:latin typeface="Calibri"/>
            </a:endParaRPr>
          </a:p>
        </p:txBody>
      </p:sp>
      <p:graphicFrame>
        <p:nvGraphicFramePr>
          <p:cNvPr id="765" name="Table 2"/>
          <p:cNvGraphicFramePr/>
          <p:nvPr/>
        </p:nvGraphicFramePr>
        <p:xfrm>
          <a:off x="457200" y="1697040"/>
          <a:ext cx="8229240" cy="3846240"/>
        </p:xfrm>
        <a:graphic>
          <a:graphicData uri="http://schemas.openxmlformats.org/drawingml/2006/table">
            <a:tbl>
              <a:tblPr/>
              <a:tblGrid>
                <a:gridCol w="4114800"/>
                <a:gridCol w="4114800"/>
              </a:tblGrid>
              <a:tr h="335520">
                <a:tc>
                  <a:txBody>
                    <a:bodyPr/>
                    <a:p>
                      <a:pPr>
                        <a:lnSpc>
                          <a:spcPct val="100000"/>
                        </a:lnSpc>
                      </a:pPr>
                      <a:r>
                        <a:rPr b="1" lang="de-DE" sz="1800" spc="-1" strike="noStrike">
                          <a:solidFill>
                            <a:srgbClr val="ffffff"/>
                          </a:solidFill>
                          <a:uFill>
                            <a:solidFill>
                              <a:srgbClr val="ffffff"/>
                            </a:solidFill>
                          </a:uFill>
                          <a:latin typeface="Calibri"/>
                        </a:rPr>
                        <a:t>Critical success factors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Key performance indicators (KPIs)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2769120">
                <a:tc>
                  <a:txBody>
                    <a:bodyPr/>
                    <a:p>
                      <a:pPr>
                        <a:lnSpc>
                          <a:spcPct val="100000"/>
                        </a:lnSpc>
                      </a:pPr>
                      <a:r>
                        <a:rPr b="0" lang="de-DE" sz="1600" spc="-1" strike="noStrike">
                          <a:solidFill>
                            <a:srgbClr val="000000"/>
                          </a:solidFill>
                          <a:uFill>
                            <a:solidFill>
                              <a:srgbClr val="ffffff"/>
                            </a:solidFill>
                          </a:uFill>
                          <a:latin typeface="Calibri"/>
                        </a:rPr>
                        <a:t>Balanced approach to CMDB scope and model </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Number of defined CI and relationship types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Number of CI and relationship attributes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Number of actual CIs and attributes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Percentage of incident, service request, problem and change records linked to CIs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Average and maximum number of CIs linked to of incident, service request, problem and change records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Average workload for creating and updating CIs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741600">
                <a:tc>
                  <a:txBody>
                    <a:bodyPr/>
                    <a:p>
                      <a:pPr>
                        <a:lnSpc>
                          <a:spcPct val="100000"/>
                        </a:lnSpc>
                      </a:pPr>
                      <a:r>
                        <a:rPr b="0" lang="de-DE" sz="1600" spc="-1" strike="noStrike">
                          <a:solidFill>
                            <a:srgbClr val="000000"/>
                          </a:solidFill>
                          <a:uFill>
                            <a:solidFill>
                              <a:srgbClr val="ffffff"/>
                            </a:solidFill>
                          </a:uFill>
                          <a:latin typeface="Calibri"/>
                        </a:rPr>
                        <a:t>Effective control over configuration information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Percentage of nonconformities per configuration item reviewed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766" name="TextShape 3"/>
          <p:cNvSpPr txBox="1"/>
          <p:nvPr/>
        </p:nvSpPr>
        <p:spPr>
          <a:xfrm>
            <a:off x="6553080" y="6430680"/>
            <a:ext cx="2133360" cy="364680"/>
          </a:xfrm>
          <a:prstGeom prst="rect">
            <a:avLst/>
          </a:prstGeom>
          <a:noFill/>
          <a:ln>
            <a:noFill/>
          </a:ln>
        </p:spPr>
        <p:txBody>
          <a:bodyPr anchor="ctr"/>
          <a:p>
            <a:pPr algn="r">
              <a:lnSpc>
                <a:spcPct val="100000"/>
              </a:lnSpc>
            </a:pPr>
            <a:fld id="{5C5A0B44-27EA-407E-898B-375A91A4C68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c0504d"/>
                </a:solidFill>
                <a:uFill>
                  <a:solidFill>
                    <a:srgbClr val="ffffff"/>
                  </a:solidFill>
                </a:uFill>
                <a:latin typeface="Calibri"/>
              </a:rPr>
              <a:t>A simplified example</a:t>
            </a:r>
            <a:endParaRPr b="0" lang="en-US" sz="1800" spc="-1" strike="noStrike">
              <a:solidFill>
                <a:srgbClr val="000000"/>
              </a:solidFill>
              <a:uFill>
                <a:solidFill>
                  <a:srgbClr val="ffffff"/>
                </a:solidFill>
              </a:uFill>
              <a:latin typeface="Calibri"/>
            </a:endParaRPr>
          </a:p>
        </p:txBody>
      </p:sp>
      <p:sp>
        <p:nvSpPr>
          <p:cNvPr id="768"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u="sng">
                <a:solidFill>
                  <a:srgbClr val="000000"/>
                </a:solidFill>
                <a:uFill>
                  <a:solidFill>
                    <a:srgbClr val="ffffff"/>
                  </a:solidFill>
                </a:uFill>
                <a:latin typeface="Calibri"/>
              </a:rPr>
              <a:t>For a pizza delivery company, what would the scope and model for a CMDB look like?</a:t>
            </a:r>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Define at least 3 CI types (including attributes) and 1 relationship type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What would be the pros and cons of defining a “pizza box” CI type?</a:t>
            </a:r>
            <a:endParaRPr b="0" lang="en-US" sz="2000" spc="-1" strike="noStrike">
              <a:solidFill>
                <a:srgbClr val="000000"/>
              </a:solidFill>
              <a:uFill>
                <a:solidFill>
                  <a:srgbClr val="ffffff"/>
                </a:solidFill>
              </a:uFill>
              <a:latin typeface="Calibri"/>
            </a:endParaRPr>
          </a:p>
        </p:txBody>
      </p:sp>
      <p:sp>
        <p:nvSpPr>
          <p:cNvPr id="769" name="TextShape 3"/>
          <p:cNvSpPr txBox="1"/>
          <p:nvPr/>
        </p:nvSpPr>
        <p:spPr>
          <a:xfrm>
            <a:off x="6553080" y="6430680"/>
            <a:ext cx="2133360" cy="364680"/>
          </a:xfrm>
          <a:prstGeom prst="rect">
            <a:avLst/>
          </a:prstGeom>
          <a:noFill/>
          <a:ln>
            <a:noFill/>
          </a:ln>
        </p:spPr>
        <p:txBody>
          <a:bodyPr anchor="ctr"/>
          <a:p>
            <a:pPr algn="r">
              <a:lnSpc>
                <a:spcPct val="100000"/>
              </a:lnSpc>
            </a:pPr>
            <a:fld id="{1CC87FBC-099F-4867-AA7F-5F09C476E85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770" name="Picture 2" descr=""/>
          <p:cNvPicPr/>
          <p:nvPr/>
        </p:nvPicPr>
        <p:blipFill>
          <a:blip r:embed="rId1"/>
          <a:stretch/>
        </p:blipFill>
        <p:spPr>
          <a:xfrm>
            <a:off x="3664080" y="2722320"/>
            <a:ext cx="1815480" cy="1413360"/>
          </a:xfrm>
          <a:prstGeom prst="rect">
            <a:avLst/>
          </a:prstGeom>
          <a:ln>
            <a:noFill/>
          </a:ln>
        </p:spPr>
      </p:pic>
    </p:spTree>
  </p:cSld>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Overview</a:t>
            </a:r>
            <a:endParaRPr b="0" lang="en-US" sz="1800" spc="-1" strike="noStrike">
              <a:solidFill>
                <a:srgbClr val="000000"/>
              </a:solidFill>
              <a:uFill>
                <a:solidFill>
                  <a:srgbClr val="ffffff"/>
                </a:solidFill>
              </a:uFill>
              <a:latin typeface="Calibri"/>
            </a:endParaRPr>
          </a:p>
        </p:txBody>
      </p:sp>
      <p:sp>
        <p:nvSpPr>
          <p:cNvPr id="772"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Incident &amp; service request management (ISRM)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Problem management (PM)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Configuration management (CONFM)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Change management (CHM)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Release &amp; deployment management (RDM)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Continual service improvement management (CSI)</a:t>
            </a:r>
            <a:endParaRPr b="0" lang="en-US" sz="2800" spc="-1" strike="noStrike">
              <a:solidFill>
                <a:srgbClr val="000000"/>
              </a:solidFill>
              <a:uFill>
                <a:solidFill>
                  <a:srgbClr val="ffffff"/>
                </a:solidFill>
              </a:uFill>
              <a:latin typeface="Calibri"/>
            </a:endParaRPr>
          </a:p>
        </p:txBody>
      </p:sp>
      <p:sp>
        <p:nvSpPr>
          <p:cNvPr id="773" name="TextShape 3"/>
          <p:cNvSpPr txBox="1"/>
          <p:nvPr/>
        </p:nvSpPr>
        <p:spPr>
          <a:xfrm>
            <a:off x="6553080" y="6430680"/>
            <a:ext cx="2133360" cy="364680"/>
          </a:xfrm>
          <a:prstGeom prst="rect">
            <a:avLst/>
          </a:prstGeom>
          <a:noFill/>
          <a:ln>
            <a:noFill/>
          </a:ln>
        </p:spPr>
        <p:txBody>
          <a:bodyPr anchor="ctr"/>
          <a:p>
            <a:pPr algn="r">
              <a:lnSpc>
                <a:spcPct val="100000"/>
              </a:lnSpc>
            </a:pPr>
            <a:fld id="{A05D95BA-010D-479B-A699-9221B20678D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FedSM_template0.1</Template>
  <TotalTime>9</TotalTime>
  <Application>LibreOffice/5.3.0.3$Windows_X86_64 LibreOffice_project/7074905676c47b82bbcfbea1aeefc84afe1c50e1</Application>
  <Words>10196</Words>
  <Paragraphs>1529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2012-11-12T11:01:33Z</dcterms:created>
  <dc:creator/>
  <dc:description/>
  <dc:language>de-DE</dc:language>
  <cp:lastModifiedBy>Michael Brenner</cp:lastModifiedBy>
  <cp:lastPrinted>2013-10-17T13:02:27Z</cp:lastPrinted>
  <dcterms:modified xsi:type="dcterms:W3CDTF">2017-08-10T08:36:02Z</dcterms:modified>
  <cp:revision>1800</cp:revision>
  <dc:subject/>
  <dc:title>FitSM Advanced Training on Service Operation and Control</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15.0036</vt:lpwstr>
  </property>
  <property fmtid="{D5CDD505-2E9C-101B-9397-08002B2CF9AE}" pid="3" name="HiddenSlides">
    <vt:i4>1</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25</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136</vt:i4>
  </property>
</Properties>
</file>