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77.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82.xml" ContentType="application/vnd.openxmlformats-officedocument.presentationml.notesSlide+xml"/>
  <Override PartName="/ppt/notesSlides/notesSlide90.xml" ContentType="application/vnd.openxmlformats-officedocument.presentationml.notesSlide+xml"/>
  <Override PartName="/ppt/notesSlides/_rels/notesSlide77.xml.rels" ContentType="application/vnd.openxmlformats-package.relationships+xml"/>
  <Override PartName="/ppt/notesSlides/_rels/notesSlide20.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8.xml.rels" ContentType="application/vnd.openxmlformats-package.relationships+xml"/>
  <Override PartName="/ppt/notesSlides/_rels/notesSlide13.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4.xml.rels" ContentType="application/vnd.openxmlformats-package.relationships+xml"/>
  <Override PartName="/ppt/notesSlides/_rels/notesSlide25.xml.rels" ContentType="application/vnd.openxmlformats-package.relationships+xml"/>
  <Override PartName="/ppt/notesSlides/_rels/notesSlide64.xml.rels" ContentType="application/vnd.openxmlformats-package.relationships+xml"/>
  <Override PartName="/ppt/notesSlides/_rels/notesSlide65.xml.rels" ContentType="application/vnd.openxmlformats-package.relationships+xml"/>
  <Override PartName="/ppt/notesSlides/_rels/notesSlide82.xml.rels" ContentType="application/vnd.openxmlformats-package.relationships+xml"/>
  <Override PartName="/ppt/notesSlides/_rels/notesSlide90.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jpeg" ContentType="image/jpe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24.jpeg" ContentType="image/jpe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comments/comment18.xml" ContentType="application/vnd.openxmlformats-officedocument.presentationml.comments+xml"/>
  <Override PartName="/ppt/comments/comment19.xml" ContentType="application/vnd.openxmlformats-officedocument.presentationml.comments+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commentAuthors.xml" ContentType="application/vnd.openxmlformats-officedocument.presentationml.commentAuthor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Lst>
  <p:sldSz cx="9144000" cy="6858000"/>
  <p:notesSz cx="6858000" cy="9144000"/>
</p:presentation>
</file>

<file path=ppt/commentAuthors.xml><?xml version="1.0" encoding="utf-8"?>
<p:cmAuthorLst xmlns:p="http://schemas.openxmlformats.org/presentationml/2006/main">
  <p:cmAuthor id="0" name="Joan Serrat" initials="JS" lastIdx="3" clrIdx="0"/>
  <p:cmAuthor id="1" name="Luis Caldera" initials="LC" lastIdx="2" clrIdx="1"/>
</p:cmAuthorLst>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commentAuthors" Target="commentAuthors.xml"/>
</Relationships>
</file>

<file path=ppt/comments/comment18.xml><?xml version="1.0" encoding="utf-8"?>
<p:cmLst xmlns:p="http://schemas.openxmlformats.org/presentationml/2006/main">
  <p:cm authorId="0" dt="2017-03-28T17:53:30.289000000" idx="1">
    <p:pos x="4679" y="3959"/>
    <p:text>"capability" lo tradujimos finalmente por "Nivel de desarrollo" Seria entonces razonable traduciur FitSM-6 por "Esquema de evaluación de madurez y nivel de desarrollo"</p:text>
  </p:cm>
  <p:cm authorId="1" dt="2017-03-30T10:16:00.911000000" idx="1">
    <p:pos x="4679" y="3959"/>
    <p:text>cambiado</p:text>
  </p:cm>
</p:cmLst>
</file>

<file path=ppt/comments/comment19.xml><?xml version="1.0" encoding="utf-8"?>
<p:cmLst xmlns:p="http://schemas.openxmlformats.org/presentationml/2006/main">
  <p:cm authorId="0" dt="2017-03-28T17:55:57.083000000" idx="2">
    <p:pos x="1799" y="360"/>
    <p:text>Esta transparencia no está traducida</p:text>
  </p:cm>
  <p:cm authorId="1" dt="2017-03-30T10:17:59.149000000" idx="2">
    <p:pos x="1799" y="360"/>
    <p:text>Hay que pedir que nos envíen el original porque es una imagen. Por eso no pude traducirla.</p:text>
  </p:cm>
  <p:cm authorId="0" dt="2017-03-30T18:47:15.172000000" idx="3">
    <p:pos x="1799" y="720"/>
    <p:text>OK</p:text>
  </p:cm>
</p:cmLst>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Format der Notizen mittels Klicken bearbeiten</a:t>
            </a:r>
            <a:endParaRPr b="0" lang="de-DE" sz="2000" spc="-1" strike="noStrike">
              <a:solidFill>
                <a:srgbClr val="000000"/>
              </a:solidFill>
              <a:uFill>
                <a:solidFill>
                  <a:srgbClr val="ffffff"/>
                </a:solidFill>
              </a:uFill>
              <a:latin typeface="Arial"/>
            </a:endParaRPr>
          </a:p>
        </p:txBody>
      </p:sp>
      <p:sp>
        <p:nvSpPr>
          <p:cNvPr id="92" name="PlaceHolder 2"/>
          <p:cNvSpPr>
            <a:spLocks noGrp="1"/>
          </p:cNvSpPr>
          <p:nvPr>
            <p:ph type="hdr"/>
          </p:nvPr>
        </p:nvSpPr>
        <p:spPr>
          <a:xfrm>
            <a:off x="0" y="0"/>
            <a:ext cx="3280680" cy="534240"/>
          </a:xfrm>
          <a:prstGeom prst="rect">
            <a:avLst/>
          </a:prstGeom>
        </p:spPr>
        <p:txBody>
          <a:bodyPr lIns="0" rIns="0" tIns="0" bIns="0"/>
          <a:p>
            <a:r>
              <a:rPr b="0" lang="de-DE" sz="1400" spc="-1" strike="noStrike">
                <a:solidFill>
                  <a:srgbClr val="000000"/>
                </a:solidFill>
                <a:uFill>
                  <a:solidFill>
                    <a:srgbClr val="ffffff"/>
                  </a:solidFill>
                </a:uFill>
                <a:latin typeface="Times New Roman"/>
              </a:rPr>
              <a:t>&lt;Kopfzeile&gt;</a:t>
            </a:r>
            <a:endParaRPr b="0" lang="de-DE" sz="1400" spc="-1" strike="noStrike">
              <a:solidFill>
                <a:srgbClr val="000000"/>
              </a:solidFill>
              <a:uFill>
                <a:solidFill>
                  <a:srgbClr val="ffffff"/>
                </a:solidFill>
              </a:uFill>
              <a:latin typeface="Times New Roman"/>
            </a:endParaRPr>
          </a:p>
        </p:txBody>
      </p:sp>
      <p:sp>
        <p:nvSpPr>
          <p:cNvPr id="93" name="PlaceHolder 3"/>
          <p:cNvSpPr>
            <a:spLocks noGrp="1"/>
          </p:cNvSpPr>
          <p:nvPr>
            <p:ph type="dt"/>
          </p:nvPr>
        </p:nvSpPr>
        <p:spPr>
          <a:xfrm>
            <a:off x="4278960" y="0"/>
            <a:ext cx="3280680" cy="534240"/>
          </a:xfrm>
          <a:prstGeom prst="rect">
            <a:avLst/>
          </a:prstGeom>
        </p:spPr>
        <p:txBody>
          <a:bodyPr lIns="0" rIns="0" tIns="0" bIns="0"/>
          <a:p>
            <a:pPr algn="r"/>
            <a:r>
              <a:rPr b="0" lang="de-DE" sz="1400" spc="-1" strike="noStrike">
                <a:solidFill>
                  <a:srgbClr val="000000"/>
                </a:solidFill>
                <a:uFill>
                  <a:solidFill>
                    <a:srgbClr val="ffffff"/>
                  </a:solidFill>
                </a:uFill>
                <a:latin typeface="Times New Roman"/>
              </a:rPr>
              <a:t>&lt;Datum/Uhrzeit&gt;</a:t>
            </a:r>
            <a:endParaRPr b="0" lang="de-DE" sz="1400" spc="-1" strike="noStrike">
              <a:solidFill>
                <a:srgbClr val="000000"/>
              </a:solidFill>
              <a:uFill>
                <a:solidFill>
                  <a:srgbClr val="ffffff"/>
                </a:solidFill>
              </a:uFill>
              <a:latin typeface="Times New Roman"/>
            </a:endParaRPr>
          </a:p>
        </p:txBody>
      </p:sp>
      <p:sp>
        <p:nvSpPr>
          <p:cNvPr id="94" name="PlaceHolder 4"/>
          <p:cNvSpPr>
            <a:spLocks noGrp="1"/>
          </p:cNvSpPr>
          <p:nvPr>
            <p:ph type="ftr"/>
          </p:nvPr>
        </p:nvSpPr>
        <p:spPr>
          <a:xfrm>
            <a:off x="0" y="10157400"/>
            <a:ext cx="3280680" cy="534240"/>
          </a:xfrm>
          <a:prstGeom prst="rect">
            <a:avLst/>
          </a:prstGeom>
        </p:spPr>
        <p:txBody>
          <a:bodyPr lIns="0" rIns="0" tIns="0" bIns="0" anchor="b"/>
          <a:p>
            <a:r>
              <a:rPr b="0" lang="de-DE" sz="1400" spc="-1" strike="noStrike">
                <a:solidFill>
                  <a:srgbClr val="000000"/>
                </a:solidFill>
                <a:uFill>
                  <a:solidFill>
                    <a:srgbClr val="ffffff"/>
                  </a:solidFill>
                </a:uFill>
                <a:latin typeface="Times New Roman"/>
              </a:rPr>
              <a:t>&lt;Fußzeile&gt;</a:t>
            </a:r>
            <a:endParaRPr b="0" lang="de-DE" sz="1400" spc="-1" strike="noStrike">
              <a:solidFill>
                <a:srgbClr val="000000"/>
              </a:solidFill>
              <a:uFill>
                <a:solidFill>
                  <a:srgbClr val="ffffff"/>
                </a:solidFill>
              </a:uFill>
              <a:latin typeface="Times New Roman"/>
            </a:endParaRPr>
          </a:p>
        </p:txBody>
      </p:sp>
      <p:sp>
        <p:nvSpPr>
          <p:cNvPr id="95" name="PlaceHolder 5"/>
          <p:cNvSpPr>
            <a:spLocks noGrp="1"/>
          </p:cNvSpPr>
          <p:nvPr>
            <p:ph type="sldNum"/>
          </p:nvPr>
        </p:nvSpPr>
        <p:spPr>
          <a:xfrm>
            <a:off x="4278960" y="10157400"/>
            <a:ext cx="3280680" cy="534240"/>
          </a:xfrm>
          <a:prstGeom prst="rect">
            <a:avLst/>
          </a:prstGeom>
        </p:spPr>
        <p:txBody>
          <a:bodyPr lIns="0" rIns="0" tIns="0" bIns="0" anchor="b"/>
          <a:p>
            <a:pPr algn="r"/>
            <a:fld id="{76B6CE16-EC67-4688-83B2-3506B7A9B5DF}" type="slidenum">
              <a:rPr b="0" lang="de-DE" sz="1400" spc="-1" strike="noStrike">
                <a:solidFill>
                  <a:srgbClr val="000000"/>
                </a:solidFill>
                <a:uFill>
                  <a:solidFill>
                    <a:srgbClr val="ffffff"/>
                  </a:solidFill>
                </a:uFill>
                <a:latin typeface="Times New Roman"/>
              </a:rPr>
              <a:t>&lt;Foliennummer&gt;</a:t>
            </a:fld>
            <a:endParaRPr b="0" lang="de-DE"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77.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82.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_rels/notesSlide90.xml.rels><?xml version="1.0" encoding="UTF-8"?>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2"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893" name="TextShape 2"/>
          <p:cNvSpPr txBox="1"/>
          <p:nvPr/>
        </p:nvSpPr>
        <p:spPr>
          <a:xfrm>
            <a:off x="3884760" y="8685360"/>
            <a:ext cx="2971440" cy="456840"/>
          </a:xfrm>
          <a:prstGeom prst="rect">
            <a:avLst/>
          </a:prstGeom>
          <a:noFill/>
          <a:ln>
            <a:noFill/>
          </a:ln>
        </p:spPr>
        <p:txBody>
          <a:bodyPr anchor="b"/>
          <a:p>
            <a:pPr algn="r">
              <a:lnSpc>
                <a:spcPct val="100000"/>
              </a:lnSpc>
            </a:pPr>
            <a:fld id="{08CF1096-18E7-4056-8061-3747B034614D}"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4" name="PlaceHolder 1"/>
          <p:cNvSpPr>
            <a:spLocks noGrp="1"/>
          </p:cNvSpPr>
          <p:nvPr>
            <p:ph type="body"/>
          </p:nvPr>
        </p:nvSpPr>
        <p:spPr>
          <a:xfrm>
            <a:off x="685800" y="4343400"/>
            <a:ext cx="5486040" cy="4114440"/>
          </a:xfrm>
          <a:prstGeom prst="rect">
            <a:avLst/>
          </a:prstGeom>
        </p:spPr>
        <p:txBody>
          <a:bodyPr/>
          <a:p>
            <a:r>
              <a:rPr b="0" lang="de-DE" sz="2000" spc="-1" strike="noStrike">
                <a:solidFill>
                  <a:srgbClr val="000000"/>
                </a:solidFill>
                <a:uFill>
                  <a:solidFill>
                    <a:srgbClr val="ffffff"/>
                  </a:solidFill>
                </a:uFill>
                <a:latin typeface="Arial"/>
              </a:rPr>
              <a:t>Discusión: Imagine  el manejo de un incidente reportado a la mesa de servicios. ¿Quién es responsable del resultado general? La mesa de servicios dice que es un asunto de la BD. El equipo de servidores de BD dice que es un asunto de la red. El equipo de red dice que es un asunto de soporte de escritorio, quienes lo devuelven a la mesa de servicios.</a:t>
            </a:r>
            <a:endParaRPr b="0" lang="de-DE" sz="2000" spc="-1" strike="noStrike">
              <a:solidFill>
                <a:srgbClr val="000000"/>
              </a:solidFill>
              <a:uFill>
                <a:solidFill>
                  <a:srgbClr val="ffffff"/>
                </a:solidFill>
              </a:uFill>
              <a:latin typeface="Arial"/>
            </a:endParaRPr>
          </a:p>
          <a:p>
            <a:endParaRPr b="0" lang="de-DE" sz="2000" spc="-1" strike="noStrike">
              <a:solidFill>
                <a:srgbClr val="000000"/>
              </a:solidFill>
              <a:uFill>
                <a:solidFill>
                  <a:srgbClr val="ffffff"/>
                </a:solidFill>
              </a:uFill>
              <a:latin typeface="Arial"/>
            </a:endParaRPr>
          </a:p>
          <a:p>
            <a:r>
              <a:rPr b="0" lang="de-DE" sz="2000" spc="-1" strike="noStrike">
                <a:solidFill>
                  <a:srgbClr val="000000"/>
                </a:solidFill>
                <a:uFill>
                  <a:solidFill>
                    <a:srgbClr val="ffffff"/>
                  </a:solidFill>
                </a:uFill>
                <a:latin typeface="Arial"/>
              </a:rPr>
              <a:t>Sin roles y responsabilidades de ITSM: ¿quién es responsable por la resolución del incidente? Quizás la alta gerencia, pero ¿eso ayuda al usuario a tener su servicio activo otra vez?</a:t>
            </a:r>
            <a:endParaRPr b="0" lang="de-DE" sz="2000" spc="-1" strike="noStrike">
              <a:solidFill>
                <a:srgbClr val="000000"/>
              </a:solidFill>
              <a:uFill>
                <a:solidFill>
                  <a:srgbClr val="ffffff"/>
                </a:solidFill>
              </a:uFill>
              <a:latin typeface="Arial"/>
            </a:endParaRPr>
          </a:p>
        </p:txBody>
      </p:sp>
      <p:sp>
        <p:nvSpPr>
          <p:cNvPr id="895" name="TextShape 2"/>
          <p:cNvSpPr txBox="1"/>
          <p:nvPr/>
        </p:nvSpPr>
        <p:spPr>
          <a:xfrm>
            <a:off x="3884760" y="8685360"/>
            <a:ext cx="2971440" cy="456840"/>
          </a:xfrm>
          <a:prstGeom prst="rect">
            <a:avLst/>
          </a:prstGeom>
          <a:noFill/>
          <a:ln>
            <a:noFill/>
          </a:ln>
        </p:spPr>
        <p:txBody>
          <a:bodyPr anchor="b"/>
          <a:p>
            <a:pPr algn="r">
              <a:lnSpc>
                <a:spcPct val="100000"/>
              </a:lnSpc>
            </a:pPr>
            <a:fld id="{8C8B70A9-04DB-4BAC-BB02-E408F3101927}"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6"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897" name="TextShape 2"/>
          <p:cNvSpPr txBox="1"/>
          <p:nvPr/>
        </p:nvSpPr>
        <p:spPr>
          <a:xfrm>
            <a:off x="3884760" y="8685360"/>
            <a:ext cx="2971440" cy="456840"/>
          </a:xfrm>
          <a:prstGeom prst="rect">
            <a:avLst/>
          </a:prstGeom>
          <a:noFill/>
          <a:ln>
            <a:noFill/>
          </a:ln>
        </p:spPr>
        <p:txBody>
          <a:bodyPr anchor="b"/>
          <a:p>
            <a:pPr algn="r">
              <a:lnSpc>
                <a:spcPct val="100000"/>
              </a:lnSpc>
            </a:pPr>
            <a:fld id="{12754031-2033-44F2-9E5F-8DB2C293F7AD}"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8"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899" name="TextShape 2"/>
          <p:cNvSpPr txBox="1"/>
          <p:nvPr/>
        </p:nvSpPr>
        <p:spPr>
          <a:xfrm>
            <a:off x="3884760" y="8685360"/>
            <a:ext cx="2971440" cy="456840"/>
          </a:xfrm>
          <a:prstGeom prst="rect">
            <a:avLst/>
          </a:prstGeom>
          <a:noFill/>
          <a:ln>
            <a:noFill/>
          </a:ln>
        </p:spPr>
        <p:txBody>
          <a:bodyPr anchor="b"/>
          <a:p>
            <a:pPr algn="r">
              <a:lnSpc>
                <a:spcPct val="100000"/>
              </a:lnSpc>
            </a:pPr>
            <a:fld id="{8AA8CEB8-0F08-4E94-8BFE-1D5631105016}"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901" name="TextShape 2"/>
          <p:cNvSpPr txBox="1"/>
          <p:nvPr/>
        </p:nvSpPr>
        <p:spPr>
          <a:xfrm>
            <a:off x="3884760" y="8685360"/>
            <a:ext cx="2971440" cy="456840"/>
          </a:xfrm>
          <a:prstGeom prst="rect">
            <a:avLst/>
          </a:prstGeom>
          <a:noFill/>
          <a:ln>
            <a:noFill/>
          </a:ln>
        </p:spPr>
        <p:txBody>
          <a:bodyPr anchor="b"/>
          <a:p>
            <a:pPr algn="r">
              <a:lnSpc>
                <a:spcPct val="100000"/>
              </a:lnSpc>
            </a:pPr>
            <a:fld id="{1AF1EC7F-2EF8-4916-A532-32CD76F63E0B}"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2"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903" name="TextShape 2"/>
          <p:cNvSpPr txBox="1"/>
          <p:nvPr/>
        </p:nvSpPr>
        <p:spPr>
          <a:xfrm>
            <a:off x="3884760" y="8685360"/>
            <a:ext cx="2971440" cy="456840"/>
          </a:xfrm>
          <a:prstGeom prst="rect">
            <a:avLst/>
          </a:prstGeom>
          <a:noFill/>
          <a:ln>
            <a:noFill/>
          </a:ln>
        </p:spPr>
        <p:txBody>
          <a:bodyPr anchor="b"/>
          <a:p>
            <a:pPr algn="r">
              <a:lnSpc>
                <a:spcPct val="100000"/>
              </a:lnSpc>
            </a:pPr>
            <a:fld id="{4B588795-1C32-4B61-85DA-9BA3B91EECB0}"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885" name="TextShape 2"/>
          <p:cNvSpPr txBox="1"/>
          <p:nvPr/>
        </p:nvSpPr>
        <p:spPr>
          <a:xfrm>
            <a:off x="3884760" y="8685360"/>
            <a:ext cx="2971440" cy="456840"/>
          </a:xfrm>
          <a:prstGeom prst="rect">
            <a:avLst/>
          </a:prstGeom>
          <a:noFill/>
          <a:ln>
            <a:noFill/>
          </a:ln>
        </p:spPr>
        <p:txBody>
          <a:bodyPr anchor="b"/>
          <a:p>
            <a:pPr algn="r">
              <a:lnSpc>
                <a:spcPct val="100000"/>
              </a:lnSpc>
            </a:pPr>
            <a:fld id="{F695203C-C388-4370-8C96-1389A8634981}"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6" name="PlaceHolder 1"/>
          <p:cNvSpPr>
            <a:spLocks noGrp="1"/>
          </p:cNvSpPr>
          <p:nvPr>
            <p:ph type="body"/>
          </p:nvPr>
        </p:nvSpPr>
        <p:spPr>
          <a:xfrm>
            <a:off x="685800" y="4343400"/>
            <a:ext cx="5486040" cy="4114440"/>
          </a:xfrm>
          <a:prstGeom prst="rect">
            <a:avLst/>
          </a:prstGeom>
        </p:spPr>
        <p:txBody>
          <a:bodyPr/>
          <a:p>
            <a:pPr>
              <a:lnSpc>
                <a:spcPct val="100000"/>
              </a:lnSpc>
            </a:pPr>
            <a:r>
              <a:rPr b="0" lang="de-DE" sz="2000" spc="-1" strike="noStrike">
                <a:solidFill>
                  <a:srgbClr val="000000"/>
                </a:solidFill>
                <a:uFill>
                  <a:solidFill>
                    <a:srgbClr val="ffffff"/>
                  </a:solidFill>
                </a:uFill>
                <a:latin typeface="Arial"/>
              </a:rPr>
              <a:t>Títulos completos de las capacitaciones:</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Expert training in IT service management according to FitSM</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Advanced training in service planning and delivery according to FitSM</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Advanced training in service operation and control according to FitSM</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Foundation training in IT service management according to FitSM</a:t>
            </a:r>
            <a:endParaRPr b="0" lang="de-DE" sz="20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p:txBody>
      </p:sp>
      <p:sp>
        <p:nvSpPr>
          <p:cNvPr id="887" name="TextShape 2"/>
          <p:cNvSpPr txBox="1"/>
          <p:nvPr/>
        </p:nvSpPr>
        <p:spPr>
          <a:xfrm>
            <a:off x="3884760" y="8685360"/>
            <a:ext cx="2971440" cy="456840"/>
          </a:xfrm>
          <a:prstGeom prst="rect">
            <a:avLst/>
          </a:prstGeom>
          <a:noFill/>
          <a:ln>
            <a:noFill/>
          </a:ln>
        </p:spPr>
        <p:txBody>
          <a:bodyPr anchor="b"/>
          <a:p>
            <a:pPr algn="r">
              <a:lnSpc>
                <a:spcPct val="100000"/>
              </a:lnSpc>
            </a:pPr>
            <a:fld id="{9A37FCE7-B3C5-4062-852C-48808A07AC9B}"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905" name="TextShape 2"/>
          <p:cNvSpPr txBox="1"/>
          <p:nvPr/>
        </p:nvSpPr>
        <p:spPr>
          <a:xfrm>
            <a:off x="3884760" y="8685360"/>
            <a:ext cx="2971440" cy="456840"/>
          </a:xfrm>
          <a:prstGeom prst="rect">
            <a:avLst/>
          </a:prstGeom>
          <a:noFill/>
          <a:ln>
            <a:noFill/>
          </a:ln>
        </p:spPr>
        <p:txBody>
          <a:bodyPr anchor="b"/>
          <a:p>
            <a:pPr algn="r">
              <a:lnSpc>
                <a:spcPct val="100000"/>
              </a:lnSpc>
            </a:pPr>
            <a:fld id="{9C3D7C51-43BA-4136-B4BA-4108A002FCBD}"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6"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907" name="TextShape 2"/>
          <p:cNvSpPr txBox="1"/>
          <p:nvPr/>
        </p:nvSpPr>
        <p:spPr>
          <a:xfrm>
            <a:off x="3884760" y="8685360"/>
            <a:ext cx="2971440" cy="456840"/>
          </a:xfrm>
          <a:prstGeom prst="rect">
            <a:avLst/>
          </a:prstGeom>
          <a:noFill/>
          <a:ln>
            <a:noFill/>
          </a:ln>
        </p:spPr>
        <p:txBody>
          <a:bodyPr anchor="b"/>
          <a:p>
            <a:pPr algn="r">
              <a:lnSpc>
                <a:spcPct val="100000"/>
              </a:lnSpc>
            </a:pPr>
            <a:fld id="{ABF6D589-930B-4E84-8A5A-67AEDF224932}"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7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8"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909" name="TextShape 2"/>
          <p:cNvSpPr txBox="1"/>
          <p:nvPr/>
        </p:nvSpPr>
        <p:spPr>
          <a:xfrm>
            <a:off x="3884760" y="8685360"/>
            <a:ext cx="2971440" cy="456840"/>
          </a:xfrm>
          <a:prstGeom prst="rect">
            <a:avLst/>
          </a:prstGeom>
          <a:noFill/>
          <a:ln>
            <a:noFill/>
          </a:ln>
        </p:spPr>
        <p:txBody>
          <a:bodyPr anchor="b"/>
          <a:p>
            <a:pPr algn="r">
              <a:lnSpc>
                <a:spcPct val="100000"/>
              </a:lnSpc>
            </a:pPr>
            <a:fld id="{43C0B220-F04F-4D8C-8B8A-80252F0EAC25}"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8"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889" name="TextShape 2"/>
          <p:cNvSpPr txBox="1"/>
          <p:nvPr/>
        </p:nvSpPr>
        <p:spPr>
          <a:xfrm>
            <a:off x="3884760" y="8685360"/>
            <a:ext cx="2971440" cy="456840"/>
          </a:xfrm>
          <a:prstGeom prst="rect">
            <a:avLst/>
          </a:prstGeom>
          <a:noFill/>
          <a:ln>
            <a:noFill/>
          </a:ln>
        </p:spPr>
        <p:txBody>
          <a:bodyPr anchor="b"/>
          <a:p>
            <a:pPr algn="r">
              <a:lnSpc>
                <a:spcPct val="100000"/>
              </a:lnSpc>
            </a:pPr>
            <a:fld id="{EE3E430B-0D4E-4E19-8D51-DD26782F5A5E}"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8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911" name="TextShape 2"/>
          <p:cNvSpPr txBox="1"/>
          <p:nvPr/>
        </p:nvSpPr>
        <p:spPr>
          <a:xfrm>
            <a:off x="3884760" y="8685360"/>
            <a:ext cx="2971440" cy="456840"/>
          </a:xfrm>
          <a:prstGeom prst="rect">
            <a:avLst/>
          </a:prstGeom>
          <a:noFill/>
          <a:ln>
            <a:noFill/>
          </a:ln>
        </p:spPr>
        <p:txBody>
          <a:bodyPr anchor="b"/>
          <a:p>
            <a:pPr algn="r">
              <a:lnSpc>
                <a:spcPct val="100000"/>
              </a:lnSpc>
            </a:pPr>
            <a:fld id="{1A2C9522-5C38-4301-B4CE-4487386BEDD5}"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891" name="TextShape 2"/>
          <p:cNvSpPr txBox="1"/>
          <p:nvPr/>
        </p:nvSpPr>
        <p:spPr>
          <a:xfrm>
            <a:off x="3884760" y="8685360"/>
            <a:ext cx="2971440" cy="456840"/>
          </a:xfrm>
          <a:prstGeom prst="rect">
            <a:avLst/>
          </a:prstGeom>
          <a:noFill/>
          <a:ln>
            <a:noFill/>
          </a:ln>
        </p:spPr>
        <p:txBody>
          <a:bodyPr anchor="b"/>
          <a:p>
            <a:pPr algn="r">
              <a:lnSpc>
                <a:spcPct val="100000"/>
              </a:lnSpc>
            </a:pPr>
            <a:fld id="{4071E8EE-7320-47E2-9B97-72C574D8B8E5}"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9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2"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913" name="TextShape 2"/>
          <p:cNvSpPr txBox="1"/>
          <p:nvPr/>
        </p:nvSpPr>
        <p:spPr>
          <a:xfrm>
            <a:off x="3884760" y="8685360"/>
            <a:ext cx="2971440" cy="456840"/>
          </a:xfrm>
          <a:prstGeom prst="rect">
            <a:avLst/>
          </a:prstGeom>
          <a:noFill/>
          <a:ln>
            <a:noFill/>
          </a:ln>
        </p:spPr>
        <p:txBody>
          <a:bodyPr anchor="b"/>
          <a:p>
            <a:pPr algn="r">
              <a:lnSpc>
                <a:spcPct val="100000"/>
              </a:lnSpc>
            </a:pPr>
            <a:fld id="{FD443D87-1FD4-4EBA-A892-BF977EF870C2}"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3" name="PlaceHolder 2"/>
          <p:cNvSpPr>
            <a:spLocks noGrp="1"/>
          </p:cNvSpPr>
          <p:nvPr>
            <p:ph type="body"/>
          </p:nvPr>
        </p:nvSpPr>
        <p:spPr>
          <a:xfrm>
            <a:off x="457200" y="169668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4" name="PlaceHolder 3"/>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6"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7"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8"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9" name="PlaceHolder 5"/>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41" name="PlaceHolder 2"/>
          <p:cNvSpPr>
            <a:spLocks noGrp="1"/>
          </p:cNvSpPr>
          <p:nvPr>
            <p:ph type="body"/>
          </p:nvPr>
        </p:nvSpPr>
        <p:spPr>
          <a:xfrm>
            <a:off x="45720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2" name="PlaceHolder 3"/>
          <p:cNvSpPr>
            <a:spLocks noGrp="1"/>
          </p:cNvSpPr>
          <p:nvPr>
            <p:ph type="body"/>
          </p:nvPr>
        </p:nvSpPr>
        <p:spPr>
          <a:xfrm>
            <a:off x="323964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3" name="PlaceHolder 4"/>
          <p:cNvSpPr>
            <a:spLocks noGrp="1"/>
          </p:cNvSpPr>
          <p:nvPr>
            <p:ph type="body"/>
          </p:nvPr>
        </p:nvSpPr>
        <p:spPr>
          <a:xfrm>
            <a:off x="602208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4" name="PlaceHolder 5"/>
          <p:cNvSpPr>
            <a:spLocks noGrp="1"/>
          </p:cNvSpPr>
          <p:nvPr>
            <p:ph type="body"/>
          </p:nvPr>
        </p:nvSpPr>
        <p:spPr>
          <a:xfrm>
            <a:off x="602208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5" name="PlaceHolder 6"/>
          <p:cNvSpPr>
            <a:spLocks noGrp="1"/>
          </p:cNvSpPr>
          <p:nvPr>
            <p:ph type="body"/>
          </p:nvPr>
        </p:nvSpPr>
        <p:spPr>
          <a:xfrm>
            <a:off x="323964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6" name="PlaceHolder 7"/>
          <p:cNvSpPr>
            <a:spLocks noGrp="1"/>
          </p:cNvSpPr>
          <p:nvPr>
            <p:ph type="body"/>
          </p:nvPr>
        </p:nvSpPr>
        <p:spPr>
          <a:xfrm>
            <a:off x="45720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6" name="PlaceHolder 2"/>
          <p:cNvSpPr>
            <a:spLocks noGrp="1"/>
          </p:cNvSpPr>
          <p:nvPr>
            <p:ph type="subTitle"/>
          </p:nvPr>
        </p:nvSpPr>
        <p:spPr>
          <a:xfrm>
            <a:off x="457200" y="1696680"/>
            <a:ext cx="8229240" cy="46256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96680"/>
            <a:ext cx="822924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0"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1" name="PlaceHolder 3"/>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457200" y="274680"/>
            <a:ext cx="7062480" cy="48574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5"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6" name="PlaceHolder 3"/>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7" name="PlaceHolder 4"/>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2" name="PlaceHolder 2"/>
          <p:cNvSpPr>
            <a:spLocks noGrp="1"/>
          </p:cNvSpPr>
          <p:nvPr>
            <p:ph type="subTitle"/>
          </p:nvPr>
        </p:nvSpPr>
        <p:spPr>
          <a:xfrm>
            <a:off x="457200" y="1696680"/>
            <a:ext cx="8229240" cy="46256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73"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4"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5" name="PlaceHolder 4"/>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77" name="PlaceHolder 2"/>
          <p:cNvSpPr>
            <a:spLocks noGrp="1"/>
          </p:cNvSpPr>
          <p:nvPr>
            <p:ph type="body"/>
          </p:nvPr>
        </p:nvSpPr>
        <p:spPr>
          <a:xfrm>
            <a:off x="457200" y="169668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8" name="PlaceHolder 3"/>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0"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1"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2"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3" name="PlaceHolder 5"/>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5" name="PlaceHolder 2"/>
          <p:cNvSpPr>
            <a:spLocks noGrp="1"/>
          </p:cNvSpPr>
          <p:nvPr>
            <p:ph type="body"/>
          </p:nvPr>
        </p:nvSpPr>
        <p:spPr>
          <a:xfrm>
            <a:off x="45720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6" name="PlaceHolder 3"/>
          <p:cNvSpPr>
            <a:spLocks noGrp="1"/>
          </p:cNvSpPr>
          <p:nvPr>
            <p:ph type="body"/>
          </p:nvPr>
        </p:nvSpPr>
        <p:spPr>
          <a:xfrm>
            <a:off x="323964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7" name="PlaceHolder 4"/>
          <p:cNvSpPr>
            <a:spLocks noGrp="1"/>
          </p:cNvSpPr>
          <p:nvPr>
            <p:ph type="body"/>
          </p:nvPr>
        </p:nvSpPr>
        <p:spPr>
          <a:xfrm>
            <a:off x="602208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8" name="PlaceHolder 5"/>
          <p:cNvSpPr>
            <a:spLocks noGrp="1"/>
          </p:cNvSpPr>
          <p:nvPr>
            <p:ph type="body"/>
          </p:nvPr>
        </p:nvSpPr>
        <p:spPr>
          <a:xfrm>
            <a:off x="602208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9" name="PlaceHolder 6"/>
          <p:cNvSpPr>
            <a:spLocks noGrp="1"/>
          </p:cNvSpPr>
          <p:nvPr>
            <p:ph type="body"/>
          </p:nvPr>
        </p:nvSpPr>
        <p:spPr>
          <a:xfrm>
            <a:off x="323964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90" name="PlaceHolder 7"/>
          <p:cNvSpPr>
            <a:spLocks noGrp="1"/>
          </p:cNvSpPr>
          <p:nvPr>
            <p:ph type="body"/>
          </p:nvPr>
        </p:nvSpPr>
        <p:spPr>
          <a:xfrm>
            <a:off x="45720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4" name="PlaceHolder 2"/>
          <p:cNvSpPr>
            <a:spLocks noGrp="1"/>
          </p:cNvSpPr>
          <p:nvPr>
            <p:ph type="body"/>
          </p:nvPr>
        </p:nvSpPr>
        <p:spPr>
          <a:xfrm>
            <a:off x="457200" y="1696680"/>
            <a:ext cx="822924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6"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7" name="PlaceHolder 3"/>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74680"/>
            <a:ext cx="7062480" cy="48574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1"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2" name="PlaceHolder 3"/>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3" name="PlaceHolder 4"/>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5"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6"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7"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706248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9"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0"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1" name="PlaceHolder 4"/>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 Id="rId12" Type="http://schemas.openxmlformats.org/officeDocument/2006/relationships/slideLayout" Target="../slideLayouts/slideLayout5.xml"/><Relationship Id="rId13" Type="http://schemas.openxmlformats.org/officeDocument/2006/relationships/slideLayout" Target="../slideLayouts/slideLayout6.xml"/><Relationship Id="rId14" Type="http://schemas.openxmlformats.org/officeDocument/2006/relationships/slideLayout" Target="../slideLayouts/slideLayout7.xml"/><Relationship Id="rId15" Type="http://schemas.openxmlformats.org/officeDocument/2006/relationships/slideLayout" Target="../slideLayouts/slideLayout8.xml"/><Relationship Id="rId16" Type="http://schemas.openxmlformats.org/officeDocument/2006/relationships/slideLayout" Target="../slideLayouts/slideLayout9.xml"/><Relationship Id="rId17" Type="http://schemas.openxmlformats.org/officeDocument/2006/relationships/slideLayout" Target="../slideLayouts/slideLayout10.xml"/><Relationship Id="rId18" Type="http://schemas.openxmlformats.org/officeDocument/2006/relationships/slideLayout" Target="../slideLayouts/slideLayout11.xml"/><Relationship Id="rId19"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6" descr=""/>
          <p:cNvPicPr/>
          <p:nvPr/>
        </p:nvPicPr>
        <p:blipFill>
          <a:blip r:embed="rId2"/>
          <a:stretch/>
        </p:blipFill>
        <p:spPr>
          <a:xfrm>
            <a:off x="0" y="0"/>
            <a:ext cx="9143640" cy="6857640"/>
          </a:xfrm>
          <a:prstGeom prst="rect">
            <a:avLst/>
          </a:prstGeom>
          <a:ln>
            <a:noFill/>
          </a:ln>
        </p:spPr>
      </p:pic>
      <p:pic>
        <p:nvPicPr>
          <p:cNvPr id="1" name="Picture 7" descr=""/>
          <p:cNvPicPr/>
          <p:nvPr/>
        </p:nvPicPr>
        <p:blipFill>
          <a:blip r:embed="rId3"/>
          <a:stretch/>
        </p:blipFill>
        <p:spPr>
          <a:xfrm>
            <a:off x="-16920" y="1447200"/>
            <a:ext cx="9160560" cy="129240"/>
          </a:xfrm>
          <a:prstGeom prst="rect">
            <a:avLst/>
          </a:prstGeom>
          <a:ln>
            <a:noFill/>
          </a:ln>
        </p:spPr>
      </p:pic>
      <p:pic>
        <p:nvPicPr>
          <p:cNvPr id="2" name="Picture 13" descr=""/>
          <p:cNvPicPr/>
          <p:nvPr/>
        </p:nvPicPr>
        <p:blipFill>
          <a:blip r:embed="rId4"/>
          <a:stretch/>
        </p:blipFill>
        <p:spPr>
          <a:xfrm>
            <a:off x="7810920" y="227160"/>
            <a:ext cx="1080000" cy="1080000"/>
          </a:xfrm>
          <a:prstGeom prst="rect">
            <a:avLst/>
          </a:prstGeom>
          <a:ln>
            <a:noFill/>
          </a:ln>
        </p:spPr>
      </p:pic>
      <p:pic>
        <p:nvPicPr>
          <p:cNvPr id="3" name="Picture 9" descr=""/>
          <p:cNvPicPr/>
          <p:nvPr/>
        </p:nvPicPr>
        <p:blipFill>
          <a:blip r:embed="rId5"/>
          <a:stretch/>
        </p:blipFill>
        <p:spPr>
          <a:xfrm>
            <a:off x="0" y="0"/>
            <a:ext cx="9143640" cy="6857640"/>
          </a:xfrm>
          <a:prstGeom prst="rect">
            <a:avLst/>
          </a:prstGeom>
          <a:ln>
            <a:noFill/>
          </a:ln>
        </p:spPr>
      </p:pic>
      <p:sp>
        <p:nvSpPr>
          <p:cNvPr id="4"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en-US" sz="3200" spc="-1" strike="noStrike">
                <a:solidFill>
                  <a:srgbClr val="205595"/>
                </a:solidFill>
                <a:uFill>
                  <a:solidFill>
                    <a:srgbClr val="ffffff"/>
                  </a:solidFill>
                </a:uFill>
                <a:latin typeface="Calibri"/>
              </a:rPr>
              <a:t>Titelmasterformat durch Klicken bearbeiten</a:t>
            </a:r>
            <a:endParaRPr b="0" lang="en-US" sz="3200" spc="-1" strike="noStrike">
              <a:solidFill>
                <a:srgbClr val="000000"/>
              </a:solidFill>
              <a:uFill>
                <a:solidFill>
                  <a:srgbClr val="ffffff"/>
                </a:solidFill>
              </a:uFill>
              <a:latin typeface="Calibri"/>
            </a:endParaRPr>
          </a:p>
        </p:txBody>
      </p:sp>
      <p:sp>
        <p:nvSpPr>
          <p:cNvPr id="5" name="PlaceHolder 2"/>
          <p:cNvSpPr>
            <a:spLocks noGrp="1"/>
          </p:cNvSpPr>
          <p:nvPr>
            <p:ph type="dt"/>
          </p:nvPr>
        </p:nvSpPr>
        <p:spPr>
          <a:xfrm>
            <a:off x="457200" y="6430680"/>
            <a:ext cx="2133360" cy="364680"/>
          </a:xfrm>
          <a:prstGeom prst="rect">
            <a:avLst/>
          </a:prstGeom>
        </p:spPr>
        <p:txBody>
          <a:bodyPr anchor="ctr"/>
          <a:p>
            <a:pPr>
              <a:lnSpc>
                <a:spcPct val="100000"/>
              </a:lnSpc>
            </a:pPr>
            <a:fld id="{50EF246A-15B1-4C89-A22E-D70BE89F4FE9}" type="datetime1">
              <a:rPr b="0" lang="de-DE" sz="1200" spc="-1" strike="noStrike">
                <a:solidFill>
                  <a:srgbClr val="ffffff"/>
                </a:solidFill>
                <a:uFill>
                  <a:solidFill>
                    <a:srgbClr val="ffffff"/>
                  </a:solidFill>
                </a:uFill>
                <a:latin typeface="Calibri"/>
              </a:rPr>
              <a:t>08.05.2018</a:t>
            </a:fld>
            <a:endParaRPr b="0" lang="de-DE" sz="1400" spc="-1" strike="noStrike">
              <a:solidFill>
                <a:srgbClr val="000000"/>
              </a:solidFill>
              <a:uFill>
                <a:solidFill>
                  <a:srgbClr val="ffffff"/>
                </a:solidFill>
              </a:uFill>
              <a:latin typeface="Times New Roman"/>
            </a:endParaRPr>
          </a:p>
        </p:txBody>
      </p:sp>
      <p:sp>
        <p:nvSpPr>
          <p:cNvPr id="6" name="PlaceHolder 3"/>
          <p:cNvSpPr>
            <a:spLocks noGrp="1"/>
          </p:cNvSpPr>
          <p:nvPr>
            <p:ph type="ftr"/>
          </p:nvPr>
        </p:nvSpPr>
        <p:spPr>
          <a:xfrm>
            <a:off x="3124080" y="6430680"/>
            <a:ext cx="2895120" cy="364680"/>
          </a:xfrm>
          <a:prstGeom prst="rect">
            <a:avLst/>
          </a:prstGeom>
        </p:spPr>
        <p:txBody>
          <a:bodyPr anchor="ctr"/>
          <a:p>
            <a:endParaRPr b="0" lang="de-DE" sz="2400" spc="-1" strike="noStrike">
              <a:solidFill>
                <a:srgbClr val="000000"/>
              </a:solidFill>
              <a:uFill>
                <a:solidFill>
                  <a:srgbClr val="ffffff"/>
                </a:solidFill>
              </a:uFill>
              <a:latin typeface="Times New Roman"/>
            </a:endParaRPr>
          </a:p>
        </p:txBody>
      </p:sp>
      <p:sp>
        <p:nvSpPr>
          <p:cNvPr id="7" name="PlaceHolder 4"/>
          <p:cNvSpPr>
            <a:spLocks noGrp="1"/>
          </p:cNvSpPr>
          <p:nvPr>
            <p:ph type="sldNum"/>
          </p:nvPr>
        </p:nvSpPr>
        <p:spPr>
          <a:xfrm>
            <a:off x="6553080" y="6430680"/>
            <a:ext cx="2133360" cy="364680"/>
          </a:xfrm>
          <a:prstGeom prst="rect">
            <a:avLst/>
          </a:prstGeom>
        </p:spPr>
        <p:txBody>
          <a:bodyPr anchor="ctr"/>
          <a:p>
            <a:pPr algn="r">
              <a:lnSpc>
                <a:spcPct val="100000"/>
              </a:lnSpc>
            </a:pPr>
            <a:fld id="{9F68D9D4-9CD0-430F-8902-C2381D1DF652}"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8" name="Picture 10" descr=""/>
          <p:cNvPicPr/>
          <p:nvPr/>
        </p:nvPicPr>
        <p:blipFill>
          <a:blip r:embed="rId6"/>
          <a:stretch/>
        </p:blipFill>
        <p:spPr>
          <a:xfrm>
            <a:off x="539640" y="3674520"/>
            <a:ext cx="8064000" cy="114120"/>
          </a:xfrm>
          <a:prstGeom prst="rect">
            <a:avLst/>
          </a:prstGeom>
          <a:ln>
            <a:noFill/>
          </a:ln>
        </p:spPr>
      </p:pic>
      <p:pic>
        <p:nvPicPr>
          <p:cNvPr id="9" name="Picture 2" descr=""/>
          <p:cNvPicPr/>
          <p:nvPr/>
        </p:nvPicPr>
        <p:blipFill>
          <a:blip r:embed="rId7"/>
          <a:stretch/>
        </p:blipFill>
        <p:spPr>
          <a:xfrm>
            <a:off x="2158560" y="433800"/>
            <a:ext cx="4826520" cy="1262520"/>
          </a:xfrm>
          <a:prstGeom prst="rect">
            <a:avLst/>
          </a:prstGeom>
          <a:ln>
            <a:noFill/>
          </a:ln>
        </p:spPr>
      </p:pic>
      <p:sp>
        <p:nvSpPr>
          <p:cNvPr id="10"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Format des Gliederungstextes durch Klicken bearbeiten</a:t>
            </a:r>
            <a:endParaRPr b="0" lang="en-US" sz="28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2000" spc="-1" strike="noStrike">
                <a:solidFill>
                  <a:srgbClr val="000000"/>
                </a:solidFill>
                <a:uFill>
                  <a:solidFill>
                    <a:srgbClr val="ffffff"/>
                  </a:solidFill>
                </a:uFill>
                <a:latin typeface="Calibri"/>
              </a:rPr>
              <a:t>Zweite Gliederungsebene</a:t>
            </a:r>
            <a:endParaRPr b="0" lang="en-US" sz="20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Calibri"/>
              </a:rPr>
              <a:t>Dritte Gliederungsebene</a:t>
            </a:r>
            <a:endParaRPr b="0" lang="en-US" sz="18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Calibri"/>
              </a:rPr>
              <a:t>Vierte Gliederungsebene</a:t>
            </a:r>
            <a:endParaRPr b="0" lang="en-US" sz="18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Fünfte Gliederungsebene</a:t>
            </a:r>
            <a:endParaRPr b="0" lang="en-US"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Sechste Gliederungsebene</a:t>
            </a:r>
            <a:endParaRPr b="0" lang="en-US"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Siebte Gliederungsebene</a:t>
            </a:r>
            <a:endParaRPr b="0" lang="en-US"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7" name="Picture 6" descr=""/>
          <p:cNvPicPr/>
          <p:nvPr/>
        </p:nvPicPr>
        <p:blipFill>
          <a:blip r:embed="rId2"/>
          <a:stretch/>
        </p:blipFill>
        <p:spPr>
          <a:xfrm>
            <a:off x="0" y="0"/>
            <a:ext cx="9143640" cy="6857640"/>
          </a:xfrm>
          <a:prstGeom prst="rect">
            <a:avLst/>
          </a:prstGeom>
          <a:ln>
            <a:noFill/>
          </a:ln>
        </p:spPr>
      </p:pic>
      <p:pic>
        <p:nvPicPr>
          <p:cNvPr id="48" name="Picture 7" descr=""/>
          <p:cNvPicPr/>
          <p:nvPr/>
        </p:nvPicPr>
        <p:blipFill>
          <a:blip r:embed="rId3"/>
          <a:stretch/>
        </p:blipFill>
        <p:spPr>
          <a:xfrm>
            <a:off x="-16920" y="1447200"/>
            <a:ext cx="9160560" cy="129240"/>
          </a:xfrm>
          <a:prstGeom prst="rect">
            <a:avLst/>
          </a:prstGeom>
          <a:ln>
            <a:noFill/>
          </a:ln>
        </p:spPr>
      </p:pic>
      <p:pic>
        <p:nvPicPr>
          <p:cNvPr id="49" name="Picture 13" descr=""/>
          <p:cNvPicPr/>
          <p:nvPr/>
        </p:nvPicPr>
        <p:blipFill>
          <a:blip r:embed="rId4"/>
          <a:stretch/>
        </p:blipFill>
        <p:spPr>
          <a:xfrm>
            <a:off x="7810920" y="227160"/>
            <a:ext cx="1080000" cy="1080000"/>
          </a:xfrm>
          <a:prstGeom prst="rect">
            <a:avLst/>
          </a:prstGeom>
          <a:ln>
            <a:noFill/>
          </a:ln>
        </p:spPr>
      </p:pic>
      <p:sp>
        <p:nvSpPr>
          <p:cNvPr id="50" name="PlaceHolder 1"/>
          <p:cNvSpPr>
            <a:spLocks noGrp="1"/>
          </p:cNvSpPr>
          <p:nvPr>
            <p:ph type="title"/>
          </p:nvPr>
        </p:nvSpPr>
        <p:spPr>
          <a:xfrm>
            <a:off x="457200" y="274680"/>
            <a:ext cx="7062480" cy="1047600"/>
          </a:xfrm>
          <a:prstGeom prst="rect">
            <a:avLst/>
          </a:prstGeom>
        </p:spPr>
        <p:txBody>
          <a:bodyPr anchor="ctr"/>
          <a:p>
            <a:pPr>
              <a:lnSpc>
                <a:spcPct val="100000"/>
              </a:lnSpc>
            </a:pPr>
            <a:r>
              <a:rPr b="0" lang="en-US" sz="3200" spc="-1" strike="noStrike">
                <a:solidFill>
                  <a:srgbClr val="205595"/>
                </a:solidFill>
                <a:uFill>
                  <a:solidFill>
                    <a:srgbClr val="ffffff"/>
                  </a:solidFill>
                </a:uFill>
                <a:latin typeface="Calibri"/>
              </a:rPr>
              <a:t>Titelmasterformat durch Klicken bearbeiten</a:t>
            </a:r>
            <a:endParaRPr b="0" lang="en-US" sz="3200" spc="-1" strike="noStrike">
              <a:solidFill>
                <a:srgbClr val="000000"/>
              </a:solidFill>
              <a:uFill>
                <a:solidFill>
                  <a:srgbClr val="ffffff"/>
                </a:solidFill>
              </a:uFill>
              <a:latin typeface="Calibri"/>
            </a:endParaRPr>
          </a:p>
        </p:txBody>
      </p:sp>
      <p:sp>
        <p:nvSpPr>
          <p:cNvPr id="51" name="PlaceHolder 2"/>
          <p:cNvSpPr>
            <a:spLocks noGrp="1"/>
          </p:cNvSpPr>
          <p:nvPr>
            <p:ph type="body"/>
          </p:nvPr>
        </p:nvSpPr>
        <p:spPr>
          <a:xfrm>
            <a:off x="457200" y="1696680"/>
            <a:ext cx="8229240" cy="4625640"/>
          </a:xfrm>
          <a:prstGeom prst="rect">
            <a:avLst/>
          </a:prstGeom>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Textmasterformat bearbeiten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Zweite Ebene</a:t>
            </a:r>
            <a:endParaRPr b="0" lang="en-US" sz="2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Dritte Ebene</a:t>
            </a:r>
            <a:endParaRPr b="0" lang="en-US" sz="2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Vierte Ebene</a:t>
            </a:r>
            <a:endParaRPr b="0" lang="en-US" sz="28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Fünfte Ebene</a:t>
            </a:r>
            <a:endParaRPr b="0" lang="en-US" sz="2800" spc="-1" strike="noStrike">
              <a:solidFill>
                <a:srgbClr val="000000"/>
              </a:solidFill>
              <a:uFill>
                <a:solidFill>
                  <a:srgbClr val="ffffff"/>
                </a:solidFill>
              </a:uFill>
              <a:latin typeface="Calibri"/>
            </a:endParaRPr>
          </a:p>
        </p:txBody>
      </p:sp>
      <p:sp>
        <p:nvSpPr>
          <p:cNvPr id="52" name="PlaceHolder 3"/>
          <p:cNvSpPr>
            <a:spLocks noGrp="1"/>
          </p:cNvSpPr>
          <p:nvPr>
            <p:ph type="dt"/>
          </p:nvPr>
        </p:nvSpPr>
        <p:spPr>
          <a:xfrm>
            <a:off x="457200" y="6430680"/>
            <a:ext cx="2133360" cy="364680"/>
          </a:xfrm>
          <a:prstGeom prst="rect">
            <a:avLst/>
          </a:prstGeom>
        </p:spPr>
        <p:txBody>
          <a:bodyPr anchor="ctr"/>
          <a:p>
            <a:pPr>
              <a:lnSpc>
                <a:spcPct val="100000"/>
              </a:lnSpc>
            </a:pPr>
            <a:fld id="{E2824561-00B2-4158-B661-3158BF69B8F5}" type="datetime1">
              <a:rPr b="0" lang="de-DE" sz="1200" spc="-1" strike="noStrike">
                <a:solidFill>
                  <a:srgbClr val="8b8b8b"/>
                </a:solidFill>
                <a:uFill>
                  <a:solidFill>
                    <a:srgbClr val="ffffff"/>
                  </a:solidFill>
                </a:uFill>
                <a:latin typeface="Calibri"/>
              </a:rPr>
              <a:t>08.05.2018</a:t>
            </a:fld>
            <a:endParaRPr b="0" lang="de-DE" sz="1400" spc="-1" strike="noStrike">
              <a:solidFill>
                <a:srgbClr val="000000"/>
              </a:solidFill>
              <a:uFill>
                <a:solidFill>
                  <a:srgbClr val="ffffff"/>
                </a:solidFill>
              </a:uFill>
              <a:latin typeface="Times New Roman"/>
            </a:endParaRPr>
          </a:p>
        </p:txBody>
      </p:sp>
      <p:sp>
        <p:nvSpPr>
          <p:cNvPr id="53" name="PlaceHolder 4"/>
          <p:cNvSpPr>
            <a:spLocks noGrp="1"/>
          </p:cNvSpPr>
          <p:nvPr>
            <p:ph type="ftr"/>
          </p:nvPr>
        </p:nvSpPr>
        <p:spPr>
          <a:xfrm>
            <a:off x="3124080" y="6430680"/>
            <a:ext cx="2895120" cy="364680"/>
          </a:xfrm>
          <a:prstGeom prst="rect">
            <a:avLst/>
          </a:prstGeom>
        </p:spPr>
        <p:txBody>
          <a:bodyPr anchor="ctr"/>
          <a:p>
            <a:endParaRPr b="0" lang="de-DE" sz="2400" spc="-1" strike="noStrike">
              <a:solidFill>
                <a:srgbClr val="000000"/>
              </a:solidFill>
              <a:uFill>
                <a:solidFill>
                  <a:srgbClr val="ffffff"/>
                </a:solidFill>
              </a:uFill>
              <a:latin typeface="Times New Roman"/>
            </a:endParaRPr>
          </a:p>
        </p:txBody>
      </p:sp>
      <p:sp>
        <p:nvSpPr>
          <p:cNvPr id="54" name="PlaceHolder 5"/>
          <p:cNvSpPr>
            <a:spLocks noGrp="1"/>
          </p:cNvSpPr>
          <p:nvPr>
            <p:ph type="sldNum"/>
          </p:nvPr>
        </p:nvSpPr>
        <p:spPr>
          <a:xfrm>
            <a:off x="6553080" y="6430680"/>
            <a:ext cx="2133360" cy="364680"/>
          </a:xfrm>
          <a:prstGeom prst="rect">
            <a:avLst/>
          </a:prstGeom>
        </p:spPr>
        <p:txBody>
          <a:bodyPr anchor="ctr"/>
          <a:p>
            <a:pPr algn="r">
              <a:lnSpc>
                <a:spcPct val="100000"/>
              </a:lnSpc>
            </a:pPr>
            <a:fld id="{8087E06F-AA76-49D1-8A1F-39439F5E601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s/_rels/slide1.xml.rels><?xml version="1.0" encoding="UTF-8"?>
<Relationships xmlns="http://schemas.openxmlformats.org/package/2006/relationships"><Relationship Id="rId1" Type="http://schemas.openxmlformats.org/officeDocument/2006/relationships/hyperlink" Target="http://creativecommons.org/licenses/by/4.0/" TargetMode="External"/><Relationship Id="rId2" Type="http://schemas.openxmlformats.org/officeDocument/2006/relationships/hyperlink" Target="http://creativecommons.org/licenses/by/4.0/" TargetMode="External"/><Relationship Id="rId3" Type="http://schemas.openxmlformats.org/officeDocument/2006/relationships/hyperlink" Target="http://creativecommons.org/licenses/by/4.0/" TargetMode="External"/><Relationship Id="rId4" Type="http://schemas.openxmlformats.org/officeDocument/2006/relationships/hyperlink" Target="http://creativecommons.org/licenses/by/4.0/" TargetMode="External"/><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jpe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omments" Target="../comments/comment18.xml"/>
</Relationships>
</file>

<file path=ppt/slides/_rels/slide1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Relationship Id="rId3" Type="http://schemas.openxmlformats.org/officeDocument/2006/relationships/comments" Target="../comments/comment19.xml"/>
</Relationships>
</file>

<file path=ppt/slides/_rels/slide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xml"/><Relationship Id="rId3"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0.xml"/>
</Relationships>
</file>

<file path=ppt/slides/_rels/slide91.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slideLayout" Target="../slideLayouts/slideLayout13.xml"/>
</Relationships>
</file>

<file path=ppt/slides/_rels/slide92.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Fundamentos de FitSM</a:t>
            </a:r>
            <a:endParaRPr b="0" lang="en-US" sz="1800" spc="-1" strike="noStrike">
              <a:solidFill>
                <a:srgbClr val="000000"/>
              </a:solidFill>
              <a:uFill>
                <a:solidFill>
                  <a:srgbClr val="ffffff"/>
                </a:solidFill>
              </a:uFill>
              <a:latin typeface="Calibri"/>
            </a:endParaRPr>
          </a:p>
        </p:txBody>
      </p:sp>
      <p:sp>
        <p:nvSpPr>
          <p:cNvPr id="97" name="TextShape 2"/>
          <p:cNvSpPr txBox="1"/>
          <p:nvPr/>
        </p:nvSpPr>
        <p:spPr>
          <a:xfrm>
            <a:off x="6553080" y="6430680"/>
            <a:ext cx="2133360" cy="364680"/>
          </a:xfrm>
          <a:prstGeom prst="rect">
            <a:avLst/>
          </a:prstGeom>
          <a:noFill/>
          <a:ln>
            <a:noFill/>
          </a:ln>
        </p:spPr>
        <p:txBody>
          <a:bodyPr anchor="ctr"/>
          <a:p>
            <a:pPr algn="r">
              <a:lnSpc>
                <a:spcPct val="100000"/>
              </a:lnSpc>
            </a:pPr>
            <a:fld id="{AE78A222-568F-4B9B-B9AE-57B3F1CD42E6}"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98" name="TextShape 3"/>
          <p:cNvSpPr txBox="1"/>
          <p:nvPr/>
        </p:nvSpPr>
        <p:spPr>
          <a:xfrm>
            <a:off x="1371600" y="3886200"/>
            <a:ext cx="6400440" cy="1752120"/>
          </a:xfrm>
          <a:prstGeom prst="rect">
            <a:avLst/>
          </a:prstGeom>
          <a:noFill/>
          <a:ln>
            <a:noFill/>
          </a:ln>
        </p:spPr>
        <p:txBody>
          <a:bodyPr/>
          <a:p>
            <a:pPr algn="ctr">
              <a:lnSpc>
                <a:spcPct val="100000"/>
              </a:lnSpc>
            </a:pPr>
            <a:r>
              <a:rPr b="0" lang="de-DE" sz="2800" spc="-1" strike="noStrike">
                <a:solidFill>
                  <a:srgbClr val="8b8b8b"/>
                </a:solidFill>
                <a:uFill>
                  <a:solidFill>
                    <a:srgbClr val="ffffff"/>
                  </a:solidFill>
                </a:uFill>
                <a:latin typeface="Calibri"/>
              </a:rPr>
              <a:t>Capacitación en Fundamentos de Gestión de Servicios de TI</a:t>
            </a:r>
            <a:endParaRPr b="0" lang="de-DE" sz="3200" spc="-1" strike="noStrike">
              <a:solidFill>
                <a:srgbClr val="000000"/>
              </a:solidFill>
              <a:uFill>
                <a:solidFill>
                  <a:srgbClr val="ffffff"/>
                </a:solidFill>
              </a:uFill>
              <a:latin typeface="Arial"/>
            </a:endParaRPr>
          </a:p>
          <a:p>
            <a:pPr algn="ctr">
              <a:lnSpc>
                <a:spcPct val="100000"/>
              </a:lnSpc>
            </a:pPr>
            <a:r>
              <a:rPr b="0" lang="de-DE" sz="1000" spc="-1" strike="noStrike">
                <a:solidFill>
                  <a:srgbClr val="8b8b8b"/>
                </a:solidFill>
                <a:uFill>
                  <a:solidFill>
                    <a:srgbClr val="ffffff"/>
                  </a:solidFill>
                </a:uFill>
                <a:latin typeface="Calibri"/>
              </a:rPr>
              <a:t>Versión 2.10</a:t>
            </a:r>
            <a:endParaRPr b="0" lang="de-DE" sz="3200" spc="-1" strike="noStrike">
              <a:solidFill>
                <a:srgbClr val="000000"/>
              </a:solidFill>
              <a:uFill>
                <a:solidFill>
                  <a:srgbClr val="ffffff"/>
                </a:solidFill>
              </a:uFill>
              <a:latin typeface="Arial"/>
            </a:endParaRPr>
          </a:p>
        </p:txBody>
      </p:sp>
      <p:sp>
        <p:nvSpPr>
          <p:cNvPr id="99" name="CustomShape 4"/>
          <p:cNvSpPr/>
          <p:nvPr/>
        </p:nvSpPr>
        <p:spPr>
          <a:xfrm>
            <a:off x="3021840" y="5133240"/>
            <a:ext cx="3328560" cy="569880"/>
          </a:xfrm>
          <a:prstGeom prst="rect">
            <a:avLst/>
          </a:prstGeom>
          <a:noFill/>
          <a:ln>
            <a:noFill/>
          </a:ln>
        </p:spPr>
        <p:style>
          <a:lnRef idx="0"/>
          <a:fillRef idx="0"/>
          <a:effectRef idx="0"/>
          <a:fontRef idx="minor"/>
        </p:style>
        <p:txBody>
          <a:bodyPr lIns="90000" rIns="90000" tIns="45000" bIns="45000"/>
          <a:p>
            <a:pPr algn="ctr">
              <a:lnSpc>
                <a:spcPct val="100000"/>
              </a:lnSpc>
            </a:pPr>
            <a:r>
              <a:rPr b="0" lang="de-DE" sz="1050" spc="-1" strike="noStrike">
                <a:solidFill>
                  <a:srgbClr val="000000"/>
                </a:solidFill>
                <a:uFill>
                  <a:solidFill>
                    <a:srgbClr val="ffffff"/>
                  </a:solidFill>
                </a:uFill>
                <a:latin typeface="Calibri"/>
              </a:rPr>
              <a:t>This work has been funded by the European Commission. It is licensed under a </a:t>
            </a:r>
            <a:r>
              <a:rPr b="0" lang="de-DE" sz="1050" spc="-1" strike="noStrike" u="sng">
                <a:solidFill>
                  <a:srgbClr val="0000ff"/>
                </a:solidFill>
                <a:uFill>
                  <a:solidFill>
                    <a:srgbClr val="ffffff"/>
                  </a:solidFill>
                </a:uFill>
                <a:latin typeface="Calibri"/>
                <a:hlinkClick r:id="rId1"/>
              </a:rPr>
              <a:t>Creative Commons </a:t>
            </a:r>
            <a:r>
              <a:rPr b="0" lang="de-DE" sz="1050" spc="-1" strike="noStrike" u="sng">
                <a:solidFill>
                  <a:srgbClr val="0000ff"/>
                </a:solidFill>
                <a:uFill>
                  <a:solidFill>
                    <a:srgbClr val="ffffff"/>
                  </a:solidFill>
                </a:uFill>
                <a:latin typeface="Calibri"/>
                <a:hlinkClick r:id="rId2"/>
              </a:rPr>
              <a:t>Attribution </a:t>
            </a:r>
            <a:r>
              <a:rPr b="0" lang="de-DE" sz="1050" spc="-1" strike="noStrike" u="sng">
                <a:solidFill>
                  <a:srgbClr val="0000ff"/>
                </a:solidFill>
                <a:uFill>
                  <a:solidFill>
                    <a:srgbClr val="ffffff"/>
                  </a:solidFill>
                </a:uFill>
                <a:latin typeface="Calibri"/>
                <a:hlinkClick r:id="rId3"/>
              </a:rPr>
              <a:t>4.0 International </a:t>
            </a:r>
            <a:r>
              <a:rPr b="0" lang="de-DE" sz="1050" spc="-1" strike="noStrike" u="sng">
                <a:solidFill>
                  <a:srgbClr val="0000ff"/>
                </a:solidFill>
                <a:uFill>
                  <a:solidFill>
                    <a:srgbClr val="ffffff"/>
                  </a:solidFill>
                </a:uFill>
                <a:latin typeface="Calibri"/>
                <a:hlinkClick r:id="rId4"/>
              </a:rPr>
              <a:t>License</a:t>
            </a:r>
            <a:r>
              <a:rPr b="0" lang="de-DE" sz="105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p:txBody>
      </p:sp>
      <p:pic>
        <p:nvPicPr>
          <p:cNvPr id="100" name="Picture 1" descr=""/>
          <p:cNvPicPr/>
          <p:nvPr/>
        </p:nvPicPr>
        <p:blipFill>
          <a:blip r:embed="rId5"/>
          <a:stretch/>
        </p:blipFill>
        <p:spPr>
          <a:xfrm>
            <a:off x="6334200" y="5197320"/>
            <a:ext cx="625680" cy="425520"/>
          </a:xfrm>
          <a:prstGeom prst="rect">
            <a:avLst/>
          </a:prstGeom>
          <a:ln>
            <a:noFill/>
          </a:ln>
        </p:spPr>
      </p:pic>
      <p:pic>
        <p:nvPicPr>
          <p:cNvPr id="101" name="Picture 2" descr=""/>
          <p:cNvPicPr/>
          <p:nvPr/>
        </p:nvPicPr>
        <p:blipFill>
          <a:blip r:embed="rId6"/>
          <a:stretch/>
        </p:blipFill>
        <p:spPr>
          <a:xfrm>
            <a:off x="2183760" y="5262480"/>
            <a:ext cx="837720" cy="29484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¿Qué es un proceso?</a:t>
            </a:r>
            <a:endParaRPr b="0" lang="en-US" sz="1800" spc="-1" strike="noStrike">
              <a:solidFill>
                <a:srgbClr val="000000"/>
              </a:solidFill>
              <a:uFill>
                <a:solidFill>
                  <a:srgbClr val="ffffff"/>
                </a:solidFill>
              </a:uFill>
              <a:latin typeface="Calibri"/>
            </a:endParaRPr>
          </a:p>
        </p:txBody>
      </p:sp>
      <p:sp>
        <p:nvSpPr>
          <p:cNvPr id="152" name="TextShape 2"/>
          <p:cNvSpPr txBox="1"/>
          <p:nvPr/>
        </p:nvSpPr>
        <p:spPr>
          <a:xfrm>
            <a:off x="457200" y="1804320"/>
            <a:ext cx="8229240" cy="4625640"/>
          </a:xfrm>
          <a:prstGeom prst="rect">
            <a:avLst/>
          </a:prstGeom>
          <a:noFill/>
          <a:ln>
            <a:noFill/>
          </a:ln>
        </p:spPr>
        <p:txBody>
          <a:bodyPr/>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3 hechos básicos sobre los procesos de gestión de servicios de TI</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Los procesos de ITSM soportan la entrega de servicios de TI.</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Para proveer un servicio de TI a un cliente, con frecuencia se necesitan más de un proceso.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Un servicio de TI entregado de forma exitosa es el resultado de varios procesos operando e interactuando exitosamente.</a:t>
            </a:r>
            <a:endParaRPr b="0" lang="en-US" sz="2000" spc="-1" strike="noStrike">
              <a:solidFill>
                <a:srgbClr val="000000"/>
              </a:solidFill>
              <a:uFill>
                <a:solidFill>
                  <a:srgbClr val="ffffff"/>
                </a:solidFill>
              </a:uFill>
              <a:latin typeface="Calibri"/>
            </a:endParaRPr>
          </a:p>
        </p:txBody>
      </p:sp>
      <p:sp>
        <p:nvSpPr>
          <p:cNvPr id="153" name="TextShape 3"/>
          <p:cNvSpPr txBox="1"/>
          <p:nvPr/>
        </p:nvSpPr>
        <p:spPr>
          <a:xfrm>
            <a:off x="6553080" y="6430680"/>
            <a:ext cx="2133360" cy="364680"/>
          </a:xfrm>
          <a:prstGeom prst="rect">
            <a:avLst/>
          </a:prstGeom>
          <a:noFill/>
          <a:ln>
            <a:noFill/>
          </a:ln>
        </p:spPr>
        <p:txBody>
          <a:bodyPr anchor="ctr"/>
          <a:p>
            <a:pPr algn="r">
              <a:lnSpc>
                <a:spcPct val="100000"/>
              </a:lnSpc>
            </a:pPr>
            <a:fld id="{60DB3672-B3A4-4063-8261-78E2397FBBE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54" name="Table 4"/>
          <p:cNvGraphicFramePr/>
          <p:nvPr/>
        </p:nvGraphicFramePr>
        <p:xfrm>
          <a:off x="457200" y="1696680"/>
          <a:ext cx="8229240" cy="1476720"/>
        </p:xfrm>
        <a:graphic>
          <a:graphicData uri="http://schemas.openxmlformats.org/drawingml/2006/table">
            <a:tbl>
              <a:tblPr/>
              <a:tblGrid>
                <a:gridCol w="8229600"/>
              </a:tblGrid>
              <a:tr h="25668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220040">
                <a:tc>
                  <a:txBody>
                    <a:bodyPr lIns="68400" rIns="68400" tIns="0" bIns="0"/>
                    <a:p>
                      <a:pPr>
                        <a:lnSpc>
                          <a:spcPct val="100000"/>
                        </a:lnSpc>
                      </a:pPr>
                      <a:r>
                        <a:rPr b="0" lang="de-DE" sz="2000" spc="-1" strike="noStrike">
                          <a:solidFill>
                            <a:srgbClr val="000000"/>
                          </a:solidFill>
                          <a:uFill>
                            <a:solidFill>
                              <a:srgbClr val="ffffff"/>
                            </a:solidFill>
                          </a:uFill>
                          <a:latin typeface="Calibri"/>
                        </a:rPr>
                        <a:t>Proceso:</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Conjunto estructurado de </a:t>
                      </a:r>
                      <a:r>
                        <a:rPr b="0" i="1" lang="de-DE" sz="1800" spc="-1" strike="noStrike">
                          <a:solidFill>
                            <a:srgbClr val="000000"/>
                          </a:solidFill>
                          <a:uFill>
                            <a:solidFill>
                              <a:srgbClr val="ffffff"/>
                            </a:solidFill>
                          </a:uFill>
                          <a:latin typeface="Calibri"/>
                        </a:rPr>
                        <a:t>actividades</a:t>
                      </a:r>
                      <a:r>
                        <a:rPr b="0" lang="de-DE" sz="1800" spc="-1" strike="noStrike">
                          <a:solidFill>
                            <a:srgbClr val="000000"/>
                          </a:solidFill>
                          <a:uFill>
                            <a:solidFill>
                              <a:srgbClr val="ffffff"/>
                            </a:solidFill>
                          </a:uFill>
                          <a:latin typeface="Calibri"/>
                        </a:rPr>
                        <a:t>, con responsabilidades claramente definidas, que producen un objetivo específico o un conjunto de resultados a partir de un conjunto definido de entradas.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Organización lineal clásica y procesos</a:t>
            </a:r>
            <a:endParaRPr b="0" lang="en-US" sz="1800" spc="-1" strike="noStrike">
              <a:solidFill>
                <a:srgbClr val="000000"/>
              </a:solidFill>
              <a:uFill>
                <a:solidFill>
                  <a:srgbClr val="ffffff"/>
                </a:solidFill>
              </a:uFill>
              <a:latin typeface="Calibri"/>
            </a:endParaRPr>
          </a:p>
        </p:txBody>
      </p:sp>
      <p:sp>
        <p:nvSpPr>
          <p:cNvPr id="156" name="TextShape 2"/>
          <p:cNvSpPr txBox="1"/>
          <p:nvPr/>
        </p:nvSpPr>
        <p:spPr>
          <a:xfrm>
            <a:off x="6553080" y="6430680"/>
            <a:ext cx="2133360" cy="364680"/>
          </a:xfrm>
          <a:prstGeom prst="rect">
            <a:avLst/>
          </a:prstGeom>
          <a:noFill/>
          <a:ln>
            <a:noFill/>
          </a:ln>
        </p:spPr>
        <p:txBody>
          <a:bodyPr anchor="ctr"/>
          <a:p>
            <a:pPr algn="r">
              <a:lnSpc>
                <a:spcPct val="100000"/>
              </a:lnSpc>
            </a:pPr>
            <a:fld id="{4234C90F-A1B9-478D-9F47-38244290A38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57" name="CustomShape 3"/>
          <p:cNvSpPr/>
          <p:nvPr/>
        </p:nvSpPr>
        <p:spPr>
          <a:xfrm>
            <a:off x="7248600" y="3465360"/>
            <a:ext cx="223200" cy="1253160"/>
          </a:xfrm>
          <a:custGeom>
            <a:avLst/>
            <a:gdLst/>
            <a:ahLst/>
            <a:rect l="l" t="t" r="r" b="b"/>
            <a:pathLst>
              <a:path w="223520" h="1253699">
                <a:moveTo>
                  <a:pt x="0" y="0"/>
                </a:moveTo>
                <a:lnTo>
                  <a:pt x="0" y="1253699"/>
                </a:lnTo>
                <a:lnTo>
                  <a:pt x="223520" y="1253699"/>
                </a:lnTo>
              </a:path>
            </a:pathLst>
          </a:custGeom>
          <a:noFill/>
          <a:ln>
            <a:solidFill>
              <a:schemeClr val="dk2">
                <a:shade val="80000"/>
                <a:hueOff val="0"/>
                <a:satOff val="0"/>
                <a:lumOff val="0"/>
                <a:alphaOff val="0"/>
              </a:schemeClr>
            </a:solidFill>
            <a:round/>
          </a:ln>
        </p:spPr>
        <p:style>
          <a:lnRef idx="2"/>
          <a:fillRef idx="0"/>
          <a:effectRef idx="0"/>
          <a:fontRef idx="minor"/>
        </p:style>
      </p:sp>
      <p:sp>
        <p:nvSpPr>
          <p:cNvPr id="158" name="CustomShape 4"/>
          <p:cNvSpPr/>
          <p:nvPr/>
        </p:nvSpPr>
        <p:spPr>
          <a:xfrm>
            <a:off x="7248600" y="3465360"/>
            <a:ext cx="223200" cy="492480"/>
          </a:xfrm>
          <a:custGeom>
            <a:avLst/>
            <a:gdLst/>
            <a:ahLst/>
            <a:rect l="l" t="t" r="r" b="b"/>
            <a:pathLst>
              <a:path w="223520" h="492907">
                <a:moveTo>
                  <a:pt x="0" y="0"/>
                </a:moveTo>
                <a:lnTo>
                  <a:pt x="0" y="492907"/>
                </a:lnTo>
                <a:lnTo>
                  <a:pt x="223520" y="492907"/>
                </a:lnTo>
              </a:path>
            </a:pathLst>
          </a:custGeom>
          <a:noFill/>
          <a:ln>
            <a:solidFill>
              <a:schemeClr val="dk2">
                <a:shade val="80000"/>
                <a:hueOff val="0"/>
                <a:satOff val="0"/>
                <a:lumOff val="0"/>
                <a:alphaOff val="0"/>
              </a:schemeClr>
            </a:solidFill>
            <a:round/>
          </a:ln>
        </p:spPr>
        <p:style>
          <a:lnRef idx="2"/>
          <a:fillRef idx="0"/>
          <a:effectRef idx="0"/>
          <a:fontRef idx="minor"/>
        </p:style>
      </p:sp>
      <p:sp>
        <p:nvSpPr>
          <p:cNvPr id="159" name="CustomShape 5"/>
          <p:cNvSpPr/>
          <p:nvPr/>
        </p:nvSpPr>
        <p:spPr>
          <a:xfrm>
            <a:off x="4521600" y="2704680"/>
            <a:ext cx="3322800" cy="224640"/>
          </a:xfrm>
          <a:custGeom>
            <a:avLst/>
            <a:gdLst/>
            <a:ahLst/>
            <a:rect l="l" t="t" r="r" b="b"/>
            <a:pathLst>
              <a:path w="3323020" h="225023">
                <a:moveTo>
                  <a:pt x="0" y="0"/>
                </a:moveTo>
                <a:lnTo>
                  <a:pt x="0" y="112511"/>
                </a:lnTo>
                <a:lnTo>
                  <a:pt x="3323020" y="112511"/>
                </a:lnTo>
                <a:lnTo>
                  <a:pt x="3323020" y="225023"/>
                </a:lnTo>
              </a:path>
            </a:pathLst>
          </a:custGeom>
          <a:noFill/>
          <a:ln>
            <a:solidFill>
              <a:schemeClr val="dk2">
                <a:shade val="60000"/>
                <a:hueOff val="0"/>
                <a:satOff val="0"/>
                <a:lumOff val="0"/>
                <a:alphaOff val="0"/>
              </a:schemeClr>
            </a:solidFill>
            <a:round/>
          </a:ln>
        </p:spPr>
        <p:style>
          <a:lnRef idx="2"/>
          <a:fillRef idx="0"/>
          <a:effectRef idx="0"/>
          <a:fontRef idx="minor"/>
        </p:style>
      </p:sp>
      <p:sp>
        <p:nvSpPr>
          <p:cNvPr id="160" name="CustomShape 6"/>
          <p:cNvSpPr/>
          <p:nvPr/>
        </p:nvSpPr>
        <p:spPr>
          <a:xfrm>
            <a:off x="6014880" y="4226400"/>
            <a:ext cx="160200" cy="1253160"/>
          </a:xfrm>
          <a:custGeom>
            <a:avLst/>
            <a:gdLst/>
            <a:ahLst/>
            <a:rect l="l" t="t" r="r" b="b"/>
            <a:pathLst>
              <a:path w="160730" h="1253699">
                <a:moveTo>
                  <a:pt x="0" y="0"/>
                </a:moveTo>
                <a:lnTo>
                  <a:pt x="0" y="1253699"/>
                </a:lnTo>
                <a:lnTo>
                  <a:pt x="160730" y="1253699"/>
                </a:lnTo>
              </a:path>
            </a:pathLst>
          </a:custGeom>
          <a:noFill/>
          <a:ln>
            <a:solidFill>
              <a:schemeClr val="dk2">
                <a:shade val="80000"/>
                <a:hueOff val="0"/>
                <a:satOff val="0"/>
                <a:lumOff val="0"/>
                <a:alphaOff val="0"/>
              </a:schemeClr>
            </a:solidFill>
            <a:round/>
          </a:ln>
        </p:spPr>
        <p:style>
          <a:lnRef idx="2"/>
          <a:fillRef idx="0"/>
          <a:effectRef idx="0"/>
          <a:fontRef idx="minor"/>
        </p:style>
      </p:sp>
      <p:sp>
        <p:nvSpPr>
          <p:cNvPr id="161" name="CustomShape 7"/>
          <p:cNvSpPr/>
          <p:nvPr/>
        </p:nvSpPr>
        <p:spPr>
          <a:xfrm>
            <a:off x="6014880" y="4226400"/>
            <a:ext cx="160200" cy="492480"/>
          </a:xfrm>
          <a:custGeom>
            <a:avLst/>
            <a:gdLst/>
            <a:ahLst/>
            <a:rect l="l" t="t" r="r" b="b"/>
            <a:pathLst>
              <a:path w="160730" h="492907">
                <a:moveTo>
                  <a:pt x="0" y="0"/>
                </a:moveTo>
                <a:lnTo>
                  <a:pt x="0" y="492907"/>
                </a:lnTo>
                <a:lnTo>
                  <a:pt x="160730" y="492907"/>
                </a:lnTo>
              </a:path>
            </a:pathLst>
          </a:custGeom>
          <a:noFill/>
          <a:ln>
            <a:solidFill>
              <a:schemeClr val="dk2">
                <a:shade val="80000"/>
                <a:hueOff val="0"/>
                <a:satOff val="0"/>
                <a:lumOff val="0"/>
                <a:alphaOff val="0"/>
              </a:schemeClr>
            </a:solidFill>
            <a:round/>
          </a:ln>
        </p:spPr>
        <p:style>
          <a:lnRef idx="2"/>
          <a:fillRef idx="0"/>
          <a:effectRef idx="0"/>
          <a:fontRef idx="minor"/>
        </p:style>
      </p:sp>
      <p:sp>
        <p:nvSpPr>
          <p:cNvPr id="162" name="CustomShape 8"/>
          <p:cNvSpPr/>
          <p:nvPr/>
        </p:nvSpPr>
        <p:spPr>
          <a:xfrm>
            <a:off x="5146920" y="3465360"/>
            <a:ext cx="1296360" cy="224640"/>
          </a:xfrm>
          <a:custGeom>
            <a:avLst/>
            <a:gdLst/>
            <a:ahLst/>
            <a:rect l="l" t="t" r="r" b="b"/>
            <a:pathLst>
              <a:path w="1296561" h="225023">
                <a:moveTo>
                  <a:pt x="0" y="0"/>
                </a:moveTo>
                <a:lnTo>
                  <a:pt x="0" y="112511"/>
                </a:lnTo>
                <a:lnTo>
                  <a:pt x="1296561" y="112511"/>
                </a:lnTo>
                <a:lnTo>
                  <a:pt x="1296561" y="225023"/>
                </a:lnTo>
              </a:path>
            </a:pathLst>
          </a:custGeom>
          <a:noFill/>
          <a:ln>
            <a:solidFill>
              <a:schemeClr val="dk2">
                <a:shade val="80000"/>
                <a:hueOff val="0"/>
                <a:satOff val="0"/>
                <a:lumOff val="0"/>
                <a:alphaOff val="0"/>
              </a:schemeClr>
            </a:solidFill>
            <a:round/>
          </a:ln>
        </p:spPr>
        <p:style>
          <a:lnRef idx="2"/>
          <a:fillRef idx="0"/>
          <a:effectRef idx="0"/>
          <a:fontRef idx="minor"/>
        </p:style>
      </p:sp>
      <p:sp>
        <p:nvSpPr>
          <p:cNvPr id="163" name="CustomShape 9"/>
          <p:cNvSpPr/>
          <p:nvPr/>
        </p:nvSpPr>
        <p:spPr>
          <a:xfrm>
            <a:off x="5101200" y="3465360"/>
            <a:ext cx="91080" cy="224640"/>
          </a:xfrm>
          <a:custGeom>
            <a:avLst/>
            <a:gdLst/>
            <a:ahLst/>
            <a:rect l="l" t="t" r="r" b="b"/>
            <a:pathLst>
              <a:path w="0" h="225023">
                <a:moveTo>
                  <a:pt x="45720" y="0"/>
                </a:moveTo>
                <a:lnTo>
                  <a:pt x="45720" y="225023"/>
                </a:lnTo>
              </a:path>
            </a:pathLst>
          </a:custGeom>
          <a:noFill/>
          <a:ln>
            <a:solidFill>
              <a:schemeClr val="dk2">
                <a:shade val="80000"/>
                <a:hueOff val="0"/>
                <a:satOff val="0"/>
                <a:lumOff val="0"/>
                <a:alphaOff val="0"/>
              </a:schemeClr>
            </a:solidFill>
            <a:round/>
          </a:ln>
        </p:spPr>
        <p:style>
          <a:lnRef idx="2"/>
          <a:fillRef idx="0"/>
          <a:effectRef idx="0"/>
          <a:fontRef idx="minor"/>
        </p:style>
      </p:sp>
      <p:sp>
        <p:nvSpPr>
          <p:cNvPr id="164" name="CustomShape 10"/>
          <p:cNvSpPr/>
          <p:nvPr/>
        </p:nvSpPr>
        <p:spPr>
          <a:xfrm>
            <a:off x="3850560" y="3465360"/>
            <a:ext cx="1296360" cy="224640"/>
          </a:xfrm>
          <a:custGeom>
            <a:avLst/>
            <a:gdLst/>
            <a:ahLst/>
            <a:rect l="l" t="t" r="r" b="b"/>
            <a:pathLst>
              <a:path w="1296561" h="225023">
                <a:moveTo>
                  <a:pt x="1296561" y="0"/>
                </a:moveTo>
                <a:lnTo>
                  <a:pt x="1296561" y="112511"/>
                </a:lnTo>
                <a:lnTo>
                  <a:pt x="0" y="112511"/>
                </a:lnTo>
                <a:lnTo>
                  <a:pt x="0" y="225023"/>
                </a:lnTo>
              </a:path>
            </a:pathLst>
          </a:custGeom>
          <a:noFill/>
          <a:ln>
            <a:solidFill>
              <a:schemeClr val="dk2">
                <a:shade val="80000"/>
                <a:hueOff val="0"/>
                <a:satOff val="0"/>
                <a:lumOff val="0"/>
                <a:alphaOff val="0"/>
              </a:schemeClr>
            </a:solidFill>
            <a:round/>
          </a:ln>
        </p:spPr>
        <p:style>
          <a:lnRef idx="2"/>
          <a:fillRef idx="0"/>
          <a:effectRef idx="0"/>
          <a:fontRef idx="minor"/>
        </p:style>
      </p:sp>
      <p:sp>
        <p:nvSpPr>
          <p:cNvPr id="165" name="CustomShape 11"/>
          <p:cNvSpPr/>
          <p:nvPr/>
        </p:nvSpPr>
        <p:spPr>
          <a:xfrm>
            <a:off x="4521600" y="2704680"/>
            <a:ext cx="624960" cy="224640"/>
          </a:xfrm>
          <a:custGeom>
            <a:avLst/>
            <a:gdLst/>
            <a:ahLst/>
            <a:rect l="l" t="t" r="r" b="b"/>
            <a:pathLst>
              <a:path w="625249" h="225023">
                <a:moveTo>
                  <a:pt x="0" y="0"/>
                </a:moveTo>
                <a:lnTo>
                  <a:pt x="0" y="112511"/>
                </a:lnTo>
                <a:lnTo>
                  <a:pt x="625249" y="112511"/>
                </a:lnTo>
                <a:lnTo>
                  <a:pt x="625249" y="225023"/>
                </a:lnTo>
              </a:path>
            </a:pathLst>
          </a:custGeom>
          <a:noFill/>
          <a:ln>
            <a:solidFill>
              <a:schemeClr val="dk2">
                <a:shade val="60000"/>
                <a:hueOff val="0"/>
                <a:satOff val="0"/>
                <a:lumOff val="0"/>
                <a:alphaOff val="0"/>
              </a:schemeClr>
            </a:solidFill>
            <a:round/>
          </a:ln>
        </p:spPr>
        <p:style>
          <a:lnRef idx="2"/>
          <a:fillRef idx="0"/>
          <a:effectRef idx="0"/>
          <a:fontRef idx="minor"/>
        </p:style>
      </p:sp>
      <p:sp>
        <p:nvSpPr>
          <p:cNvPr id="166" name="CustomShape 12"/>
          <p:cNvSpPr/>
          <p:nvPr/>
        </p:nvSpPr>
        <p:spPr>
          <a:xfrm>
            <a:off x="1857240" y="3465360"/>
            <a:ext cx="160200" cy="1253160"/>
          </a:xfrm>
          <a:custGeom>
            <a:avLst/>
            <a:gdLst/>
            <a:ahLst/>
            <a:rect l="l" t="t" r="r" b="b"/>
            <a:pathLst>
              <a:path w="160730" h="1253699">
                <a:moveTo>
                  <a:pt x="0" y="0"/>
                </a:moveTo>
                <a:lnTo>
                  <a:pt x="0" y="1253699"/>
                </a:lnTo>
                <a:lnTo>
                  <a:pt x="160730" y="1253699"/>
                </a:lnTo>
              </a:path>
            </a:pathLst>
          </a:custGeom>
          <a:noFill/>
          <a:ln>
            <a:solidFill>
              <a:schemeClr val="dk2">
                <a:shade val="80000"/>
                <a:hueOff val="0"/>
                <a:satOff val="0"/>
                <a:lumOff val="0"/>
                <a:alphaOff val="0"/>
              </a:schemeClr>
            </a:solidFill>
            <a:round/>
          </a:ln>
        </p:spPr>
        <p:style>
          <a:lnRef idx="2"/>
          <a:fillRef idx="0"/>
          <a:effectRef idx="0"/>
          <a:fontRef idx="minor"/>
        </p:style>
      </p:sp>
      <p:sp>
        <p:nvSpPr>
          <p:cNvPr id="167" name="CustomShape 13"/>
          <p:cNvSpPr/>
          <p:nvPr/>
        </p:nvSpPr>
        <p:spPr>
          <a:xfrm>
            <a:off x="1857240" y="3465360"/>
            <a:ext cx="160200" cy="492480"/>
          </a:xfrm>
          <a:custGeom>
            <a:avLst/>
            <a:gdLst/>
            <a:ahLst/>
            <a:rect l="l" t="t" r="r" b="b"/>
            <a:pathLst>
              <a:path w="160730" h="492907">
                <a:moveTo>
                  <a:pt x="0" y="0"/>
                </a:moveTo>
                <a:lnTo>
                  <a:pt x="0" y="492907"/>
                </a:lnTo>
                <a:lnTo>
                  <a:pt x="160730" y="492907"/>
                </a:lnTo>
              </a:path>
            </a:pathLst>
          </a:custGeom>
          <a:noFill/>
          <a:ln>
            <a:solidFill>
              <a:schemeClr val="dk2">
                <a:shade val="80000"/>
                <a:hueOff val="0"/>
                <a:satOff val="0"/>
                <a:lumOff val="0"/>
                <a:alphaOff val="0"/>
              </a:schemeClr>
            </a:solidFill>
            <a:round/>
          </a:ln>
        </p:spPr>
        <p:style>
          <a:lnRef idx="2"/>
          <a:fillRef idx="0"/>
          <a:effectRef idx="0"/>
          <a:fontRef idx="minor"/>
        </p:style>
      </p:sp>
      <p:sp>
        <p:nvSpPr>
          <p:cNvPr id="168" name="CustomShape 14"/>
          <p:cNvSpPr/>
          <p:nvPr/>
        </p:nvSpPr>
        <p:spPr>
          <a:xfrm>
            <a:off x="2286000" y="2704680"/>
            <a:ext cx="2235240" cy="224640"/>
          </a:xfrm>
          <a:custGeom>
            <a:avLst/>
            <a:gdLst/>
            <a:ahLst/>
            <a:rect l="l" t="t" r="r" b="b"/>
            <a:pathLst>
              <a:path w="2235757" h="225023">
                <a:moveTo>
                  <a:pt x="2235757" y="0"/>
                </a:moveTo>
                <a:lnTo>
                  <a:pt x="2235757" y="112511"/>
                </a:lnTo>
                <a:lnTo>
                  <a:pt x="0" y="112511"/>
                </a:lnTo>
                <a:lnTo>
                  <a:pt x="0" y="225023"/>
                </a:lnTo>
              </a:path>
            </a:pathLst>
          </a:custGeom>
          <a:noFill/>
          <a:ln>
            <a:solidFill>
              <a:schemeClr val="dk2">
                <a:shade val="60000"/>
                <a:hueOff val="0"/>
                <a:satOff val="0"/>
                <a:lumOff val="0"/>
                <a:alphaOff val="0"/>
              </a:schemeClr>
            </a:solidFill>
            <a:round/>
          </a:ln>
        </p:spPr>
        <p:style>
          <a:lnRef idx="2"/>
          <a:fillRef idx="0"/>
          <a:effectRef idx="0"/>
          <a:fontRef idx="minor"/>
        </p:style>
      </p:sp>
      <p:sp>
        <p:nvSpPr>
          <p:cNvPr id="169" name="CustomShape 15"/>
          <p:cNvSpPr/>
          <p:nvPr/>
        </p:nvSpPr>
        <p:spPr>
          <a:xfrm>
            <a:off x="989280" y="2704680"/>
            <a:ext cx="3531960" cy="224640"/>
          </a:xfrm>
          <a:custGeom>
            <a:avLst/>
            <a:gdLst/>
            <a:ahLst/>
            <a:rect l="l" t="t" r="r" b="b"/>
            <a:pathLst>
              <a:path w="3532319" h="225023">
                <a:moveTo>
                  <a:pt x="3532319" y="0"/>
                </a:moveTo>
                <a:lnTo>
                  <a:pt x="3532319" y="112511"/>
                </a:lnTo>
                <a:lnTo>
                  <a:pt x="0" y="112511"/>
                </a:lnTo>
                <a:lnTo>
                  <a:pt x="0" y="225023"/>
                </a:lnTo>
              </a:path>
            </a:pathLst>
          </a:custGeom>
          <a:noFill/>
          <a:ln>
            <a:solidFill>
              <a:schemeClr val="dk2">
                <a:shade val="60000"/>
                <a:hueOff val="0"/>
                <a:satOff val="0"/>
                <a:lumOff val="0"/>
                <a:alphaOff val="0"/>
              </a:schemeClr>
            </a:solidFill>
            <a:round/>
          </a:ln>
        </p:spPr>
        <p:style>
          <a:lnRef idx="2"/>
          <a:fillRef idx="0"/>
          <a:effectRef idx="0"/>
          <a:fontRef idx="minor"/>
        </p:style>
      </p:sp>
      <p:sp>
        <p:nvSpPr>
          <p:cNvPr id="170" name="CustomShape 16"/>
          <p:cNvSpPr/>
          <p:nvPr/>
        </p:nvSpPr>
        <p:spPr>
          <a:xfrm>
            <a:off x="3985920" y="2169000"/>
            <a:ext cx="1071000" cy="535320"/>
          </a:xfrm>
          <a:prstGeom prst="rect">
            <a:avLst/>
          </a:prstGeom>
          <a:solidFill>
            <a:schemeClr val="dk2">
              <a:hueOff val="0"/>
              <a:satOff val="0"/>
              <a:lumOff val="0"/>
              <a:alphaOff val="0"/>
            </a:schemeClr>
          </a:solidFill>
          <a:ln>
            <a:solidFill>
              <a:schemeClr val="lt2">
                <a:hueOff val="0"/>
                <a:satOff val="0"/>
                <a:lumOff val="0"/>
                <a:alphaOff val="0"/>
              </a:schemeClr>
            </a:solidFill>
            <a:round/>
          </a:ln>
        </p:spPr>
        <p:style>
          <a:lnRef idx="2"/>
          <a:fillRef idx="0"/>
          <a:effectRef idx="0"/>
          <a:fontRef idx="minor"/>
        </p:style>
        <p:txBody>
          <a:bodyPr lIns="9360" rIns="9360" tIns="9360" bIns="9360" anchor="ctr"/>
          <a:p>
            <a:pPr algn="ctr">
              <a:lnSpc>
                <a:spcPct val="90000"/>
              </a:lnSpc>
            </a:pPr>
            <a:r>
              <a:rPr b="0" lang="de-DE" sz="1500" spc="-1" strike="noStrike">
                <a:solidFill>
                  <a:srgbClr val="ffffff"/>
                </a:solidFill>
                <a:uFill>
                  <a:solidFill>
                    <a:srgbClr val="ffffff"/>
                  </a:solidFill>
                </a:uFill>
                <a:latin typeface="Calibri"/>
              </a:rPr>
              <a:t>Alta gerencia</a:t>
            </a:r>
            <a:endParaRPr b="0" lang="de-DE" sz="1800" spc="-1" strike="noStrike">
              <a:solidFill>
                <a:srgbClr val="000000"/>
              </a:solidFill>
              <a:uFill>
                <a:solidFill>
                  <a:srgbClr val="ffffff"/>
                </a:solidFill>
              </a:uFill>
              <a:latin typeface="Arial"/>
            </a:endParaRPr>
          </a:p>
        </p:txBody>
      </p:sp>
      <p:sp>
        <p:nvSpPr>
          <p:cNvPr id="171" name="CustomShape 17"/>
          <p:cNvSpPr/>
          <p:nvPr/>
        </p:nvSpPr>
        <p:spPr>
          <a:xfrm>
            <a:off x="453600" y="2929680"/>
            <a:ext cx="1071000" cy="535320"/>
          </a:xfrm>
          <a:prstGeom prst="rect">
            <a:avLst/>
          </a:prstGeom>
          <a:solidFill>
            <a:schemeClr val="dk2">
              <a:hueOff val="0"/>
              <a:satOff val="0"/>
              <a:lumOff val="0"/>
              <a:alphaOff val="0"/>
            </a:schemeClr>
          </a:solidFill>
          <a:ln>
            <a:solidFill>
              <a:schemeClr val="lt2">
                <a:hueOff val="0"/>
                <a:satOff val="0"/>
                <a:lumOff val="0"/>
                <a:alphaOff val="0"/>
              </a:schemeClr>
            </a:solidFill>
            <a:round/>
          </a:ln>
        </p:spPr>
        <p:style>
          <a:lnRef idx="2"/>
          <a:fillRef idx="0"/>
          <a:effectRef idx="0"/>
          <a:fontRef idx="minor"/>
        </p:style>
        <p:txBody>
          <a:bodyPr lIns="9360" rIns="9360" tIns="9360" bIns="9360" anchor="ctr"/>
          <a:p>
            <a:pPr algn="ctr">
              <a:lnSpc>
                <a:spcPct val="90000"/>
              </a:lnSpc>
            </a:pPr>
            <a:r>
              <a:rPr b="0" lang="de-DE" sz="1500" spc="-1" strike="noStrike">
                <a:solidFill>
                  <a:srgbClr val="ffffff"/>
                </a:solidFill>
                <a:uFill>
                  <a:solidFill>
                    <a:srgbClr val="ffffff"/>
                  </a:solidFill>
                </a:uFill>
                <a:latin typeface="Calibri"/>
              </a:rPr>
              <a:t>Mesa de servicios</a:t>
            </a:r>
            <a:endParaRPr b="0" lang="de-DE" sz="1800" spc="-1" strike="noStrike">
              <a:solidFill>
                <a:srgbClr val="000000"/>
              </a:solidFill>
              <a:uFill>
                <a:solidFill>
                  <a:srgbClr val="ffffff"/>
                </a:solidFill>
              </a:uFill>
              <a:latin typeface="Arial"/>
            </a:endParaRPr>
          </a:p>
        </p:txBody>
      </p:sp>
      <p:sp>
        <p:nvSpPr>
          <p:cNvPr id="172" name="CustomShape 18"/>
          <p:cNvSpPr/>
          <p:nvPr/>
        </p:nvSpPr>
        <p:spPr>
          <a:xfrm>
            <a:off x="1750320" y="2929680"/>
            <a:ext cx="1071000" cy="535320"/>
          </a:xfrm>
          <a:prstGeom prst="rect">
            <a:avLst/>
          </a:prstGeom>
          <a:solidFill>
            <a:schemeClr val="dk2">
              <a:hueOff val="0"/>
              <a:satOff val="0"/>
              <a:lumOff val="0"/>
              <a:alphaOff val="0"/>
            </a:schemeClr>
          </a:solidFill>
          <a:ln>
            <a:solidFill>
              <a:schemeClr val="lt2">
                <a:hueOff val="0"/>
                <a:satOff val="0"/>
                <a:lumOff val="0"/>
                <a:alphaOff val="0"/>
              </a:schemeClr>
            </a:solidFill>
            <a:round/>
          </a:ln>
        </p:spPr>
        <p:style>
          <a:lnRef idx="2"/>
          <a:fillRef idx="0"/>
          <a:effectRef idx="0"/>
          <a:fontRef idx="minor"/>
        </p:style>
        <p:txBody>
          <a:bodyPr lIns="9360" rIns="9360" tIns="9360" bIns="9360" anchor="ctr"/>
          <a:p>
            <a:pPr algn="ctr">
              <a:lnSpc>
                <a:spcPct val="90000"/>
              </a:lnSpc>
            </a:pPr>
            <a:r>
              <a:rPr b="0" lang="de-DE" sz="1500" spc="-1" strike="noStrike">
                <a:solidFill>
                  <a:srgbClr val="ffffff"/>
                </a:solidFill>
                <a:uFill>
                  <a:solidFill>
                    <a:srgbClr val="ffffff"/>
                  </a:solidFill>
                </a:uFill>
                <a:latin typeface="Calibri"/>
              </a:rPr>
              <a:t>Operaciones del cliente</a:t>
            </a:r>
            <a:endParaRPr b="0" lang="de-DE" sz="1800" spc="-1" strike="noStrike">
              <a:solidFill>
                <a:srgbClr val="000000"/>
              </a:solidFill>
              <a:uFill>
                <a:solidFill>
                  <a:srgbClr val="ffffff"/>
                </a:solidFill>
              </a:uFill>
              <a:latin typeface="Arial"/>
            </a:endParaRPr>
          </a:p>
        </p:txBody>
      </p:sp>
      <p:sp>
        <p:nvSpPr>
          <p:cNvPr id="173" name="CustomShape 19"/>
          <p:cNvSpPr/>
          <p:nvPr/>
        </p:nvSpPr>
        <p:spPr>
          <a:xfrm>
            <a:off x="2018160" y="3690360"/>
            <a:ext cx="1071000" cy="535320"/>
          </a:xfrm>
          <a:prstGeom prst="rect">
            <a:avLst/>
          </a:prstGeom>
          <a:solidFill>
            <a:schemeClr val="dk2">
              <a:hueOff val="0"/>
              <a:satOff val="0"/>
              <a:lumOff val="0"/>
              <a:alphaOff val="0"/>
            </a:schemeClr>
          </a:solidFill>
          <a:ln>
            <a:solidFill>
              <a:schemeClr val="lt2">
                <a:hueOff val="0"/>
                <a:satOff val="0"/>
                <a:lumOff val="0"/>
                <a:alphaOff val="0"/>
              </a:schemeClr>
            </a:solidFill>
            <a:round/>
          </a:ln>
        </p:spPr>
        <p:style>
          <a:lnRef idx="2"/>
          <a:fillRef idx="0"/>
          <a:effectRef idx="0"/>
          <a:fontRef idx="minor"/>
        </p:style>
        <p:txBody>
          <a:bodyPr lIns="9360" rIns="9360" tIns="9360" bIns="9360" anchor="ctr"/>
          <a:p>
            <a:pPr algn="ctr">
              <a:lnSpc>
                <a:spcPct val="90000"/>
              </a:lnSpc>
            </a:pPr>
            <a:r>
              <a:rPr b="0" lang="de-DE" sz="1500" spc="-1" strike="noStrike">
                <a:solidFill>
                  <a:srgbClr val="ffffff"/>
                </a:solidFill>
                <a:uFill>
                  <a:solidFill>
                    <a:srgbClr val="ffffff"/>
                  </a:solidFill>
                </a:uFill>
                <a:latin typeface="Calibri"/>
              </a:rPr>
              <a:t>Dispositivos móviles</a:t>
            </a:r>
            <a:endParaRPr b="0" lang="de-DE" sz="1800" spc="-1" strike="noStrike">
              <a:solidFill>
                <a:srgbClr val="000000"/>
              </a:solidFill>
              <a:uFill>
                <a:solidFill>
                  <a:srgbClr val="ffffff"/>
                </a:solidFill>
              </a:uFill>
              <a:latin typeface="Arial"/>
            </a:endParaRPr>
          </a:p>
        </p:txBody>
      </p:sp>
      <p:sp>
        <p:nvSpPr>
          <p:cNvPr id="174" name="CustomShape 20"/>
          <p:cNvSpPr/>
          <p:nvPr/>
        </p:nvSpPr>
        <p:spPr>
          <a:xfrm>
            <a:off x="2018160" y="4451400"/>
            <a:ext cx="1071000" cy="535320"/>
          </a:xfrm>
          <a:prstGeom prst="rect">
            <a:avLst/>
          </a:prstGeom>
          <a:solidFill>
            <a:schemeClr val="dk2">
              <a:hueOff val="0"/>
              <a:satOff val="0"/>
              <a:lumOff val="0"/>
              <a:alphaOff val="0"/>
            </a:schemeClr>
          </a:solidFill>
          <a:ln>
            <a:solidFill>
              <a:schemeClr val="lt2">
                <a:hueOff val="0"/>
                <a:satOff val="0"/>
                <a:lumOff val="0"/>
                <a:alphaOff val="0"/>
              </a:schemeClr>
            </a:solidFill>
            <a:round/>
          </a:ln>
        </p:spPr>
        <p:style>
          <a:lnRef idx="2"/>
          <a:fillRef idx="0"/>
          <a:effectRef idx="0"/>
          <a:fontRef idx="minor"/>
        </p:style>
        <p:txBody>
          <a:bodyPr lIns="9360" rIns="9360" tIns="9360" bIns="9360" anchor="ctr"/>
          <a:p>
            <a:pPr algn="ctr">
              <a:lnSpc>
                <a:spcPct val="90000"/>
              </a:lnSpc>
            </a:pPr>
            <a:r>
              <a:rPr b="0" lang="de-DE" sz="1500" spc="-1" strike="noStrike">
                <a:solidFill>
                  <a:srgbClr val="ffffff"/>
                </a:solidFill>
                <a:uFill>
                  <a:solidFill>
                    <a:srgbClr val="ffffff"/>
                  </a:solidFill>
                </a:uFill>
                <a:latin typeface="Calibri"/>
              </a:rPr>
              <a:t>Soporte al escritorio</a:t>
            </a:r>
            <a:endParaRPr b="0" lang="de-DE" sz="1800" spc="-1" strike="noStrike">
              <a:solidFill>
                <a:srgbClr val="000000"/>
              </a:solidFill>
              <a:uFill>
                <a:solidFill>
                  <a:srgbClr val="ffffff"/>
                </a:solidFill>
              </a:uFill>
              <a:latin typeface="Arial"/>
            </a:endParaRPr>
          </a:p>
        </p:txBody>
      </p:sp>
      <p:sp>
        <p:nvSpPr>
          <p:cNvPr id="175" name="CustomShape 21"/>
          <p:cNvSpPr/>
          <p:nvPr/>
        </p:nvSpPr>
        <p:spPr>
          <a:xfrm>
            <a:off x="4611240" y="2929680"/>
            <a:ext cx="1071000" cy="535320"/>
          </a:xfrm>
          <a:prstGeom prst="rect">
            <a:avLst/>
          </a:prstGeom>
          <a:solidFill>
            <a:schemeClr val="dk2">
              <a:hueOff val="0"/>
              <a:satOff val="0"/>
              <a:lumOff val="0"/>
              <a:alphaOff val="0"/>
            </a:schemeClr>
          </a:solidFill>
          <a:ln>
            <a:solidFill>
              <a:schemeClr val="lt2">
                <a:hueOff val="0"/>
                <a:satOff val="0"/>
                <a:lumOff val="0"/>
                <a:alphaOff val="0"/>
              </a:schemeClr>
            </a:solidFill>
            <a:round/>
          </a:ln>
        </p:spPr>
        <p:style>
          <a:lnRef idx="2"/>
          <a:fillRef idx="0"/>
          <a:effectRef idx="0"/>
          <a:fontRef idx="minor"/>
        </p:style>
        <p:txBody>
          <a:bodyPr lIns="9360" rIns="9360" tIns="9360" bIns="9360" anchor="ctr"/>
          <a:p>
            <a:pPr algn="ctr">
              <a:lnSpc>
                <a:spcPct val="90000"/>
              </a:lnSpc>
            </a:pPr>
            <a:r>
              <a:rPr b="0" lang="de-DE" sz="1500" spc="-1" strike="noStrike">
                <a:solidFill>
                  <a:srgbClr val="ffffff"/>
                </a:solidFill>
                <a:uFill>
                  <a:solidFill>
                    <a:srgbClr val="ffffff"/>
                  </a:solidFill>
                </a:uFill>
                <a:latin typeface="Calibri"/>
              </a:rPr>
              <a:t>Operaciones de servidores</a:t>
            </a:r>
            <a:endParaRPr b="0" lang="de-DE" sz="1800" spc="-1" strike="noStrike">
              <a:solidFill>
                <a:srgbClr val="000000"/>
              </a:solidFill>
              <a:uFill>
                <a:solidFill>
                  <a:srgbClr val="ffffff"/>
                </a:solidFill>
              </a:uFill>
              <a:latin typeface="Arial"/>
            </a:endParaRPr>
          </a:p>
        </p:txBody>
      </p:sp>
      <p:sp>
        <p:nvSpPr>
          <p:cNvPr id="176" name="CustomShape 22"/>
          <p:cNvSpPr/>
          <p:nvPr/>
        </p:nvSpPr>
        <p:spPr>
          <a:xfrm>
            <a:off x="3314520" y="3690360"/>
            <a:ext cx="1071000" cy="535320"/>
          </a:xfrm>
          <a:prstGeom prst="rect">
            <a:avLst/>
          </a:prstGeom>
          <a:solidFill>
            <a:schemeClr val="dk2">
              <a:hueOff val="0"/>
              <a:satOff val="0"/>
              <a:lumOff val="0"/>
              <a:alphaOff val="0"/>
            </a:schemeClr>
          </a:solidFill>
          <a:ln>
            <a:solidFill>
              <a:schemeClr val="lt2">
                <a:hueOff val="0"/>
                <a:satOff val="0"/>
                <a:lumOff val="0"/>
                <a:alphaOff val="0"/>
              </a:schemeClr>
            </a:solidFill>
            <a:round/>
          </a:ln>
        </p:spPr>
        <p:style>
          <a:lnRef idx="2"/>
          <a:fillRef idx="0"/>
          <a:effectRef idx="0"/>
          <a:fontRef idx="minor"/>
        </p:style>
        <p:txBody>
          <a:bodyPr lIns="9360" rIns="9360" tIns="9360" bIns="9360" anchor="ctr"/>
          <a:p>
            <a:pPr algn="ctr">
              <a:lnSpc>
                <a:spcPct val="90000"/>
              </a:lnSpc>
            </a:pPr>
            <a:r>
              <a:rPr b="0" lang="de-DE" sz="1500" spc="-1" strike="noStrike">
                <a:solidFill>
                  <a:srgbClr val="ffffff"/>
                </a:solidFill>
                <a:uFill>
                  <a:solidFill>
                    <a:srgbClr val="ffffff"/>
                  </a:solidFill>
                </a:uFill>
                <a:latin typeface="Calibri"/>
              </a:rPr>
              <a:t>Servidores de BD</a:t>
            </a:r>
            <a:endParaRPr b="0" lang="de-DE" sz="1800" spc="-1" strike="noStrike">
              <a:solidFill>
                <a:srgbClr val="000000"/>
              </a:solidFill>
              <a:uFill>
                <a:solidFill>
                  <a:srgbClr val="ffffff"/>
                </a:solidFill>
              </a:uFill>
              <a:latin typeface="Arial"/>
            </a:endParaRPr>
          </a:p>
        </p:txBody>
      </p:sp>
      <p:sp>
        <p:nvSpPr>
          <p:cNvPr id="177" name="CustomShape 23"/>
          <p:cNvSpPr/>
          <p:nvPr/>
        </p:nvSpPr>
        <p:spPr>
          <a:xfrm>
            <a:off x="4611240" y="3690360"/>
            <a:ext cx="1071000" cy="535320"/>
          </a:xfrm>
          <a:prstGeom prst="rect">
            <a:avLst/>
          </a:prstGeom>
          <a:solidFill>
            <a:schemeClr val="dk2">
              <a:hueOff val="0"/>
              <a:satOff val="0"/>
              <a:lumOff val="0"/>
              <a:alphaOff val="0"/>
            </a:schemeClr>
          </a:solidFill>
          <a:ln>
            <a:solidFill>
              <a:schemeClr val="lt2">
                <a:hueOff val="0"/>
                <a:satOff val="0"/>
                <a:lumOff val="0"/>
                <a:alphaOff val="0"/>
              </a:schemeClr>
            </a:solidFill>
            <a:round/>
          </a:ln>
        </p:spPr>
        <p:style>
          <a:lnRef idx="2"/>
          <a:fillRef idx="0"/>
          <a:effectRef idx="0"/>
          <a:fontRef idx="minor"/>
        </p:style>
        <p:txBody>
          <a:bodyPr lIns="9360" rIns="9360" tIns="9360" bIns="9360" anchor="ctr"/>
          <a:p>
            <a:pPr algn="ctr">
              <a:lnSpc>
                <a:spcPct val="90000"/>
              </a:lnSpc>
            </a:pPr>
            <a:r>
              <a:rPr b="0" lang="de-DE" sz="1500" spc="-1" strike="noStrike">
                <a:solidFill>
                  <a:srgbClr val="ffffff"/>
                </a:solidFill>
                <a:uFill>
                  <a:solidFill>
                    <a:srgbClr val="ffffff"/>
                  </a:solidFill>
                </a:uFill>
                <a:latin typeface="Calibri"/>
              </a:rPr>
              <a:t>Servidores web</a:t>
            </a:r>
            <a:endParaRPr b="0" lang="de-DE" sz="1800" spc="-1" strike="noStrike">
              <a:solidFill>
                <a:srgbClr val="000000"/>
              </a:solidFill>
              <a:uFill>
                <a:solidFill>
                  <a:srgbClr val="ffffff"/>
                </a:solidFill>
              </a:uFill>
              <a:latin typeface="Arial"/>
            </a:endParaRPr>
          </a:p>
        </p:txBody>
      </p:sp>
      <p:sp>
        <p:nvSpPr>
          <p:cNvPr id="178" name="CustomShape 24"/>
          <p:cNvSpPr/>
          <p:nvPr/>
        </p:nvSpPr>
        <p:spPr>
          <a:xfrm>
            <a:off x="5907960" y="3690360"/>
            <a:ext cx="1071000" cy="535320"/>
          </a:xfrm>
          <a:prstGeom prst="rect">
            <a:avLst/>
          </a:prstGeom>
          <a:solidFill>
            <a:schemeClr val="dk2">
              <a:hueOff val="0"/>
              <a:satOff val="0"/>
              <a:lumOff val="0"/>
              <a:alphaOff val="0"/>
            </a:schemeClr>
          </a:solidFill>
          <a:ln>
            <a:solidFill>
              <a:schemeClr val="lt2">
                <a:hueOff val="0"/>
                <a:satOff val="0"/>
                <a:lumOff val="0"/>
                <a:alphaOff val="0"/>
              </a:schemeClr>
            </a:solidFill>
            <a:round/>
          </a:ln>
        </p:spPr>
        <p:style>
          <a:lnRef idx="2"/>
          <a:fillRef idx="0"/>
          <a:effectRef idx="0"/>
          <a:fontRef idx="minor"/>
        </p:style>
        <p:txBody>
          <a:bodyPr lIns="9360" rIns="9360" tIns="9360" bIns="9360" anchor="ctr"/>
          <a:p>
            <a:pPr algn="ctr">
              <a:lnSpc>
                <a:spcPct val="90000"/>
              </a:lnSpc>
            </a:pPr>
            <a:r>
              <a:rPr b="0" lang="de-DE" sz="1500" spc="-1" strike="noStrike">
                <a:solidFill>
                  <a:srgbClr val="ffffff"/>
                </a:solidFill>
                <a:uFill>
                  <a:solidFill>
                    <a:srgbClr val="ffffff"/>
                  </a:solidFill>
                </a:uFill>
                <a:latin typeface="Calibri"/>
              </a:rPr>
              <a:t>Servidores de aplicación</a:t>
            </a:r>
            <a:endParaRPr b="0" lang="de-DE" sz="1800" spc="-1" strike="noStrike">
              <a:solidFill>
                <a:srgbClr val="000000"/>
              </a:solidFill>
              <a:uFill>
                <a:solidFill>
                  <a:srgbClr val="ffffff"/>
                </a:solidFill>
              </a:uFill>
              <a:latin typeface="Arial"/>
            </a:endParaRPr>
          </a:p>
        </p:txBody>
      </p:sp>
      <p:sp>
        <p:nvSpPr>
          <p:cNvPr id="179" name="CustomShape 25"/>
          <p:cNvSpPr/>
          <p:nvPr/>
        </p:nvSpPr>
        <p:spPr>
          <a:xfrm>
            <a:off x="6175800" y="4451400"/>
            <a:ext cx="1071000" cy="535320"/>
          </a:xfrm>
          <a:prstGeom prst="rect">
            <a:avLst/>
          </a:prstGeom>
          <a:solidFill>
            <a:schemeClr val="dk2">
              <a:hueOff val="0"/>
              <a:satOff val="0"/>
              <a:lumOff val="0"/>
              <a:alphaOff val="0"/>
            </a:schemeClr>
          </a:solidFill>
          <a:ln>
            <a:solidFill>
              <a:schemeClr val="lt2">
                <a:hueOff val="0"/>
                <a:satOff val="0"/>
                <a:lumOff val="0"/>
                <a:alphaOff val="0"/>
              </a:schemeClr>
            </a:solidFill>
            <a:round/>
          </a:ln>
        </p:spPr>
        <p:style>
          <a:lnRef idx="2"/>
          <a:fillRef idx="0"/>
          <a:effectRef idx="0"/>
          <a:fontRef idx="minor"/>
        </p:style>
        <p:txBody>
          <a:bodyPr lIns="9360" rIns="9360" tIns="9360" bIns="9360" anchor="ctr"/>
          <a:p>
            <a:pPr algn="ctr">
              <a:lnSpc>
                <a:spcPct val="90000"/>
              </a:lnSpc>
            </a:pPr>
            <a:r>
              <a:rPr b="0" lang="de-DE" sz="1500" spc="-1" strike="noStrike">
                <a:solidFill>
                  <a:srgbClr val="ffffff"/>
                </a:solidFill>
                <a:uFill>
                  <a:solidFill>
                    <a:srgbClr val="ffffff"/>
                  </a:solidFill>
                </a:uFill>
                <a:latin typeface="Calibri"/>
              </a:rPr>
              <a:t>ERP</a:t>
            </a:r>
            <a:endParaRPr b="0" lang="de-DE" sz="1800" spc="-1" strike="noStrike">
              <a:solidFill>
                <a:srgbClr val="000000"/>
              </a:solidFill>
              <a:uFill>
                <a:solidFill>
                  <a:srgbClr val="ffffff"/>
                </a:solidFill>
              </a:uFill>
              <a:latin typeface="Arial"/>
            </a:endParaRPr>
          </a:p>
        </p:txBody>
      </p:sp>
      <p:sp>
        <p:nvSpPr>
          <p:cNvPr id="180" name="CustomShape 26"/>
          <p:cNvSpPr/>
          <p:nvPr/>
        </p:nvSpPr>
        <p:spPr>
          <a:xfrm>
            <a:off x="6175800" y="5212080"/>
            <a:ext cx="1071000" cy="535320"/>
          </a:xfrm>
          <a:prstGeom prst="rect">
            <a:avLst/>
          </a:prstGeom>
          <a:solidFill>
            <a:schemeClr val="dk2">
              <a:hueOff val="0"/>
              <a:satOff val="0"/>
              <a:lumOff val="0"/>
              <a:alphaOff val="0"/>
            </a:schemeClr>
          </a:solidFill>
          <a:ln>
            <a:solidFill>
              <a:schemeClr val="lt2">
                <a:hueOff val="0"/>
                <a:satOff val="0"/>
                <a:lumOff val="0"/>
                <a:alphaOff val="0"/>
              </a:schemeClr>
            </a:solidFill>
            <a:round/>
          </a:ln>
        </p:spPr>
        <p:style>
          <a:lnRef idx="2"/>
          <a:fillRef idx="0"/>
          <a:effectRef idx="0"/>
          <a:fontRef idx="minor"/>
        </p:style>
        <p:txBody>
          <a:bodyPr lIns="9360" rIns="9360" tIns="9360" bIns="9360" anchor="ctr"/>
          <a:p>
            <a:pPr algn="ctr">
              <a:lnSpc>
                <a:spcPct val="90000"/>
              </a:lnSpc>
            </a:pPr>
            <a:r>
              <a:rPr b="0" lang="de-DE" sz="1500" spc="-1" strike="noStrike">
                <a:solidFill>
                  <a:srgbClr val="ffffff"/>
                </a:solidFill>
                <a:uFill>
                  <a:solidFill>
                    <a:srgbClr val="ffffff"/>
                  </a:solidFill>
                </a:uFill>
                <a:latin typeface="Calibri"/>
              </a:rPr>
              <a:t>CRM</a:t>
            </a:r>
            <a:endParaRPr b="0" lang="de-DE" sz="1800" spc="-1" strike="noStrike">
              <a:solidFill>
                <a:srgbClr val="000000"/>
              </a:solidFill>
              <a:uFill>
                <a:solidFill>
                  <a:srgbClr val="ffffff"/>
                </a:solidFill>
              </a:uFill>
              <a:latin typeface="Arial"/>
            </a:endParaRPr>
          </a:p>
        </p:txBody>
      </p:sp>
      <p:sp>
        <p:nvSpPr>
          <p:cNvPr id="181" name="CustomShape 27"/>
          <p:cNvSpPr/>
          <p:nvPr/>
        </p:nvSpPr>
        <p:spPr>
          <a:xfrm>
            <a:off x="7099560" y="2929680"/>
            <a:ext cx="1489680" cy="535320"/>
          </a:xfrm>
          <a:prstGeom prst="rect">
            <a:avLst/>
          </a:prstGeom>
          <a:solidFill>
            <a:schemeClr val="dk2">
              <a:hueOff val="0"/>
              <a:satOff val="0"/>
              <a:lumOff val="0"/>
              <a:alphaOff val="0"/>
            </a:schemeClr>
          </a:solidFill>
          <a:ln>
            <a:solidFill>
              <a:schemeClr val="lt2">
                <a:hueOff val="0"/>
                <a:satOff val="0"/>
                <a:lumOff val="0"/>
                <a:alphaOff val="0"/>
              </a:schemeClr>
            </a:solidFill>
            <a:round/>
          </a:ln>
        </p:spPr>
        <p:style>
          <a:lnRef idx="2"/>
          <a:fillRef idx="0"/>
          <a:effectRef idx="0"/>
          <a:fontRef idx="minor"/>
        </p:style>
        <p:txBody>
          <a:bodyPr lIns="9360" rIns="9360" tIns="9360" bIns="9360" anchor="ctr"/>
          <a:p>
            <a:pPr algn="ctr">
              <a:lnSpc>
                <a:spcPct val="90000"/>
              </a:lnSpc>
            </a:pPr>
            <a:r>
              <a:rPr b="0" lang="de-DE" sz="1500" spc="-1" strike="noStrike">
                <a:solidFill>
                  <a:srgbClr val="ffffff"/>
                </a:solidFill>
                <a:uFill>
                  <a:solidFill>
                    <a:srgbClr val="ffffff"/>
                  </a:solidFill>
                </a:uFill>
                <a:latin typeface="Calibri"/>
              </a:rPr>
              <a:t>Redes de comunicación</a:t>
            </a:r>
            <a:endParaRPr b="0" lang="de-DE" sz="1800" spc="-1" strike="noStrike">
              <a:solidFill>
                <a:srgbClr val="000000"/>
              </a:solidFill>
              <a:uFill>
                <a:solidFill>
                  <a:srgbClr val="ffffff"/>
                </a:solidFill>
              </a:uFill>
              <a:latin typeface="Arial"/>
            </a:endParaRPr>
          </a:p>
        </p:txBody>
      </p:sp>
      <p:sp>
        <p:nvSpPr>
          <p:cNvPr id="182" name="CustomShape 28"/>
          <p:cNvSpPr/>
          <p:nvPr/>
        </p:nvSpPr>
        <p:spPr>
          <a:xfrm>
            <a:off x="7472160" y="3690360"/>
            <a:ext cx="1071000" cy="535320"/>
          </a:xfrm>
          <a:prstGeom prst="rect">
            <a:avLst/>
          </a:prstGeom>
          <a:solidFill>
            <a:schemeClr val="dk2">
              <a:hueOff val="0"/>
              <a:satOff val="0"/>
              <a:lumOff val="0"/>
              <a:alphaOff val="0"/>
            </a:schemeClr>
          </a:solidFill>
          <a:ln>
            <a:solidFill>
              <a:schemeClr val="lt2">
                <a:hueOff val="0"/>
                <a:satOff val="0"/>
                <a:lumOff val="0"/>
                <a:alphaOff val="0"/>
              </a:schemeClr>
            </a:solidFill>
            <a:round/>
          </a:ln>
        </p:spPr>
        <p:style>
          <a:lnRef idx="2"/>
          <a:fillRef idx="0"/>
          <a:effectRef idx="0"/>
          <a:fontRef idx="minor"/>
        </p:style>
        <p:txBody>
          <a:bodyPr lIns="9360" rIns="9360" tIns="9360" bIns="9360" anchor="ctr"/>
          <a:p>
            <a:pPr algn="ctr">
              <a:lnSpc>
                <a:spcPct val="90000"/>
              </a:lnSpc>
            </a:pPr>
            <a:r>
              <a:rPr b="0" lang="de-DE" sz="1500" spc="-1" strike="noStrike">
                <a:solidFill>
                  <a:srgbClr val="ffffff"/>
                </a:solidFill>
                <a:uFill>
                  <a:solidFill>
                    <a:srgbClr val="ffffff"/>
                  </a:solidFill>
                </a:uFill>
                <a:latin typeface="Calibri"/>
              </a:rPr>
              <a:t>Planeación de redes</a:t>
            </a:r>
            <a:endParaRPr b="0" lang="de-DE" sz="1800" spc="-1" strike="noStrike">
              <a:solidFill>
                <a:srgbClr val="000000"/>
              </a:solidFill>
              <a:uFill>
                <a:solidFill>
                  <a:srgbClr val="ffffff"/>
                </a:solidFill>
              </a:uFill>
              <a:latin typeface="Arial"/>
            </a:endParaRPr>
          </a:p>
        </p:txBody>
      </p:sp>
      <p:sp>
        <p:nvSpPr>
          <p:cNvPr id="183" name="CustomShape 29"/>
          <p:cNvSpPr/>
          <p:nvPr/>
        </p:nvSpPr>
        <p:spPr>
          <a:xfrm>
            <a:off x="7472160" y="4451400"/>
            <a:ext cx="1071000" cy="535320"/>
          </a:xfrm>
          <a:prstGeom prst="rect">
            <a:avLst/>
          </a:prstGeom>
          <a:solidFill>
            <a:schemeClr val="dk2">
              <a:hueOff val="0"/>
              <a:satOff val="0"/>
              <a:lumOff val="0"/>
              <a:alphaOff val="0"/>
            </a:schemeClr>
          </a:solidFill>
          <a:ln>
            <a:solidFill>
              <a:schemeClr val="lt2">
                <a:hueOff val="0"/>
                <a:satOff val="0"/>
                <a:lumOff val="0"/>
                <a:alphaOff val="0"/>
              </a:schemeClr>
            </a:solidFill>
            <a:round/>
          </a:ln>
        </p:spPr>
        <p:style>
          <a:lnRef idx="2"/>
          <a:fillRef idx="0"/>
          <a:effectRef idx="0"/>
          <a:fontRef idx="minor"/>
        </p:style>
        <p:txBody>
          <a:bodyPr lIns="9360" rIns="9360" tIns="9360" bIns="9360" anchor="ctr"/>
          <a:p>
            <a:pPr algn="ctr">
              <a:lnSpc>
                <a:spcPct val="90000"/>
              </a:lnSpc>
            </a:pPr>
            <a:r>
              <a:rPr b="0" lang="de-DE" sz="1500" spc="-1" strike="noStrike">
                <a:solidFill>
                  <a:srgbClr val="ffffff"/>
                </a:solidFill>
                <a:uFill>
                  <a:solidFill>
                    <a:srgbClr val="ffffff"/>
                  </a:solidFill>
                </a:uFill>
                <a:latin typeface="Calibri"/>
              </a:rPr>
              <a:t>Mtto de redes</a:t>
            </a:r>
            <a:endParaRPr b="0" lang="de-DE" sz="1800" spc="-1" strike="noStrike">
              <a:solidFill>
                <a:srgbClr val="000000"/>
              </a:solidFill>
              <a:uFill>
                <a:solidFill>
                  <a:srgbClr val="ffffff"/>
                </a:solidFill>
              </a:uFill>
              <a:latin typeface="Arial"/>
            </a:endParaRPr>
          </a:p>
        </p:txBody>
      </p:sp>
      <p:sp>
        <p:nvSpPr>
          <p:cNvPr id="184" name="CustomShape 30"/>
          <p:cNvSpPr/>
          <p:nvPr/>
        </p:nvSpPr>
        <p:spPr>
          <a:xfrm>
            <a:off x="1647720" y="2926800"/>
            <a:ext cx="1572840" cy="766440"/>
          </a:xfrm>
          <a:prstGeom prst="bentConnector3">
            <a:avLst>
              <a:gd name="adj1" fmla="val 77445"/>
            </a:avLst>
          </a:prstGeom>
          <a:noFill/>
          <a:ln>
            <a:round/>
            <a:tailEnd len="med" type="arrow" w="med"/>
          </a:ln>
          <a:effectLst>
            <a:outerShdw blurRad="40000" dir="5400000" dist="23000" rotWithShape="0">
              <a:srgbClr val="000000">
                <a:alpha val="35000"/>
              </a:srgbClr>
            </a:outerShdw>
          </a:effectLst>
        </p:spPr>
        <p:style>
          <a:lnRef idx="3">
            <a:schemeClr val="accent5"/>
          </a:lnRef>
          <a:fillRef idx="0">
            <a:schemeClr val="accent5"/>
          </a:fillRef>
          <a:effectRef idx="2">
            <a:schemeClr val="accent5"/>
          </a:effectRef>
          <a:fontRef idx="minor"/>
        </p:style>
      </p:sp>
      <p:sp>
        <p:nvSpPr>
          <p:cNvPr id="185" name="CustomShape 31"/>
          <p:cNvSpPr/>
          <p:nvPr/>
        </p:nvSpPr>
        <p:spPr>
          <a:xfrm>
            <a:off x="1323720" y="2764800"/>
            <a:ext cx="323640" cy="323640"/>
          </a:xfrm>
          <a:prstGeom prst="flowChartConnector">
            <a:avLst/>
          </a:prstGeom>
          <a:ln>
            <a:round/>
          </a:ln>
        </p:spPr>
        <p:style>
          <a:lnRef idx="2">
            <a:schemeClr val="accent1">
              <a:shade val="50000"/>
            </a:schemeClr>
          </a:lnRef>
          <a:fillRef idx="1">
            <a:schemeClr val="accent1"/>
          </a:fillRef>
          <a:effectRef idx="0">
            <a:schemeClr val="accent1"/>
          </a:effectRef>
          <a:fontRef idx="minor"/>
        </p:style>
        <p:txBody>
          <a:bodyPr lIns="64440" rIns="64440" tIns="32040" bIns="32040" anchor="ctr"/>
          <a:p>
            <a:pPr algn="ctr">
              <a:lnSpc>
                <a:spcPct val="100000"/>
              </a:lnSpc>
            </a:pPr>
            <a:r>
              <a:rPr b="0" lang="de-DE" sz="1800" spc="-1" strike="noStrike">
                <a:solidFill>
                  <a:srgbClr val="ffffff"/>
                </a:solidFill>
                <a:uFill>
                  <a:solidFill>
                    <a:srgbClr val="ffffff"/>
                  </a:solidFill>
                </a:uFill>
                <a:latin typeface="Calibri"/>
              </a:rPr>
              <a:t>1</a:t>
            </a:r>
            <a:endParaRPr b="0" lang="de-DE" sz="1800" spc="-1" strike="noStrike">
              <a:solidFill>
                <a:srgbClr val="000000"/>
              </a:solidFill>
              <a:uFill>
                <a:solidFill>
                  <a:srgbClr val="ffffff"/>
                </a:solidFill>
              </a:uFill>
              <a:latin typeface="Arial"/>
            </a:endParaRPr>
          </a:p>
        </p:txBody>
      </p:sp>
      <p:sp>
        <p:nvSpPr>
          <p:cNvPr id="186" name="CustomShape 32"/>
          <p:cNvSpPr/>
          <p:nvPr/>
        </p:nvSpPr>
        <p:spPr>
          <a:xfrm>
            <a:off x="3220920" y="3531960"/>
            <a:ext cx="323640" cy="323640"/>
          </a:xfrm>
          <a:prstGeom prst="flowChartConnector">
            <a:avLst/>
          </a:prstGeom>
          <a:ln>
            <a:round/>
          </a:ln>
        </p:spPr>
        <p:style>
          <a:lnRef idx="2">
            <a:schemeClr val="accent1">
              <a:shade val="50000"/>
            </a:schemeClr>
          </a:lnRef>
          <a:fillRef idx="1">
            <a:schemeClr val="accent1"/>
          </a:fillRef>
          <a:effectRef idx="0">
            <a:schemeClr val="accent1"/>
          </a:effectRef>
          <a:fontRef idx="minor"/>
        </p:style>
        <p:txBody>
          <a:bodyPr lIns="64440" rIns="64440" tIns="32040" bIns="32040" anchor="ctr"/>
          <a:p>
            <a:pPr algn="ctr">
              <a:lnSpc>
                <a:spcPct val="100000"/>
              </a:lnSpc>
            </a:pPr>
            <a:r>
              <a:rPr b="0" lang="de-DE" sz="1800" spc="-1" strike="noStrike">
                <a:solidFill>
                  <a:srgbClr val="ffffff"/>
                </a:solidFill>
                <a:uFill>
                  <a:solidFill>
                    <a:srgbClr val="ffffff"/>
                  </a:solidFill>
                </a:uFill>
                <a:latin typeface="Calibri"/>
              </a:rPr>
              <a:t>2</a:t>
            </a:r>
            <a:endParaRPr b="0" lang="de-DE" sz="1800" spc="-1" strike="noStrike">
              <a:solidFill>
                <a:srgbClr val="000000"/>
              </a:solidFill>
              <a:uFill>
                <a:solidFill>
                  <a:srgbClr val="ffffff"/>
                </a:solidFill>
              </a:uFill>
              <a:latin typeface="Arial"/>
            </a:endParaRPr>
          </a:p>
        </p:txBody>
      </p:sp>
      <p:sp>
        <p:nvSpPr>
          <p:cNvPr id="187" name="CustomShape 33"/>
          <p:cNvSpPr/>
          <p:nvPr/>
        </p:nvSpPr>
        <p:spPr>
          <a:xfrm>
            <a:off x="3544920" y="3693960"/>
            <a:ext cx="3825720" cy="829800"/>
          </a:xfrm>
          <a:prstGeom prst="bentConnector3">
            <a:avLst>
              <a:gd name="adj1" fmla="val 50000"/>
            </a:avLst>
          </a:prstGeom>
          <a:noFill/>
          <a:ln>
            <a:round/>
            <a:tailEnd len="med" type="arrow" w="med"/>
          </a:ln>
          <a:effectLst>
            <a:outerShdw blurRad="40000" dir="5400000" dist="23000" rotWithShape="0">
              <a:srgbClr val="000000">
                <a:alpha val="35000"/>
              </a:srgbClr>
            </a:outerShdw>
          </a:effectLst>
        </p:spPr>
        <p:style>
          <a:lnRef idx="3">
            <a:schemeClr val="accent5"/>
          </a:lnRef>
          <a:fillRef idx="0">
            <a:schemeClr val="accent5"/>
          </a:fillRef>
          <a:effectRef idx="2">
            <a:schemeClr val="accent5"/>
          </a:effectRef>
          <a:fontRef idx="minor"/>
        </p:style>
      </p:sp>
      <p:sp>
        <p:nvSpPr>
          <p:cNvPr id="188" name="CustomShape 34"/>
          <p:cNvSpPr/>
          <p:nvPr/>
        </p:nvSpPr>
        <p:spPr>
          <a:xfrm>
            <a:off x="7371000" y="4361760"/>
            <a:ext cx="323640" cy="323640"/>
          </a:xfrm>
          <a:prstGeom prst="flowChartConnector">
            <a:avLst/>
          </a:prstGeom>
          <a:ln>
            <a:round/>
          </a:ln>
        </p:spPr>
        <p:style>
          <a:lnRef idx="2">
            <a:schemeClr val="accent1">
              <a:shade val="50000"/>
            </a:schemeClr>
          </a:lnRef>
          <a:fillRef idx="1">
            <a:schemeClr val="accent1"/>
          </a:fillRef>
          <a:effectRef idx="0">
            <a:schemeClr val="accent1"/>
          </a:effectRef>
          <a:fontRef idx="minor"/>
        </p:style>
        <p:txBody>
          <a:bodyPr lIns="64440" rIns="64440" tIns="32040" bIns="32040" anchor="ctr"/>
          <a:p>
            <a:pPr algn="ctr">
              <a:lnSpc>
                <a:spcPct val="100000"/>
              </a:lnSpc>
            </a:pPr>
            <a:r>
              <a:rPr b="0" lang="de-DE" sz="1800" spc="-1" strike="noStrike">
                <a:solidFill>
                  <a:srgbClr val="ffffff"/>
                </a:solidFill>
                <a:uFill>
                  <a:solidFill>
                    <a:srgbClr val="ffffff"/>
                  </a:solidFill>
                </a:uFill>
                <a:latin typeface="Calibri"/>
              </a:rPr>
              <a:t>3</a:t>
            </a:r>
            <a:endParaRPr b="0" lang="de-DE" sz="1800" spc="-1" strike="noStrike">
              <a:solidFill>
                <a:srgbClr val="000000"/>
              </a:solidFill>
              <a:uFill>
                <a:solidFill>
                  <a:srgbClr val="ffffff"/>
                </a:solidFill>
              </a:uFill>
              <a:latin typeface="Arial"/>
            </a:endParaRPr>
          </a:p>
        </p:txBody>
      </p:sp>
      <p:sp>
        <p:nvSpPr>
          <p:cNvPr id="189" name="CustomShape 35"/>
          <p:cNvSpPr/>
          <p:nvPr/>
        </p:nvSpPr>
        <p:spPr>
          <a:xfrm rot="5400000">
            <a:off x="5252040" y="2687040"/>
            <a:ext cx="282600" cy="4279320"/>
          </a:xfrm>
          <a:prstGeom prst="bentConnector2">
            <a:avLst/>
          </a:prstGeom>
          <a:noFill/>
          <a:ln>
            <a:round/>
            <a:tailEnd len="med" type="arrow" w="med"/>
          </a:ln>
          <a:effectLst>
            <a:outerShdw blurRad="40000" dir="5400000" dist="23000" rotWithShape="0">
              <a:srgbClr val="000000">
                <a:alpha val="35000"/>
              </a:srgbClr>
            </a:outerShdw>
          </a:effectLst>
        </p:spPr>
        <p:style>
          <a:lnRef idx="3">
            <a:schemeClr val="accent5"/>
          </a:lnRef>
          <a:fillRef idx="0">
            <a:schemeClr val="accent5"/>
          </a:fillRef>
          <a:effectRef idx="2">
            <a:schemeClr val="accent5"/>
          </a:effectRef>
          <a:fontRef idx="minor"/>
        </p:style>
      </p:sp>
      <p:sp>
        <p:nvSpPr>
          <p:cNvPr id="190" name="CustomShape 36"/>
          <p:cNvSpPr/>
          <p:nvPr/>
        </p:nvSpPr>
        <p:spPr>
          <a:xfrm>
            <a:off x="2929320" y="4806720"/>
            <a:ext cx="323640" cy="323640"/>
          </a:xfrm>
          <a:prstGeom prst="flowChartConnector">
            <a:avLst/>
          </a:prstGeom>
          <a:ln>
            <a:round/>
          </a:ln>
        </p:spPr>
        <p:style>
          <a:lnRef idx="2">
            <a:schemeClr val="accent1">
              <a:shade val="50000"/>
            </a:schemeClr>
          </a:lnRef>
          <a:fillRef idx="1">
            <a:schemeClr val="accent1"/>
          </a:fillRef>
          <a:effectRef idx="0">
            <a:schemeClr val="accent1"/>
          </a:effectRef>
          <a:fontRef idx="minor"/>
        </p:style>
        <p:txBody>
          <a:bodyPr lIns="64440" rIns="64440" tIns="32040" bIns="32040" anchor="ctr"/>
          <a:p>
            <a:pPr algn="ctr">
              <a:lnSpc>
                <a:spcPct val="100000"/>
              </a:lnSpc>
            </a:pPr>
            <a:r>
              <a:rPr b="0" lang="de-DE" sz="1800" spc="-1" strike="noStrike">
                <a:solidFill>
                  <a:srgbClr val="ffffff"/>
                </a:solidFill>
                <a:uFill>
                  <a:solidFill>
                    <a:srgbClr val="ffffff"/>
                  </a:solidFill>
                </a:uFill>
                <a:latin typeface="Calibri"/>
              </a:rPr>
              <a:t>4</a:t>
            </a:r>
            <a:endParaRPr b="0" lang="de-DE" sz="1800" spc="-1" strike="noStrike">
              <a:solidFill>
                <a:srgbClr val="000000"/>
              </a:solidFill>
              <a:uFill>
                <a:solidFill>
                  <a:srgbClr val="ffffff"/>
                </a:solidFill>
              </a:uFill>
              <a:latin typeface="Arial"/>
            </a:endParaRPr>
          </a:p>
        </p:txBody>
      </p:sp>
      <p:sp>
        <p:nvSpPr>
          <p:cNvPr id="191" name="CustomShape 37"/>
          <p:cNvSpPr/>
          <p:nvPr/>
        </p:nvSpPr>
        <p:spPr>
          <a:xfrm rot="10800000">
            <a:off x="2929320" y="4968720"/>
            <a:ext cx="1434240" cy="1273320"/>
          </a:xfrm>
          <a:prstGeom prst="bentConnector2">
            <a:avLst/>
          </a:prstGeom>
          <a:noFill/>
          <a:ln>
            <a:round/>
            <a:tailEnd len="med" type="arrow" w="med"/>
          </a:ln>
          <a:effectLst>
            <a:outerShdw blurRad="40000" dir="5400000" dist="23000" rotWithShape="0">
              <a:srgbClr val="000000">
                <a:alpha val="35000"/>
              </a:srgbClr>
            </a:outerShdw>
          </a:effectLst>
        </p:spPr>
        <p:style>
          <a:lnRef idx="3">
            <a:schemeClr val="accent5"/>
          </a:lnRef>
          <a:fillRef idx="0">
            <a:schemeClr val="accent5"/>
          </a:fillRef>
          <a:effectRef idx="2">
            <a:schemeClr val="accent5"/>
          </a:effectRef>
          <a:fontRef idx="minor"/>
        </p:style>
      </p:sp>
      <p:sp>
        <p:nvSpPr>
          <p:cNvPr id="192" name="CustomShape 38"/>
          <p:cNvSpPr/>
          <p:nvPr/>
        </p:nvSpPr>
        <p:spPr>
          <a:xfrm>
            <a:off x="1333080" y="3371040"/>
            <a:ext cx="323640" cy="323640"/>
          </a:xfrm>
          <a:prstGeom prst="flowChartConnector">
            <a:avLst/>
          </a:prstGeom>
          <a:ln>
            <a:round/>
          </a:ln>
        </p:spPr>
        <p:style>
          <a:lnRef idx="2">
            <a:schemeClr val="accent1">
              <a:shade val="50000"/>
            </a:schemeClr>
          </a:lnRef>
          <a:fillRef idx="1">
            <a:schemeClr val="accent1"/>
          </a:fillRef>
          <a:effectRef idx="0">
            <a:schemeClr val="accent1"/>
          </a:effectRef>
          <a:fontRef idx="minor"/>
        </p:style>
        <p:txBody>
          <a:bodyPr lIns="64440" rIns="64440" tIns="32040" bIns="32040" anchor="ctr"/>
          <a:p>
            <a:pPr algn="ctr">
              <a:lnSpc>
                <a:spcPct val="100000"/>
              </a:lnSpc>
            </a:pPr>
            <a:r>
              <a:rPr b="0" lang="de-DE" sz="1800" spc="-1" strike="noStrike">
                <a:solidFill>
                  <a:srgbClr val="ffffff"/>
                </a:solidFill>
                <a:uFill>
                  <a:solidFill>
                    <a:srgbClr val="ffffff"/>
                  </a:solidFill>
                </a:uFill>
                <a:latin typeface="Calibri"/>
              </a:rPr>
              <a:t>5</a:t>
            </a:r>
            <a:endParaRPr b="0" lang="de-DE" sz="18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dur="indefinite" nodeType="mainSeq">
                <p:childTnLst>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185"/>
                                        </p:tgtEl>
                                        <p:attrNameLst>
                                          <p:attrName>style.visibility</p:attrName>
                                        </p:attrNameLst>
                                      </p:cBhvr>
                                      <p:to>
                                        <p:strVal val="visible"/>
                                      </p:to>
                                    </p:set>
                                  </p:childTnLst>
                                </p:cTn>
                              </p:par>
                              <p:par>
                                <p:cTn id="19" nodeType="withEffect" fill="hold" presetClass="entr" presetID="1">
                                  <p:stCondLst>
                                    <p:cond delay="0"/>
                                  </p:stCondLst>
                                  <p:childTnLst>
                                    <p:set>
                                      <p:cBhvr>
                                        <p:cTn id="20" dur="1" fill="hold">
                                          <p:stCondLst>
                                            <p:cond delay="0"/>
                                          </p:stCondLst>
                                        </p:cTn>
                                        <p:tgtEl>
                                          <p:spTgt spid="188"/>
                                        </p:tgtEl>
                                        <p:attrNameLst>
                                          <p:attrName>style.visibility</p:attrName>
                                        </p:attrNameLst>
                                      </p:cBhvr>
                                      <p:to>
                                        <p:strVal val="visible"/>
                                      </p:to>
                                    </p:set>
                                  </p:childTnLst>
                                </p:cTn>
                              </p:par>
                              <p:par>
                                <p:cTn id="21" nodeType="withEffect" fill="hold" presetClass="entr" presetID="1">
                                  <p:stCondLst>
                                    <p:cond delay="0"/>
                                  </p:stCondLst>
                                  <p:childTnLst>
                                    <p:set>
                                      <p:cBhvr>
                                        <p:cTn id="22" dur="1" fill="hold">
                                          <p:stCondLst>
                                            <p:cond delay="0"/>
                                          </p:stCondLst>
                                        </p:cTn>
                                        <p:tgtEl>
                                          <p:spTgt spid="186"/>
                                        </p:tgtEl>
                                        <p:attrNameLst>
                                          <p:attrName>style.visibility</p:attrName>
                                        </p:attrNameLst>
                                      </p:cBhvr>
                                      <p:to>
                                        <p:strVal val="visible"/>
                                      </p:to>
                                    </p:set>
                                  </p:childTnLst>
                                </p:cTn>
                              </p:par>
                              <p:par>
                                <p:cTn id="23" nodeType="withEffect" fill="hold" presetClass="entr" presetID="1">
                                  <p:stCondLst>
                                    <p:cond delay="0"/>
                                  </p:stCondLst>
                                  <p:childTnLst>
                                    <p:set>
                                      <p:cBhvr>
                                        <p:cTn id="24" dur="1" fill="hold">
                                          <p:stCondLst>
                                            <p:cond delay="0"/>
                                          </p:stCondLst>
                                        </p:cTn>
                                        <p:tgtEl>
                                          <p:spTgt spid="184"/>
                                        </p:tgtEl>
                                        <p:attrNameLst>
                                          <p:attrName>style.visibility</p:attrName>
                                        </p:attrNameLst>
                                      </p:cBhvr>
                                      <p:to>
                                        <p:strVal val="visible"/>
                                      </p:to>
                                    </p:set>
                                  </p:childTnLst>
                                </p:cTn>
                              </p:par>
                              <p:par>
                                <p:cTn id="25" nodeType="withEffect" fill="hold" presetClass="entr" presetID="1">
                                  <p:stCondLst>
                                    <p:cond delay="0"/>
                                  </p:stCondLst>
                                  <p:childTnLst>
                                    <p:set>
                                      <p:cBhvr>
                                        <p:cTn id="26" dur="1" fill="hold">
                                          <p:stCondLst>
                                            <p:cond delay="0"/>
                                          </p:stCondLst>
                                        </p:cTn>
                                        <p:tgtEl>
                                          <p:spTgt spid="191"/>
                                        </p:tgtEl>
                                        <p:attrNameLst>
                                          <p:attrName>style.visibility</p:attrName>
                                        </p:attrNameLst>
                                      </p:cBhvr>
                                      <p:to>
                                        <p:strVal val="visible"/>
                                      </p:to>
                                    </p:set>
                                  </p:childTnLst>
                                </p:cTn>
                              </p:par>
                              <p:par>
                                <p:cTn id="27" nodeType="withEffect" fill="hold" presetClass="entr" presetID="1">
                                  <p:stCondLst>
                                    <p:cond delay="0"/>
                                  </p:stCondLst>
                                  <p:childTnLst>
                                    <p:set>
                                      <p:cBhvr>
                                        <p:cTn id="28" dur="1" fill="hold">
                                          <p:stCondLst>
                                            <p:cond delay="0"/>
                                          </p:stCondLst>
                                        </p:cTn>
                                        <p:tgtEl>
                                          <p:spTgt spid="192"/>
                                        </p:tgtEl>
                                        <p:attrNameLst>
                                          <p:attrName>style.visibility</p:attrName>
                                        </p:attrNameLst>
                                      </p:cBhvr>
                                      <p:to>
                                        <p:strVal val="visible"/>
                                      </p:to>
                                    </p:set>
                                  </p:childTnLst>
                                </p:cTn>
                              </p:par>
                              <p:par>
                                <p:cTn id="29" nodeType="withEffect" fill="hold" presetClass="entr" presetID="1">
                                  <p:stCondLst>
                                    <p:cond delay="0"/>
                                  </p:stCondLst>
                                  <p:childTnLst>
                                    <p:set>
                                      <p:cBhvr>
                                        <p:cTn id="30" dur="1" fill="hold">
                                          <p:stCondLst>
                                            <p:cond delay="0"/>
                                          </p:stCondLst>
                                        </p:cTn>
                                        <p:tgtEl>
                                          <p:spTgt spid="189"/>
                                        </p:tgtEl>
                                        <p:attrNameLst>
                                          <p:attrName>style.visibility</p:attrName>
                                        </p:attrNameLst>
                                      </p:cBhvr>
                                      <p:to>
                                        <p:strVal val="visible"/>
                                      </p:to>
                                    </p:set>
                                  </p:childTnLst>
                                </p:cTn>
                              </p:par>
                              <p:par>
                                <p:cTn id="31" nodeType="withEffect" fill="hold" presetClass="entr" presetID="1">
                                  <p:stCondLst>
                                    <p:cond delay="0"/>
                                  </p:stCondLst>
                                  <p:childTnLst>
                                    <p:set>
                                      <p:cBhvr>
                                        <p:cTn id="32" dur="1" fill="hold">
                                          <p:stCondLst>
                                            <p:cond delay="0"/>
                                          </p:stCondLst>
                                        </p:cTn>
                                        <p:tgtEl>
                                          <p:spTgt spid="190"/>
                                        </p:tgtEl>
                                        <p:attrNameLst>
                                          <p:attrName>style.visibility</p:attrName>
                                        </p:attrNameLst>
                                      </p:cBhvr>
                                      <p:to>
                                        <p:strVal val="visible"/>
                                      </p:to>
                                    </p:set>
                                  </p:childTnLst>
                                </p:cTn>
                              </p:par>
                              <p:par>
                                <p:cTn id="33" nodeType="withEffect" fill="hold" presetClass="entr" presetID="1">
                                  <p:stCondLst>
                                    <p:cond delay="0"/>
                                  </p:stCondLst>
                                  <p:childTnLst>
                                    <p:set>
                                      <p:cBhvr>
                                        <p:cTn id="34"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¿Qué comprende un proceso?</a:t>
            </a:r>
            <a:endParaRPr b="0" lang="en-US" sz="1800" spc="-1" strike="noStrike">
              <a:solidFill>
                <a:srgbClr val="000000"/>
              </a:solidFill>
              <a:uFill>
                <a:solidFill>
                  <a:srgbClr val="ffffff"/>
                </a:solidFill>
              </a:uFill>
              <a:latin typeface="Calibri"/>
            </a:endParaRPr>
          </a:p>
        </p:txBody>
      </p:sp>
      <p:sp>
        <p:nvSpPr>
          <p:cNvPr id="194" name="CustomShape 2"/>
          <p:cNvSpPr/>
          <p:nvPr/>
        </p:nvSpPr>
        <p:spPr>
          <a:xfrm rot="10800000">
            <a:off x="7533720" y="2808000"/>
            <a:ext cx="5472360" cy="9014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70640" rIns="397800" tIns="91440" bIns="91440" anchor="ctr"/>
          <a:p>
            <a:pPr algn="ctr">
              <a:lnSpc>
                <a:spcPct val="90000"/>
              </a:lnSpc>
            </a:pPr>
            <a:r>
              <a:rPr b="0" lang="de-DE" sz="2400" spc="-1" strike="noStrike">
                <a:solidFill>
                  <a:srgbClr val="ffffff"/>
                </a:solidFill>
                <a:uFill>
                  <a:solidFill>
                    <a:srgbClr val="ffffff"/>
                  </a:solidFill>
                </a:uFill>
                <a:latin typeface="Calibri"/>
              </a:rPr>
              <a:t>Meta(s), objetivos</a:t>
            </a:r>
            <a:endParaRPr b="0" lang="de-DE" sz="1800" spc="-1" strike="noStrike">
              <a:solidFill>
                <a:srgbClr val="000000"/>
              </a:solidFill>
              <a:uFill>
                <a:solidFill>
                  <a:srgbClr val="ffffff"/>
                </a:solidFill>
              </a:uFill>
              <a:latin typeface="Arial"/>
            </a:endParaRPr>
          </a:p>
        </p:txBody>
      </p:sp>
      <p:sp>
        <p:nvSpPr>
          <p:cNvPr id="195" name="CustomShape 3"/>
          <p:cNvSpPr/>
          <p:nvPr/>
        </p:nvSpPr>
        <p:spPr>
          <a:xfrm>
            <a:off x="1610280" y="1906200"/>
            <a:ext cx="901440" cy="901440"/>
          </a:xfrm>
          <a:prstGeom prst="ellipse">
            <a:avLst/>
          </a:prstGeom>
          <a:blipFill>
            <a:blip r:embed="rId1"/>
            <a:stretch>
              <a:fillRect/>
            </a:stretch>
          </a:blipFill>
          <a:ln>
            <a:solidFill>
              <a:schemeClr val="lt1">
                <a:hueOff val="0"/>
                <a:satOff val="0"/>
                <a:lumOff val="0"/>
                <a:alphaOff val="0"/>
              </a:schemeClr>
            </a:solidFill>
            <a:round/>
          </a:ln>
        </p:spPr>
        <p:style>
          <a:lnRef idx="2"/>
          <a:fillRef idx="0"/>
          <a:effectRef idx="0"/>
          <a:fontRef idx="minor"/>
        </p:style>
      </p:sp>
      <p:sp>
        <p:nvSpPr>
          <p:cNvPr id="196" name="CustomShape 4"/>
          <p:cNvSpPr/>
          <p:nvPr/>
        </p:nvSpPr>
        <p:spPr>
          <a:xfrm rot="10800000">
            <a:off x="7533720" y="3979080"/>
            <a:ext cx="5472360" cy="9014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70640" rIns="397800" tIns="91440" bIns="91440" anchor="ctr"/>
          <a:p>
            <a:pPr algn="ctr">
              <a:lnSpc>
                <a:spcPct val="90000"/>
              </a:lnSpc>
            </a:pPr>
            <a:r>
              <a:rPr b="0" lang="de-DE" sz="2400" spc="-1" strike="noStrike">
                <a:solidFill>
                  <a:srgbClr val="ffffff"/>
                </a:solidFill>
                <a:uFill>
                  <a:solidFill>
                    <a:srgbClr val="ffffff"/>
                  </a:solidFill>
                </a:uFill>
                <a:latin typeface="Calibri"/>
              </a:rPr>
              <a:t>Entradas, disparadores y salidas claramente definidas</a:t>
            </a:r>
            <a:endParaRPr b="0" lang="de-DE" sz="1800" spc="-1" strike="noStrike">
              <a:solidFill>
                <a:srgbClr val="000000"/>
              </a:solidFill>
              <a:uFill>
                <a:solidFill>
                  <a:srgbClr val="ffffff"/>
                </a:solidFill>
              </a:uFill>
              <a:latin typeface="Arial"/>
            </a:endParaRPr>
          </a:p>
        </p:txBody>
      </p:sp>
      <p:sp>
        <p:nvSpPr>
          <p:cNvPr id="197" name="CustomShape 5"/>
          <p:cNvSpPr/>
          <p:nvPr/>
        </p:nvSpPr>
        <p:spPr>
          <a:xfrm>
            <a:off x="1610280" y="3077280"/>
            <a:ext cx="901440" cy="901440"/>
          </a:xfrm>
          <a:prstGeom prst="ellipse">
            <a:avLst/>
          </a:prstGeom>
          <a:blipFill>
            <a:blip r:embed="rId2"/>
            <a:stretch>
              <a:fillRect/>
            </a:stretch>
          </a:blipFill>
          <a:ln>
            <a:solidFill>
              <a:schemeClr val="lt1">
                <a:hueOff val="0"/>
                <a:satOff val="0"/>
                <a:lumOff val="0"/>
                <a:alphaOff val="0"/>
              </a:schemeClr>
            </a:solidFill>
            <a:round/>
          </a:ln>
        </p:spPr>
        <p:style>
          <a:lnRef idx="2"/>
          <a:fillRef idx="0"/>
          <a:effectRef idx="0"/>
          <a:fontRef idx="minor"/>
        </p:style>
      </p:sp>
      <p:sp>
        <p:nvSpPr>
          <p:cNvPr id="198" name="CustomShape 6"/>
          <p:cNvSpPr/>
          <p:nvPr/>
        </p:nvSpPr>
        <p:spPr>
          <a:xfrm rot="10800000">
            <a:off x="7533720" y="5150520"/>
            <a:ext cx="5472360" cy="9014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70640" rIns="397800" tIns="91440" bIns="91440" anchor="ctr"/>
          <a:p>
            <a:pPr algn="ctr">
              <a:lnSpc>
                <a:spcPct val="90000"/>
              </a:lnSpc>
            </a:pPr>
            <a:r>
              <a:rPr b="0" lang="de-DE" sz="2400" spc="-1" strike="noStrike">
                <a:solidFill>
                  <a:srgbClr val="ffffff"/>
                </a:solidFill>
                <a:uFill>
                  <a:solidFill>
                    <a:srgbClr val="ffffff"/>
                  </a:solidFill>
                </a:uFill>
                <a:latin typeface="Calibri"/>
              </a:rPr>
              <a:t>Conjunto de actividades relacionadas</a:t>
            </a:r>
            <a:r>
              <a:rPr b="0" lang="de-DE" sz="2400" spc="-1" strike="noStrike">
                <a:solidFill>
                  <a:srgbClr val="ffffff"/>
                </a:solidFill>
                <a:uFill>
                  <a:solidFill>
                    <a:srgbClr val="ffffff"/>
                  </a:solidFill>
                </a:uFill>
                <a:latin typeface="Calibri"/>
              </a:rPr>
              <a:t>
</a:t>
            </a:r>
            <a:r>
              <a:rPr b="0" lang="de-DE" sz="2400" spc="-1" strike="noStrike">
                <a:solidFill>
                  <a:srgbClr val="ffffff"/>
                </a:solidFill>
                <a:uFill>
                  <a:solidFill>
                    <a:srgbClr val="ffffff"/>
                  </a:solidFill>
                </a:uFill>
                <a:latin typeface="Calibri"/>
              </a:rPr>
              <a:t>(a través de diferentes funciones)</a:t>
            </a:r>
            <a:endParaRPr b="0" lang="de-DE" sz="1800" spc="-1" strike="noStrike">
              <a:solidFill>
                <a:srgbClr val="000000"/>
              </a:solidFill>
              <a:uFill>
                <a:solidFill>
                  <a:srgbClr val="ffffff"/>
                </a:solidFill>
              </a:uFill>
              <a:latin typeface="Arial"/>
            </a:endParaRPr>
          </a:p>
        </p:txBody>
      </p:sp>
      <p:sp>
        <p:nvSpPr>
          <p:cNvPr id="199" name="CustomShape 7"/>
          <p:cNvSpPr/>
          <p:nvPr/>
        </p:nvSpPr>
        <p:spPr>
          <a:xfrm>
            <a:off x="1610280" y="4248360"/>
            <a:ext cx="901440" cy="901440"/>
          </a:xfrm>
          <a:prstGeom prst="ellipse">
            <a:avLst/>
          </a:prstGeom>
          <a:blipFill>
            <a:blip r:embed="rId3"/>
            <a:stretch>
              <a:fillRect l="-564251" t="0" r="-564251" b="0"/>
            </a:stretch>
          </a:blipFill>
          <a:ln>
            <a:solidFill>
              <a:schemeClr val="lt1">
                <a:hueOff val="0"/>
                <a:satOff val="0"/>
                <a:lumOff val="0"/>
                <a:alphaOff val="0"/>
              </a:schemeClr>
            </a:solidFill>
            <a:round/>
          </a:ln>
        </p:spPr>
        <p:style>
          <a:lnRef idx="2"/>
          <a:fillRef idx="0"/>
          <a:effectRef idx="0"/>
          <a:fontRef idx="minor"/>
        </p:style>
      </p:sp>
      <p:sp>
        <p:nvSpPr>
          <p:cNvPr id="200" name="CustomShape 8"/>
          <p:cNvSpPr/>
          <p:nvPr/>
        </p:nvSpPr>
        <p:spPr>
          <a:xfrm rot="10800000">
            <a:off x="7533720" y="6321600"/>
            <a:ext cx="5472360" cy="9014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70640" rIns="397800" tIns="91440" bIns="91440" anchor="ctr"/>
          <a:p>
            <a:pPr algn="ctr">
              <a:lnSpc>
                <a:spcPct val="90000"/>
              </a:lnSpc>
            </a:pPr>
            <a:r>
              <a:rPr b="0" lang="de-DE" sz="2400" spc="-1" strike="noStrike">
                <a:solidFill>
                  <a:srgbClr val="ffffff"/>
                </a:solidFill>
                <a:uFill>
                  <a:solidFill>
                    <a:srgbClr val="ffffff"/>
                  </a:solidFill>
                </a:uFill>
                <a:latin typeface="Calibri"/>
              </a:rPr>
              <a:t>Roles y responsabilidades</a:t>
            </a:r>
            <a:endParaRPr b="0" lang="de-DE" sz="1800" spc="-1" strike="noStrike">
              <a:solidFill>
                <a:srgbClr val="000000"/>
              </a:solidFill>
              <a:uFill>
                <a:solidFill>
                  <a:srgbClr val="ffffff"/>
                </a:solidFill>
              </a:uFill>
              <a:latin typeface="Arial"/>
            </a:endParaRPr>
          </a:p>
        </p:txBody>
      </p:sp>
      <p:sp>
        <p:nvSpPr>
          <p:cNvPr id="201" name="CustomShape 9"/>
          <p:cNvSpPr/>
          <p:nvPr/>
        </p:nvSpPr>
        <p:spPr>
          <a:xfrm>
            <a:off x="1610280" y="5419440"/>
            <a:ext cx="901440" cy="901440"/>
          </a:xfrm>
          <a:prstGeom prst="ellipse">
            <a:avLst/>
          </a:prstGeom>
          <a:blipFill>
            <a:blip r:embed="rId4"/>
            <a:stretch>
              <a:fillRect l="-52317" t="0" r="-52317" b="0"/>
            </a:stretch>
          </a:blipFill>
          <a:ln>
            <a:solidFill>
              <a:schemeClr val="lt1">
                <a:hueOff val="0"/>
                <a:satOff val="0"/>
                <a:lumOff val="0"/>
                <a:alphaOff val="0"/>
              </a:schemeClr>
            </a:solidFill>
            <a:round/>
          </a:ln>
        </p:spPr>
        <p:style>
          <a:lnRef idx="2"/>
          <a:fillRef idx="0"/>
          <a:effectRef idx="0"/>
          <a:fontRef idx="minor"/>
        </p:style>
      </p:sp>
      <p:sp>
        <p:nvSpPr>
          <p:cNvPr id="202" name="TextShape 10"/>
          <p:cNvSpPr txBox="1"/>
          <p:nvPr/>
        </p:nvSpPr>
        <p:spPr>
          <a:xfrm>
            <a:off x="6553080" y="6430680"/>
            <a:ext cx="2133360" cy="364680"/>
          </a:xfrm>
          <a:prstGeom prst="rect">
            <a:avLst/>
          </a:prstGeom>
          <a:noFill/>
          <a:ln>
            <a:noFill/>
          </a:ln>
        </p:spPr>
        <p:txBody>
          <a:bodyPr anchor="ctr"/>
          <a:p>
            <a:pPr algn="r">
              <a:lnSpc>
                <a:spcPct val="100000"/>
              </a:lnSpc>
            </a:pPr>
            <a:fld id="{B13B93E1-E8B2-4804-A7BE-088FE864B81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Roles en los procesos</a:t>
            </a:r>
            <a:endParaRPr b="0" lang="en-US" sz="1800" spc="-1" strike="noStrike">
              <a:solidFill>
                <a:srgbClr val="000000"/>
              </a:solidFill>
              <a:uFill>
                <a:solidFill>
                  <a:srgbClr val="ffffff"/>
                </a:solidFill>
              </a:uFill>
              <a:latin typeface="Calibri"/>
            </a:endParaRPr>
          </a:p>
        </p:txBody>
      </p:sp>
      <p:sp>
        <p:nvSpPr>
          <p:cNvPr id="204" name="TextShape 2"/>
          <p:cNvSpPr txBox="1"/>
          <p:nvPr/>
        </p:nvSpPr>
        <p:spPr>
          <a:xfrm>
            <a:off x="457200" y="1696680"/>
            <a:ext cx="685116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Dueño del proceso:</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Responde por un proceso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Define las metas del proceso, monitorea su cumplimiento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Tiene autoridad para proveer/aprobar recursos</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Gestor del proceso:</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Responsable por la efectividad y la eficiencia operativa de un proceso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Reporta al dueño del proceso</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Miembro del personal del proceso:</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Responsable por ejecutar una actividad específica del proceso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Escala excepciones al gestor del proceso</a:t>
            </a:r>
            <a:endParaRPr b="0" lang="en-US" sz="2000" spc="-1" strike="noStrike">
              <a:solidFill>
                <a:srgbClr val="000000"/>
              </a:solidFill>
              <a:uFill>
                <a:solidFill>
                  <a:srgbClr val="ffffff"/>
                </a:solidFill>
              </a:uFill>
              <a:latin typeface="Calibri"/>
            </a:endParaRPr>
          </a:p>
        </p:txBody>
      </p:sp>
      <p:sp>
        <p:nvSpPr>
          <p:cNvPr id="205" name="TextShape 3"/>
          <p:cNvSpPr txBox="1"/>
          <p:nvPr/>
        </p:nvSpPr>
        <p:spPr>
          <a:xfrm>
            <a:off x="6553080" y="6430680"/>
            <a:ext cx="2133360" cy="364680"/>
          </a:xfrm>
          <a:prstGeom prst="rect">
            <a:avLst/>
          </a:prstGeom>
          <a:noFill/>
          <a:ln>
            <a:noFill/>
          </a:ln>
        </p:spPr>
        <p:txBody>
          <a:bodyPr anchor="ctr"/>
          <a:p>
            <a:pPr algn="r">
              <a:lnSpc>
                <a:spcPct val="100000"/>
              </a:lnSpc>
            </a:pPr>
            <a:fld id="{EDB38B27-2548-4E10-B552-5C394A369C0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206" name="CustomShape 4"/>
          <p:cNvSpPr/>
          <p:nvPr/>
        </p:nvSpPr>
        <p:spPr>
          <a:xfrm>
            <a:off x="7308720" y="2212200"/>
            <a:ext cx="1402560" cy="57780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Dueño del proceso</a:t>
            </a:r>
            <a:endParaRPr b="0" lang="de-DE" sz="1800" spc="-1" strike="noStrike">
              <a:solidFill>
                <a:srgbClr val="000000"/>
              </a:solidFill>
              <a:uFill>
                <a:solidFill>
                  <a:srgbClr val="ffffff"/>
                </a:solidFill>
              </a:uFill>
              <a:latin typeface="Arial"/>
            </a:endParaRPr>
          </a:p>
        </p:txBody>
      </p:sp>
      <p:sp>
        <p:nvSpPr>
          <p:cNvPr id="207" name="CustomShape 5"/>
          <p:cNvSpPr/>
          <p:nvPr/>
        </p:nvSpPr>
        <p:spPr>
          <a:xfrm>
            <a:off x="7308720" y="3872880"/>
            <a:ext cx="1402560" cy="57780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Gestor del proceso</a:t>
            </a:r>
            <a:endParaRPr b="0" lang="de-DE" sz="1800" spc="-1" strike="noStrike">
              <a:solidFill>
                <a:srgbClr val="000000"/>
              </a:solidFill>
              <a:uFill>
                <a:solidFill>
                  <a:srgbClr val="ffffff"/>
                </a:solidFill>
              </a:uFill>
              <a:latin typeface="Arial"/>
            </a:endParaRPr>
          </a:p>
        </p:txBody>
      </p:sp>
      <p:sp>
        <p:nvSpPr>
          <p:cNvPr id="208" name="CustomShape 6"/>
          <p:cNvSpPr/>
          <p:nvPr/>
        </p:nvSpPr>
        <p:spPr>
          <a:xfrm>
            <a:off x="7308720" y="5384520"/>
            <a:ext cx="1402560" cy="66996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Miembro del personal del proceso</a:t>
            </a:r>
            <a:endParaRPr b="0" lang="de-DE" sz="1800" spc="-1" strike="noStrike">
              <a:solidFill>
                <a:srgbClr val="000000"/>
              </a:solidFill>
              <a:uFill>
                <a:solidFill>
                  <a:srgbClr val="ffffff"/>
                </a:solidFill>
              </a:uFill>
              <a:latin typeface="Arial"/>
            </a:endParaRPr>
          </a:p>
        </p:txBody>
      </p:sp>
      <p:sp>
        <p:nvSpPr>
          <p:cNvPr id="209" name="Line 7"/>
          <p:cNvSpPr/>
          <p:nvPr/>
        </p:nvSpPr>
        <p:spPr>
          <a:xfrm flipH="1">
            <a:off x="8009640" y="2791080"/>
            <a:ext cx="1080" cy="1082880"/>
          </a:xfrm>
          <a:prstGeom prst="line">
            <a:avLst/>
          </a:prstGeom>
          <a:ln>
            <a:round/>
          </a:ln>
        </p:spPr>
        <p:style>
          <a:lnRef idx="2">
            <a:schemeClr val="accent1"/>
          </a:lnRef>
          <a:fillRef idx="1">
            <a:schemeClr val="lt1"/>
          </a:fillRef>
          <a:effectRef idx="0">
            <a:schemeClr val="accent1"/>
          </a:effectRef>
          <a:fontRef idx="minor"/>
        </p:style>
      </p:sp>
      <p:sp>
        <p:nvSpPr>
          <p:cNvPr id="210" name="Line 8"/>
          <p:cNvSpPr/>
          <p:nvPr/>
        </p:nvSpPr>
        <p:spPr>
          <a:xfrm>
            <a:off x="8010360" y="4451040"/>
            <a:ext cx="360" cy="933120"/>
          </a:xfrm>
          <a:prstGeom prst="line">
            <a:avLst/>
          </a:prstGeom>
          <a:ln>
            <a:round/>
          </a:ln>
        </p:spPr>
        <p:style>
          <a:lnRef idx="2">
            <a:schemeClr val="accent1"/>
          </a:lnRef>
          <a:fillRef idx="1">
            <a:schemeClr val="lt1"/>
          </a:fillRef>
          <a:effectRef idx="0">
            <a:schemeClr val="accent1"/>
          </a:effectRef>
          <a:fontRef idx="minor"/>
        </p:style>
      </p:sp>
      <p:sp>
        <p:nvSpPr>
          <p:cNvPr id="211" name="CustomShape 9"/>
          <p:cNvSpPr/>
          <p:nvPr/>
        </p:nvSpPr>
        <p:spPr>
          <a:xfrm>
            <a:off x="8059680" y="2801520"/>
            <a:ext cx="232200" cy="307800"/>
          </a:xfrm>
          <a:prstGeom prst="rect">
            <a:avLst/>
          </a:prstGeom>
          <a:noFill/>
          <a:ln>
            <a:noFill/>
          </a:ln>
        </p:spPr>
        <p:style>
          <a:lnRef idx="2">
            <a:schemeClr val="accent1"/>
          </a:lnRef>
          <a:fillRef idx="1">
            <a:schemeClr val="lt1"/>
          </a:fillRef>
          <a:effectRef idx="0">
            <a:schemeClr val="accent1"/>
          </a:effectRef>
          <a:fontRef idx="minor"/>
        </p:style>
        <p:txBody>
          <a:bodyPr wrap="none" lIns="64440" rIns="64440" tIns="32040" bIns="32040"/>
          <a:p>
            <a:pPr>
              <a:lnSpc>
                <a:spcPct val="100000"/>
              </a:lnSpc>
            </a:pPr>
            <a:r>
              <a:rPr b="0" lang="de-DE" sz="1600" spc="-1" strike="noStrike">
                <a:solidFill>
                  <a:srgbClr val="000000"/>
                </a:solidFill>
                <a:uFill>
                  <a:solidFill>
                    <a:srgbClr val="ffffff"/>
                  </a:solidFill>
                </a:uFill>
                <a:latin typeface="Calibri"/>
              </a:rPr>
              <a:t>1</a:t>
            </a:r>
            <a:endParaRPr b="0" lang="de-DE" sz="1800" spc="-1" strike="noStrike">
              <a:solidFill>
                <a:srgbClr val="000000"/>
              </a:solidFill>
              <a:uFill>
                <a:solidFill>
                  <a:srgbClr val="ffffff"/>
                </a:solidFill>
              </a:uFill>
              <a:latin typeface="Arial"/>
            </a:endParaRPr>
          </a:p>
        </p:txBody>
      </p:sp>
      <p:sp>
        <p:nvSpPr>
          <p:cNvPr id="212" name="CustomShape 10"/>
          <p:cNvSpPr/>
          <p:nvPr/>
        </p:nvSpPr>
        <p:spPr>
          <a:xfrm>
            <a:off x="8063280" y="3551400"/>
            <a:ext cx="436320" cy="307800"/>
          </a:xfrm>
          <a:prstGeom prst="rect">
            <a:avLst/>
          </a:prstGeom>
          <a:noFill/>
          <a:ln>
            <a:noFill/>
          </a:ln>
        </p:spPr>
        <p:style>
          <a:lnRef idx="2">
            <a:schemeClr val="accent1"/>
          </a:lnRef>
          <a:fillRef idx="1">
            <a:schemeClr val="lt1"/>
          </a:fillRef>
          <a:effectRef idx="0">
            <a:schemeClr val="accent1"/>
          </a:effectRef>
          <a:fontRef idx="minor"/>
        </p:style>
        <p:txBody>
          <a:bodyPr wrap="none" lIns="64440" rIns="64440" tIns="32040" bIns="32040"/>
          <a:p>
            <a:pPr>
              <a:lnSpc>
                <a:spcPct val="100000"/>
              </a:lnSpc>
            </a:pPr>
            <a:r>
              <a:rPr b="0" lang="de-DE" sz="1600" spc="-1" strike="noStrike">
                <a:solidFill>
                  <a:srgbClr val="000000"/>
                </a:solidFill>
                <a:uFill>
                  <a:solidFill>
                    <a:srgbClr val="ffffff"/>
                  </a:solidFill>
                </a:uFill>
                <a:latin typeface="Calibri"/>
              </a:rPr>
              <a:t>1..*</a:t>
            </a:r>
            <a:endParaRPr b="0" lang="de-DE" sz="1800" spc="-1" strike="noStrike">
              <a:solidFill>
                <a:srgbClr val="000000"/>
              </a:solidFill>
              <a:uFill>
                <a:solidFill>
                  <a:srgbClr val="ffffff"/>
                </a:solidFill>
              </a:uFill>
              <a:latin typeface="Arial"/>
            </a:endParaRPr>
          </a:p>
        </p:txBody>
      </p:sp>
      <p:sp>
        <p:nvSpPr>
          <p:cNvPr id="213" name="CustomShape 11"/>
          <p:cNvSpPr/>
          <p:nvPr/>
        </p:nvSpPr>
        <p:spPr>
          <a:xfrm>
            <a:off x="8059680" y="4515840"/>
            <a:ext cx="232200" cy="307800"/>
          </a:xfrm>
          <a:prstGeom prst="rect">
            <a:avLst/>
          </a:prstGeom>
          <a:noFill/>
          <a:ln>
            <a:noFill/>
          </a:ln>
        </p:spPr>
        <p:style>
          <a:lnRef idx="2">
            <a:schemeClr val="accent1"/>
          </a:lnRef>
          <a:fillRef idx="1">
            <a:schemeClr val="lt1"/>
          </a:fillRef>
          <a:effectRef idx="0">
            <a:schemeClr val="accent1"/>
          </a:effectRef>
          <a:fontRef idx="minor"/>
        </p:style>
        <p:txBody>
          <a:bodyPr wrap="none" lIns="64440" rIns="64440" tIns="32040" bIns="32040"/>
          <a:p>
            <a:pPr>
              <a:lnSpc>
                <a:spcPct val="100000"/>
              </a:lnSpc>
            </a:pPr>
            <a:r>
              <a:rPr b="0" lang="de-DE" sz="1600" spc="-1" strike="noStrike">
                <a:solidFill>
                  <a:srgbClr val="000000"/>
                </a:solidFill>
                <a:uFill>
                  <a:solidFill>
                    <a:srgbClr val="ffffff"/>
                  </a:solidFill>
                </a:uFill>
                <a:latin typeface="Calibri"/>
              </a:rPr>
              <a:t>1</a:t>
            </a:r>
            <a:endParaRPr b="0" lang="de-DE" sz="1800" spc="-1" strike="noStrike">
              <a:solidFill>
                <a:srgbClr val="000000"/>
              </a:solidFill>
              <a:uFill>
                <a:solidFill>
                  <a:srgbClr val="ffffff"/>
                </a:solidFill>
              </a:uFill>
              <a:latin typeface="Arial"/>
            </a:endParaRPr>
          </a:p>
        </p:txBody>
      </p:sp>
      <p:sp>
        <p:nvSpPr>
          <p:cNvPr id="214" name="CustomShape 12"/>
          <p:cNvSpPr/>
          <p:nvPr/>
        </p:nvSpPr>
        <p:spPr>
          <a:xfrm>
            <a:off x="8063280" y="5059440"/>
            <a:ext cx="436320" cy="307800"/>
          </a:xfrm>
          <a:prstGeom prst="rect">
            <a:avLst/>
          </a:prstGeom>
          <a:noFill/>
          <a:ln>
            <a:noFill/>
          </a:ln>
        </p:spPr>
        <p:style>
          <a:lnRef idx="2">
            <a:schemeClr val="accent1"/>
          </a:lnRef>
          <a:fillRef idx="1">
            <a:schemeClr val="lt1"/>
          </a:fillRef>
          <a:effectRef idx="0">
            <a:schemeClr val="accent1"/>
          </a:effectRef>
          <a:fontRef idx="minor"/>
        </p:style>
        <p:txBody>
          <a:bodyPr wrap="none" lIns="64440" rIns="64440" tIns="32040" bIns="32040"/>
          <a:p>
            <a:pPr>
              <a:lnSpc>
                <a:spcPct val="100000"/>
              </a:lnSpc>
            </a:pPr>
            <a:r>
              <a:rPr b="0" lang="de-DE" sz="1600" spc="-1" strike="noStrike">
                <a:solidFill>
                  <a:srgbClr val="000000"/>
                </a:solidFill>
                <a:uFill>
                  <a:solidFill>
                    <a:srgbClr val="ffffff"/>
                  </a:solidFill>
                </a:uFill>
                <a:latin typeface="Calibri"/>
              </a:rPr>
              <a:t>1..*</a:t>
            </a:r>
            <a:endParaRPr b="0" lang="de-DE" sz="1800" spc="-1" strike="noStrike">
              <a:solidFill>
                <a:srgbClr val="000000"/>
              </a:solidFill>
              <a:uFill>
                <a:solidFill>
                  <a:srgbClr val="ffffff"/>
                </a:solidFill>
              </a:uFill>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Términos claves adicionales</a:t>
            </a:r>
            <a:endParaRPr b="0" lang="en-US" sz="1800" spc="-1" strike="noStrike">
              <a:solidFill>
                <a:srgbClr val="000000"/>
              </a:solidFill>
              <a:uFill>
                <a:solidFill>
                  <a:srgbClr val="ffffff"/>
                </a:solidFill>
              </a:uFill>
              <a:latin typeface="Calibri"/>
            </a:endParaRPr>
          </a:p>
        </p:txBody>
      </p:sp>
      <p:sp>
        <p:nvSpPr>
          <p:cNvPr id="216"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217" name="TextShape 3"/>
          <p:cNvSpPr txBox="1"/>
          <p:nvPr/>
        </p:nvSpPr>
        <p:spPr>
          <a:xfrm>
            <a:off x="6553080" y="6430680"/>
            <a:ext cx="2133360" cy="364680"/>
          </a:xfrm>
          <a:prstGeom prst="rect">
            <a:avLst/>
          </a:prstGeom>
          <a:noFill/>
          <a:ln>
            <a:noFill/>
          </a:ln>
        </p:spPr>
        <p:txBody>
          <a:bodyPr anchor="ctr"/>
          <a:p>
            <a:pPr algn="r">
              <a:lnSpc>
                <a:spcPct val="100000"/>
              </a:lnSpc>
            </a:pPr>
            <a:fld id="{D325FED2-6784-48F3-8918-334BB3AE782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218" name="Table 4"/>
          <p:cNvGraphicFramePr/>
          <p:nvPr/>
        </p:nvGraphicFramePr>
        <p:xfrm>
          <a:off x="457200" y="1696680"/>
          <a:ext cx="8229240" cy="911520"/>
        </p:xfrm>
        <a:graphic>
          <a:graphicData uri="http://schemas.openxmlformats.org/drawingml/2006/table">
            <a:tbl>
              <a:tblPr/>
              <a:tblGrid>
                <a:gridCol w="8229600"/>
              </a:tblGrid>
              <a:tr h="19872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12800">
                <a:tc>
                  <a:txBody>
                    <a:bodyPr lIns="68400" rIns="68400" tIns="0" bIns="0"/>
                    <a:p>
                      <a:pPr>
                        <a:lnSpc>
                          <a:spcPct val="100000"/>
                        </a:lnSpc>
                      </a:pPr>
                      <a:r>
                        <a:rPr b="0" lang="de-DE" sz="2000" spc="-1" strike="noStrike">
                          <a:solidFill>
                            <a:srgbClr val="000000"/>
                          </a:solidFill>
                          <a:uFill>
                            <a:solidFill>
                              <a:srgbClr val="ffffff"/>
                            </a:solidFill>
                          </a:uFill>
                          <a:latin typeface="Calibri"/>
                        </a:rPr>
                        <a:t>Sistema de gestión de servicios (SMS):</a:t>
                      </a: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Sistema de gestión</a:t>
                      </a:r>
                      <a:r>
                        <a:rPr b="0" lang="de-DE" sz="1800" spc="-1" strike="noStrike">
                          <a:solidFill>
                            <a:srgbClr val="000000"/>
                          </a:solidFill>
                          <a:uFill>
                            <a:solidFill>
                              <a:srgbClr val="ffffff"/>
                            </a:solidFill>
                          </a:uFill>
                          <a:latin typeface="Calibri"/>
                        </a:rPr>
                        <a:t> que controla y soporta la gestión de </a:t>
                      </a:r>
                      <a:r>
                        <a:rPr b="0" i="1" lang="de-DE" sz="1800" spc="-1" strike="noStrike">
                          <a:solidFill>
                            <a:srgbClr val="000000"/>
                          </a:solidFill>
                          <a:uFill>
                            <a:solidFill>
                              <a:srgbClr val="ffffff"/>
                            </a:solidFill>
                          </a:uFill>
                          <a:latin typeface="Calibri"/>
                        </a:rPr>
                        <a:t>servicios</a:t>
                      </a:r>
                      <a:r>
                        <a:rPr b="0" lang="de-DE" sz="1800" spc="-1" strike="noStrike">
                          <a:solidFill>
                            <a:srgbClr val="000000"/>
                          </a:solidFill>
                          <a:uFill>
                            <a:solidFill>
                              <a:srgbClr val="ffffff"/>
                            </a:solidFill>
                          </a:uFill>
                          <a:latin typeface="Calibri"/>
                        </a:rPr>
                        <a:t> en una organización o </a:t>
                      </a:r>
                      <a:r>
                        <a:rPr b="0" i="1" lang="de-DE" sz="1800" spc="-1" strike="noStrike">
                          <a:solidFill>
                            <a:srgbClr val="000000"/>
                          </a:solidFill>
                          <a:uFill>
                            <a:solidFill>
                              <a:srgbClr val="ffffff"/>
                            </a:solidFill>
                          </a:uFill>
                          <a:latin typeface="Calibri"/>
                        </a:rPr>
                        <a:t>federación</a:t>
                      </a:r>
                      <a:r>
                        <a:rPr b="0" lang="de-DE" sz="1800" spc="-1" strike="noStrike">
                          <a:solidFill>
                            <a:srgbClr val="000000"/>
                          </a:solidFill>
                          <a:uFill>
                            <a:solidFill>
                              <a:srgbClr val="ffffff"/>
                            </a:solidFill>
                          </a:uFill>
                          <a:latin typeface="Calibri"/>
                        </a:rPr>
                        <a:t> </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219" name="Table 5"/>
          <p:cNvGraphicFramePr/>
          <p:nvPr/>
        </p:nvGraphicFramePr>
        <p:xfrm>
          <a:off x="459360" y="292716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34920">
                <a:tc>
                  <a:txBody>
                    <a:bodyPr lIns="68400" rIns="68400" tIns="0" bIns="0"/>
                    <a:p>
                      <a:pPr>
                        <a:lnSpc>
                          <a:spcPct val="100000"/>
                        </a:lnSpc>
                      </a:pPr>
                      <a:r>
                        <a:rPr b="0" lang="de-DE" sz="2000" spc="-1" strike="noStrike">
                          <a:solidFill>
                            <a:srgbClr val="000000"/>
                          </a:solidFill>
                          <a:uFill>
                            <a:solidFill>
                              <a:srgbClr val="ffffff"/>
                            </a:solidFill>
                          </a:uFill>
                          <a:latin typeface="Calibri"/>
                        </a:rPr>
                        <a:t>Política:</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Conjunto de intenciones, expectativas, metas, reglas y requerimientos documentados, usualmente expresados formalmente por representantes de la </a:t>
                      </a:r>
                      <a:r>
                        <a:rPr b="0" i="1" lang="de-DE" sz="1800" spc="-1" strike="noStrike">
                          <a:solidFill>
                            <a:srgbClr val="000000"/>
                          </a:solidFill>
                          <a:uFill>
                            <a:solidFill>
                              <a:srgbClr val="ffffff"/>
                            </a:solidFill>
                          </a:uFill>
                          <a:latin typeface="Calibri"/>
                        </a:rPr>
                        <a:t>alta gerencia</a:t>
                      </a:r>
                      <a:r>
                        <a:rPr b="0" lang="de-DE" sz="1800" spc="-1" strike="noStrike">
                          <a:solidFill>
                            <a:srgbClr val="000000"/>
                          </a:solidFill>
                          <a:uFill>
                            <a:solidFill>
                              <a:srgbClr val="ffffff"/>
                            </a:solidFill>
                          </a:uFill>
                          <a:latin typeface="Calibri"/>
                        </a:rPr>
                        <a:t> en una organización o </a:t>
                      </a:r>
                      <a:r>
                        <a:rPr b="0" i="1" lang="de-DE" sz="1800" spc="-1" strike="noStrike">
                          <a:solidFill>
                            <a:srgbClr val="000000"/>
                          </a:solidFill>
                          <a:uFill>
                            <a:solidFill>
                              <a:srgbClr val="ffffff"/>
                            </a:solidFill>
                          </a:uFill>
                          <a:latin typeface="Calibri"/>
                        </a:rPr>
                        <a:t>federación</a:t>
                      </a:r>
                      <a:r>
                        <a:rPr b="0" lang="de-DE" sz="18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220" name="Table 6"/>
          <p:cNvGraphicFramePr/>
          <p:nvPr/>
        </p:nvGraphicFramePr>
        <p:xfrm>
          <a:off x="459360" y="4430880"/>
          <a:ext cx="8229240" cy="809640"/>
        </p:xfrm>
        <a:graphic>
          <a:graphicData uri="http://schemas.openxmlformats.org/drawingml/2006/table">
            <a:tbl>
              <a:tblPr/>
              <a:tblGrid>
                <a:gridCol w="8229600"/>
              </a:tblGrid>
              <a:tr h="18648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623160">
                <a:tc>
                  <a:txBody>
                    <a:bodyPr lIns="68400" rIns="68400" tIns="0" bIns="0"/>
                    <a:p>
                      <a:pPr>
                        <a:lnSpc>
                          <a:spcPct val="100000"/>
                        </a:lnSpc>
                      </a:pPr>
                      <a:r>
                        <a:rPr b="0" lang="de-DE" sz="2000" spc="-1" strike="noStrike">
                          <a:solidFill>
                            <a:srgbClr val="000000"/>
                          </a:solidFill>
                          <a:uFill>
                            <a:solidFill>
                              <a:srgbClr val="ffffff"/>
                            </a:solidFill>
                          </a:uFill>
                          <a:latin typeface="Calibri"/>
                        </a:rPr>
                        <a:t>Actividad:</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Conjunto de acciones ejecutadas dentro de un </a:t>
                      </a:r>
                      <a:r>
                        <a:rPr b="0" i="1" lang="de-DE" sz="1800" spc="-1" strike="noStrike">
                          <a:solidFill>
                            <a:srgbClr val="000000"/>
                          </a:solidFill>
                          <a:uFill>
                            <a:solidFill>
                              <a:srgbClr val="ffffff"/>
                            </a:solidFill>
                          </a:uFill>
                          <a:latin typeface="Calibri"/>
                        </a:rPr>
                        <a:t>proceso</a:t>
                      </a:r>
                      <a:r>
                        <a:rPr b="0" lang="de-DE" sz="18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221" name="Table 7"/>
          <p:cNvGraphicFramePr/>
          <p:nvPr/>
        </p:nvGraphicFramePr>
        <p:xfrm>
          <a:off x="461880" y="5429160"/>
          <a:ext cx="8229240" cy="911520"/>
        </p:xfrm>
        <a:graphic>
          <a:graphicData uri="http://schemas.openxmlformats.org/drawingml/2006/table">
            <a:tbl>
              <a:tblPr/>
              <a:tblGrid>
                <a:gridCol w="8229600"/>
              </a:tblGrid>
              <a:tr h="19872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12800">
                <a:tc>
                  <a:txBody>
                    <a:bodyPr lIns="68400" rIns="68400" tIns="0" bIns="0"/>
                    <a:p>
                      <a:pPr>
                        <a:lnSpc>
                          <a:spcPct val="100000"/>
                        </a:lnSpc>
                      </a:pPr>
                      <a:r>
                        <a:rPr b="0" lang="de-DE" sz="2000" spc="-1" strike="noStrike">
                          <a:solidFill>
                            <a:srgbClr val="000000"/>
                          </a:solidFill>
                          <a:uFill>
                            <a:solidFill>
                              <a:srgbClr val="ffffff"/>
                            </a:solidFill>
                          </a:uFill>
                          <a:latin typeface="Calibri"/>
                        </a:rPr>
                        <a:t>Procedimiento:</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Conjunto especificado de pasos o instrucciones para ser llevado a cabo por un individuo o equipo en la ejecución de una o más </a:t>
                      </a:r>
                      <a:r>
                        <a:rPr b="0" i="1" lang="de-DE" sz="1800" spc="-1" strike="noStrike">
                          <a:solidFill>
                            <a:srgbClr val="000000"/>
                          </a:solidFill>
                          <a:uFill>
                            <a:solidFill>
                              <a:srgbClr val="ffffff"/>
                            </a:solidFill>
                          </a:uFill>
                          <a:latin typeface="Calibri"/>
                        </a:rPr>
                        <a:t>actividades</a:t>
                      </a:r>
                      <a:r>
                        <a:rPr b="0" lang="de-DE" sz="1800" spc="-1" strike="noStrike">
                          <a:solidFill>
                            <a:srgbClr val="000000"/>
                          </a:solidFill>
                          <a:uFill>
                            <a:solidFill>
                              <a:srgbClr val="ffffff"/>
                            </a:solidFill>
                          </a:uFill>
                          <a:latin typeface="Calibri"/>
                        </a:rPr>
                        <a:t> de un </a:t>
                      </a:r>
                      <a:r>
                        <a:rPr b="0" i="1" lang="de-DE" sz="1800" spc="-1" strike="noStrike">
                          <a:solidFill>
                            <a:srgbClr val="000000"/>
                          </a:solidFill>
                          <a:uFill>
                            <a:solidFill>
                              <a:srgbClr val="ffffff"/>
                            </a:solidFill>
                          </a:uFill>
                          <a:latin typeface="Calibri"/>
                        </a:rPr>
                        <a:t>proceso.</a:t>
                      </a:r>
                      <a:r>
                        <a:rPr b="0" lang="de-DE" sz="1800" spc="-1" strike="noStrike">
                          <a:solidFill>
                            <a:srgbClr val="000000"/>
                          </a:solidFill>
                          <a:uFill>
                            <a:solidFill>
                              <a:srgbClr val="ffffff"/>
                            </a:solidFill>
                          </a:uFill>
                          <a:latin typeface="Calibri"/>
                        </a:rPr>
                        <a:t> </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Sistema de gestión de servicios (SMS)</a:t>
            </a:r>
            <a:endParaRPr b="0" lang="en-US" sz="1800" spc="-1" strike="noStrike">
              <a:solidFill>
                <a:srgbClr val="000000"/>
              </a:solidFill>
              <a:uFill>
                <a:solidFill>
                  <a:srgbClr val="ffffff"/>
                </a:solidFill>
              </a:uFill>
              <a:latin typeface="Calibri"/>
            </a:endParaRPr>
          </a:p>
        </p:txBody>
      </p:sp>
      <p:sp>
        <p:nvSpPr>
          <p:cNvPr id="223" name="TextShape 2"/>
          <p:cNvSpPr txBox="1"/>
          <p:nvPr/>
        </p:nvSpPr>
        <p:spPr>
          <a:xfrm>
            <a:off x="6553080" y="6430680"/>
            <a:ext cx="2133360" cy="364680"/>
          </a:xfrm>
          <a:prstGeom prst="rect">
            <a:avLst/>
          </a:prstGeom>
          <a:noFill/>
          <a:ln>
            <a:noFill/>
          </a:ln>
        </p:spPr>
        <p:txBody>
          <a:bodyPr anchor="ctr"/>
          <a:p>
            <a:pPr algn="r">
              <a:lnSpc>
                <a:spcPct val="100000"/>
              </a:lnSpc>
            </a:pPr>
            <a:fld id="{3919A516-1183-4506-877D-9EFA7D72154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224" name="CustomShape 3"/>
          <p:cNvSpPr/>
          <p:nvPr/>
        </p:nvSpPr>
        <p:spPr>
          <a:xfrm>
            <a:off x="3867120" y="524736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sp>
      <p:sp>
        <p:nvSpPr>
          <p:cNvPr id="225" name="CustomShape 4"/>
          <p:cNvSpPr/>
          <p:nvPr/>
        </p:nvSpPr>
        <p:spPr>
          <a:xfrm>
            <a:off x="314316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26" name="CustomShape 5"/>
          <p:cNvSpPr/>
          <p:nvPr/>
        </p:nvSpPr>
        <p:spPr>
          <a:xfrm>
            <a:off x="385776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27" name="CustomShape 6"/>
          <p:cNvSpPr/>
          <p:nvPr/>
        </p:nvSpPr>
        <p:spPr>
          <a:xfrm>
            <a:off x="457200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28" name="CustomShape 7"/>
          <p:cNvSpPr/>
          <p:nvPr/>
        </p:nvSpPr>
        <p:spPr>
          <a:xfrm>
            <a:off x="528624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29" name="CustomShape 8"/>
          <p:cNvSpPr/>
          <p:nvPr/>
        </p:nvSpPr>
        <p:spPr>
          <a:xfrm>
            <a:off x="4143240" y="173736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1" lang="de-DE" sz="1400" spc="-1" strike="noStrike">
                <a:solidFill>
                  <a:srgbClr val="000000"/>
                </a:solidFill>
                <a:uFill>
                  <a:solidFill>
                    <a:srgbClr val="ffffff"/>
                  </a:solidFill>
                </a:uFill>
                <a:latin typeface="Arial"/>
              </a:rPr>
              <a:t>Política</a:t>
            </a:r>
            <a:endParaRPr b="0" lang="de-DE" sz="1800" spc="-1" strike="noStrike">
              <a:solidFill>
                <a:srgbClr val="000000"/>
              </a:solidFill>
              <a:uFill>
                <a:solidFill>
                  <a:srgbClr val="ffffff"/>
                </a:solidFill>
              </a:uFill>
              <a:latin typeface="Arial"/>
            </a:endParaRPr>
          </a:p>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1. Abc def ghijk.</a:t>
            </a: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2. Abc def ghijk.</a:t>
            </a: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3. Abc def ghijk.</a:t>
            </a: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4. Abc def ghijk.</a:t>
            </a:r>
            <a:endParaRPr b="0" lang="de-DE" sz="1800" spc="-1" strike="noStrike">
              <a:solidFill>
                <a:srgbClr val="000000"/>
              </a:solidFill>
              <a:uFill>
                <a:solidFill>
                  <a:srgbClr val="ffffff"/>
                </a:solidFill>
              </a:uFill>
              <a:latin typeface="Arial"/>
            </a:endParaRPr>
          </a:p>
        </p:txBody>
      </p:sp>
      <p:sp>
        <p:nvSpPr>
          <p:cNvPr id="230" name="CustomShape 9"/>
          <p:cNvSpPr/>
          <p:nvPr/>
        </p:nvSpPr>
        <p:spPr>
          <a:xfrm>
            <a:off x="3786120" y="516636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sp>
      <p:sp>
        <p:nvSpPr>
          <p:cNvPr id="231" name="CustomShape 10"/>
          <p:cNvSpPr/>
          <p:nvPr/>
        </p:nvSpPr>
        <p:spPr>
          <a:xfrm>
            <a:off x="3714840" y="509508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1" lang="de-DE" sz="1400" spc="-1" strike="noStrike">
                <a:solidFill>
                  <a:srgbClr val="000000"/>
                </a:solidFill>
                <a:uFill>
                  <a:solidFill>
                    <a:srgbClr val="ffffff"/>
                  </a:solidFill>
                </a:uFill>
                <a:latin typeface="Arial"/>
              </a:rPr>
              <a:t>Procedi-</a:t>
            </a:r>
            <a:endParaRPr b="0" lang="de-DE" sz="1800" spc="-1" strike="noStrike">
              <a:solidFill>
                <a:srgbClr val="000000"/>
              </a:solidFill>
              <a:uFill>
                <a:solidFill>
                  <a:srgbClr val="ffffff"/>
                </a:solidFill>
              </a:uFill>
              <a:latin typeface="Arial"/>
            </a:endParaRPr>
          </a:p>
          <a:p>
            <a:pPr algn="ctr">
              <a:lnSpc>
                <a:spcPct val="100000"/>
              </a:lnSpc>
            </a:pPr>
            <a:r>
              <a:rPr b="1" lang="de-DE" sz="1400" spc="-1" strike="noStrike">
                <a:solidFill>
                  <a:srgbClr val="000000"/>
                </a:solidFill>
                <a:uFill>
                  <a:solidFill>
                    <a:srgbClr val="ffffff"/>
                  </a:solidFill>
                </a:uFill>
                <a:latin typeface="Arial"/>
              </a:rPr>
              <a:t>mientos</a:t>
            </a:r>
            <a:endParaRPr b="0" lang="de-DE" sz="1800" spc="-1" strike="noStrike">
              <a:solidFill>
                <a:srgbClr val="000000"/>
              </a:solidFill>
              <a:uFill>
                <a:solidFill>
                  <a:srgbClr val="ffffff"/>
                </a:solidFill>
              </a:uFill>
              <a:latin typeface="Arial"/>
            </a:endParaRPr>
          </a:p>
        </p:txBody>
      </p:sp>
      <p:sp>
        <p:nvSpPr>
          <p:cNvPr id="232" name="CustomShape 11"/>
          <p:cNvSpPr/>
          <p:nvPr/>
        </p:nvSpPr>
        <p:spPr>
          <a:xfrm>
            <a:off x="646560" y="3501000"/>
            <a:ext cx="1042200" cy="3034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1400" spc="-1" strike="noStrike">
                <a:solidFill>
                  <a:srgbClr val="000000"/>
                </a:solidFill>
                <a:uFill>
                  <a:solidFill>
                    <a:srgbClr val="ffffff"/>
                  </a:solidFill>
                </a:uFill>
                <a:latin typeface="Arial"/>
              </a:rPr>
              <a:t>Procesos:</a:t>
            </a:r>
            <a:endParaRPr b="0" lang="de-DE" sz="1800" spc="-1" strike="noStrike">
              <a:solidFill>
                <a:srgbClr val="000000"/>
              </a:solidFill>
              <a:uFill>
                <a:solidFill>
                  <a:srgbClr val="ffffff"/>
                </a:solidFill>
              </a:uFill>
              <a:latin typeface="Arial"/>
            </a:endParaRPr>
          </a:p>
        </p:txBody>
      </p:sp>
      <p:sp>
        <p:nvSpPr>
          <p:cNvPr id="233" name="CustomShape 12"/>
          <p:cNvSpPr/>
          <p:nvPr/>
        </p:nvSpPr>
        <p:spPr>
          <a:xfrm>
            <a:off x="2143080" y="3452040"/>
            <a:ext cx="713880" cy="428400"/>
          </a:xfrm>
          <a:prstGeom prst="flowChartDocument">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0" lang="de-DE" sz="1400" spc="-1" strike="noStrike">
                <a:solidFill>
                  <a:srgbClr val="000000"/>
                </a:solidFill>
                <a:uFill>
                  <a:solidFill>
                    <a:srgbClr val="ffffff"/>
                  </a:solidFill>
                </a:uFill>
                <a:latin typeface="Arial"/>
              </a:rPr>
              <a:t>Entradas</a:t>
            </a:r>
            <a:endParaRPr b="0" lang="de-DE" sz="1800" spc="-1" strike="noStrike">
              <a:solidFill>
                <a:srgbClr val="000000"/>
              </a:solidFill>
              <a:uFill>
                <a:solidFill>
                  <a:srgbClr val="ffffff"/>
                </a:solidFill>
              </a:uFill>
              <a:latin typeface="Arial"/>
            </a:endParaRPr>
          </a:p>
        </p:txBody>
      </p:sp>
      <p:sp>
        <p:nvSpPr>
          <p:cNvPr id="234" name="CustomShape 13"/>
          <p:cNvSpPr/>
          <p:nvPr/>
        </p:nvSpPr>
        <p:spPr>
          <a:xfrm>
            <a:off x="6572160" y="4166280"/>
            <a:ext cx="713880" cy="428400"/>
          </a:xfrm>
          <a:prstGeom prst="flowChartDocument">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0" lang="de-DE" sz="1400" spc="-1" strike="noStrike">
                <a:solidFill>
                  <a:srgbClr val="000000"/>
                </a:solidFill>
                <a:uFill>
                  <a:solidFill>
                    <a:srgbClr val="ffffff"/>
                  </a:solidFill>
                </a:uFill>
                <a:latin typeface="Arial"/>
              </a:rPr>
              <a:t>Salidas</a:t>
            </a:r>
            <a:endParaRPr b="0" lang="de-DE" sz="1800" spc="-1" strike="noStrike">
              <a:solidFill>
                <a:srgbClr val="000000"/>
              </a:solidFill>
              <a:uFill>
                <a:solidFill>
                  <a:srgbClr val="ffffff"/>
                </a:solidFill>
              </a:uFill>
              <a:latin typeface="Arial"/>
            </a:endParaRPr>
          </a:p>
        </p:txBody>
      </p:sp>
      <p:sp>
        <p:nvSpPr>
          <p:cNvPr id="235" name="CustomShape 14"/>
          <p:cNvSpPr/>
          <p:nvPr/>
        </p:nvSpPr>
        <p:spPr>
          <a:xfrm flipH="1" rot="16200000">
            <a:off x="2824920" y="3527640"/>
            <a:ext cx="313920" cy="963360"/>
          </a:xfrm>
          <a:prstGeom prst="bentConnector3">
            <a:avLst>
              <a:gd name="adj1" fmla="val 50000"/>
            </a:avLst>
          </a:prstGeom>
          <a:noFill/>
          <a:ln w="28440">
            <a:solidFill>
              <a:schemeClr val="tx1"/>
            </a:solidFill>
            <a:round/>
            <a:tailEnd len="med" type="arrow" w="med"/>
          </a:ln>
        </p:spPr>
        <p:style>
          <a:lnRef idx="0"/>
          <a:fillRef idx="0"/>
          <a:effectRef idx="0"/>
          <a:fontRef idx="minor"/>
        </p:style>
      </p:sp>
      <p:sp>
        <p:nvSpPr>
          <p:cNvPr id="236" name="CustomShape 15"/>
          <p:cNvSpPr/>
          <p:nvPr/>
        </p:nvSpPr>
        <p:spPr>
          <a:xfrm>
            <a:off x="6143760" y="4380480"/>
            <a:ext cx="428400" cy="1080"/>
          </a:xfrm>
          <a:prstGeom prst="bentConnector3">
            <a:avLst>
              <a:gd name="adj1" fmla="val 50000"/>
            </a:avLst>
          </a:prstGeom>
          <a:noFill/>
          <a:ln w="28440">
            <a:solidFill>
              <a:schemeClr val="tx1"/>
            </a:solidFill>
            <a:round/>
            <a:tailEnd len="med" type="arrow" w="med"/>
          </a:ln>
        </p:spPr>
        <p:style>
          <a:lnRef idx="0"/>
          <a:fillRef idx="0"/>
          <a:effectRef idx="0"/>
          <a:fontRef idx="minor"/>
        </p:style>
      </p:sp>
      <p:sp>
        <p:nvSpPr>
          <p:cNvPr id="237" name="Line 16"/>
          <p:cNvSpPr/>
          <p:nvPr/>
        </p:nvSpPr>
        <p:spPr>
          <a:xfrm flipH="1">
            <a:off x="4178160" y="4594680"/>
            <a:ext cx="1440" cy="500040"/>
          </a:xfrm>
          <a:prstGeom prst="line">
            <a:avLst/>
          </a:prstGeom>
          <a:ln w="28440">
            <a:solidFill>
              <a:schemeClr val="tx1"/>
            </a:solidFill>
            <a:round/>
          </a:ln>
        </p:spPr>
        <p:style>
          <a:lnRef idx="0"/>
          <a:fillRef idx="0"/>
          <a:effectRef idx="0"/>
          <a:fontRef idx="minor"/>
        </p:style>
      </p:sp>
      <p:sp>
        <p:nvSpPr>
          <p:cNvPr id="238" name="CustomShape 17"/>
          <p:cNvSpPr/>
          <p:nvPr/>
        </p:nvSpPr>
        <p:spPr>
          <a:xfrm rot="5400000">
            <a:off x="4482360" y="1790640"/>
            <a:ext cx="285480" cy="2607840"/>
          </a:xfrm>
          <a:prstGeom prst="rightBrace">
            <a:avLst>
              <a:gd name="adj1" fmla="val 39596"/>
              <a:gd name="adj2" fmla="val 50000"/>
            </a:avLst>
          </a:prstGeom>
          <a:noFill/>
          <a:ln w="28440">
            <a:solidFill>
              <a:schemeClr val="tx1"/>
            </a:solidFill>
            <a:round/>
          </a:ln>
        </p:spPr>
        <p:style>
          <a:lnRef idx="0"/>
          <a:fillRef idx="0"/>
          <a:effectRef idx="0"/>
          <a:fontRef idx="minor"/>
        </p:style>
      </p:sp>
      <p:sp>
        <p:nvSpPr>
          <p:cNvPr id="239" name="Line 18"/>
          <p:cNvSpPr/>
          <p:nvPr/>
        </p:nvSpPr>
        <p:spPr>
          <a:xfrm>
            <a:off x="714240" y="3166200"/>
            <a:ext cx="7715160" cy="1440"/>
          </a:xfrm>
          <a:prstGeom prst="line">
            <a:avLst/>
          </a:prstGeom>
          <a:ln cap="rnd" w="9360">
            <a:solidFill>
              <a:schemeClr val="tx1"/>
            </a:solidFill>
            <a:custDash>
              <a:ds d="1000000" sp="400000"/>
            </a:custDash>
            <a:round/>
          </a:ln>
        </p:spPr>
        <p:style>
          <a:lnRef idx="0"/>
          <a:fillRef idx="0"/>
          <a:effectRef idx="0"/>
          <a:fontRef idx="minor"/>
        </p:style>
      </p:sp>
      <p:sp>
        <p:nvSpPr>
          <p:cNvPr id="240" name="CustomShape 19"/>
          <p:cNvSpPr/>
          <p:nvPr/>
        </p:nvSpPr>
        <p:spPr>
          <a:xfrm>
            <a:off x="6357960" y="1666080"/>
            <a:ext cx="2142720" cy="851400"/>
          </a:xfrm>
          <a:prstGeom prst="rect">
            <a:avLst/>
          </a:prstGeom>
          <a:noFill/>
          <a:ln w="9360">
            <a:noFill/>
          </a:ln>
        </p:spPr>
        <p:style>
          <a:lnRef idx="0"/>
          <a:fillRef idx="0"/>
          <a:effectRef idx="0"/>
          <a:fontRef idx="minor"/>
        </p:style>
        <p:txBody>
          <a:bodyPr lIns="90000" rIns="90000" tIns="45000" bIns="45000"/>
          <a:p>
            <a:pPr algn="r">
              <a:lnSpc>
                <a:spcPct val="100000"/>
              </a:lnSpc>
            </a:pPr>
            <a:r>
              <a:rPr b="1" lang="de-DE" sz="1800" spc="-1" strike="noStrike">
                <a:solidFill>
                  <a:srgbClr val="0060a9"/>
                </a:solidFill>
                <a:uFill>
                  <a:solidFill>
                    <a:srgbClr val="ffffff"/>
                  </a:solidFill>
                </a:uFill>
                <a:latin typeface="Arial"/>
              </a:rPr>
              <a:t>Nivel de Gobierno</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Alta gerencia</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Dueños de procesos</a:t>
            </a:r>
            <a:endParaRPr b="0" lang="de-DE" sz="1800" spc="-1" strike="noStrike">
              <a:solidFill>
                <a:srgbClr val="000000"/>
              </a:solidFill>
              <a:uFill>
                <a:solidFill>
                  <a:srgbClr val="ffffff"/>
                </a:solidFill>
              </a:uFill>
              <a:latin typeface="Arial"/>
            </a:endParaRPr>
          </a:p>
        </p:txBody>
      </p:sp>
      <p:sp>
        <p:nvSpPr>
          <p:cNvPr id="241" name="Line 20"/>
          <p:cNvSpPr/>
          <p:nvPr/>
        </p:nvSpPr>
        <p:spPr>
          <a:xfrm>
            <a:off x="4929120" y="4809240"/>
            <a:ext cx="3500280" cy="1440"/>
          </a:xfrm>
          <a:prstGeom prst="line">
            <a:avLst/>
          </a:prstGeom>
          <a:ln cap="rnd" w="9360">
            <a:solidFill>
              <a:schemeClr val="tx1"/>
            </a:solidFill>
            <a:custDash>
              <a:ds d="1000000" sp="400000"/>
            </a:custDash>
            <a:round/>
          </a:ln>
        </p:spPr>
        <p:style>
          <a:lnRef idx="0"/>
          <a:fillRef idx="0"/>
          <a:effectRef idx="0"/>
          <a:fontRef idx="minor"/>
        </p:style>
      </p:sp>
      <p:sp>
        <p:nvSpPr>
          <p:cNvPr id="242" name="CustomShape 21"/>
          <p:cNvSpPr/>
          <p:nvPr/>
        </p:nvSpPr>
        <p:spPr>
          <a:xfrm>
            <a:off x="6286680" y="3193200"/>
            <a:ext cx="2214360" cy="851400"/>
          </a:xfrm>
          <a:prstGeom prst="rect">
            <a:avLst/>
          </a:prstGeom>
          <a:noFill/>
          <a:ln w="9360">
            <a:noFill/>
          </a:ln>
        </p:spPr>
        <p:style>
          <a:lnRef idx="0"/>
          <a:fillRef idx="0"/>
          <a:effectRef idx="0"/>
          <a:fontRef idx="minor"/>
        </p:style>
        <p:txBody>
          <a:bodyPr lIns="90000" rIns="90000" tIns="45000" bIns="45000"/>
          <a:p>
            <a:pPr algn="r">
              <a:lnSpc>
                <a:spcPct val="100000"/>
              </a:lnSpc>
            </a:pPr>
            <a:r>
              <a:rPr b="1" lang="de-DE" sz="1800" spc="-1" strike="noStrike">
                <a:solidFill>
                  <a:srgbClr val="0060a9"/>
                </a:solidFill>
                <a:uFill>
                  <a:solidFill>
                    <a:srgbClr val="ffffff"/>
                  </a:solidFill>
                </a:uFill>
                <a:latin typeface="Arial"/>
              </a:rPr>
              <a:t>Nivel de Control</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Gestores de procesos</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Equipos de procesos</a:t>
            </a:r>
            <a:endParaRPr b="0" lang="de-DE" sz="1800" spc="-1" strike="noStrike">
              <a:solidFill>
                <a:srgbClr val="000000"/>
              </a:solidFill>
              <a:uFill>
                <a:solidFill>
                  <a:srgbClr val="ffffff"/>
                </a:solidFill>
              </a:uFill>
              <a:latin typeface="Arial"/>
            </a:endParaRPr>
          </a:p>
        </p:txBody>
      </p:sp>
      <p:sp>
        <p:nvSpPr>
          <p:cNvPr id="243" name="CustomShape 22"/>
          <p:cNvSpPr/>
          <p:nvPr/>
        </p:nvSpPr>
        <p:spPr>
          <a:xfrm>
            <a:off x="5857920" y="4836240"/>
            <a:ext cx="2642760" cy="1094760"/>
          </a:xfrm>
          <a:prstGeom prst="rect">
            <a:avLst/>
          </a:prstGeom>
          <a:noFill/>
          <a:ln w="9360">
            <a:noFill/>
          </a:ln>
        </p:spPr>
        <p:style>
          <a:lnRef idx="0"/>
          <a:fillRef idx="0"/>
          <a:effectRef idx="0"/>
          <a:fontRef idx="minor"/>
        </p:style>
        <p:txBody>
          <a:bodyPr lIns="90000" rIns="90000" tIns="45000" bIns="45000"/>
          <a:p>
            <a:pPr algn="r">
              <a:lnSpc>
                <a:spcPct val="100000"/>
              </a:lnSpc>
            </a:pPr>
            <a:r>
              <a:rPr b="1" lang="de-DE" sz="1800" spc="-1" strike="noStrike">
                <a:solidFill>
                  <a:srgbClr val="0060a9"/>
                </a:solidFill>
                <a:uFill>
                  <a:solidFill>
                    <a:srgbClr val="ffffff"/>
                  </a:solidFill>
                </a:uFill>
                <a:latin typeface="Arial"/>
              </a:rPr>
              <a:t>Nivel Operacional</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Departamentos</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Funciones</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Personas </a:t>
            </a:r>
            <a:endParaRPr b="0" lang="de-DE" sz="1800" spc="-1" strike="noStrike">
              <a:solidFill>
                <a:srgbClr val="000000"/>
              </a:solidFill>
              <a:uFill>
                <a:solidFill>
                  <a:srgbClr val="ffffff"/>
                </a:solidFill>
              </a:uFill>
              <a:latin typeface="Arial"/>
            </a:endParaRPr>
          </a:p>
        </p:txBody>
      </p:sp>
      <p:pic>
        <p:nvPicPr>
          <p:cNvPr id="244" name="Picture 112" descr=""/>
          <p:cNvPicPr/>
          <p:nvPr/>
        </p:nvPicPr>
        <p:blipFill>
          <a:blip r:embed="rId1"/>
          <a:stretch/>
        </p:blipFill>
        <p:spPr>
          <a:xfrm>
            <a:off x="4357800" y="4178880"/>
            <a:ext cx="215640" cy="306000"/>
          </a:xfrm>
          <a:prstGeom prst="rect">
            <a:avLst/>
          </a:prstGeom>
          <a:ln w="9360">
            <a:noFill/>
          </a:ln>
        </p:spPr>
      </p:pic>
      <p:pic>
        <p:nvPicPr>
          <p:cNvPr id="245" name="Picture 109" descr=""/>
          <p:cNvPicPr/>
          <p:nvPr/>
        </p:nvPicPr>
        <p:blipFill>
          <a:blip r:embed="rId2"/>
          <a:stretch/>
        </p:blipFill>
        <p:spPr>
          <a:xfrm>
            <a:off x="3627360" y="4193280"/>
            <a:ext cx="202680" cy="282240"/>
          </a:xfrm>
          <a:prstGeom prst="rect">
            <a:avLst/>
          </a:prstGeom>
          <a:ln w="9360">
            <a:noFill/>
          </a:ln>
        </p:spPr>
      </p:pic>
      <p:pic>
        <p:nvPicPr>
          <p:cNvPr id="246" name="Picture 109" descr=""/>
          <p:cNvPicPr/>
          <p:nvPr/>
        </p:nvPicPr>
        <p:blipFill>
          <a:blip r:embed="rId3"/>
          <a:stretch/>
        </p:blipFill>
        <p:spPr>
          <a:xfrm>
            <a:off x="5083200" y="4193280"/>
            <a:ext cx="202680" cy="282240"/>
          </a:xfrm>
          <a:prstGeom prst="rect">
            <a:avLst/>
          </a:prstGeom>
          <a:ln w="9360">
            <a:noFill/>
          </a:ln>
        </p:spPr>
      </p:pic>
      <p:pic>
        <p:nvPicPr>
          <p:cNvPr id="247" name="Picture 112" descr=""/>
          <p:cNvPicPr/>
          <p:nvPr/>
        </p:nvPicPr>
        <p:blipFill>
          <a:blip r:embed="rId4"/>
          <a:stretch/>
        </p:blipFill>
        <p:spPr>
          <a:xfrm>
            <a:off x="5799240" y="4193280"/>
            <a:ext cx="217080" cy="306000"/>
          </a:xfrm>
          <a:prstGeom prst="rect">
            <a:avLst/>
          </a:prstGeom>
          <a:ln w="9360">
            <a:noFill/>
          </a:ln>
        </p:spPr>
      </p:pic>
      <p:pic>
        <p:nvPicPr>
          <p:cNvPr id="248" name="Picture 112" descr=""/>
          <p:cNvPicPr/>
          <p:nvPr/>
        </p:nvPicPr>
        <p:blipFill>
          <a:blip r:embed="rId5"/>
          <a:stretch/>
        </p:blipFill>
        <p:spPr>
          <a:xfrm>
            <a:off x="3000240" y="5388840"/>
            <a:ext cx="499680" cy="705960"/>
          </a:xfrm>
          <a:prstGeom prst="rect">
            <a:avLst/>
          </a:prstGeom>
          <a:ln w="9360">
            <a:noFill/>
          </a:ln>
        </p:spPr>
      </p:pic>
      <p:sp>
        <p:nvSpPr>
          <p:cNvPr id="249" name="CustomShape 23"/>
          <p:cNvSpPr/>
          <p:nvPr/>
        </p:nvSpPr>
        <p:spPr>
          <a:xfrm>
            <a:off x="3645720" y="3858480"/>
            <a:ext cx="1672920" cy="3034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de-DE" sz="1400" spc="-1" strike="noStrike">
                <a:solidFill>
                  <a:srgbClr val="000000"/>
                </a:solidFill>
                <a:uFill>
                  <a:solidFill>
                    <a:srgbClr val="ffffff"/>
                  </a:solidFill>
                </a:uFill>
                <a:latin typeface="Arial"/>
              </a:rPr>
              <a:t>Actividades y roles</a:t>
            </a:r>
            <a:endParaRPr b="0" lang="de-DE" sz="1800" spc="-1" strike="noStrike">
              <a:solidFill>
                <a:srgbClr val="000000"/>
              </a:solidFill>
              <a:uFill>
                <a:solidFill>
                  <a:srgbClr val="ffffff"/>
                </a:solidFill>
              </a:uFill>
              <a:latin typeface="Arial"/>
            </a:endParaRPr>
          </a:p>
        </p:txBody>
      </p:sp>
      <p:sp>
        <p:nvSpPr>
          <p:cNvPr id="250" name="CustomShape 24"/>
          <p:cNvSpPr/>
          <p:nvPr/>
        </p:nvSpPr>
        <p:spPr>
          <a:xfrm>
            <a:off x="2071800" y="1995840"/>
            <a:ext cx="1999800" cy="942840"/>
          </a:xfrm>
          <a:prstGeom prst="rect">
            <a:avLst/>
          </a:prstGeom>
          <a:noFill/>
          <a:ln w="9360">
            <a:noFill/>
          </a:ln>
        </p:spPr>
        <p:style>
          <a:lnRef idx="0"/>
          <a:fillRef idx="0"/>
          <a:effectRef idx="0"/>
          <a:fontRef idx="minor"/>
        </p:style>
        <p:txBody>
          <a:bodyPr lIns="90000" rIns="90000" tIns="45000" bIns="45000"/>
          <a:p>
            <a:pPr algn="r">
              <a:lnSpc>
                <a:spcPct val="100000"/>
              </a:lnSpc>
            </a:pPr>
            <a:r>
              <a:rPr b="0" lang="de-DE" sz="1400" spc="-1" strike="noStrike">
                <a:solidFill>
                  <a:srgbClr val="0060a9"/>
                </a:solidFill>
                <a:uFill>
                  <a:solidFill>
                    <a:srgbClr val="ffffff"/>
                  </a:solidFill>
                </a:uFill>
                <a:latin typeface="Arial"/>
              </a:rPr>
              <a:t>p.ej. Política de manejo de incidentes, política de cambios, política de seguridad</a:t>
            </a:r>
            <a:endParaRPr b="0" lang="de-DE" sz="1800" spc="-1" strike="noStrike">
              <a:solidFill>
                <a:srgbClr val="000000"/>
              </a:solidFill>
              <a:uFill>
                <a:solidFill>
                  <a:srgbClr val="ffffff"/>
                </a:solidFill>
              </a:uFill>
              <a:latin typeface="Arial"/>
            </a:endParaRPr>
          </a:p>
        </p:txBody>
      </p:sp>
      <p:sp>
        <p:nvSpPr>
          <p:cNvPr id="251" name="CustomShape 25"/>
          <p:cNvSpPr/>
          <p:nvPr/>
        </p:nvSpPr>
        <p:spPr>
          <a:xfrm>
            <a:off x="571680" y="4023360"/>
            <a:ext cx="2642760" cy="729720"/>
          </a:xfrm>
          <a:prstGeom prst="rect">
            <a:avLst/>
          </a:prstGeom>
          <a:noFill/>
          <a:ln w="9360">
            <a:noFill/>
          </a:ln>
        </p:spPr>
        <p:style>
          <a:lnRef idx="0"/>
          <a:fillRef idx="0"/>
          <a:effectRef idx="0"/>
          <a:fontRef idx="minor"/>
        </p:style>
        <p:txBody>
          <a:bodyPr lIns="90000" rIns="90000" tIns="45000" bIns="45000"/>
          <a:p>
            <a:pPr>
              <a:lnSpc>
                <a:spcPct val="100000"/>
              </a:lnSpc>
            </a:pPr>
            <a:r>
              <a:rPr b="0" lang="de-DE" sz="1400" spc="-1" strike="noStrike">
                <a:solidFill>
                  <a:srgbClr val="0060a9"/>
                </a:solidFill>
                <a:uFill>
                  <a:solidFill>
                    <a:srgbClr val="ffffff"/>
                  </a:solidFill>
                </a:uFill>
                <a:latin typeface="Arial"/>
              </a:rPr>
              <a:t>p.ej. gestión de incidentes, gestión de cambios, gestión de seguridad, …</a:t>
            </a:r>
            <a:endParaRPr b="0" lang="de-DE" sz="1800" spc="-1" strike="noStrike">
              <a:solidFill>
                <a:srgbClr val="000000"/>
              </a:solidFill>
              <a:uFill>
                <a:solidFill>
                  <a:srgbClr val="ffffff"/>
                </a:solidFill>
              </a:uFill>
              <a:latin typeface="Arial"/>
            </a:endParaRPr>
          </a:p>
        </p:txBody>
      </p:sp>
      <p:sp>
        <p:nvSpPr>
          <p:cNvPr id="252" name="CustomShape 26"/>
          <p:cNvSpPr/>
          <p:nvPr/>
        </p:nvSpPr>
        <p:spPr>
          <a:xfrm>
            <a:off x="5000760" y="5642640"/>
            <a:ext cx="2523600" cy="729720"/>
          </a:xfrm>
          <a:prstGeom prst="rect">
            <a:avLst/>
          </a:prstGeom>
          <a:noFill/>
          <a:ln w="9360">
            <a:noFill/>
          </a:ln>
        </p:spPr>
        <p:style>
          <a:lnRef idx="0"/>
          <a:fillRef idx="0"/>
          <a:effectRef idx="0"/>
          <a:fontRef idx="minor"/>
        </p:style>
        <p:txBody>
          <a:bodyPr lIns="90000" rIns="90000" tIns="45000" bIns="45000"/>
          <a:p>
            <a:pPr>
              <a:lnSpc>
                <a:spcPct val="100000"/>
              </a:lnSpc>
            </a:pPr>
            <a:r>
              <a:rPr b="0" lang="de-DE" sz="1400" spc="-1" strike="noStrike">
                <a:solidFill>
                  <a:srgbClr val="0060a9"/>
                </a:solidFill>
                <a:uFill>
                  <a:solidFill>
                    <a:srgbClr val="ffffff"/>
                  </a:solidFill>
                </a:uFill>
                <a:latin typeface="Arial"/>
              </a:rPr>
              <a:t>p.ej. procedimientos para clasificar y priorizar incidentes</a:t>
            </a:r>
            <a:endParaRPr b="0" lang="de-DE" sz="1800" spc="-1" strike="noStrike">
              <a:solidFill>
                <a:srgbClr val="000000"/>
              </a:solidFill>
              <a:uFill>
                <a:solidFill>
                  <a:srgbClr val="ffffff"/>
                </a:solidFill>
              </a:uFill>
              <a:latin typeface="Arial"/>
            </a:endParaRPr>
          </a:p>
        </p:txBody>
      </p:sp>
      <p:sp>
        <p:nvSpPr>
          <p:cNvPr id="253" name="CustomShape 27"/>
          <p:cNvSpPr/>
          <p:nvPr/>
        </p:nvSpPr>
        <p:spPr>
          <a:xfrm>
            <a:off x="1410480" y="5358600"/>
            <a:ext cx="1709640" cy="3034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de-DE" sz="1400" spc="-1" strike="noStrike">
                <a:solidFill>
                  <a:srgbClr val="000000"/>
                </a:solidFill>
                <a:uFill>
                  <a:solidFill>
                    <a:srgbClr val="ffffff"/>
                  </a:solidFill>
                </a:uFill>
                <a:latin typeface="Arial"/>
              </a:rPr>
              <a:t>Persona (en un rol)</a:t>
            </a:r>
            <a:endParaRPr b="0" lang="de-DE" sz="1800" spc="-1" strike="noStrike">
              <a:solidFill>
                <a:srgbClr val="000000"/>
              </a:solidFill>
              <a:uFill>
                <a:solidFill>
                  <a:srgbClr val="ffffff"/>
                </a:solidFill>
              </a:uFill>
              <a:latin typeface="Arial"/>
            </a:endParaRPr>
          </a:p>
        </p:txBody>
      </p:sp>
      <p:sp>
        <p:nvSpPr>
          <p:cNvPr id="254" name="Line 28"/>
          <p:cNvSpPr/>
          <p:nvPr/>
        </p:nvSpPr>
        <p:spPr>
          <a:xfrm flipH="1">
            <a:off x="4927320" y="4809240"/>
            <a:ext cx="1800" cy="1144440"/>
          </a:xfrm>
          <a:prstGeom prst="line">
            <a:avLst/>
          </a:prstGeom>
          <a:ln cap="rnd" w="9360">
            <a:solidFill>
              <a:schemeClr val="tx1"/>
            </a:solidFill>
            <a:custDash>
              <a:ds d="1000000" sp="400000"/>
            </a:custDash>
            <a:round/>
          </a:ln>
        </p:spPr>
        <p:style>
          <a:lnRef idx="0"/>
          <a:fillRef idx="0"/>
          <a:effectRef idx="0"/>
          <a:fontRef idx="minor"/>
        </p:style>
      </p:sp>
      <p:sp>
        <p:nvSpPr>
          <p:cNvPr id="255" name="Line 29"/>
          <p:cNvSpPr/>
          <p:nvPr/>
        </p:nvSpPr>
        <p:spPr>
          <a:xfrm>
            <a:off x="714240" y="4809240"/>
            <a:ext cx="2857320" cy="1440"/>
          </a:xfrm>
          <a:prstGeom prst="line">
            <a:avLst/>
          </a:prstGeom>
          <a:ln cap="rnd" w="9360">
            <a:solidFill>
              <a:schemeClr val="tx1"/>
            </a:solidFill>
            <a:custDash>
              <a:ds d="1000000" sp="400000"/>
            </a:custDash>
            <a:round/>
          </a:ln>
        </p:spPr>
        <p:style>
          <a:lnRef idx="0"/>
          <a:fillRef idx="0"/>
          <a:effectRef idx="0"/>
          <a:fontRef idx="minor"/>
        </p:style>
      </p:sp>
      <p:sp>
        <p:nvSpPr>
          <p:cNvPr id="256" name="Line 30"/>
          <p:cNvSpPr/>
          <p:nvPr/>
        </p:nvSpPr>
        <p:spPr>
          <a:xfrm flipH="1">
            <a:off x="3570120" y="4809240"/>
            <a:ext cx="1440" cy="1143000"/>
          </a:xfrm>
          <a:prstGeom prst="line">
            <a:avLst/>
          </a:prstGeom>
          <a:ln cap="rnd" w="9360">
            <a:solidFill>
              <a:schemeClr val="tx1"/>
            </a:solidFill>
            <a:custDash>
              <a:ds d="1000000" sp="400000"/>
            </a:custDash>
            <a:round/>
          </a:ln>
        </p:spPr>
        <p:style>
          <a:lnRef idx="0"/>
          <a:fillRef idx="0"/>
          <a:effectRef idx="0"/>
          <a:fontRef idx="minor"/>
        </p:style>
      </p:sp>
      <p:sp>
        <p:nvSpPr>
          <p:cNvPr id="257" name="Line 31"/>
          <p:cNvSpPr/>
          <p:nvPr/>
        </p:nvSpPr>
        <p:spPr>
          <a:xfrm>
            <a:off x="3571560" y="5952240"/>
            <a:ext cx="1357560" cy="1440"/>
          </a:xfrm>
          <a:prstGeom prst="line">
            <a:avLst/>
          </a:prstGeom>
          <a:ln cap="rnd" w="9360">
            <a:solidFill>
              <a:schemeClr val="tx1"/>
            </a:solidFill>
            <a:custDash>
              <a:ds d="1000000" sp="400000"/>
            </a:custDash>
            <a:round/>
          </a:ln>
        </p:spPr>
        <p:style>
          <a:lnRef idx="0"/>
          <a:fillRef idx="0"/>
          <a:effectRef idx="0"/>
          <a:fontRef idx="minor"/>
        </p:style>
      </p:sp>
      <p:sp>
        <p:nvSpPr>
          <p:cNvPr id="258" name="CustomShape 32"/>
          <p:cNvSpPr/>
          <p:nvPr/>
        </p:nvSpPr>
        <p:spPr>
          <a:xfrm>
            <a:off x="2714760" y="6072840"/>
            <a:ext cx="1071360" cy="303480"/>
          </a:xfrm>
          <a:prstGeom prst="rect">
            <a:avLst/>
          </a:prstGeom>
          <a:noFill/>
          <a:ln w="9360">
            <a:noFill/>
          </a:ln>
        </p:spPr>
        <p:style>
          <a:lnRef idx="0"/>
          <a:fillRef idx="0"/>
          <a:effectRef idx="0"/>
          <a:fontRef idx="minor"/>
        </p:style>
        <p:txBody>
          <a:bodyPr lIns="90000" rIns="90000" tIns="45000" bIns="45000"/>
          <a:p>
            <a:pPr algn="ctr">
              <a:lnSpc>
                <a:spcPct val="100000"/>
              </a:lnSpc>
            </a:pPr>
            <a:r>
              <a:rPr b="0" lang="de-DE" sz="1400" spc="-1" strike="noStrike">
                <a:solidFill>
                  <a:srgbClr val="0060a9"/>
                </a:solidFill>
                <a:uFill>
                  <a:solidFill>
                    <a:srgbClr val="ffffff"/>
                  </a:solidFill>
                </a:uFill>
                <a:latin typeface="Arial"/>
              </a:rPr>
              <a:t>aplica</a:t>
            </a:r>
            <a:endParaRPr b="0" lang="de-DE" sz="1800" spc="-1" strike="noStrike">
              <a:solidFill>
                <a:srgbClr val="000000"/>
              </a:solidFill>
              <a:uFill>
                <a:solidFill>
                  <a:srgbClr val="ffffff"/>
                </a:solidFill>
              </a:uFill>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La Familia de Estándares FitSM</a:t>
            </a:r>
            <a:endParaRPr b="0" lang="en-US" sz="1800" spc="-1" strike="noStrike">
              <a:solidFill>
                <a:srgbClr val="000000"/>
              </a:solidFill>
              <a:uFill>
                <a:solidFill>
                  <a:srgbClr val="ffffff"/>
                </a:solidFill>
              </a:uFill>
              <a:latin typeface="Calibri"/>
            </a:endParaRPr>
          </a:p>
        </p:txBody>
      </p:sp>
      <p:sp>
        <p:nvSpPr>
          <p:cNvPr id="260" name="TextShape 2"/>
          <p:cNvSpPr txBox="1"/>
          <p:nvPr/>
        </p:nvSpPr>
        <p:spPr>
          <a:xfrm>
            <a:off x="6553080" y="6430680"/>
            <a:ext cx="2133360" cy="364680"/>
          </a:xfrm>
          <a:prstGeom prst="rect">
            <a:avLst/>
          </a:prstGeom>
          <a:noFill/>
          <a:ln>
            <a:noFill/>
          </a:ln>
        </p:spPr>
        <p:txBody>
          <a:bodyPr anchor="ctr"/>
          <a:p>
            <a:pPr algn="r">
              <a:lnSpc>
                <a:spcPct val="100000"/>
              </a:lnSpc>
            </a:pPr>
            <a:fld id="{CB3BAC45-44D6-4418-BA67-C73A77CFA18A}"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261"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¿Qué es FitSM?</a:t>
            </a:r>
            <a:endParaRPr b="0" lang="en-US" sz="1800" spc="-1" strike="noStrike">
              <a:solidFill>
                <a:srgbClr val="000000"/>
              </a:solidFill>
              <a:uFill>
                <a:solidFill>
                  <a:srgbClr val="ffffff"/>
                </a:solidFill>
              </a:uFill>
              <a:latin typeface="Calibri"/>
            </a:endParaRPr>
          </a:p>
        </p:txBody>
      </p:sp>
      <p:sp>
        <p:nvSpPr>
          <p:cNvPr id="263"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Una familia de estándares para la gestión simplificada de servicios de TI</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Adecuada para proveedores de servicios de TI de cualquier tipo y escala</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Principio de diseño principal: mantenlo simple!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Todas las partes (y este material de capacitación) disponibles libremente bajo licencia Creative Commons:</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gn="ctr">
              <a:lnSpc>
                <a:spcPct val="100000"/>
              </a:lnSpc>
            </a:pPr>
            <a:r>
              <a:rPr b="0" lang="en-US" sz="2800" spc="-1" strike="noStrike">
                <a:solidFill>
                  <a:srgbClr val="000000"/>
                </a:solidFill>
                <a:uFill>
                  <a:solidFill>
                    <a:srgbClr val="ffffff"/>
                  </a:solidFill>
                </a:uFill>
                <a:latin typeface="Calibri"/>
              </a:rPr>
              <a:t>www.fitsm.itemo.org</a:t>
            </a:r>
            <a:endParaRPr b="0" lang="en-US" sz="2800" spc="-1" strike="noStrike">
              <a:solidFill>
                <a:srgbClr val="000000"/>
              </a:solidFill>
              <a:uFill>
                <a:solidFill>
                  <a:srgbClr val="ffffff"/>
                </a:solidFill>
              </a:uFill>
              <a:latin typeface="Calibri"/>
            </a:endParaRPr>
          </a:p>
          <a:p>
            <a:pPr algn="ctr">
              <a:lnSpc>
                <a:spcPct val="100000"/>
              </a:lnSpc>
            </a:pPr>
            <a:endParaRPr b="0" lang="en-US" sz="2800" spc="-1" strike="noStrike">
              <a:solidFill>
                <a:srgbClr val="000000"/>
              </a:solidFill>
              <a:uFill>
                <a:solidFill>
                  <a:srgbClr val="ffffff"/>
                </a:solidFill>
              </a:uFill>
              <a:latin typeface="Calibri"/>
            </a:endParaRPr>
          </a:p>
          <a:p>
            <a:pPr algn="ctr">
              <a:lnSpc>
                <a:spcPct val="100000"/>
              </a:lnSpc>
            </a:pPr>
            <a:r>
              <a:rPr b="0" i="1" lang="en-US" sz="1700" spc="-1" strike="noStrike">
                <a:solidFill>
                  <a:srgbClr val="000000"/>
                </a:solidFill>
                <a:uFill>
                  <a:solidFill>
                    <a:srgbClr val="ffffff"/>
                  </a:solidFill>
                </a:uFill>
                <a:latin typeface="Calibri"/>
              </a:rPr>
              <a:t>El desarrollo de los estándares FitSM fue soportado y financiado por la Comisión Europea a través del proyecto EC-FP7 “FedSM”</a:t>
            </a:r>
            <a:endParaRPr b="0" lang="en-US" sz="2800" spc="-1" strike="noStrike">
              <a:solidFill>
                <a:srgbClr val="000000"/>
              </a:solidFill>
              <a:uFill>
                <a:solidFill>
                  <a:srgbClr val="ffffff"/>
                </a:solidFill>
              </a:uFill>
              <a:latin typeface="Calibri"/>
            </a:endParaRPr>
          </a:p>
        </p:txBody>
      </p:sp>
      <p:sp>
        <p:nvSpPr>
          <p:cNvPr id="264" name="TextShape 3"/>
          <p:cNvSpPr txBox="1"/>
          <p:nvPr/>
        </p:nvSpPr>
        <p:spPr>
          <a:xfrm>
            <a:off x="6553080" y="6430680"/>
            <a:ext cx="2133360" cy="364680"/>
          </a:xfrm>
          <a:prstGeom prst="rect">
            <a:avLst/>
          </a:prstGeom>
          <a:noFill/>
          <a:ln>
            <a:noFill/>
          </a:ln>
        </p:spPr>
        <p:txBody>
          <a:bodyPr anchor="ctr"/>
          <a:p>
            <a:pPr algn="r">
              <a:lnSpc>
                <a:spcPct val="100000"/>
              </a:lnSpc>
            </a:pPr>
            <a:fld id="{C35D0E4C-5B52-4BB3-BC5A-7A45707D7FA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265" name="pasted-image.png" descr=""/>
          <p:cNvPicPr/>
          <p:nvPr/>
        </p:nvPicPr>
        <p:blipFill>
          <a:blip r:embed="rId1"/>
          <a:stretch/>
        </p:blipFill>
        <p:spPr>
          <a:xfrm>
            <a:off x="6196320" y="5026320"/>
            <a:ext cx="1423440" cy="339480"/>
          </a:xfrm>
          <a:prstGeom prst="rect">
            <a:avLst/>
          </a:prstGeom>
          <a:ln w="12600">
            <a:noFill/>
          </a:ln>
        </p:spPr>
      </p:pic>
      <p:pic>
        <p:nvPicPr>
          <p:cNvPr id="266" name="Picture 1" descr=""/>
          <p:cNvPicPr/>
          <p:nvPr/>
        </p:nvPicPr>
        <p:blipFill>
          <a:blip r:embed="rId2"/>
          <a:stretch/>
        </p:blipFill>
        <p:spPr>
          <a:xfrm>
            <a:off x="2059920" y="4919040"/>
            <a:ext cx="813600" cy="55332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Partes de FitSM</a:t>
            </a:r>
            <a:endParaRPr b="0" lang="en-US" sz="1800" spc="-1" strike="noStrike">
              <a:solidFill>
                <a:srgbClr val="000000"/>
              </a:solidFill>
              <a:uFill>
                <a:solidFill>
                  <a:srgbClr val="ffffff"/>
                </a:solidFill>
              </a:uFill>
              <a:latin typeface="Calibri"/>
            </a:endParaRPr>
          </a:p>
        </p:txBody>
      </p:sp>
      <p:sp>
        <p:nvSpPr>
          <p:cNvPr id="268" name="TextShape 2"/>
          <p:cNvSpPr txBox="1"/>
          <p:nvPr/>
        </p:nvSpPr>
        <p:spPr>
          <a:xfrm>
            <a:off x="6553080" y="6430680"/>
            <a:ext cx="2133360" cy="364680"/>
          </a:xfrm>
          <a:prstGeom prst="rect">
            <a:avLst/>
          </a:prstGeom>
          <a:noFill/>
          <a:ln>
            <a:noFill/>
          </a:ln>
        </p:spPr>
        <p:txBody>
          <a:bodyPr anchor="ctr"/>
          <a:p>
            <a:pPr algn="r">
              <a:lnSpc>
                <a:spcPct val="100000"/>
              </a:lnSpc>
            </a:pPr>
            <a:fld id="{94B32EA1-24E1-4F35-AB8E-8E6FC36FBC8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269" name="CustomShape 3"/>
          <p:cNvSpPr/>
          <p:nvPr/>
        </p:nvSpPr>
        <p:spPr>
          <a:xfrm rot="5400000">
            <a:off x="7560000" y="2588400"/>
            <a:ext cx="2141640" cy="700200"/>
          </a:xfrm>
          <a:prstGeom prst="rect">
            <a:avLst/>
          </a:prstGeom>
          <a:noFill/>
          <a:ln>
            <a:noFill/>
          </a:ln>
        </p:spPr>
        <p:style>
          <a:lnRef idx="0"/>
          <a:fillRef idx="0"/>
          <a:effectRef idx="0"/>
          <a:fontRef idx="minor"/>
        </p:style>
        <p:txBody>
          <a:bodyPr lIns="90000" rIns="90000" tIns="45000" bIns="45000"/>
          <a:p>
            <a:pPr algn="ctr">
              <a:lnSpc>
                <a:spcPct val="100000"/>
              </a:lnSpc>
            </a:pPr>
            <a:r>
              <a:rPr b="0" lang="de-DE" sz="2000" spc="-1" strike="noStrike">
                <a:solidFill>
                  <a:srgbClr val="000000"/>
                </a:solidFill>
                <a:uFill>
                  <a:solidFill>
                    <a:srgbClr val="ffffff"/>
                  </a:solidFill>
                </a:uFill>
                <a:latin typeface="Arial"/>
              </a:rPr>
              <a:t>Foco de esta capacitación</a:t>
            </a:r>
            <a:endParaRPr b="0" lang="de-DE" sz="1800" spc="-1" strike="noStrike">
              <a:solidFill>
                <a:srgbClr val="000000"/>
              </a:solidFill>
              <a:uFill>
                <a:solidFill>
                  <a:srgbClr val="ffffff"/>
                </a:solidFill>
              </a:uFill>
              <a:latin typeface="Arial"/>
            </a:endParaRPr>
          </a:p>
        </p:txBody>
      </p:sp>
      <p:sp>
        <p:nvSpPr>
          <p:cNvPr id="270" name="CustomShape 4"/>
          <p:cNvSpPr/>
          <p:nvPr/>
        </p:nvSpPr>
        <p:spPr>
          <a:xfrm>
            <a:off x="7604640" y="2059200"/>
            <a:ext cx="603360" cy="1493280"/>
          </a:xfrm>
          <a:prstGeom prst="rightBrace">
            <a:avLst>
              <a:gd name="adj1" fmla="val 33302"/>
              <a:gd name="adj2" fmla="val 50000"/>
            </a:avLst>
          </a:prstGeom>
          <a:noFill/>
          <a:ln>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71" name="CustomShape 5"/>
          <p:cNvSpPr/>
          <p:nvPr/>
        </p:nvSpPr>
        <p:spPr>
          <a:xfrm>
            <a:off x="287280" y="1820160"/>
            <a:ext cx="7302600" cy="2839320"/>
          </a:xfrm>
          <a:prstGeom prst="rect">
            <a:avLst/>
          </a:prstGeom>
          <a:ln>
            <a:round/>
          </a:ln>
        </p:spPr>
        <p:style>
          <a:lnRef idx="2">
            <a:schemeClr val="accent1"/>
          </a:lnRef>
          <a:fillRef idx="1">
            <a:schemeClr val="lt1"/>
          </a:fillRef>
          <a:effectRef idx="0">
            <a:schemeClr val="accent1"/>
          </a:effectRef>
          <a:fontRef idx="minor"/>
        </p:style>
      </p:sp>
      <p:sp>
        <p:nvSpPr>
          <p:cNvPr id="272" name="CustomShape 6"/>
          <p:cNvSpPr/>
          <p:nvPr/>
        </p:nvSpPr>
        <p:spPr>
          <a:xfrm>
            <a:off x="304920" y="4741200"/>
            <a:ext cx="7284960" cy="1871640"/>
          </a:xfrm>
          <a:prstGeom prst="upArrowCallout">
            <a:avLst>
              <a:gd name="adj1" fmla="val 30626"/>
              <a:gd name="adj2" fmla="val 25000"/>
              <a:gd name="adj3" fmla="val 18308"/>
              <a:gd name="adj4" fmla="val 76340"/>
            </a:avLst>
          </a:prstGeom>
          <a:ln>
            <a:round/>
          </a:ln>
        </p:spPr>
        <p:style>
          <a:lnRef idx="2">
            <a:schemeClr val="accent1"/>
          </a:lnRef>
          <a:fillRef idx="1">
            <a:schemeClr val="lt1"/>
          </a:fillRef>
          <a:effectRef idx="0">
            <a:schemeClr val="accent1"/>
          </a:effectRef>
          <a:fontRef idx="minor"/>
        </p:style>
      </p:sp>
      <p:sp>
        <p:nvSpPr>
          <p:cNvPr id="273" name="CustomShape 7"/>
          <p:cNvSpPr/>
          <p:nvPr/>
        </p:nvSpPr>
        <p:spPr>
          <a:xfrm>
            <a:off x="2558520" y="2983680"/>
            <a:ext cx="2857680" cy="568800"/>
          </a:xfrm>
          <a:prstGeom prst="rect">
            <a:avLst/>
          </a:prstGeom>
          <a:solidFill>
            <a:srgbClr val="12447e"/>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400" spc="-1" strike="noStrike">
                <a:solidFill>
                  <a:srgbClr val="ffffff"/>
                </a:solidFill>
                <a:uFill>
                  <a:solidFill>
                    <a:srgbClr val="ffffff"/>
                  </a:solidFill>
                </a:uFill>
                <a:latin typeface="Helvetica Neue"/>
              </a:rPr>
              <a:t>FitSM-1</a:t>
            </a: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ffffff"/>
                </a:solidFill>
                <a:uFill>
                  <a:solidFill>
                    <a:srgbClr val="ffffff"/>
                  </a:solidFill>
                </a:uFill>
                <a:latin typeface="Helvetica Neue"/>
              </a:rPr>
              <a:t>Requerimientos</a:t>
            </a:r>
            <a:endParaRPr b="0" lang="de-DE" sz="1800" spc="-1" strike="noStrike">
              <a:solidFill>
                <a:srgbClr val="000000"/>
              </a:solidFill>
              <a:uFill>
                <a:solidFill>
                  <a:srgbClr val="ffffff"/>
                </a:solidFill>
              </a:uFill>
              <a:latin typeface="Arial"/>
            </a:endParaRPr>
          </a:p>
        </p:txBody>
      </p:sp>
      <p:sp>
        <p:nvSpPr>
          <p:cNvPr id="274" name="CustomShape 8"/>
          <p:cNvSpPr/>
          <p:nvPr/>
        </p:nvSpPr>
        <p:spPr>
          <a:xfrm>
            <a:off x="754560" y="3908520"/>
            <a:ext cx="2857680" cy="568800"/>
          </a:xfrm>
          <a:prstGeom prst="rect">
            <a:avLst/>
          </a:prstGeom>
          <a:solidFill>
            <a:srgbClr val="12447e"/>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400" spc="-1" strike="noStrike">
                <a:solidFill>
                  <a:srgbClr val="ffffff"/>
                </a:solidFill>
                <a:uFill>
                  <a:solidFill>
                    <a:srgbClr val="ffffff"/>
                  </a:solidFill>
                </a:uFill>
                <a:latin typeface="Helvetica Neue"/>
              </a:rPr>
              <a:t>FitSM-2</a:t>
            </a: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ffffff"/>
                </a:solidFill>
                <a:uFill>
                  <a:solidFill>
                    <a:srgbClr val="ffffff"/>
                  </a:solidFill>
                </a:uFill>
                <a:latin typeface="Helvetica Neue"/>
              </a:rPr>
              <a:t>Objetivos y actividades</a:t>
            </a:r>
            <a:endParaRPr b="0" lang="de-DE" sz="1800" spc="-1" strike="noStrike">
              <a:solidFill>
                <a:srgbClr val="000000"/>
              </a:solidFill>
              <a:uFill>
                <a:solidFill>
                  <a:srgbClr val="ffffff"/>
                </a:solidFill>
              </a:uFill>
              <a:latin typeface="Arial"/>
            </a:endParaRPr>
          </a:p>
        </p:txBody>
      </p:sp>
      <p:sp>
        <p:nvSpPr>
          <p:cNvPr id="275" name="CustomShape 9"/>
          <p:cNvSpPr/>
          <p:nvPr/>
        </p:nvSpPr>
        <p:spPr>
          <a:xfrm>
            <a:off x="4371120" y="3908520"/>
            <a:ext cx="2857680" cy="568800"/>
          </a:xfrm>
          <a:prstGeom prst="rect">
            <a:avLst/>
          </a:prstGeom>
          <a:solidFill>
            <a:srgbClr val="12447e"/>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400" spc="-1" strike="noStrike">
                <a:solidFill>
                  <a:srgbClr val="ffffff"/>
                </a:solidFill>
                <a:uFill>
                  <a:solidFill>
                    <a:srgbClr val="ffffff"/>
                  </a:solidFill>
                </a:uFill>
                <a:latin typeface="Helvetica Neue"/>
              </a:rPr>
              <a:t>FitSM-3</a:t>
            </a: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ffffff"/>
                </a:solidFill>
                <a:uFill>
                  <a:solidFill>
                    <a:srgbClr val="ffffff"/>
                  </a:solidFill>
                </a:uFill>
                <a:latin typeface="Helvetica Neue"/>
              </a:rPr>
              <a:t>Modelo de roles</a:t>
            </a:r>
            <a:endParaRPr b="0" lang="de-DE" sz="1800" spc="-1" strike="noStrike">
              <a:solidFill>
                <a:srgbClr val="000000"/>
              </a:solidFill>
              <a:uFill>
                <a:solidFill>
                  <a:srgbClr val="ffffff"/>
                </a:solidFill>
              </a:uFill>
              <a:latin typeface="Arial"/>
            </a:endParaRPr>
          </a:p>
        </p:txBody>
      </p:sp>
      <p:sp>
        <p:nvSpPr>
          <p:cNvPr id="276" name="CustomShape 10"/>
          <p:cNvSpPr/>
          <p:nvPr/>
        </p:nvSpPr>
        <p:spPr>
          <a:xfrm>
            <a:off x="2916000" y="5569200"/>
            <a:ext cx="2143080" cy="853200"/>
          </a:xfrm>
          <a:prstGeom prst="rect">
            <a:avLst/>
          </a:prstGeom>
          <a:solidFill>
            <a:srgbClr val="105aa8"/>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p>
            <a:pPr algn="ctr">
              <a:lnSpc>
                <a:spcPct val="100000"/>
              </a:lnSpc>
            </a:pPr>
            <a:r>
              <a:rPr b="1" lang="de-DE" sz="1400" spc="-1" strike="noStrike">
                <a:solidFill>
                  <a:srgbClr val="ffffff"/>
                </a:solidFill>
                <a:uFill>
                  <a:solidFill>
                    <a:srgbClr val="ffffff"/>
                  </a:solidFill>
                </a:uFill>
                <a:latin typeface="Helvetica Neue"/>
              </a:rPr>
              <a:t>FitSM-5</a:t>
            </a:r>
            <a:endParaRPr b="0" lang="de-DE" sz="1800" spc="-1" strike="noStrike">
              <a:solidFill>
                <a:srgbClr val="000000"/>
              </a:solidFill>
              <a:uFill>
                <a:solidFill>
                  <a:srgbClr val="ffffff"/>
                </a:solidFill>
              </a:uFill>
              <a:latin typeface="Arial"/>
            </a:endParaRPr>
          </a:p>
          <a:p>
            <a:pPr algn="ctr">
              <a:lnSpc>
                <a:spcPct val="100000"/>
              </a:lnSpc>
            </a:pPr>
            <a:r>
              <a:rPr b="0" lang="de-DE" sz="1300" spc="-1" strike="noStrike">
                <a:solidFill>
                  <a:srgbClr val="ffffff"/>
                </a:solidFill>
                <a:uFill>
                  <a:solidFill>
                    <a:srgbClr val="ffffff"/>
                  </a:solidFill>
                </a:uFill>
                <a:latin typeface="Helvetica Neue"/>
              </a:rPr>
              <a:t>Guías de implementación seleccionadas</a:t>
            </a:r>
            <a:endParaRPr b="0" lang="de-DE" sz="1800" spc="-1" strike="noStrike">
              <a:solidFill>
                <a:srgbClr val="000000"/>
              </a:solidFill>
              <a:uFill>
                <a:solidFill>
                  <a:srgbClr val="ffffff"/>
                </a:solidFill>
              </a:uFill>
              <a:latin typeface="Arial"/>
            </a:endParaRPr>
          </a:p>
        </p:txBody>
      </p:sp>
      <p:sp>
        <p:nvSpPr>
          <p:cNvPr id="277" name="CustomShape 11"/>
          <p:cNvSpPr/>
          <p:nvPr/>
        </p:nvSpPr>
        <p:spPr>
          <a:xfrm flipH="1" flipV="1" rot="5400000">
            <a:off x="2907360" y="2827800"/>
            <a:ext cx="355320" cy="1803960"/>
          </a:xfrm>
          <a:prstGeom prst="bentConnector3">
            <a:avLst>
              <a:gd name="adj1" fmla="val 50000"/>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78" name="CustomShape 12"/>
          <p:cNvSpPr/>
          <p:nvPr/>
        </p:nvSpPr>
        <p:spPr>
          <a:xfrm flipV="1" rot="16200000">
            <a:off x="4716000" y="2823840"/>
            <a:ext cx="355320" cy="1812240"/>
          </a:xfrm>
          <a:prstGeom prst="bentConnector3">
            <a:avLst>
              <a:gd name="adj1" fmla="val 50000"/>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79" name="CustomShape 13"/>
          <p:cNvSpPr/>
          <p:nvPr/>
        </p:nvSpPr>
        <p:spPr>
          <a:xfrm>
            <a:off x="2558520" y="2059200"/>
            <a:ext cx="2857680" cy="568800"/>
          </a:xfrm>
          <a:prstGeom prst="rect">
            <a:avLst/>
          </a:prstGeom>
          <a:solidFill>
            <a:srgbClr val="12447e"/>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400" spc="-1" strike="noStrike">
                <a:solidFill>
                  <a:srgbClr val="ffffff"/>
                </a:solidFill>
                <a:uFill>
                  <a:solidFill>
                    <a:srgbClr val="ffffff"/>
                  </a:solidFill>
                </a:uFill>
                <a:latin typeface="Helvetica Neue"/>
              </a:rPr>
              <a:t>FitSM-0</a:t>
            </a: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ffffff"/>
                </a:solidFill>
                <a:uFill>
                  <a:solidFill>
                    <a:srgbClr val="ffffff"/>
                  </a:solidFill>
                </a:uFill>
                <a:latin typeface="Helvetica Neue"/>
              </a:rPr>
              <a:t>Generalidades y vocabulario</a:t>
            </a:r>
            <a:endParaRPr b="0" lang="de-DE" sz="1800" spc="-1" strike="noStrike">
              <a:solidFill>
                <a:srgbClr val="000000"/>
              </a:solidFill>
              <a:uFill>
                <a:solidFill>
                  <a:srgbClr val="ffffff"/>
                </a:solidFill>
              </a:uFill>
              <a:latin typeface="Arial"/>
            </a:endParaRPr>
          </a:p>
        </p:txBody>
      </p:sp>
      <p:sp>
        <p:nvSpPr>
          <p:cNvPr id="280" name="CustomShape 14"/>
          <p:cNvSpPr/>
          <p:nvPr/>
        </p:nvSpPr>
        <p:spPr>
          <a:xfrm>
            <a:off x="448920" y="5565600"/>
            <a:ext cx="2143080" cy="853200"/>
          </a:xfrm>
          <a:prstGeom prst="rect">
            <a:avLst/>
          </a:prstGeom>
          <a:solidFill>
            <a:srgbClr val="105aa8"/>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p>
            <a:pPr algn="ctr">
              <a:lnSpc>
                <a:spcPct val="100000"/>
              </a:lnSpc>
            </a:pPr>
            <a:r>
              <a:rPr b="1" lang="de-DE" sz="1400" spc="-1" strike="noStrike">
                <a:solidFill>
                  <a:srgbClr val="ffffff"/>
                </a:solidFill>
                <a:uFill>
                  <a:solidFill>
                    <a:srgbClr val="ffffff"/>
                  </a:solidFill>
                </a:uFill>
                <a:latin typeface="Helvetica Neue"/>
              </a:rPr>
              <a:t>FitSM-4</a:t>
            </a: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ffffff"/>
                </a:solidFill>
                <a:uFill>
                  <a:solidFill>
                    <a:srgbClr val="ffffff"/>
                  </a:solidFill>
                </a:uFill>
                <a:latin typeface="Helvetica Neue"/>
              </a:rPr>
              <a:t>Ejemplos y plantillas seleccionados</a:t>
            </a:r>
            <a:endParaRPr b="0" lang="de-DE" sz="1800" spc="-1" strike="noStrike">
              <a:solidFill>
                <a:srgbClr val="000000"/>
              </a:solidFill>
              <a:uFill>
                <a:solidFill>
                  <a:srgbClr val="ffffff"/>
                </a:solidFill>
              </a:uFill>
              <a:latin typeface="Arial"/>
            </a:endParaRPr>
          </a:p>
        </p:txBody>
      </p:sp>
      <p:sp>
        <p:nvSpPr>
          <p:cNvPr id="281" name="CustomShape 15"/>
          <p:cNvSpPr/>
          <p:nvPr/>
        </p:nvSpPr>
        <p:spPr>
          <a:xfrm>
            <a:off x="5333040" y="5569200"/>
            <a:ext cx="2143080" cy="853200"/>
          </a:xfrm>
          <a:prstGeom prst="rect">
            <a:avLst/>
          </a:prstGeom>
          <a:solidFill>
            <a:srgbClr val="105aa8"/>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p>
            <a:pPr algn="ctr">
              <a:lnSpc>
                <a:spcPct val="100000"/>
              </a:lnSpc>
            </a:pPr>
            <a:r>
              <a:rPr b="1" lang="de-DE" sz="1400" spc="-1" strike="noStrike">
                <a:solidFill>
                  <a:srgbClr val="ffffff"/>
                </a:solidFill>
                <a:uFill>
                  <a:solidFill>
                    <a:srgbClr val="ffffff"/>
                  </a:solidFill>
                </a:uFill>
                <a:latin typeface="Helvetica Neue"/>
              </a:rPr>
              <a:t>FitSM-6</a:t>
            </a:r>
            <a:endParaRPr b="0" lang="de-DE" sz="1800" spc="-1" strike="noStrike">
              <a:solidFill>
                <a:srgbClr val="000000"/>
              </a:solidFill>
              <a:uFill>
                <a:solidFill>
                  <a:srgbClr val="ffffff"/>
                </a:solidFill>
              </a:uFill>
              <a:latin typeface="Arial"/>
            </a:endParaRPr>
          </a:p>
          <a:p>
            <a:pPr algn="ctr">
              <a:lnSpc>
                <a:spcPct val="100000"/>
              </a:lnSpc>
            </a:pPr>
            <a:r>
              <a:rPr b="0" lang="de-DE" sz="1300" spc="-1" strike="noStrike">
                <a:solidFill>
                  <a:srgbClr val="ffffff"/>
                </a:solidFill>
                <a:uFill>
                  <a:solidFill>
                    <a:srgbClr val="ffffff"/>
                  </a:solidFill>
                </a:uFill>
                <a:latin typeface="Helvetica Neue"/>
              </a:rPr>
              <a:t>Esquema de evaluación de madurez y nivel de desarrollo</a:t>
            </a:r>
            <a:endParaRPr b="0" lang="de-DE" sz="1800" spc="-1" strike="noStrike">
              <a:solidFill>
                <a:srgbClr val="000000"/>
              </a:solidFill>
              <a:uFill>
                <a:solidFill>
                  <a:srgbClr val="ffffff"/>
                </a:solidFill>
              </a:uFill>
              <a:latin typeface="Arial"/>
            </a:endParaRPr>
          </a:p>
        </p:txBody>
      </p:sp>
      <p:sp>
        <p:nvSpPr>
          <p:cNvPr id="282" name="CustomShape 16"/>
          <p:cNvSpPr/>
          <p:nvPr/>
        </p:nvSpPr>
        <p:spPr>
          <a:xfrm rot="5400000">
            <a:off x="3809880" y="2805480"/>
            <a:ext cx="355320" cy="360"/>
          </a:xfrm>
          <a:prstGeom prst="bentConnector3">
            <a:avLst>
              <a:gd name="adj1" fmla="val 50000"/>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83" name="CustomShape 17"/>
          <p:cNvSpPr/>
          <p:nvPr/>
        </p:nvSpPr>
        <p:spPr>
          <a:xfrm>
            <a:off x="451800" y="5204880"/>
            <a:ext cx="3381480" cy="333720"/>
          </a:xfrm>
          <a:prstGeom prst="rect">
            <a:avLst/>
          </a:prstGeom>
          <a:noFill/>
          <a:ln>
            <a:noFill/>
          </a:ln>
        </p:spPr>
        <p:style>
          <a:lnRef idx="0"/>
          <a:fillRef idx="0"/>
          <a:effectRef idx="0"/>
          <a:fontRef idx="minor"/>
        </p:style>
        <p:txBody>
          <a:bodyPr wrap="none" lIns="90000" rIns="90000" tIns="45000" bIns="45000"/>
          <a:p>
            <a:pPr>
              <a:lnSpc>
                <a:spcPct val="100000"/>
              </a:lnSpc>
            </a:pPr>
            <a:r>
              <a:rPr b="1" i="1" lang="de-DE" sz="1600" spc="-1" strike="noStrike">
                <a:solidFill>
                  <a:srgbClr val="12447e"/>
                </a:solidFill>
                <a:uFill>
                  <a:solidFill>
                    <a:srgbClr val="ffffff"/>
                  </a:solidFill>
                </a:uFill>
                <a:latin typeface="Helvetica Neue"/>
              </a:rPr>
              <a:t>Orientación para la implementación</a:t>
            </a:r>
            <a:endParaRPr b="0" lang="de-DE" sz="1800" spc="-1" strike="noStrike">
              <a:solidFill>
                <a:srgbClr val="000000"/>
              </a:solidFill>
              <a:uFill>
                <a:solidFill>
                  <a:srgbClr val="ffffff"/>
                </a:solidFill>
              </a:uFill>
              <a:latin typeface="Arial"/>
            </a:endParaRPr>
          </a:p>
        </p:txBody>
      </p:sp>
      <p:sp>
        <p:nvSpPr>
          <p:cNvPr id="284" name="CustomShape 18"/>
          <p:cNvSpPr/>
          <p:nvPr/>
        </p:nvSpPr>
        <p:spPr>
          <a:xfrm>
            <a:off x="405000" y="1834560"/>
            <a:ext cx="1933560" cy="333720"/>
          </a:xfrm>
          <a:prstGeom prst="rect">
            <a:avLst/>
          </a:prstGeom>
          <a:noFill/>
          <a:ln>
            <a:noFill/>
          </a:ln>
        </p:spPr>
        <p:style>
          <a:lnRef idx="0"/>
          <a:fillRef idx="0"/>
          <a:effectRef idx="0"/>
          <a:fontRef idx="minor"/>
        </p:style>
        <p:txBody>
          <a:bodyPr wrap="none" lIns="90000" rIns="90000" tIns="45000" bIns="45000"/>
          <a:p>
            <a:pPr>
              <a:lnSpc>
                <a:spcPct val="100000"/>
              </a:lnSpc>
            </a:pPr>
            <a:r>
              <a:rPr b="1" i="1" lang="de-DE" sz="1600" spc="-1" strike="noStrike">
                <a:solidFill>
                  <a:srgbClr val="12447e"/>
                </a:solidFill>
                <a:uFill>
                  <a:solidFill>
                    <a:srgbClr val="ffffff"/>
                  </a:solidFill>
                </a:uFill>
                <a:latin typeface="Helvetica Neue"/>
              </a:rPr>
              <a:t>Nucleo del estándar</a:t>
            </a:r>
            <a:endParaRPr b="0" lang="de-DE" sz="1800" spc="-1" strike="noStrike">
              <a:solidFill>
                <a:srgbClr val="000000"/>
              </a:solidFill>
              <a:uFill>
                <a:solidFill>
                  <a:srgbClr val="ffffff"/>
                </a:solidFill>
              </a:uFill>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Lógica de FitSM</a:t>
            </a:r>
            <a:endParaRPr b="0" lang="en-US" sz="1800" spc="-1" strike="noStrike">
              <a:solidFill>
                <a:srgbClr val="000000"/>
              </a:solidFill>
              <a:uFill>
                <a:solidFill>
                  <a:srgbClr val="ffffff"/>
                </a:solidFill>
              </a:uFill>
              <a:latin typeface="Calibri"/>
            </a:endParaRPr>
          </a:p>
        </p:txBody>
      </p:sp>
      <p:sp>
        <p:nvSpPr>
          <p:cNvPr id="286" name="TextShape 2"/>
          <p:cNvSpPr txBox="1"/>
          <p:nvPr/>
        </p:nvSpPr>
        <p:spPr>
          <a:xfrm>
            <a:off x="6553080" y="6430680"/>
            <a:ext cx="2133360" cy="364680"/>
          </a:xfrm>
          <a:prstGeom prst="rect">
            <a:avLst/>
          </a:prstGeom>
          <a:noFill/>
          <a:ln>
            <a:noFill/>
          </a:ln>
        </p:spPr>
        <p:txBody>
          <a:bodyPr anchor="ctr"/>
          <a:p>
            <a:pPr algn="r">
              <a:lnSpc>
                <a:spcPct val="100000"/>
              </a:lnSpc>
            </a:pPr>
            <a:fld id="{FECE72D7-0CDF-470D-BB16-6414A35E655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287" name="Grafik 4" descr=""/>
          <p:cNvPicPr/>
          <p:nvPr/>
        </p:nvPicPr>
        <p:blipFill>
          <a:blip r:embed="rId1"/>
          <a:stretch/>
        </p:blipFill>
        <p:spPr>
          <a:xfrm>
            <a:off x="727560" y="1683720"/>
            <a:ext cx="7733520" cy="464868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Propósito de esta capacitación</a:t>
            </a:r>
            <a:endParaRPr b="0" lang="en-US" sz="1800" spc="-1" strike="noStrike">
              <a:solidFill>
                <a:srgbClr val="000000"/>
              </a:solidFill>
              <a:uFill>
                <a:solidFill>
                  <a:srgbClr val="ffffff"/>
                </a:solidFill>
              </a:uFill>
              <a:latin typeface="Calibri"/>
            </a:endParaRPr>
          </a:p>
        </p:txBody>
      </p:sp>
      <p:sp>
        <p:nvSpPr>
          <p:cNvPr id="103"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Familiarizarse con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Los conceptos y términos básicos de la Gestión de Servicios de TI</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El propósito y la estructura de los estándares FitSM y su relación con otros estándares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El marco de conceptos que soporta a FitSM</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Los requerimientos definidos en FitSM-1</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Lograr la certificación </a:t>
            </a:r>
            <a:r>
              <a:rPr b="0" i="1" lang="en-US" sz="2800" spc="-1" strike="noStrike">
                <a:solidFill>
                  <a:srgbClr val="000000"/>
                </a:solidFill>
                <a:uFill>
                  <a:solidFill>
                    <a:srgbClr val="ffffff"/>
                  </a:solidFill>
                </a:uFill>
                <a:latin typeface="Calibri"/>
              </a:rPr>
              <a:t>Foundation Certificate in IT Service Management according to FitSM</a:t>
            </a:r>
            <a:r>
              <a:rPr b="0" i="1" lang="en-US" sz="2800" spc="-1" strike="noStrike">
                <a:solidFill>
                  <a:srgbClr val="000000"/>
                </a:solidFill>
                <a:uFill>
                  <a:solidFill>
                    <a:srgbClr val="ffffff"/>
                  </a:solidFill>
                </a:uFill>
                <a:latin typeface="Calibri"/>
              </a:rPr>
              <a:t>
</a:t>
            </a:r>
            <a:r>
              <a:rPr b="0" lang="en-US" sz="2800" spc="-1" strike="noStrike">
                <a:solidFill>
                  <a:srgbClr val="000000"/>
                </a:solidFill>
                <a:uFill>
                  <a:solidFill>
                    <a:srgbClr val="ffffff"/>
                  </a:solidFill>
                </a:uFill>
                <a:latin typeface="Calibri"/>
              </a:rPr>
              <a:t>emitida por el Instituto de Examen TÜV SÜD</a:t>
            </a:r>
            <a:endParaRPr b="0" lang="en-US" sz="2800" spc="-1" strike="noStrike">
              <a:solidFill>
                <a:srgbClr val="000000"/>
              </a:solidFill>
              <a:uFill>
                <a:solidFill>
                  <a:srgbClr val="ffffff"/>
                </a:solidFill>
              </a:uFill>
              <a:latin typeface="Calibri"/>
            </a:endParaRPr>
          </a:p>
        </p:txBody>
      </p:sp>
      <p:sp>
        <p:nvSpPr>
          <p:cNvPr id="104" name="TextShape 3"/>
          <p:cNvSpPr txBox="1"/>
          <p:nvPr/>
        </p:nvSpPr>
        <p:spPr>
          <a:xfrm>
            <a:off x="6553080" y="6430680"/>
            <a:ext cx="2133360" cy="364680"/>
          </a:xfrm>
          <a:prstGeom prst="rect">
            <a:avLst/>
          </a:prstGeom>
          <a:noFill/>
          <a:ln>
            <a:noFill/>
          </a:ln>
        </p:spPr>
        <p:txBody>
          <a:bodyPr anchor="ctr"/>
          <a:p>
            <a:pPr algn="r">
              <a:lnSpc>
                <a:spcPct val="100000"/>
              </a:lnSpc>
            </a:pPr>
            <a:fld id="{CFBF66A3-0A4C-48F6-8D5E-ED431602481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105" name="Grafik 12" descr=""/>
          <p:cNvPicPr/>
          <p:nvPr/>
        </p:nvPicPr>
        <p:blipFill>
          <a:blip r:embed="rId1"/>
          <a:stretch/>
        </p:blipFill>
        <p:spPr>
          <a:xfrm>
            <a:off x="8087400" y="4718520"/>
            <a:ext cx="979560" cy="1366920"/>
          </a:xfrm>
          <a:prstGeom prst="rect">
            <a:avLst/>
          </a:prstGeom>
          <a:ln w="9360">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Modelo de procesos de FitSM</a:t>
            </a:r>
            <a:endParaRPr b="0" lang="en-US" sz="1800" spc="-1" strike="noStrike">
              <a:solidFill>
                <a:srgbClr val="000000"/>
              </a:solidFill>
              <a:uFill>
                <a:solidFill>
                  <a:srgbClr val="ffffff"/>
                </a:solidFill>
              </a:uFill>
              <a:latin typeface="Calibri"/>
            </a:endParaRPr>
          </a:p>
        </p:txBody>
      </p:sp>
      <p:sp>
        <p:nvSpPr>
          <p:cNvPr id="289" name="TextShape 2"/>
          <p:cNvSpPr txBox="1"/>
          <p:nvPr/>
        </p:nvSpPr>
        <p:spPr>
          <a:xfrm>
            <a:off x="457200" y="1696680"/>
            <a:ext cx="8229240" cy="4625640"/>
          </a:xfrm>
          <a:prstGeom prst="rect">
            <a:avLst/>
          </a:prstGeom>
          <a:noFill/>
          <a:ln>
            <a:noFill/>
          </a:ln>
        </p:spPr>
        <p:txBody>
          <a:bodyPr/>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Gestión del portafolio de servicios (SPM)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Gestión de niveles de servicio (SLM)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Gestión de reportes de servicio (SRM)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Gestión de la disponibilidad y la continuidad del servicio (SACM)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Gestión de la capacidad (CAPM)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Gestión de la seguridad de la información (ISM)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Gestión de la relación con el cliente (CRM)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Gestión de la relación con el proveedor externo (SUPPM)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Gestión de incidentes y solicitudes de servicio (ISRM)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Gestión de problemas (PM)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Gestión de la configuración (CONFM)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Gestión de cambios (CHM)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Gestión de liberaciones y despliegues (RDM)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Gestión de la mejora continua del servicio (CSI)</a:t>
            </a:r>
            <a:endParaRPr b="0" lang="en-US" sz="2800" spc="-1" strike="noStrike">
              <a:solidFill>
                <a:srgbClr val="000000"/>
              </a:solidFill>
              <a:uFill>
                <a:solidFill>
                  <a:srgbClr val="ffffff"/>
                </a:solidFill>
              </a:uFill>
              <a:latin typeface="Calibri"/>
            </a:endParaRPr>
          </a:p>
        </p:txBody>
      </p:sp>
      <p:sp>
        <p:nvSpPr>
          <p:cNvPr id="290" name="TextShape 3"/>
          <p:cNvSpPr txBox="1"/>
          <p:nvPr/>
        </p:nvSpPr>
        <p:spPr>
          <a:xfrm>
            <a:off x="6553080" y="6430680"/>
            <a:ext cx="2133360" cy="364680"/>
          </a:xfrm>
          <a:prstGeom prst="rect">
            <a:avLst/>
          </a:prstGeom>
          <a:noFill/>
          <a:ln>
            <a:noFill/>
          </a:ln>
        </p:spPr>
        <p:txBody>
          <a:bodyPr anchor="ctr"/>
          <a:p>
            <a:pPr algn="r">
              <a:lnSpc>
                <a:spcPct val="100000"/>
              </a:lnSpc>
            </a:pPr>
            <a:fld id="{57A7DD69-C918-46C3-8E41-A9A2F6B522D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Una posible agrupación de los procesos de FitSM</a:t>
            </a:r>
            <a:endParaRPr b="0" lang="en-US" sz="1800" spc="-1" strike="noStrike">
              <a:solidFill>
                <a:srgbClr val="000000"/>
              </a:solidFill>
              <a:uFill>
                <a:solidFill>
                  <a:srgbClr val="ffffff"/>
                </a:solidFill>
              </a:uFill>
              <a:latin typeface="Calibri"/>
            </a:endParaRPr>
          </a:p>
        </p:txBody>
      </p:sp>
      <p:sp>
        <p:nvSpPr>
          <p:cNvPr id="292" name="TextShape 2"/>
          <p:cNvSpPr txBox="1"/>
          <p:nvPr/>
        </p:nvSpPr>
        <p:spPr>
          <a:xfrm>
            <a:off x="457200" y="1696680"/>
            <a:ext cx="8229240" cy="4625640"/>
          </a:xfrm>
          <a:prstGeom prst="rect">
            <a:avLst/>
          </a:prstGeom>
          <a:noFill/>
          <a:ln>
            <a:noFill/>
          </a:ln>
        </p:spPr>
        <p:txBody>
          <a:bodyPr/>
          <a:p>
            <a:pPr>
              <a:lnSpc>
                <a:spcPct val="100000"/>
              </a:lnSpc>
            </a:pPr>
            <a:r>
              <a:rPr b="0" lang="en-US" sz="2800" spc="-1" strike="noStrike">
                <a:solidFill>
                  <a:srgbClr val="000000"/>
                </a:solidFill>
                <a:uFill>
                  <a:solidFill>
                    <a:srgbClr val="ffffff"/>
                  </a:solidFill>
                </a:uFill>
                <a:latin typeface="Calibri"/>
              </a:rPr>
              <a:t>Seis tópicos principales:</a:t>
            </a:r>
            <a:endParaRPr b="0" lang="en-US" sz="2800" spc="-1" strike="noStrike">
              <a:solidFill>
                <a:srgbClr val="000000"/>
              </a:solidFill>
              <a:uFill>
                <a:solidFill>
                  <a:srgbClr val="ffffff"/>
                </a:solidFill>
              </a:uFill>
              <a:latin typeface="Calibri"/>
            </a:endParaRPr>
          </a:p>
        </p:txBody>
      </p:sp>
      <p:sp>
        <p:nvSpPr>
          <p:cNvPr id="293" name="TextShape 3"/>
          <p:cNvSpPr txBox="1"/>
          <p:nvPr/>
        </p:nvSpPr>
        <p:spPr>
          <a:xfrm>
            <a:off x="6553080" y="6430680"/>
            <a:ext cx="2133360" cy="364680"/>
          </a:xfrm>
          <a:prstGeom prst="rect">
            <a:avLst/>
          </a:prstGeom>
          <a:noFill/>
          <a:ln>
            <a:noFill/>
          </a:ln>
        </p:spPr>
        <p:txBody>
          <a:bodyPr anchor="ctr"/>
          <a:p>
            <a:pPr algn="r">
              <a:lnSpc>
                <a:spcPct val="100000"/>
              </a:lnSpc>
            </a:pPr>
            <a:fld id="{2695690E-9C19-4AF1-8CE5-215839DFCB5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294" name="CustomShape 4"/>
          <p:cNvSpPr/>
          <p:nvPr/>
        </p:nvSpPr>
        <p:spPr>
          <a:xfrm rot="16200000">
            <a:off x="-552600" y="3570120"/>
            <a:ext cx="3316320" cy="1289520"/>
          </a:xfrm>
          <a:prstGeom prst="flowChartManualOperation">
            <a:avLst/>
          </a:prstGeom>
          <a:solidFill>
            <a:schemeClr val="accent2">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0" rIns="0" tIns="127080" bIns="127080" vert="vert"/>
          <a:p>
            <a:pPr>
              <a:lnSpc>
                <a:spcPct val="90000"/>
              </a:lnSpc>
            </a:pPr>
            <a:r>
              <a:rPr b="0" lang="de-DE" sz="2000" spc="-1" strike="noStrike">
                <a:solidFill>
                  <a:srgbClr val="ffffff"/>
                </a:solidFill>
                <a:uFill>
                  <a:solidFill>
                    <a:srgbClr val="ffffff"/>
                  </a:solidFill>
                </a:uFill>
                <a:latin typeface="Calibri"/>
              </a:rPr>
              <a:t>Ofrecer y acordar</a:t>
            </a:r>
            <a:endParaRPr b="0" lang="de-DE" sz="1800" spc="-1" strike="noStrike">
              <a:solidFill>
                <a:srgbClr val="000000"/>
              </a:solidFill>
              <a:uFill>
                <a:solidFill>
                  <a:srgbClr val="ffffff"/>
                </a:solidFill>
              </a:uFill>
              <a:latin typeface="Arial"/>
            </a:endParaRPr>
          </a:p>
          <a:p>
            <a:pPr lvl="1" marL="171360" indent="-171000">
              <a:lnSpc>
                <a:spcPct val="90000"/>
              </a:lnSpc>
              <a:buClr>
                <a:srgbClr val="ffffff"/>
              </a:buClr>
              <a:buFont typeface="Symbol" charset="2"/>
              <a:buChar char=""/>
            </a:pPr>
            <a:r>
              <a:rPr b="0" lang="de-DE" sz="1600" spc="-1" strike="noStrike">
                <a:solidFill>
                  <a:srgbClr val="ffffff"/>
                </a:solidFill>
                <a:uFill>
                  <a:solidFill>
                    <a:srgbClr val="ffffff"/>
                  </a:solidFill>
                </a:uFill>
                <a:latin typeface="Calibri"/>
              </a:rPr>
              <a:t>SPM</a:t>
            </a:r>
            <a:endParaRPr b="0" lang="de-DE" sz="1800" spc="-1" strike="noStrike">
              <a:solidFill>
                <a:srgbClr val="000000"/>
              </a:solidFill>
              <a:uFill>
                <a:solidFill>
                  <a:srgbClr val="ffffff"/>
                </a:solidFill>
              </a:uFill>
              <a:latin typeface="Arial"/>
            </a:endParaRPr>
          </a:p>
          <a:p>
            <a:pPr lvl="1" marL="171360" indent="-171000">
              <a:lnSpc>
                <a:spcPct val="90000"/>
              </a:lnSpc>
              <a:buClr>
                <a:srgbClr val="ffffff"/>
              </a:buClr>
              <a:buFont typeface="Symbol" charset="2"/>
              <a:buChar char=""/>
            </a:pPr>
            <a:r>
              <a:rPr b="0" lang="de-DE" sz="1600" spc="-1" strike="noStrike">
                <a:solidFill>
                  <a:srgbClr val="ffffff"/>
                </a:solidFill>
                <a:uFill>
                  <a:solidFill>
                    <a:srgbClr val="ffffff"/>
                  </a:solidFill>
                </a:uFill>
                <a:latin typeface="Calibri"/>
              </a:rPr>
              <a:t>SLM</a:t>
            </a:r>
            <a:endParaRPr b="0" lang="de-DE" sz="1800" spc="-1" strike="noStrike">
              <a:solidFill>
                <a:srgbClr val="000000"/>
              </a:solidFill>
              <a:uFill>
                <a:solidFill>
                  <a:srgbClr val="ffffff"/>
                </a:solidFill>
              </a:uFill>
              <a:latin typeface="Arial"/>
            </a:endParaRPr>
          </a:p>
          <a:p>
            <a:pPr lvl="1" marL="171360" indent="-171000">
              <a:lnSpc>
                <a:spcPct val="90000"/>
              </a:lnSpc>
              <a:buClr>
                <a:srgbClr val="ffffff"/>
              </a:buClr>
              <a:buFont typeface="Symbol" charset="2"/>
              <a:buChar char=""/>
            </a:pPr>
            <a:r>
              <a:rPr b="0" lang="de-DE" sz="1600" spc="-1" strike="noStrike">
                <a:solidFill>
                  <a:srgbClr val="ffffff"/>
                </a:solidFill>
                <a:uFill>
                  <a:solidFill>
                    <a:srgbClr val="ffffff"/>
                  </a:solidFill>
                </a:uFill>
                <a:latin typeface="Calibri"/>
              </a:rPr>
              <a:t>CRM</a:t>
            </a:r>
            <a:endParaRPr b="0" lang="de-DE" sz="1800" spc="-1" strike="noStrike">
              <a:solidFill>
                <a:srgbClr val="000000"/>
              </a:solidFill>
              <a:uFill>
                <a:solidFill>
                  <a:srgbClr val="ffffff"/>
                </a:solidFill>
              </a:uFill>
              <a:latin typeface="Arial"/>
            </a:endParaRPr>
          </a:p>
        </p:txBody>
      </p:sp>
      <p:sp>
        <p:nvSpPr>
          <p:cNvPr id="295" name="CustomShape 5"/>
          <p:cNvSpPr/>
          <p:nvPr/>
        </p:nvSpPr>
        <p:spPr>
          <a:xfrm rot="16200000">
            <a:off x="833760" y="3570120"/>
            <a:ext cx="3316320" cy="1289520"/>
          </a:xfrm>
          <a:prstGeom prst="flowChartManualOperation">
            <a:avLst/>
          </a:prstGeom>
          <a:solidFill>
            <a:schemeClr val="accent2">
              <a:hueOff val="936304"/>
              <a:satOff val="-1168"/>
              <a:lumOff val="275"/>
              <a:alphaOff val="0"/>
            </a:schemeClr>
          </a:solidFill>
          <a:ln>
            <a:solidFill>
              <a:schemeClr val="lt1">
                <a:hueOff val="0"/>
                <a:satOff val="0"/>
                <a:lumOff val="0"/>
                <a:alphaOff val="0"/>
              </a:schemeClr>
            </a:solidFill>
            <a:round/>
          </a:ln>
        </p:spPr>
        <p:style>
          <a:lnRef idx="2"/>
          <a:fillRef idx="0"/>
          <a:effectRef idx="0"/>
          <a:fontRef idx="minor"/>
        </p:style>
        <p:txBody>
          <a:bodyPr lIns="0" rIns="0" tIns="127080" bIns="127080" vert="vert"/>
          <a:p>
            <a:pPr>
              <a:lnSpc>
                <a:spcPct val="90000"/>
              </a:lnSpc>
            </a:pPr>
            <a:r>
              <a:rPr b="0" lang="de-DE" sz="2000" spc="-1" strike="noStrike">
                <a:solidFill>
                  <a:srgbClr val="ffffff"/>
                </a:solidFill>
                <a:uFill>
                  <a:solidFill>
                    <a:srgbClr val="ffffff"/>
                  </a:solidFill>
                </a:uFill>
                <a:latin typeface="Calibri"/>
              </a:rPr>
              <a:t>Planear y asegurar</a:t>
            </a:r>
            <a:endParaRPr b="0" lang="de-DE" sz="1800" spc="-1" strike="noStrike">
              <a:solidFill>
                <a:srgbClr val="000000"/>
              </a:solidFill>
              <a:uFill>
                <a:solidFill>
                  <a:srgbClr val="ffffff"/>
                </a:solidFill>
              </a:uFill>
              <a:latin typeface="Arial"/>
            </a:endParaRPr>
          </a:p>
          <a:p>
            <a:pPr lvl="1" marL="171360" indent="-171000">
              <a:lnSpc>
                <a:spcPct val="90000"/>
              </a:lnSpc>
              <a:buClr>
                <a:srgbClr val="ffffff"/>
              </a:buClr>
              <a:buFont typeface="Symbol" charset="2"/>
              <a:buChar char=""/>
            </a:pPr>
            <a:r>
              <a:rPr b="0" lang="de-DE" sz="1600" spc="-1" strike="noStrike">
                <a:solidFill>
                  <a:srgbClr val="ffffff"/>
                </a:solidFill>
                <a:uFill>
                  <a:solidFill>
                    <a:srgbClr val="ffffff"/>
                  </a:solidFill>
                </a:uFill>
                <a:latin typeface="Calibri"/>
              </a:rPr>
              <a:t>SUPPM</a:t>
            </a:r>
            <a:endParaRPr b="0" lang="de-DE" sz="1800" spc="-1" strike="noStrike">
              <a:solidFill>
                <a:srgbClr val="000000"/>
              </a:solidFill>
              <a:uFill>
                <a:solidFill>
                  <a:srgbClr val="ffffff"/>
                </a:solidFill>
              </a:uFill>
              <a:latin typeface="Arial"/>
            </a:endParaRPr>
          </a:p>
          <a:p>
            <a:pPr lvl="1" marL="171360" indent="-171000">
              <a:lnSpc>
                <a:spcPct val="90000"/>
              </a:lnSpc>
              <a:buClr>
                <a:srgbClr val="ffffff"/>
              </a:buClr>
              <a:buFont typeface="Symbol" charset="2"/>
              <a:buChar char=""/>
            </a:pPr>
            <a:r>
              <a:rPr b="0" lang="de-DE" sz="1600" spc="-1" strike="noStrike">
                <a:solidFill>
                  <a:srgbClr val="ffffff"/>
                </a:solidFill>
                <a:uFill>
                  <a:solidFill>
                    <a:srgbClr val="ffffff"/>
                  </a:solidFill>
                </a:uFill>
                <a:latin typeface="Calibri"/>
              </a:rPr>
              <a:t>SACM</a:t>
            </a:r>
            <a:endParaRPr b="0" lang="de-DE" sz="1800" spc="-1" strike="noStrike">
              <a:solidFill>
                <a:srgbClr val="000000"/>
              </a:solidFill>
              <a:uFill>
                <a:solidFill>
                  <a:srgbClr val="ffffff"/>
                </a:solidFill>
              </a:uFill>
              <a:latin typeface="Arial"/>
            </a:endParaRPr>
          </a:p>
          <a:p>
            <a:pPr lvl="1" marL="171360" indent="-171000">
              <a:lnSpc>
                <a:spcPct val="90000"/>
              </a:lnSpc>
              <a:buClr>
                <a:srgbClr val="ffffff"/>
              </a:buClr>
              <a:buFont typeface="Symbol" charset="2"/>
              <a:buChar char=""/>
            </a:pPr>
            <a:r>
              <a:rPr b="0" lang="de-DE" sz="1600" spc="-1" strike="noStrike">
                <a:solidFill>
                  <a:srgbClr val="ffffff"/>
                </a:solidFill>
                <a:uFill>
                  <a:solidFill>
                    <a:srgbClr val="ffffff"/>
                  </a:solidFill>
                </a:uFill>
                <a:latin typeface="Calibri"/>
              </a:rPr>
              <a:t>CAPM</a:t>
            </a:r>
            <a:endParaRPr b="0" lang="de-DE" sz="1800" spc="-1" strike="noStrike">
              <a:solidFill>
                <a:srgbClr val="000000"/>
              </a:solidFill>
              <a:uFill>
                <a:solidFill>
                  <a:srgbClr val="ffffff"/>
                </a:solidFill>
              </a:uFill>
              <a:latin typeface="Arial"/>
            </a:endParaRPr>
          </a:p>
        </p:txBody>
      </p:sp>
      <p:sp>
        <p:nvSpPr>
          <p:cNvPr id="296" name="CustomShape 6"/>
          <p:cNvSpPr/>
          <p:nvPr/>
        </p:nvSpPr>
        <p:spPr>
          <a:xfrm rot="16200000">
            <a:off x="2220480" y="3570120"/>
            <a:ext cx="3316320" cy="1289520"/>
          </a:xfrm>
          <a:prstGeom prst="flowChartManualOperation">
            <a:avLst/>
          </a:prstGeom>
          <a:solidFill>
            <a:schemeClr val="accent2">
              <a:hueOff val="1872608"/>
              <a:satOff val="-2336"/>
              <a:lumOff val="549"/>
              <a:alphaOff val="0"/>
            </a:schemeClr>
          </a:solidFill>
          <a:ln>
            <a:solidFill>
              <a:schemeClr val="lt1">
                <a:hueOff val="0"/>
                <a:satOff val="0"/>
                <a:lumOff val="0"/>
                <a:alphaOff val="0"/>
              </a:schemeClr>
            </a:solidFill>
            <a:round/>
          </a:ln>
        </p:spPr>
        <p:style>
          <a:lnRef idx="2"/>
          <a:fillRef idx="0"/>
          <a:effectRef idx="0"/>
          <a:fontRef idx="minor"/>
        </p:style>
        <p:txBody>
          <a:bodyPr lIns="0" rIns="0" tIns="127080" bIns="127080" vert="vert"/>
          <a:p>
            <a:pPr>
              <a:lnSpc>
                <a:spcPct val="90000"/>
              </a:lnSpc>
            </a:pPr>
            <a:r>
              <a:rPr b="0" lang="de-DE" sz="2000" spc="-1" strike="noStrike">
                <a:solidFill>
                  <a:srgbClr val="ffffff"/>
                </a:solidFill>
                <a:uFill>
                  <a:solidFill>
                    <a:srgbClr val="ffffff"/>
                  </a:solidFill>
                </a:uFill>
                <a:latin typeface="Calibri"/>
              </a:rPr>
              <a:t>Controlar y desplegar</a:t>
            </a:r>
            <a:endParaRPr b="0" lang="de-DE" sz="1800" spc="-1" strike="noStrike">
              <a:solidFill>
                <a:srgbClr val="000000"/>
              </a:solidFill>
              <a:uFill>
                <a:solidFill>
                  <a:srgbClr val="ffffff"/>
                </a:solidFill>
              </a:uFill>
              <a:latin typeface="Arial"/>
            </a:endParaRPr>
          </a:p>
          <a:p>
            <a:pPr lvl="1" marL="171360" indent="-171000">
              <a:lnSpc>
                <a:spcPct val="90000"/>
              </a:lnSpc>
              <a:buClr>
                <a:srgbClr val="ffffff"/>
              </a:buClr>
              <a:buFont typeface="Symbol" charset="2"/>
              <a:buChar char=""/>
            </a:pPr>
            <a:r>
              <a:rPr b="0" lang="de-DE" sz="1600" spc="-1" strike="noStrike">
                <a:solidFill>
                  <a:srgbClr val="ffffff"/>
                </a:solidFill>
                <a:uFill>
                  <a:solidFill>
                    <a:srgbClr val="ffffff"/>
                  </a:solidFill>
                </a:uFill>
                <a:latin typeface="Calibri"/>
              </a:rPr>
              <a:t>CONFM</a:t>
            </a:r>
            <a:endParaRPr b="0" lang="de-DE" sz="1800" spc="-1" strike="noStrike">
              <a:solidFill>
                <a:srgbClr val="000000"/>
              </a:solidFill>
              <a:uFill>
                <a:solidFill>
                  <a:srgbClr val="ffffff"/>
                </a:solidFill>
              </a:uFill>
              <a:latin typeface="Arial"/>
            </a:endParaRPr>
          </a:p>
          <a:p>
            <a:pPr lvl="1" marL="171360" indent="-171000">
              <a:lnSpc>
                <a:spcPct val="90000"/>
              </a:lnSpc>
              <a:buClr>
                <a:srgbClr val="ffffff"/>
              </a:buClr>
              <a:buFont typeface="Symbol" charset="2"/>
              <a:buChar char=""/>
            </a:pPr>
            <a:r>
              <a:rPr b="0" lang="de-DE" sz="1600" spc="-1" strike="noStrike">
                <a:solidFill>
                  <a:srgbClr val="ffffff"/>
                </a:solidFill>
                <a:uFill>
                  <a:solidFill>
                    <a:srgbClr val="ffffff"/>
                  </a:solidFill>
                </a:uFill>
                <a:latin typeface="Calibri"/>
              </a:rPr>
              <a:t>CHM</a:t>
            </a:r>
            <a:endParaRPr b="0" lang="de-DE" sz="1800" spc="-1" strike="noStrike">
              <a:solidFill>
                <a:srgbClr val="000000"/>
              </a:solidFill>
              <a:uFill>
                <a:solidFill>
                  <a:srgbClr val="ffffff"/>
                </a:solidFill>
              </a:uFill>
              <a:latin typeface="Arial"/>
            </a:endParaRPr>
          </a:p>
          <a:p>
            <a:pPr lvl="1" marL="171360" indent="-171000">
              <a:lnSpc>
                <a:spcPct val="90000"/>
              </a:lnSpc>
              <a:buClr>
                <a:srgbClr val="ffffff"/>
              </a:buClr>
              <a:buFont typeface="Symbol" charset="2"/>
              <a:buChar char=""/>
            </a:pPr>
            <a:r>
              <a:rPr b="0" lang="de-DE" sz="1600" spc="-1" strike="noStrike">
                <a:solidFill>
                  <a:srgbClr val="ffffff"/>
                </a:solidFill>
                <a:uFill>
                  <a:solidFill>
                    <a:srgbClr val="ffffff"/>
                  </a:solidFill>
                </a:uFill>
                <a:latin typeface="Calibri"/>
              </a:rPr>
              <a:t>RDM</a:t>
            </a:r>
            <a:endParaRPr b="0" lang="de-DE" sz="1800" spc="-1" strike="noStrike">
              <a:solidFill>
                <a:srgbClr val="000000"/>
              </a:solidFill>
              <a:uFill>
                <a:solidFill>
                  <a:srgbClr val="ffffff"/>
                </a:solidFill>
              </a:uFill>
              <a:latin typeface="Arial"/>
            </a:endParaRPr>
          </a:p>
        </p:txBody>
      </p:sp>
      <p:sp>
        <p:nvSpPr>
          <p:cNvPr id="297" name="CustomShape 7"/>
          <p:cNvSpPr/>
          <p:nvPr/>
        </p:nvSpPr>
        <p:spPr>
          <a:xfrm rot="16200000">
            <a:off x="3606840" y="3570120"/>
            <a:ext cx="3316320" cy="1289520"/>
          </a:xfrm>
          <a:prstGeom prst="flowChartManualOperation">
            <a:avLst/>
          </a:prstGeom>
          <a:solidFill>
            <a:schemeClr val="accent2">
              <a:hueOff val="2808912"/>
              <a:satOff val="-3503"/>
              <a:lumOff val="824"/>
              <a:alphaOff val="0"/>
            </a:schemeClr>
          </a:solidFill>
          <a:ln>
            <a:solidFill>
              <a:schemeClr val="lt1">
                <a:hueOff val="0"/>
                <a:satOff val="0"/>
                <a:lumOff val="0"/>
                <a:alphaOff val="0"/>
              </a:schemeClr>
            </a:solidFill>
            <a:round/>
          </a:ln>
        </p:spPr>
        <p:style>
          <a:lnRef idx="2"/>
          <a:fillRef idx="0"/>
          <a:effectRef idx="0"/>
          <a:fontRef idx="minor"/>
        </p:style>
        <p:txBody>
          <a:bodyPr lIns="0" rIns="0" tIns="127080" bIns="127080" vert="vert"/>
          <a:p>
            <a:pPr>
              <a:lnSpc>
                <a:spcPct val="90000"/>
              </a:lnSpc>
            </a:pPr>
            <a:r>
              <a:rPr b="0" lang="de-DE" sz="2000" spc="-1" strike="noStrike">
                <a:solidFill>
                  <a:srgbClr val="ffffff"/>
                </a:solidFill>
                <a:uFill>
                  <a:solidFill>
                    <a:srgbClr val="ffffff"/>
                  </a:solidFill>
                </a:uFill>
                <a:latin typeface="Calibri"/>
              </a:rPr>
              <a:t>Resolver y prevenir</a:t>
            </a:r>
            <a:endParaRPr b="0" lang="de-DE" sz="1800" spc="-1" strike="noStrike">
              <a:solidFill>
                <a:srgbClr val="000000"/>
              </a:solidFill>
              <a:uFill>
                <a:solidFill>
                  <a:srgbClr val="ffffff"/>
                </a:solidFill>
              </a:uFill>
              <a:latin typeface="Arial"/>
            </a:endParaRPr>
          </a:p>
          <a:p>
            <a:pPr lvl="1" marL="171360" indent="-171000">
              <a:lnSpc>
                <a:spcPct val="90000"/>
              </a:lnSpc>
              <a:buClr>
                <a:srgbClr val="ffffff"/>
              </a:buClr>
              <a:buFont typeface="Symbol" charset="2"/>
              <a:buChar char=""/>
            </a:pPr>
            <a:r>
              <a:rPr b="0" lang="de-DE" sz="1600" spc="-1" strike="noStrike">
                <a:solidFill>
                  <a:srgbClr val="ffffff"/>
                </a:solidFill>
                <a:uFill>
                  <a:solidFill>
                    <a:srgbClr val="ffffff"/>
                  </a:solidFill>
                </a:uFill>
                <a:latin typeface="Calibri"/>
              </a:rPr>
              <a:t>ISRM</a:t>
            </a:r>
            <a:endParaRPr b="0" lang="de-DE" sz="1800" spc="-1" strike="noStrike">
              <a:solidFill>
                <a:srgbClr val="000000"/>
              </a:solidFill>
              <a:uFill>
                <a:solidFill>
                  <a:srgbClr val="ffffff"/>
                </a:solidFill>
              </a:uFill>
              <a:latin typeface="Arial"/>
            </a:endParaRPr>
          </a:p>
          <a:p>
            <a:pPr lvl="1" marL="171360" indent="-171000">
              <a:lnSpc>
                <a:spcPct val="90000"/>
              </a:lnSpc>
              <a:buClr>
                <a:srgbClr val="ffffff"/>
              </a:buClr>
              <a:buFont typeface="Symbol" charset="2"/>
              <a:buChar char=""/>
            </a:pPr>
            <a:r>
              <a:rPr b="0" lang="de-DE" sz="1600" spc="-1" strike="noStrike">
                <a:solidFill>
                  <a:srgbClr val="ffffff"/>
                </a:solidFill>
                <a:uFill>
                  <a:solidFill>
                    <a:srgbClr val="ffffff"/>
                  </a:solidFill>
                </a:uFill>
                <a:latin typeface="Calibri"/>
              </a:rPr>
              <a:t>PM</a:t>
            </a:r>
            <a:endParaRPr b="0" lang="de-DE" sz="1800" spc="-1" strike="noStrike">
              <a:solidFill>
                <a:srgbClr val="000000"/>
              </a:solidFill>
              <a:uFill>
                <a:solidFill>
                  <a:srgbClr val="ffffff"/>
                </a:solidFill>
              </a:uFill>
              <a:latin typeface="Arial"/>
            </a:endParaRPr>
          </a:p>
        </p:txBody>
      </p:sp>
      <p:sp>
        <p:nvSpPr>
          <p:cNvPr id="298" name="CustomShape 8"/>
          <p:cNvSpPr/>
          <p:nvPr/>
        </p:nvSpPr>
        <p:spPr>
          <a:xfrm rot="16200000">
            <a:off x="4993560" y="3570120"/>
            <a:ext cx="3316320" cy="1289520"/>
          </a:xfrm>
          <a:prstGeom prst="flowChartManualOperation">
            <a:avLst/>
          </a:prstGeom>
          <a:solidFill>
            <a:schemeClr val="accent2">
              <a:hueOff val="3745216"/>
              <a:satOff val="-4671"/>
              <a:lumOff val="1098"/>
              <a:alphaOff val="0"/>
            </a:schemeClr>
          </a:solidFill>
          <a:ln>
            <a:solidFill>
              <a:schemeClr val="lt1">
                <a:hueOff val="0"/>
                <a:satOff val="0"/>
                <a:lumOff val="0"/>
                <a:alphaOff val="0"/>
              </a:schemeClr>
            </a:solidFill>
            <a:round/>
          </a:ln>
        </p:spPr>
        <p:style>
          <a:lnRef idx="2"/>
          <a:fillRef idx="0"/>
          <a:effectRef idx="0"/>
          <a:fontRef idx="minor"/>
        </p:style>
        <p:txBody>
          <a:bodyPr lIns="0" rIns="0" tIns="127080" bIns="127080" vert="vert"/>
          <a:p>
            <a:pPr>
              <a:lnSpc>
                <a:spcPct val="90000"/>
              </a:lnSpc>
            </a:pPr>
            <a:r>
              <a:rPr b="0" lang="de-DE" sz="2000" spc="-1" strike="noStrike">
                <a:solidFill>
                  <a:srgbClr val="ffffff"/>
                </a:solidFill>
                <a:uFill>
                  <a:solidFill>
                    <a:srgbClr val="ffffff"/>
                  </a:solidFill>
                </a:uFill>
                <a:latin typeface="Calibri"/>
              </a:rPr>
              <a:t>Reportar y mejorar</a:t>
            </a:r>
            <a:endParaRPr b="0" lang="de-DE" sz="1800" spc="-1" strike="noStrike">
              <a:solidFill>
                <a:srgbClr val="000000"/>
              </a:solidFill>
              <a:uFill>
                <a:solidFill>
                  <a:srgbClr val="ffffff"/>
                </a:solidFill>
              </a:uFill>
              <a:latin typeface="Arial"/>
            </a:endParaRPr>
          </a:p>
          <a:p>
            <a:pPr lvl="1" marL="171360" indent="-171000">
              <a:lnSpc>
                <a:spcPct val="90000"/>
              </a:lnSpc>
              <a:buClr>
                <a:srgbClr val="ffffff"/>
              </a:buClr>
              <a:buFont typeface="Symbol" charset="2"/>
              <a:buChar char=""/>
            </a:pPr>
            <a:r>
              <a:rPr b="0" lang="de-DE" sz="1600" spc="-1" strike="noStrike">
                <a:solidFill>
                  <a:srgbClr val="ffffff"/>
                </a:solidFill>
                <a:uFill>
                  <a:solidFill>
                    <a:srgbClr val="ffffff"/>
                  </a:solidFill>
                </a:uFill>
                <a:latin typeface="Calibri"/>
              </a:rPr>
              <a:t>SRM</a:t>
            </a:r>
            <a:endParaRPr b="0" lang="de-DE" sz="1800" spc="-1" strike="noStrike">
              <a:solidFill>
                <a:srgbClr val="000000"/>
              </a:solidFill>
              <a:uFill>
                <a:solidFill>
                  <a:srgbClr val="ffffff"/>
                </a:solidFill>
              </a:uFill>
              <a:latin typeface="Arial"/>
            </a:endParaRPr>
          </a:p>
          <a:p>
            <a:pPr lvl="1" marL="171360" indent="-171000">
              <a:lnSpc>
                <a:spcPct val="90000"/>
              </a:lnSpc>
              <a:buClr>
                <a:srgbClr val="ffffff"/>
              </a:buClr>
              <a:buFont typeface="Symbol" charset="2"/>
              <a:buChar char=""/>
            </a:pPr>
            <a:r>
              <a:rPr b="0" lang="de-DE" sz="1600" spc="-1" strike="noStrike">
                <a:solidFill>
                  <a:srgbClr val="ffffff"/>
                </a:solidFill>
                <a:uFill>
                  <a:solidFill>
                    <a:srgbClr val="ffffff"/>
                  </a:solidFill>
                </a:uFill>
                <a:latin typeface="Calibri"/>
              </a:rPr>
              <a:t>CSI</a:t>
            </a:r>
            <a:endParaRPr b="0" lang="de-DE" sz="1800" spc="-1" strike="noStrike">
              <a:solidFill>
                <a:srgbClr val="000000"/>
              </a:solidFill>
              <a:uFill>
                <a:solidFill>
                  <a:srgbClr val="ffffff"/>
                </a:solidFill>
              </a:uFill>
              <a:latin typeface="Arial"/>
            </a:endParaRPr>
          </a:p>
        </p:txBody>
      </p:sp>
      <p:sp>
        <p:nvSpPr>
          <p:cNvPr id="299" name="CustomShape 9"/>
          <p:cNvSpPr/>
          <p:nvPr/>
        </p:nvSpPr>
        <p:spPr>
          <a:xfrm rot="16200000">
            <a:off x="6380280" y="3570120"/>
            <a:ext cx="3316320" cy="1289520"/>
          </a:xfrm>
          <a:prstGeom prst="flowChartManualOperation">
            <a:avLst/>
          </a:prstGeom>
          <a:solidFill>
            <a:schemeClr val="accent2">
              <a:hueOff val="4681520"/>
              <a:satOff val="-5839"/>
              <a:lumOff val="1373"/>
              <a:alphaOff val="0"/>
            </a:schemeClr>
          </a:solidFill>
          <a:ln>
            <a:solidFill>
              <a:schemeClr val="lt1">
                <a:hueOff val="0"/>
                <a:satOff val="0"/>
                <a:lumOff val="0"/>
                <a:alphaOff val="0"/>
              </a:schemeClr>
            </a:solidFill>
            <a:round/>
          </a:ln>
        </p:spPr>
        <p:style>
          <a:lnRef idx="2"/>
          <a:fillRef idx="0"/>
          <a:effectRef idx="0"/>
          <a:fontRef idx="minor"/>
        </p:style>
        <p:txBody>
          <a:bodyPr lIns="0" rIns="0" tIns="127080" bIns="127080" vert="vert"/>
          <a:p>
            <a:pPr>
              <a:lnSpc>
                <a:spcPct val="90000"/>
              </a:lnSpc>
            </a:pPr>
            <a:r>
              <a:rPr b="0" lang="de-DE" sz="2000" spc="-1" strike="noStrike">
                <a:solidFill>
                  <a:srgbClr val="ffffff"/>
                </a:solidFill>
                <a:uFill>
                  <a:solidFill>
                    <a:srgbClr val="ffffff"/>
                  </a:solidFill>
                </a:uFill>
                <a:latin typeface="Calibri"/>
              </a:rPr>
              <a:t>Proteger y asegurar</a:t>
            </a:r>
            <a:endParaRPr b="0" lang="de-DE" sz="1800" spc="-1" strike="noStrike">
              <a:solidFill>
                <a:srgbClr val="000000"/>
              </a:solidFill>
              <a:uFill>
                <a:solidFill>
                  <a:srgbClr val="ffffff"/>
                </a:solidFill>
              </a:uFill>
              <a:latin typeface="Arial"/>
            </a:endParaRPr>
          </a:p>
          <a:p>
            <a:pPr lvl="1" marL="171360" indent="-171000">
              <a:lnSpc>
                <a:spcPct val="90000"/>
              </a:lnSpc>
              <a:buClr>
                <a:srgbClr val="ffffff"/>
              </a:buClr>
              <a:buFont typeface="Symbol" charset="2"/>
              <a:buChar char=""/>
            </a:pPr>
            <a:r>
              <a:rPr b="0" lang="de-DE" sz="1600" spc="-1" strike="noStrike">
                <a:solidFill>
                  <a:srgbClr val="ffffff"/>
                </a:solidFill>
                <a:uFill>
                  <a:solidFill>
                    <a:srgbClr val="ffffff"/>
                  </a:solidFill>
                </a:uFill>
                <a:latin typeface="Calibri"/>
              </a:rPr>
              <a:t>ISM</a:t>
            </a:r>
            <a:endParaRPr b="0" lang="de-DE" sz="1800" spc="-1" strike="noStrike">
              <a:solidFill>
                <a:srgbClr val="000000"/>
              </a:solidFill>
              <a:uFill>
                <a:solidFill>
                  <a:srgbClr val="ffffff"/>
                </a:solidFill>
              </a:uFill>
              <a:latin typeface="Arial"/>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FitSM-0: ”Generalidades y vocabulario"</a:t>
            </a:r>
            <a:endParaRPr b="0" lang="en-US" sz="1800" spc="-1" strike="noStrike">
              <a:solidFill>
                <a:srgbClr val="000000"/>
              </a:solidFill>
              <a:uFill>
                <a:solidFill>
                  <a:srgbClr val="ffffff"/>
                </a:solidFill>
              </a:uFill>
              <a:latin typeface="Calibri"/>
            </a:endParaRPr>
          </a:p>
        </p:txBody>
      </p:sp>
      <p:sp>
        <p:nvSpPr>
          <p:cNvPr id="301"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FitSM-0 define 75 términos importantes del contexto de gestión de servicios de TI</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En orden alfabético:</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p:txBody>
      </p:sp>
      <p:sp>
        <p:nvSpPr>
          <p:cNvPr id="302" name="TextShape 3"/>
          <p:cNvSpPr txBox="1"/>
          <p:nvPr/>
        </p:nvSpPr>
        <p:spPr>
          <a:xfrm>
            <a:off x="6553080" y="6430680"/>
            <a:ext cx="2133360" cy="364680"/>
          </a:xfrm>
          <a:prstGeom prst="rect">
            <a:avLst/>
          </a:prstGeom>
          <a:noFill/>
          <a:ln>
            <a:noFill/>
          </a:ln>
        </p:spPr>
        <p:txBody>
          <a:bodyPr anchor="ctr"/>
          <a:p>
            <a:pPr algn="r">
              <a:lnSpc>
                <a:spcPct val="100000"/>
              </a:lnSpc>
            </a:pPr>
            <a:fld id="{DA0CBB4F-BF5B-4A27-81C7-BCD9CECDF6F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03" name="CustomShape 4"/>
          <p:cNvSpPr/>
          <p:nvPr/>
        </p:nvSpPr>
        <p:spPr>
          <a:xfrm>
            <a:off x="-184680" y="3125520"/>
            <a:ext cx="2279880" cy="3570840"/>
          </a:xfrm>
          <a:prstGeom prst="rect">
            <a:avLst/>
          </a:prstGeom>
          <a:noFill/>
          <a:ln>
            <a:noFill/>
          </a:ln>
        </p:spPr>
        <p:style>
          <a:lnRef idx="0"/>
          <a:fillRef idx="0"/>
          <a:effectRef idx="0"/>
          <a:fontRef idx="minor"/>
        </p:style>
        <p:txBody>
          <a:bodyPr/>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Accesibilidad de la información</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Actividad</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Acuerdo de apoyo (UA)</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Acuerdo de nivel operativo (OLA)</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Acuerdo de nivel de servicio (SLA)</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Alta gerencia</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Auditoría</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Base de datos de configuración (CMDB)</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Cambio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Capacidad</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Catálogo de Servicios</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Cierre</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Clasificación</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Cliente</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Competencia</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Componente de servicio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Confidencialidad de la información</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Configuración</a:t>
            </a:r>
            <a:endParaRPr b="0" lang="de-DE" sz="2800" spc="-1" strike="noStrike">
              <a:solidFill>
                <a:srgbClr val="000000"/>
              </a:solidFill>
              <a:uFill>
                <a:solidFill>
                  <a:srgbClr val="ffffff"/>
                </a:solidFill>
              </a:uFill>
              <a:latin typeface="Arial"/>
            </a:endParaRPr>
          </a:p>
        </p:txBody>
      </p:sp>
      <p:sp>
        <p:nvSpPr>
          <p:cNvPr id="304" name="CustomShape 5"/>
          <p:cNvSpPr/>
          <p:nvPr/>
        </p:nvSpPr>
        <p:spPr>
          <a:xfrm>
            <a:off x="264240" y="3125160"/>
            <a:ext cx="8658720" cy="34074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5" name="CustomShape 6"/>
          <p:cNvSpPr/>
          <p:nvPr/>
        </p:nvSpPr>
        <p:spPr>
          <a:xfrm>
            <a:off x="1928160" y="3125520"/>
            <a:ext cx="2808360" cy="3570840"/>
          </a:xfrm>
          <a:prstGeom prst="rect">
            <a:avLst/>
          </a:prstGeom>
          <a:noFill/>
          <a:ln>
            <a:noFill/>
          </a:ln>
        </p:spPr>
        <p:style>
          <a:lnRef idx="0"/>
          <a:fillRef idx="0"/>
          <a:effectRef idx="0"/>
          <a:fontRef idx="minor"/>
        </p:style>
        <p:txBody>
          <a:bodyPr/>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Conformidad, cumplimiento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Continuidad</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Contrato de apoyo (UC)</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Control de seguridad de la información</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Criterios de aceptación de servicio (SAC)</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Disconformidad</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Disponibilidad</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Documento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Efectividad</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Eficiencia</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Elemento de configuración (CI)</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Error conocido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Escalado (escalamiento)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Evaluación</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Evento de seguridad de información</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Federación</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Federador (responsable de la federación)</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Gestión del servicio</a:t>
            </a:r>
            <a:endParaRPr b="0" lang="de-DE" sz="2800" spc="-1" strike="noStrike">
              <a:solidFill>
                <a:srgbClr val="000000"/>
              </a:solidFill>
              <a:uFill>
                <a:solidFill>
                  <a:srgbClr val="ffffff"/>
                </a:solidFill>
              </a:uFill>
              <a:latin typeface="Arial"/>
            </a:endParaRPr>
          </a:p>
        </p:txBody>
      </p:sp>
      <p:sp>
        <p:nvSpPr>
          <p:cNvPr id="306" name="CustomShape 7"/>
          <p:cNvSpPr/>
          <p:nvPr/>
        </p:nvSpPr>
        <p:spPr>
          <a:xfrm>
            <a:off x="4114080" y="3148920"/>
            <a:ext cx="2438640" cy="3570840"/>
          </a:xfrm>
          <a:prstGeom prst="rect">
            <a:avLst/>
          </a:prstGeom>
          <a:noFill/>
          <a:ln>
            <a:noFill/>
          </a:ln>
        </p:spPr>
        <p:style>
          <a:lnRef idx="0"/>
          <a:fillRef idx="0"/>
          <a:effectRef idx="0"/>
          <a:fontRef idx="minor"/>
        </p:style>
        <p:txBody>
          <a:bodyPr/>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Gestión de servicios de TI (ITSM)</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Incidente</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Incidente de seguridad de información</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Indicador clave de desempeño (KPI)</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Integridad de la información</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Liberación</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Mejora</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Meta de servicio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Meta operativa</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Miembro de la federación</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Nivel de desarrollo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Nivel de madurez</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Paquete de diseño y transición del servicio (SDTP)</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Plan de gestión del servicio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Política</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Portafolio de servicios</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Prioridad</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Problema</a:t>
            </a:r>
            <a:endParaRPr b="0" lang="de-DE" sz="2800" spc="-1" strike="noStrike">
              <a:solidFill>
                <a:srgbClr val="000000"/>
              </a:solidFill>
              <a:uFill>
                <a:solidFill>
                  <a:srgbClr val="ffffff"/>
                </a:solidFill>
              </a:uFill>
              <a:latin typeface="Arial"/>
            </a:endParaRPr>
          </a:p>
        </p:txBody>
      </p:sp>
      <p:sp>
        <p:nvSpPr>
          <p:cNvPr id="307" name="CustomShape 8"/>
          <p:cNvSpPr/>
          <p:nvPr/>
        </p:nvSpPr>
        <p:spPr>
          <a:xfrm>
            <a:off x="6204600" y="3148920"/>
            <a:ext cx="2481840" cy="3570840"/>
          </a:xfrm>
          <a:prstGeom prst="rect">
            <a:avLst/>
          </a:prstGeom>
          <a:noFill/>
          <a:ln>
            <a:noFill/>
          </a:ln>
        </p:spPr>
        <p:style>
          <a:lnRef idx="0"/>
          <a:fillRef idx="0"/>
          <a:effectRef idx="0"/>
          <a:fontRef idx="minor"/>
        </p:style>
        <p:txBody>
          <a:bodyPr/>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Procedimiento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Proceso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Proveedor</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Proveedor de servicios</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Registro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Reporte de servicio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Revisión de servicio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Revisión gerencial</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Revisión post implementación</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Riesgo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Rol</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Seguridad de la información</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Servicio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Servicio de TI</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Sistema de gestión</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Sistema de gestión de servicios (SMS)</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Solicitud de cambio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Solicitud de servicio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Solución provisional</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Usuario</a:t>
            </a:r>
            <a:endParaRPr b="0" lang="de-DE" sz="28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de-DE" sz="2400" spc="-1" strike="noStrike">
                <a:solidFill>
                  <a:srgbClr val="000000"/>
                </a:solidFill>
                <a:uFill>
                  <a:solidFill>
                    <a:srgbClr val="ffffff"/>
                  </a:solidFill>
                </a:uFill>
                <a:latin typeface="Calibri"/>
              </a:rPr>
              <a:t>Valor</a:t>
            </a:r>
            <a:endParaRPr b="0" lang="de-DE" sz="2800" spc="-1" strike="noStrike">
              <a:solidFill>
                <a:srgbClr val="000000"/>
              </a:solidFill>
              <a:uFill>
                <a:solidFill>
                  <a:srgbClr val="ffffff"/>
                </a:solidFill>
              </a:uFill>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FitSM-1: "Requerimientos"</a:t>
            </a:r>
            <a:endParaRPr b="0" lang="en-US" sz="1800" spc="-1" strike="noStrike">
              <a:solidFill>
                <a:srgbClr val="000000"/>
              </a:solidFill>
              <a:uFill>
                <a:solidFill>
                  <a:srgbClr val="ffffff"/>
                </a:solidFill>
              </a:uFill>
              <a:latin typeface="Calibri"/>
            </a:endParaRPr>
          </a:p>
        </p:txBody>
      </p:sp>
      <p:sp>
        <p:nvSpPr>
          <p:cNvPr id="30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FitSM-1 define 85 requerimientos que deben cumplirse en organizaciones (o federaciones) que ofrecen servicios de TI a clientes.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Cumplir con estos 85 requerimientos puede entenderse como “prueba de efectividad”</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Los 85 requerimientos están estructurados de la siguiente manera:</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16 requerimientos generales (GR)</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69 requerimientos específicos a procesos (PR)</a:t>
            </a:r>
            <a:endParaRPr b="0" lang="en-US" sz="20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Abarcan los 14 procesos de gestión de servicios de TI del modelo de procesos de FitSM</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De 3 a 8 requerimientos por proceso</a:t>
            </a:r>
            <a:endParaRPr b="0" lang="en-US" sz="1800" spc="-1" strike="noStrike">
              <a:solidFill>
                <a:srgbClr val="000000"/>
              </a:solidFill>
              <a:uFill>
                <a:solidFill>
                  <a:srgbClr val="ffffff"/>
                </a:solidFill>
              </a:uFill>
              <a:latin typeface="Calibri"/>
            </a:endParaRPr>
          </a:p>
        </p:txBody>
      </p:sp>
      <p:sp>
        <p:nvSpPr>
          <p:cNvPr id="310" name="TextShape 3"/>
          <p:cNvSpPr txBox="1"/>
          <p:nvPr/>
        </p:nvSpPr>
        <p:spPr>
          <a:xfrm>
            <a:off x="6553080" y="6430680"/>
            <a:ext cx="2133360" cy="364680"/>
          </a:xfrm>
          <a:prstGeom prst="rect">
            <a:avLst/>
          </a:prstGeom>
          <a:noFill/>
          <a:ln>
            <a:noFill/>
          </a:ln>
        </p:spPr>
        <p:txBody>
          <a:bodyPr anchor="ctr"/>
          <a:p>
            <a:pPr algn="r">
              <a:lnSpc>
                <a:spcPct val="100000"/>
              </a:lnSpc>
            </a:pPr>
            <a:fld id="{5EE07906-41DC-420D-84B4-F511A45D98C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Gestión de Servicios de TI – Aspectos Generales</a:t>
            </a:r>
            <a:endParaRPr b="0" lang="en-US" sz="1800" spc="-1" strike="noStrike">
              <a:solidFill>
                <a:srgbClr val="000000"/>
              </a:solidFill>
              <a:uFill>
                <a:solidFill>
                  <a:srgbClr val="ffffff"/>
                </a:solidFill>
              </a:uFill>
              <a:latin typeface="Calibri"/>
            </a:endParaRPr>
          </a:p>
        </p:txBody>
      </p:sp>
      <p:sp>
        <p:nvSpPr>
          <p:cNvPr id="312" name="TextShape 2"/>
          <p:cNvSpPr txBox="1"/>
          <p:nvPr/>
        </p:nvSpPr>
        <p:spPr>
          <a:xfrm>
            <a:off x="6553080" y="6430680"/>
            <a:ext cx="2133360" cy="364680"/>
          </a:xfrm>
          <a:prstGeom prst="rect">
            <a:avLst/>
          </a:prstGeom>
          <a:noFill/>
          <a:ln>
            <a:noFill/>
          </a:ln>
        </p:spPr>
        <p:txBody>
          <a:bodyPr anchor="ctr"/>
          <a:p>
            <a:pPr algn="r">
              <a:lnSpc>
                <a:spcPct val="100000"/>
              </a:lnSpc>
            </a:pPr>
            <a:fld id="{B5DD58DB-AC59-489D-9B31-0E06E39AFE32}"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13"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Responsabilidad de la alta gerencia:</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Requerimientos según FitSM-1</a:t>
            </a:r>
            <a:endParaRPr b="0" lang="en-US" sz="1800" spc="-1" strike="noStrike">
              <a:solidFill>
                <a:srgbClr val="000000"/>
              </a:solidFill>
              <a:uFill>
                <a:solidFill>
                  <a:srgbClr val="ffffff"/>
                </a:solidFill>
              </a:uFill>
              <a:latin typeface="Calibri"/>
            </a:endParaRPr>
          </a:p>
        </p:txBody>
      </p:sp>
      <p:sp>
        <p:nvSpPr>
          <p:cNvPr id="315" name="TextShape 2"/>
          <p:cNvSpPr txBox="1"/>
          <p:nvPr/>
        </p:nvSpPr>
        <p:spPr>
          <a:xfrm>
            <a:off x="6553080" y="6430680"/>
            <a:ext cx="2133360" cy="364680"/>
          </a:xfrm>
          <a:prstGeom prst="rect">
            <a:avLst/>
          </a:prstGeom>
          <a:noFill/>
          <a:ln>
            <a:noFill/>
          </a:ln>
        </p:spPr>
        <p:txBody>
          <a:bodyPr anchor="ctr"/>
          <a:p>
            <a:pPr algn="r">
              <a:lnSpc>
                <a:spcPct val="100000"/>
              </a:lnSpc>
            </a:pPr>
            <a:fld id="{C0F3CA58-32DF-44E8-B659-9848232F0A4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16" name="Table 3"/>
          <p:cNvGraphicFramePr/>
          <p:nvPr/>
        </p:nvGraphicFramePr>
        <p:xfrm>
          <a:off x="457200" y="1776960"/>
          <a:ext cx="8229240" cy="208980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GR1 Compromiso y Responsabilidad de la Alta Gerencia</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Requerimientos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3437280">
                <a:tc>
                  <a:txBody>
                    <a:bodyPr lIns="68400" rIns="6840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GR1.1 La alta gerencia de la(s) organización(es), involucrada(s) en la entrega de servicios, mostrará evidencia de que está comprometida en planear, implementar, operar, monitorear, revisar y mejorar el sistema de gestión de servicios (SMS) y los servicios. Dicha alta gerencia deberá:</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Designar una persona para que responda por la totalidad del SMS, con suficiente autoridad para ejercer este rol.</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Definir y comunicar metas.</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Definir una política general de gestión de servicios.</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Realizar revisiones gerenciales a intervalos planeados.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GR1.2 La política de gestión de servicios deberá incluir:</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El compromiso de satisfacer los requerimientos del cliente del servicio.</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El compromiso con un enfoque orientado a servicios.</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El compromiso con un enfoque mediante procesos.</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El compromiso con la mejora continua.</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Las metas globales de la gestión de servicios. </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Documentación: Requerimientos según FitSM-1</a:t>
            </a:r>
            <a:endParaRPr b="0" lang="en-US" sz="1800" spc="-1" strike="noStrike">
              <a:solidFill>
                <a:srgbClr val="000000"/>
              </a:solidFill>
              <a:uFill>
                <a:solidFill>
                  <a:srgbClr val="ffffff"/>
                </a:solidFill>
              </a:uFill>
              <a:latin typeface="Calibri"/>
            </a:endParaRPr>
          </a:p>
        </p:txBody>
      </p:sp>
      <p:sp>
        <p:nvSpPr>
          <p:cNvPr id="318" name="TextShape 2"/>
          <p:cNvSpPr txBox="1"/>
          <p:nvPr/>
        </p:nvSpPr>
        <p:spPr>
          <a:xfrm>
            <a:off x="6553080" y="6430680"/>
            <a:ext cx="2133360" cy="364680"/>
          </a:xfrm>
          <a:prstGeom prst="rect">
            <a:avLst/>
          </a:prstGeom>
          <a:noFill/>
          <a:ln>
            <a:noFill/>
          </a:ln>
        </p:spPr>
        <p:txBody>
          <a:bodyPr anchor="ctr"/>
          <a:p>
            <a:pPr algn="r">
              <a:lnSpc>
                <a:spcPct val="100000"/>
              </a:lnSpc>
            </a:pPr>
            <a:fld id="{44839CD3-C141-4EF5-BC7F-479D3BA63FC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19" name="Table 3"/>
          <p:cNvGraphicFramePr/>
          <p:nvPr/>
        </p:nvGraphicFramePr>
        <p:xfrm>
          <a:off x="457200" y="1774080"/>
          <a:ext cx="8229240" cy="274032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GR2 Documentación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Requerimientos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35784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GR2.1 El SMS en conjunto estará documentado con objeto de soportar una planeación efectiva. Esta documentación deberá incluir:</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La declaración del alcance de la gestión de servicios (ver GR3).</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La política de gestión de servicios (ver GR1).</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El plan de gestión de servicios y sus planes relacionados (ver GR4).</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GR2.2 Las definiciones documentadas de todos los procesos de gestión de servicios (ver PR1-PR14) deberán crearse y mantenerse. Cada una de estas definiciones cubrirá o referenciará al menos: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La descripción de las metas del proceso.</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La descripción de las entradas, actividades y salidas del proceso.</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La descripción de los roles y  responsabilidades específicos del proceso.</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La descripción de las interfaces con otros procesos.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Las políticas específicas en relación con el proceso, cuando sea aplicable.</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Los procedimientos y actividades específicos en relación con el proceso, cuando se requiera.</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Documentación: Requerimientos según FitSM-1</a:t>
            </a:r>
            <a:endParaRPr b="0" lang="en-US" sz="1800" spc="-1" strike="noStrike">
              <a:solidFill>
                <a:srgbClr val="000000"/>
              </a:solidFill>
              <a:uFill>
                <a:solidFill>
                  <a:srgbClr val="ffffff"/>
                </a:solidFill>
              </a:uFill>
              <a:latin typeface="Calibri"/>
            </a:endParaRPr>
          </a:p>
        </p:txBody>
      </p:sp>
      <p:sp>
        <p:nvSpPr>
          <p:cNvPr id="321" name="TextShape 2"/>
          <p:cNvSpPr txBox="1"/>
          <p:nvPr/>
        </p:nvSpPr>
        <p:spPr>
          <a:xfrm>
            <a:off x="6553080" y="6430680"/>
            <a:ext cx="2133360" cy="364680"/>
          </a:xfrm>
          <a:prstGeom prst="rect">
            <a:avLst/>
          </a:prstGeom>
          <a:noFill/>
          <a:ln>
            <a:noFill/>
          </a:ln>
        </p:spPr>
        <p:txBody>
          <a:bodyPr anchor="ctr"/>
          <a:p>
            <a:pPr algn="r">
              <a:lnSpc>
                <a:spcPct val="100000"/>
              </a:lnSpc>
            </a:pPr>
            <a:fld id="{D42C194A-4758-4AC7-9836-0BEAFDFBECE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22" name="Table 3"/>
          <p:cNvGraphicFramePr/>
          <p:nvPr/>
        </p:nvGraphicFramePr>
        <p:xfrm>
          <a:off x="457200" y="1774080"/>
          <a:ext cx="8229240" cy="274032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GR2 Documentación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Requerimientos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23112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GR2.3  Las salidas de todos los procesos de gestión de servicios (ver PR1-PR14) estarán documentadas y la ejecución de actividades clave de estos procesos será registrada.</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GR2.4 La documentación estará controlada, atendiendo a las siguientes actividades cuando sea aplicable:</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Creación y aprobación.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Comunicación y distribución.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Revisión.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Versionado y seguimiento de cambios. </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Ciclo Planear-Hacer-Chequear-Actuar (PHCA)</a:t>
            </a:r>
            <a:endParaRPr b="0" lang="en-US" sz="1800" spc="-1" strike="noStrike">
              <a:solidFill>
                <a:srgbClr val="000000"/>
              </a:solidFill>
              <a:uFill>
                <a:solidFill>
                  <a:srgbClr val="ffffff"/>
                </a:solidFill>
              </a:uFill>
              <a:latin typeface="Calibri"/>
            </a:endParaRPr>
          </a:p>
        </p:txBody>
      </p:sp>
      <p:sp>
        <p:nvSpPr>
          <p:cNvPr id="324" name="TextShape 2"/>
          <p:cNvSpPr txBox="1"/>
          <p:nvPr/>
        </p:nvSpPr>
        <p:spPr>
          <a:xfrm>
            <a:off x="6553080" y="6430680"/>
            <a:ext cx="2133360" cy="364680"/>
          </a:xfrm>
          <a:prstGeom prst="rect">
            <a:avLst/>
          </a:prstGeom>
          <a:noFill/>
          <a:ln>
            <a:noFill/>
          </a:ln>
        </p:spPr>
        <p:txBody>
          <a:bodyPr anchor="ctr"/>
          <a:p>
            <a:pPr algn="r">
              <a:lnSpc>
                <a:spcPct val="100000"/>
              </a:lnSpc>
            </a:pPr>
            <a:fld id="{ABEDD622-DA0F-4FF2-B1CC-8508616ED77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25" name="CustomShape 3"/>
          <p:cNvSpPr/>
          <p:nvPr/>
        </p:nvSpPr>
        <p:spPr>
          <a:xfrm>
            <a:off x="2646360" y="2102040"/>
            <a:ext cx="1767600" cy="1749960"/>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326" name="Line 4"/>
          <p:cNvSpPr/>
          <p:nvPr/>
        </p:nvSpPr>
        <p:spPr>
          <a:xfrm flipV="1">
            <a:off x="743040" y="3324960"/>
            <a:ext cx="5696280" cy="1065960"/>
          </a:xfrm>
          <a:prstGeom prst="line">
            <a:avLst/>
          </a:prstGeom>
          <a:ln w="12600">
            <a:solidFill>
              <a:schemeClr val="tx1"/>
            </a:solidFill>
            <a:round/>
          </a:ln>
        </p:spPr>
        <p:style>
          <a:lnRef idx="0"/>
          <a:fillRef idx="0"/>
          <a:effectRef idx="0"/>
          <a:fontRef idx="minor"/>
        </p:style>
      </p:sp>
      <p:sp>
        <p:nvSpPr>
          <p:cNvPr id="327" name="CustomShape 5"/>
          <p:cNvSpPr/>
          <p:nvPr/>
        </p:nvSpPr>
        <p:spPr>
          <a:xfrm rot="20880000">
            <a:off x="2465640" y="3542760"/>
            <a:ext cx="1005480" cy="424800"/>
          </a:xfrm>
          <a:prstGeom prst="rtTriangle">
            <a:avLst/>
          </a:prstGeom>
          <a:solidFill>
            <a:srgbClr val="000000"/>
          </a:solidFill>
          <a:ln w="12600">
            <a:solidFill>
              <a:schemeClr val="tx1"/>
            </a:solidFill>
            <a:miter/>
          </a:ln>
        </p:spPr>
        <p:style>
          <a:lnRef idx="0"/>
          <a:fillRef idx="0"/>
          <a:effectRef idx="0"/>
          <a:fontRef idx="minor"/>
        </p:style>
      </p:sp>
      <p:sp>
        <p:nvSpPr>
          <p:cNvPr id="328" name="Line 6"/>
          <p:cNvSpPr/>
          <p:nvPr/>
        </p:nvSpPr>
        <p:spPr>
          <a:xfrm flipH="1" flipV="1">
            <a:off x="3003480" y="2286000"/>
            <a:ext cx="1097280" cy="1391760"/>
          </a:xfrm>
          <a:prstGeom prst="line">
            <a:avLst/>
          </a:prstGeom>
          <a:ln w="12600">
            <a:solidFill>
              <a:schemeClr val="tx1"/>
            </a:solidFill>
            <a:round/>
          </a:ln>
        </p:spPr>
        <p:style>
          <a:lnRef idx="0"/>
          <a:fillRef idx="0"/>
          <a:effectRef idx="0"/>
          <a:fontRef idx="minor"/>
        </p:style>
      </p:sp>
      <p:sp>
        <p:nvSpPr>
          <p:cNvPr id="329" name="Line 7"/>
          <p:cNvSpPr/>
          <p:nvPr/>
        </p:nvSpPr>
        <p:spPr>
          <a:xfrm flipH="1">
            <a:off x="2826000" y="2444400"/>
            <a:ext cx="1417680" cy="1079280"/>
          </a:xfrm>
          <a:prstGeom prst="line">
            <a:avLst/>
          </a:prstGeom>
          <a:ln w="12600">
            <a:solidFill>
              <a:schemeClr val="tx1"/>
            </a:solidFill>
            <a:round/>
          </a:ln>
        </p:spPr>
        <p:style>
          <a:lnRef idx="0"/>
          <a:fillRef idx="0"/>
          <a:effectRef idx="0"/>
          <a:fontRef idx="minor"/>
        </p:style>
      </p:sp>
      <p:sp>
        <p:nvSpPr>
          <p:cNvPr id="330" name="CustomShape 8"/>
          <p:cNvSpPr/>
          <p:nvPr/>
        </p:nvSpPr>
        <p:spPr>
          <a:xfrm rot="11220000">
            <a:off x="3090960" y="3433320"/>
            <a:ext cx="784080" cy="27432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1800" spc="-1" strike="noStrike">
                <a:solidFill>
                  <a:srgbClr val="ffffff"/>
                </a:solidFill>
                <a:uFill>
                  <a:solidFill>
                    <a:srgbClr val="ffffff"/>
                  </a:solidFill>
                </a:uFill>
                <a:latin typeface="Calibri"/>
              </a:rPr>
              <a:t>Planear</a:t>
            </a:r>
            <a:endParaRPr b="0" lang="de-DE" sz="1800" spc="-1" strike="noStrike">
              <a:solidFill>
                <a:srgbClr val="000000"/>
              </a:solidFill>
              <a:uFill>
                <a:solidFill>
                  <a:srgbClr val="ffffff"/>
                </a:solidFill>
              </a:uFill>
              <a:latin typeface="Arial"/>
            </a:endParaRPr>
          </a:p>
        </p:txBody>
      </p:sp>
      <p:sp>
        <p:nvSpPr>
          <p:cNvPr id="331" name="CustomShape 9"/>
          <p:cNvSpPr/>
          <p:nvPr/>
        </p:nvSpPr>
        <p:spPr>
          <a:xfrm rot="16686000">
            <a:off x="2633400" y="2769840"/>
            <a:ext cx="695880" cy="27432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1800" spc="-1" strike="noStrike">
                <a:solidFill>
                  <a:srgbClr val="ffffff"/>
                </a:solidFill>
                <a:uFill>
                  <a:solidFill>
                    <a:srgbClr val="ffffff"/>
                  </a:solidFill>
                </a:uFill>
                <a:latin typeface="Calibri"/>
              </a:rPr>
              <a:t>Actuar</a:t>
            </a:r>
            <a:endParaRPr b="0" lang="de-DE" sz="1800" spc="-1" strike="noStrike">
              <a:solidFill>
                <a:srgbClr val="000000"/>
              </a:solidFill>
              <a:uFill>
                <a:solidFill>
                  <a:srgbClr val="ffffff"/>
                </a:solidFill>
              </a:uFill>
              <a:latin typeface="Arial"/>
            </a:endParaRPr>
          </a:p>
        </p:txBody>
      </p:sp>
      <p:sp>
        <p:nvSpPr>
          <p:cNvPr id="332" name="CustomShape 10"/>
          <p:cNvSpPr/>
          <p:nvPr/>
        </p:nvSpPr>
        <p:spPr>
          <a:xfrm rot="6010800">
            <a:off x="3790080" y="2951280"/>
            <a:ext cx="622440" cy="27432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1800" spc="-1" strike="noStrike">
                <a:solidFill>
                  <a:srgbClr val="ffffff"/>
                </a:solidFill>
                <a:uFill>
                  <a:solidFill>
                    <a:srgbClr val="ffffff"/>
                  </a:solidFill>
                </a:uFill>
                <a:latin typeface="Calibri"/>
              </a:rPr>
              <a:t>Hacer</a:t>
            </a:r>
            <a:endParaRPr b="0" lang="de-DE" sz="1800" spc="-1" strike="noStrike">
              <a:solidFill>
                <a:srgbClr val="000000"/>
              </a:solidFill>
              <a:uFill>
                <a:solidFill>
                  <a:srgbClr val="ffffff"/>
                </a:solidFill>
              </a:uFill>
              <a:latin typeface="Arial"/>
            </a:endParaRPr>
          </a:p>
        </p:txBody>
      </p:sp>
      <p:sp>
        <p:nvSpPr>
          <p:cNvPr id="333" name="Line 11"/>
          <p:cNvSpPr/>
          <p:nvPr/>
        </p:nvSpPr>
        <p:spPr>
          <a:xfrm>
            <a:off x="735480" y="4396680"/>
            <a:ext cx="7409160" cy="1080"/>
          </a:xfrm>
          <a:prstGeom prst="line">
            <a:avLst/>
          </a:prstGeom>
          <a:ln w="12600">
            <a:solidFill>
              <a:schemeClr val="tx1"/>
            </a:solidFill>
            <a:round/>
            <a:tailEnd len="med" type="triangle" w="med"/>
          </a:ln>
        </p:spPr>
        <p:style>
          <a:lnRef idx="0"/>
          <a:fillRef idx="0"/>
          <a:effectRef idx="0"/>
          <a:fontRef idx="minor"/>
        </p:style>
      </p:sp>
      <p:sp>
        <p:nvSpPr>
          <p:cNvPr id="334" name="CustomShape 12"/>
          <p:cNvSpPr/>
          <p:nvPr/>
        </p:nvSpPr>
        <p:spPr>
          <a:xfrm rot="16200000">
            <a:off x="181080" y="3147120"/>
            <a:ext cx="823680" cy="274320"/>
          </a:xfrm>
          <a:prstGeom prst="rect">
            <a:avLst/>
          </a:prstGeom>
          <a:noFill/>
          <a:ln w="12600">
            <a:noFill/>
          </a:ln>
        </p:spPr>
        <p:style>
          <a:lnRef idx="0"/>
          <a:fillRef idx="0"/>
          <a:effectRef idx="0"/>
          <a:fontRef idx="minor"/>
        </p:style>
        <p:txBody>
          <a:bodyPr wrap="none" lIns="0" rIns="0" tIns="0" bIns="0"/>
          <a:p>
            <a:pPr>
              <a:lnSpc>
                <a:spcPct val="100000"/>
              </a:lnSpc>
            </a:pPr>
            <a:r>
              <a:rPr b="0" lang="de-DE" sz="1800" spc="-1" strike="noStrike">
                <a:solidFill>
                  <a:srgbClr val="000000"/>
                </a:solidFill>
                <a:uFill>
                  <a:solidFill>
                    <a:srgbClr val="ffffff"/>
                  </a:solidFill>
                </a:uFill>
                <a:latin typeface="Calibri"/>
              </a:rPr>
              <a:t>Madurez</a:t>
            </a:r>
            <a:endParaRPr b="0" lang="de-DE" sz="1800" spc="-1" strike="noStrike">
              <a:solidFill>
                <a:srgbClr val="000000"/>
              </a:solidFill>
              <a:uFill>
                <a:solidFill>
                  <a:srgbClr val="ffffff"/>
                </a:solidFill>
              </a:uFill>
              <a:latin typeface="Arial"/>
            </a:endParaRPr>
          </a:p>
        </p:txBody>
      </p:sp>
      <p:sp>
        <p:nvSpPr>
          <p:cNvPr id="335" name="CustomShape 13"/>
          <p:cNvSpPr/>
          <p:nvPr/>
        </p:nvSpPr>
        <p:spPr>
          <a:xfrm>
            <a:off x="5093280" y="2673360"/>
            <a:ext cx="660600" cy="428400"/>
          </a:xfrm>
          <a:prstGeom prst="rightArrow">
            <a:avLst>
              <a:gd name="adj1" fmla="val 57648"/>
              <a:gd name="adj2" fmla="val 69168"/>
            </a:avLst>
          </a:prstGeom>
          <a:ln>
            <a:round/>
          </a:ln>
        </p:spPr>
        <p:style>
          <a:lnRef idx="2">
            <a:schemeClr val="accent1"/>
          </a:lnRef>
          <a:fillRef idx="1">
            <a:schemeClr val="lt1"/>
          </a:fillRef>
          <a:effectRef idx="0">
            <a:schemeClr val="accent1"/>
          </a:effectRef>
          <a:fontRef idx="minor"/>
        </p:style>
      </p:sp>
      <p:sp>
        <p:nvSpPr>
          <p:cNvPr id="336" name="Line 14"/>
          <p:cNvSpPr/>
          <p:nvPr/>
        </p:nvSpPr>
        <p:spPr>
          <a:xfrm flipV="1">
            <a:off x="735480" y="2096280"/>
            <a:ext cx="1080" cy="2302560"/>
          </a:xfrm>
          <a:prstGeom prst="line">
            <a:avLst/>
          </a:prstGeom>
          <a:ln w="12600">
            <a:solidFill>
              <a:schemeClr val="tx1"/>
            </a:solidFill>
            <a:round/>
            <a:tailEnd len="med" type="triangle" w="med"/>
          </a:ln>
        </p:spPr>
        <p:style>
          <a:lnRef idx="0"/>
          <a:fillRef idx="0"/>
          <a:effectRef idx="0"/>
          <a:fontRef idx="minor"/>
        </p:style>
      </p:sp>
      <p:sp>
        <p:nvSpPr>
          <p:cNvPr id="337" name="CustomShape 15"/>
          <p:cNvSpPr/>
          <p:nvPr/>
        </p:nvSpPr>
        <p:spPr>
          <a:xfrm rot="445800">
            <a:off x="3143880" y="2273400"/>
            <a:ext cx="982800" cy="27468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1800" spc="-1" strike="noStrike">
                <a:solidFill>
                  <a:srgbClr val="ffffff"/>
                </a:solidFill>
                <a:uFill>
                  <a:solidFill>
                    <a:srgbClr val="ffffff"/>
                  </a:solidFill>
                </a:uFill>
                <a:latin typeface="Calibri"/>
              </a:rPr>
              <a:t>Chequear</a:t>
            </a:r>
            <a:endParaRPr b="0" lang="de-DE" sz="1800" spc="-1" strike="noStrike">
              <a:solidFill>
                <a:srgbClr val="000000"/>
              </a:solidFill>
              <a:uFill>
                <a:solidFill>
                  <a:srgbClr val="ffffff"/>
                </a:solidFill>
              </a:uFill>
              <a:latin typeface="Arial"/>
            </a:endParaRPr>
          </a:p>
        </p:txBody>
      </p:sp>
      <p:sp>
        <p:nvSpPr>
          <p:cNvPr id="338" name="CustomShape 16"/>
          <p:cNvSpPr/>
          <p:nvPr/>
        </p:nvSpPr>
        <p:spPr>
          <a:xfrm>
            <a:off x="4262400" y="4472640"/>
            <a:ext cx="702000" cy="274680"/>
          </a:xfrm>
          <a:prstGeom prst="rect">
            <a:avLst/>
          </a:prstGeom>
          <a:noFill/>
          <a:ln w="12600">
            <a:noFill/>
          </a:ln>
        </p:spPr>
        <p:style>
          <a:lnRef idx="0"/>
          <a:fillRef idx="0"/>
          <a:effectRef idx="0"/>
          <a:fontRef idx="minor"/>
        </p:style>
        <p:txBody>
          <a:bodyPr wrap="none" lIns="0" rIns="0" tIns="0" bIns="0"/>
          <a:p>
            <a:pPr>
              <a:lnSpc>
                <a:spcPct val="100000"/>
              </a:lnSpc>
            </a:pPr>
            <a:r>
              <a:rPr b="0" lang="de-DE" sz="1800" spc="-1" strike="noStrike">
                <a:solidFill>
                  <a:srgbClr val="000000"/>
                </a:solidFill>
                <a:uFill>
                  <a:solidFill>
                    <a:srgbClr val="ffffff"/>
                  </a:solidFill>
                </a:uFill>
                <a:latin typeface="Calibri"/>
              </a:rPr>
              <a:t>Tiempo</a:t>
            </a:r>
            <a:endParaRPr b="0" lang="de-DE" sz="1800" spc="-1" strike="noStrike">
              <a:solidFill>
                <a:srgbClr val="000000"/>
              </a:solidFill>
              <a:uFill>
                <a:solidFill>
                  <a:srgbClr val="ffffff"/>
                </a:solidFill>
              </a:uFill>
              <a:latin typeface="Arial"/>
            </a:endParaRPr>
          </a:p>
        </p:txBody>
      </p:sp>
      <p:sp>
        <p:nvSpPr>
          <p:cNvPr id="339" name="TextShape 17"/>
          <p:cNvSpPr txBox="1"/>
          <p:nvPr/>
        </p:nvSpPr>
        <p:spPr>
          <a:xfrm>
            <a:off x="455760" y="4828680"/>
            <a:ext cx="8401320" cy="1391400"/>
          </a:xfrm>
          <a:prstGeom prst="rect">
            <a:avLst/>
          </a:prstGeom>
          <a:noFill/>
          <a:ln>
            <a:noFill/>
          </a:ln>
        </p:spPr>
        <p:txBody>
          <a:bodyPr rIns="117000"/>
          <a:p>
            <a:pPr marL="268920" indent="-240840">
              <a:lnSpc>
                <a:spcPct val="90000"/>
              </a:lnSpc>
              <a:buClr>
                <a:srgbClr val="000000"/>
              </a:buClr>
              <a:buFont typeface="Arial"/>
              <a:buChar char="•"/>
            </a:pPr>
            <a:r>
              <a:rPr b="0" lang="en-US" sz="2000" spc="-1" strike="noStrike">
                <a:solidFill>
                  <a:srgbClr val="000000"/>
                </a:solidFill>
                <a:uFill>
                  <a:solidFill>
                    <a:srgbClr val="ffffff"/>
                  </a:solidFill>
                </a:uFill>
                <a:latin typeface="Calibri"/>
                <a:ea typeface="ＭＳ Ｐゴシック"/>
              </a:rPr>
              <a:t>Enfoque de gestión de calidad según W. E. Deming</a:t>
            </a:r>
            <a:endParaRPr b="0" lang="en-US" sz="2800" spc="-1" strike="noStrike">
              <a:solidFill>
                <a:srgbClr val="000000"/>
              </a:solidFill>
              <a:uFill>
                <a:solidFill>
                  <a:srgbClr val="ffffff"/>
                </a:solidFill>
              </a:uFill>
              <a:latin typeface="Calibri"/>
            </a:endParaRPr>
          </a:p>
          <a:p>
            <a:pPr marL="268920" indent="-240840">
              <a:lnSpc>
                <a:spcPct val="90000"/>
              </a:lnSpc>
              <a:buClr>
                <a:srgbClr val="000000"/>
              </a:buClr>
              <a:buFont typeface="Arial"/>
              <a:buChar char="•"/>
            </a:pPr>
            <a:r>
              <a:rPr b="0" lang="en-US" sz="2000" spc="-1" strike="noStrike">
                <a:solidFill>
                  <a:srgbClr val="000000"/>
                </a:solidFill>
                <a:uFill>
                  <a:solidFill>
                    <a:srgbClr val="ffffff"/>
                  </a:solidFill>
                </a:uFill>
                <a:latin typeface="Calibri"/>
                <a:ea typeface="ＭＳ Ｐゴシック"/>
              </a:rPr>
              <a:t>Principio clave: mejora continua</a:t>
            </a:r>
            <a:endParaRPr b="0" lang="en-US" sz="2800" spc="-1" strike="noStrike">
              <a:solidFill>
                <a:srgbClr val="000000"/>
              </a:solidFill>
              <a:uFill>
                <a:solidFill>
                  <a:srgbClr val="ffffff"/>
                </a:solidFill>
              </a:uFill>
              <a:latin typeface="Calibri"/>
            </a:endParaRPr>
          </a:p>
          <a:p>
            <a:pPr marL="268920" indent="-240840">
              <a:lnSpc>
                <a:spcPct val="90000"/>
              </a:lnSpc>
              <a:buClr>
                <a:srgbClr val="000000"/>
              </a:buClr>
              <a:buFont typeface="Arial"/>
              <a:buChar char="•"/>
            </a:pPr>
            <a:r>
              <a:rPr b="0" lang="en-US" sz="2000" spc="-1" strike="noStrike">
                <a:solidFill>
                  <a:srgbClr val="000000"/>
                </a:solidFill>
                <a:uFill>
                  <a:solidFill>
                    <a:srgbClr val="ffffff"/>
                  </a:solidFill>
                </a:uFill>
                <a:latin typeface="Calibri"/>
                <a:ea typeface="ＭＳ Ｐゴシック"/>
              </a:rPr>
              <a:t>Planear-Hacer-Chequear-Actuar puede aplicar a todo el sistema de gestión de servicios</a:t>
            </a:r>
            <a:endParaRPr b="0" lang="en-US" sz="2800" spc="-1" strike="noStrike">
              <a:solidFill>
                <a:srgbClr val="000000"/>
              </a:solidFill>
              <a:uFill>
                <a:solidFill>
                  <a:srgbClr val="ffffff"/>
                </a:solidFill>
              </a:uFill>
              <a:latin typeface="Calibri"/>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PHCA aplicado al SMS</a:t>
            </a:r>
            <a:endParaRPr b="0" lang="en-US" sz="1800" spc="-1" strike="noStrike">
              <a:solidFill>
                <a:srgbClr val="000000"/>
              </a:solidFill>
              <a:uFill>
                <a:solidFill>
                  <a:srgbClr val="ffffff"/>
                </a:solidFill>
              </a:uFill>
              <a:latin typeface="Calibri"/>
            </a:endParaRPr>
          </a:p>
        </p:txBody>
      </p:sp>
      <p:sp>
        <p:nvSpPr>
          <p:cNvPr id="341"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Planear:</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Definir el alcance del SMS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Establecer un eje de tiempos para implementar los procesos de gestión de servicios (plan de gestión de servicios)</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Hacer:</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Implementar los procesos según el plan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Soportar y reforzar la aplicación práctica de los procesos definidos</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Chequear:</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Monitorear indicadores claves de desempeño (KPIs) para evaluar la efectividad y la eficiencia</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Ejecutar auditorías (internas) para determinar el nivel de cumplimiento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Evaluar la madurez organizacional</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Actuar:</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Identificar oportunidades para mejoras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Priorizar e iniciar mejoras</a:t>
            </a:r>
            <a:endParaRPr b="0" lang="en-US" sz="2000" spc="-1" strike="noStrike">
              <a:solidFill>
                <a:srgbClr val="000000"/>
              </a:solidFill>
              <a:uFill>
                <a:solidFill>
                  <a:srgbClr val="ffffff"/>
                </a:solidFill>
              </a:uFill>
              <a:latin typeface="Calibri"/>
            </a:endParaRPr>
          </a:p>
        </p:txBody>
      </p:sp>
      <p:sp>
        <p:nvSpPr>
          <p:cNvPr id="342" name="TextShape 3"/>
          <p:cNvSpPr txBox="1"/>
          <p:nvPr/>
        </p:nvSpPr>
        <p:spPr>
          <a:xfrm>
            <a:off x="6553080" y="6430680"/>
            <a:ext cx="2133360" cy="364680"/>
          </a:xfrm>
          <a:prstGeom prst="rect">
            <a:avLst/>
          </a:prstGeom>
          <a:noFill/>
          <a:ln>
            <a:noFill/>
          </a:ln>
        </p:spPr>
        <p:txBody>
          <a:bodyPr anchor="ctr"/>
          <a:p>
            <a:pPr algn="r">
              <a:lnSpc>
                <a:spcPct val="100000"/>
              </a:lnSpc>
            </a:pPr>
            <a:fld id="{BCE20E93-975C-4598-8FD0-A2B8FE92337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43" name="Table 4"/>
          <p:cNvGraphicFramePr/>
          <p:nvPr/>
        </p:nvGraphicFramePr>
        <p:xfrm>
          <a:off x="2298600" y="1741680"/>
          <a:ext cx="6244560" cy="114840"/>
        </p:xfrm>
        <a:graphic>
          <a:graphicData uri="http://schemas.openxmlformats.org/drawingml/2006/table">
            <a:tbl>
              <a:tblPr/>
              <a:tblGrid>
                <a:gridCol w="624456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GR3, GR4</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graphicFrame>
        <p:nvGraphicFramePr>
          <p:cNvPr id="344" name="Table 5"/>
          <p:cNvGraphicFramePr/>
          <p:nvPr/>
        </p:nvGraphicFramePr>
        <p:xfrm>
          <a:off x="2298600" y="2904120"/>
          <a:ext cx="6244560" cy="114840"/>
        </p:xfrm>
        <a:graphic>
          <a:graphicData uri="http://schemas.openxmlformats.org/drawingml/2006/table">
            <a:tbl>
              <a:tblPr/>
              <a:tblGrid>
                <a:gridCol w="624456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GR5</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graphicFrame>
        <p:nvGraphicFramePr>
          <p:cNvPr id="345" name="Table 6"/>
          <p:cNvGraphicFramePr/>
          <p:nvPr/>
        </p:nvGraphicFramePr>
        <p:xfrm>
          <a:off x="2298600" y="3780000"/>
          <a:ext cx="6244560" cy="114840"/>
        </p:xfrm>
        <a:graphic>
          <a:graphicData uri="http://schemas.openxmlformats.org/drawingml/2006/table">
            <a:tbl>
              <a:tblPr/>
              <a:tblGrid>
                <a:gridCol w="624456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GR6</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graphicFrame>
        <p:nvGraphicFramePr>
          <p:cNvPr id="346" name="Table 7"/>
          <p:cNvGraphicFramePr/>
          <p:nvPr/>
        </p:nvGraphicFramePr>
        <p:xfrm>
          <a:off x="2298600" y="5215320"/>
          <a:ext cx="6244560" cy="114840"/>
        </p:xfrm>
        <a:graphic>
          <a:graphicData uri="http://schemas.openxmlformats.org/drawingml/2006/table">
            <a:tbl>
              <a:tblPr/>
              <a:tblGrid>
                <a:gridCol w="624456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GR7</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Examen Fundamentos de FitSM</a:t>
            </a:r>
            <a:endParaRPr b="0" lang="en-US" sz="1800" spc="-1" strike="noStrike">
              <a:solidFill>
                <a:srgbClr val="000000"/>
              </a:solidFill>
              <a:uFill>
                <a:solidFill>
                  <a:srgbClr val="ffffff"/>
                </a:solidFill>
              </a:uFill>
              <a:latin typeface="Calibri"/>
            </a:endParaRPr>
          </a:p>
        </p:txBody>
      </p:sp>
      <p:sp>
        <p:nvSpPr>
          <p:cNvPr id="107"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Al final de esta capacitación</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Libro cerrado – no se permiten ayudas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Duración: 30 minutos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20 preguntas de selección múltiple:</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Cuatro respuestas posibles para cada pregunta: A, B, C o D</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Una respuesta correcta por pregunta</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 requiere al menos el 65% de respuestas correctas (13 de 20) para aprobar el examen</a:t>
            </a:r>
            <a:endParaRPr b="0" lang="en-US" sz="2800" spc="-1" strike="noStrike">
              <a:solidFill>
                <a:srgbClr val="000000"/>
              </a:solidFill>
              <a:uFill>
                <a:solidFill>
                  <a:srgbClr val="ffffff"/>
                </a:solidFill>
              </a:uFill>
              <a:latin typeface="Calibri"/>
            </a:endParaRPr>
          </a:p>
        </p:txBody>
      </p:sp>
      <p:sp>
        <p:nvSpPr>
          <p:cNvPr id="108" name="TextShape 3"/>
          <p:cNvSpPr txBox="1"/>
          <p:nvPr/>
        </p:nvSpPr>
        <p:spPr>
          <a:xfrm>
            <a:off x="6553080" y="6430680"/>
            <a:ext cx="2133360" cy="364680"/>
          </a:xfrm>
          <a:prstGeom prst="rect">
            <a:avLst/>
          </a:prstGeom>
          <a:noFill/>
          <a:ln>
            <a:noFill/>
          </a:ln>
        </p:spPr>
        <p:txBody>
          <a:bodyPr anchor="ctr"/>
          <a:p>
            <a:pPr algn="r">
              <a:lnSpc>
                <a:spcPct val="100000"/>
              </a:lnSpc>
            </a:pPr>
            <a:fld id="{A0D24215-694B-47D8-9314-DE154206945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Gestión de Servicios de TI - Procesos</a:t>
            </a:r>
            <a:endParaRPr b="0" lang="en-US" sz="1800" spc="-1" strike="noStrike">
              <a:solidFill>
                <a:srgbClr val="000000"/>
              </a:solidFill>
              <a:uFill>
                <a:solidFill>
                  <a:srgbClr val="ffffff"/>
                </a:solidFill>
              </a:uFill>
              <a:latin typeface="Calibri"/>
            </a:endParaRPr>
          </a:p>
        </p:txBody>
      </p:sp>
      <p:sp>
        <p:nvSpPr>
          <p:cNvPr id="348" name="TextShape 2"/>
          <p:cNvSpPr txBox="1"/>
          <p:nvPr/>
        </p:nvSpPr>
        <p:spPr>
          <a:xfrm>
            <a:off x="6553080" y="6430680"/>
            <a:ext cx="2133360" cy="364680"/>
          </a:xfrm>
          <a:prstGeom prst="rect">
            <a:avLst/>
          </a:prstGeom>
          <a:noFill/>
          <a:ln>
            <a:noFill/>
          </a:ln>
        </p:spPr>
        <p:txBody>
          <a:bodyPr anchor="ctr"/>
          <a:p>
            <a:pPr algn="r">
              <a:lnSpc>
                <a:spcPct val="100000"/>
              </a:lnSpc>
            </a:pPr>
            <a:fld id="{E3152FD6-1F80-44EA-9E6B-09DB621E3B35}"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49"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Gestión del Portafolio de Servicios (SPM)</a:t>
            </a:r>
            <a:endParaRPr b="0" lang="en-US" sz="1800" spc="-1" strike="noStrike">
              <a:solidFill>
                <a:srgbClr val="000000"/>
              </a:solidFill>
              <a:uFill>
                <a:solidFill>
                  <a:srgbClr val="ffffff"/>
                </a:solidFill>
              </a:uFill>
              <a:latin typeface="Calibri"/>
            </a:endParaRPr>
          </a:p>
        </p:txBody>
      </p:sp>
      <p:sp>
        <p:nvSpPr>
          <p:cNvPr id="351" name="TextShape 2"/>
          <p:cNvSpPr txBox="1"/>
          <p:nvPr/>
        </p:nvSpPr>
        <p:spPr>
          <a:xfrm>
            <a:off x="6553080" y="6430680"/>
            <a:ext cx="2133360" cy="364680"/>
          </a:xfrm>
          <a:prstGeom prst="rect">
            <a:avLst/>
          </a:prstGeom>
          <a:noFill/>
          <a:ln>
            <a:noFill/>
          </a:ln>
        </p:spPr>
        <p:txBody>
          <a:bodyPr anchor="ctr"/>
          <a:p>
            <a:pPr algn="r">
              <a:lnSpc>
                <a:spcPct val="100000"/>
              </a:lnSpc>
            </a:pPr>
            <a:fld id="{8AE33D86-79A1-4D4A-AD05-7039F1BEF950}"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52"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353"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354"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Objetivo</a:t>
            </a:r>
            <a:endParaRPr b="0" lang="de-DE" sz="1800" spc="-1" strike="noStrike">
              <a:solidFill>
                <a:srgbClr val="000000"/>
              </a:solidFill>
              <a:uFill>
                <a:solidFill>
                  <a:srgbClr val="ffffff"/>
                </a:solidFill>
              </a:uFill>
              <a:latin typeface="Arial"/>
            </a:endParaRPr>
          </a:p>
        </p:txBody>
      </p:sp>
      <p:sp>
        <p:nvSpPr>
          <p:cNvPr id="355" name="CustomShape 6"/>
          <p:cNvSpPr/>
          <p:nvPr/>
        </p:nvSpPr>
        <p:spPr>
          <a:xfrm>
            <a:off x="1476720" y="4448520"/>
            <a:ext cx="431892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800" spc="-1" strike="noStrike">
                <a:solidFill>
                  <a:srgbClr val="000000"/>
                </a:solidFill>
                <a:uFill>
                  <a:solidFill>
                    <a:srgbClr val="ffffff"/>
                  </a:solidFill>
                </a:uFill>
                <a:latin typeface="Calibri"/>
              </a:rPr>
              <a:t>Definir y mantener un portafolio de servicios</a:t>
            </a:r>
            <a:endParaRPr b="0" lang="de-DE" sz="1800" spc="-1" strike="noStrike">
              <a:solidFill>
                <a:srgbClr val="000000"/>
              </a:solidFill>
              <a:uFill>
                <a:solidFill>
                  <a:srgbClr val="ffffff"/>
                </a:solidFill>
              </a:uFill>
              <a:latin typeface="Arial"/>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términos importantes</a:t>
            </a:r>
            <a:endParaRPr b="0" lang="en-US" sz="1800" spc="-1" strike="noStrike">
              <a:solidFill>
                <a:srgbClr val="000000"/>
              </a:solidFill>
              <a:uFill>
                <a:solidFill>
                  <a:srgbClr val="ffffff"/>
                </a:solidFill>
              </a:uFill>
              <a:latin typeface="Calibri"/>
            </a:endParaRPr>
          </a:p>
        </p:txBody>
      </p:sp>
      <p:sp>
        <p:nvSpPr>
          <p:cNvPr id="357"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358" name="TextShape 3"/>
          <p:cNvSpPr txBox="1"/>
          <p:nvPr/>
        </p:nvSpPr>
        <p:spPr>
          <a:xfrm>
            <a:off x="6553080" y="6430680"/>
            <a:ext cx="2133360" cy="364680"/>
          </a:xfrm>
          <a:prstGeom prst="rect">
            <a:avLst/>
          </a:prstGeom>
          <a:noFill/>
          <a:ln>
            <a:noFill/>
          </a:ln>
        </p:spPr>
        <p:txBody>
          <a:bodyPr anchor="ctr"/>
          <a:p>
            <a:pPr algn="r">
              <a:lnSpc>
                <a:spcPct val="100000"/>
              </a:lnSpc>
            </a:pPr>
            <a:fld id="{80383754-A4D7-4105-AE66-496895ED63A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59" name="Table 4"/>
          <p:cNvGraphicFramePr/>
          <p:nvPr/>
        </p:nvGraphicFramePr>
        <p:xfrm>
          <a:off x="457200" y="1696680"/>
          <a:ext cx="8229240" cy="1128240"/>
        </p:xfrm>
        <a:graphic>
          <a:graphicData uri="http://schemas.openxmlformats.org/drawingml/2006/table">
            <a:tbl>
              <a:tblPr/>
              <a:tblGrid>
                <a:gridCol w="8229600"/>
              </a:tblGrid>
              <a:tr h="19548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32760">
                <a:tc>
                  <a:txBody>
                    <a:bodyPr lIns="68400" rIns="68400" tIns="0" bIns="0"/>
                    <a:p>
                      <a:pPr>
                        <a:lnSpc>
                          <a:spcPct val="100000"/>
                        </a:lnSpc>
                      </a:pPr>
                      <a:r>
                        <a:rPr b="0" lang="de-DE" sz="2000" spc="-1" strike="noStrike">
                          <a:solidFill>
                            <a:srgbClr val="000000"/>
                          </a:solidFill>
                          <a:uFill>
                            <a:solidFill>
                              <a:srgbClr val="ffffff"/>
                            </a:solidFill>
                          </a:uFill>
                          <a:latin typeface="Calibri"/>
                        </a:rPr>
                        <a:t>Portafolio de servicios:</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Lista interna que detalla todos los </a:t>
                      </a:r>
                      <a:r>
                        <a:rPr b="0" i="1" lang="de-DE" sz="1800" spc="-1" strike="noStrike">
                          <a:solidFill>
                            <a:srgbClr val="000000"/>
                          </a:solidFill>
                          <a:uFill>
                            <a:solidFill>
                              <a:srgbClr val="ffffff"/>
                            </a:solidFill>
                          </a:uFill>
                          <a:latin typeface="Calibri"/>
                        </a:rPr>
                        <a:t>servicios</a:t>
                      </a:r>
                      <a:r>
                        <a:rPr b="0" lang="de-DE" sz="1800" spc="-1" strike="noStrike">
                          <a:solidFill>
                            <a:srgbClr val="000000"/>
                          </a:solidFill>
                          <a:uFill>
                            <a:solidFill>
                              <a:srgbClr val="ffffff"/>
                            </a:solidFill>
                          </a:uFill>
                          <a:latin typeface="Calibri"/>
                        </a:rPr>
                        <a:t> ofrecidos por un</a:t>
                      </a:r>
                      <a:r>
                        <a:rPr b="0" i="1" lang="de-DE" sz="1800" spc="-1" strike="noStrike">
                          <a:solidFill>
                            <a:srgbClr val="000000"/>
                          </a:solidFill>
                          <a:uFill>
                            <a:solidFill>
                              <a:srgbClr val="ffffff"/>
                            </a:solidFill>
                          </a:uFill>
                          <a:latin typeface="Calibri"/>
                        </a:rPr>
                        <a:t> proveedor de servicios</a:t>
                      </a:r>
                      <a:r>
                        <a:rPr b="0" lang="de-DE" sz="1800" spc="-1" strike="noStrike">
                          <a:solidFill>
                            <a:srgbClr val="000000"/>
                          </a:solidFill>
                          <a:uFill>
                            <a:solidFill>
                              <a:srgbClr val="ffffff"/>
                            </a:solidFill>
                          </a:uFill>
                          <a:latin typeface="Calibri"/>
                        </a:rPr>
                        <a:t>, incluyendo aquellos en preparación, operativos y descontinuados. </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Requerimientos según FitSM-1</a:t>
            </a:r>
            <a:endParaRPr b="0" lang="en-US" sz="1800" spc="-1" strike="noStrike">
              <a:solidFill>
                <a:srgbClr val="000000"/>
              </a:solidFill>
              <a:uFill>
                <a:solidFill>
                  <a:srgbClr val="ffffff"/>
                </a:solidFill>
              </a:uFill>
              <a:latin typeface="Calibri"/>
            </a:endParaRPr>
          </a:p>
        </p:txBody>
      </p:sp>
      <p:sp>
        <p:nvSpPr>
          <p:cNvPr id="361" name="TextShape 2"/>
          <p:cNvSpPr txBox="1"/>
          <p:nvPr/>
        </p:nvSpPr>
        <p:spPr>
          <a:xfrm>
            <a:off x="6553080" y="6430680"/>
            <a:ext cx="2133360" cy="364680"/>
          </a:xfrm>
          <a:prstGeom prst="rect">
            <a:avLst/>
          </a:prstGeom>
          <a:noFill/>
          <a:ln>
            <a:noFill/>
          </a:ln>
        </p:spPr>
        <p:txBody>
          <a:bodyPr anchor="ctr"/>
          <a:p>
            <a:pPr algn="r">
              <a:lnSpc>
                <a:spcPct val="100000"/>
              </a:lnSpc>
            </a:pPr>
            <a:fld id="{7EF19091-1DF2-46E3-A155-CC17BA10214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62" name="Table 3"/>
          <p:cNvGraphicFramePr/>
          <p:nvPr/>
        </p:nvGraphicFramePr>
        <p:xfrm>
          <a:off x="457200" y="1696680"/>
          <a:ext cx="8229240" cy="197676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PR1 Gestión del Portafolio de Servicios (SPM)</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Requerimientos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2281680">
                <a:tc>
                  <a:txBody>
                    <a:bodyPr lIns="68400" rIns="6840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 Se mantendrá un portafolio de servicios. Todos los servicios estarán especificados como parte del portafolio de servicios.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 El diseño y la transición de servicios nuevos o de modificaciones de servicios estará planeado.</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 Los planes para el diseño y la transición de servicios nuevos o modificaciones de servicios considerarán un calendario de actuación, responsabilidades, tecnología nueva o modificada, comunicación y criterios de aceptación.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PR1.4 La estructura organizacional que soporta la entrega de los servicios estará identificada, incluyendo una posible estructura de federación, así como los puntos de contacto para todas las partes involucradas.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Resumen</a:t>
            </a:r>
            <a:endParaRPr b="0" lang="en-US" sz="1800" spc="-1" strike="noStrike">
              <a:solidFill>
                <a:srgbClr val="000000"/>
              </a:solidFill>
              <a:uFill>
                <a:solidFill>
                  <a:srgbClr val="ffffff"/>
                </a:solidFill>
              </a:uFill>
              <a:latin typeface="Calibri"/>
            </a:endParaRPr>
          </a:p>
        </p:txBody>
      </p:sp>
      <p:sp>
        <p:nvSpPr>
          <p:cNvPr id="364"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3 cosas para recordar:</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200" spc="-1" strike="noStrike">
                <a:solidFill>
                  <a:srgbClr val="000000"/>
                </a:solidFill>
                <a:uFill>
                  <a:solidFill>
                    <a:srgbClr val="ffffff"/>
                  </a:solidFill>
                </a:uFill>
                <a:latin typeface="Calibri"/>
              </a:rPr>
              <a:t>El portafolio de servicios lista y define los servicios que ofrece un proveedor de servicios o que planea ofrecer en el futuro.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200" spc="-1" strike="noStrike">
                <a:solidFill>
                  <a:srgbClr val="000000"/>
                </a:solidFill>
                <a:uFill>
                  <a:solidFill>
                    <a:srgbClr val="ffffff"/>
                  </a:solidFill>
                </a:uFill>
                <a:latin typeface="Calibri"/>
              </a:rPr>
              <a:t>El portafolio de servicios es una “herramienta interna” para el proveedor de servicios.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200" spc="-1" strike="noStrike">
                <a:solidFill>
                  <a:srgbClr val="000000"/>
                </a:solidFill>
                <a:uFill>
                  <a:solidFill>
                    <a:srgbClr val="ffffff"/>
                  </a:solidFill>
                </a:uFill>
                <a:latin typeface="Calibri"/>
              </a:rPr>
              <a:t>El portafolio de servicios es la base para el catálogo de servicios.</a:t>
            </a:r>
            <a:endParaRPr b="0" lang="en-US" sz="2000" spc="-1" strike="noStrike">
              <a:solidFill>
                <a:srgbClr val="000000"/>
              </a:solidFill>
              <a:uFill>
                <a:solidFill>
                  <a:srgbClr val="ffffff"/>
                </a:solidFill>
              </a:uFill>
              <a:latin typeface="Calibri"/>
            </a:endParaRPr>
          </a:p>
        </p:txBody>
      </p:sp>
      <p:sp>
        <p:nvSpPr>
          <p:cNvPr id="365" name="TextShape 3"/>
          <p:cNvSpPr txBox="1"/>
          <p:nvPr/>
        </p:nvSpPr>
        <p:spPr>
          <a:xfrm>
            <a:off x="6553080" y="6430680"/>
            <a:ext cx="2133360" cy="364680"/>
          </a:xfrm>
          <a:prstGeom prst="rect">
            <a:avLst/>
          </a:prstGeom>
          <a:noFill/>
          <a:ln>
            <a:noFill/>
          </a:ln>
        </p:spPr>
        <p:txBody>
          <a:bodyPr anchor="ctr"/>
          <a:p>
            <a:pPr algn="r">
              <a:lnSpc>
                <a:spcPct val="100000"/>
              </a:lnSpc>
            </a:pPr>
            <a:fld id="{3EDF364C-8B3C-4AA0-9340-5B764B17108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66" name="CustomShape 4"/>
          <p:cNvSpPr/>
          <p:nvPr/>
        </p:nvSpPr>
        <p:spPr>
          <a:xfrm>
            <a:off x="4719960" y="4685040"/>
            <a:ext cx="1222560" cy="1486800"/>
          </a:xfrm>
          <a:prstGeom prst="foldedCorner">
            <a:avLst>
              <a:gd name="adj" fmla="val 16667"/>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de-DE" sz="1800" spc="-1" strike="noStrike">
                <a:solidFill>
                  <a:srgbClr val="000000"/>
                </a:solidFill>
                <a:uFill>
                  <a:solidFill>
                    <a:srgbClr val="ffffff"/>
                  </a:solidFill>
                </a:uFill>
                <a:latin typeface="Calibri"/>
              </a:rPr>
              <a:t>Catálogo de servicios</a:t>
            </a:r>
            <a:endParaRPr b="0" lang="de-DE" sz="1800" spc="-1" strike="noStrike">
              <a:solidFill>
                <a:srgbClr val="000000"/>
              </a:solidFill>
              <a:uFill>
                <a:solidFill>
                  <a:srgbClr val="ffffff"/>
                </a:solidFill>
              </a:uFill>
              <a:latin typeface="Arial"/>
            </a:endParaRPr>
          </a:p>
        </p:txBody>
      </p:sp>
      <p:sp>
        <p:nvSpPr>
          <p:cNvPr id="367" name="CustomShape 5"/>
          <p:cNvSpPr/>
          <p:nvPr/>
        </p:nvSpPr>
        <p:spPr>
          <a:xfrm>
            <a:off x="1910520" y="4446360"/>
            <a:ext cx="1746720" cy="1964880"/>
          </a:xfrm>
          <a:prstGeom prst="can">
            <a:avLst>
              <a:gd name="adj" fmla="val 18965"/>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68" name="CustomShape 6"/>
          <p:cNvSpPr/>
          <p:nvPr/>
        </p:nvSpPr>
        <p:spPr>
          <a:xfrm>
            <a:off x="2238840" y="5151960"/>
            <a:ext cx="1090080" cy="823320"/>
          </a:xfrm>
          <a:prstGeom prst="rect">
            <a:avLst/>
          </a:prstGeom>
          <a:noFill/>
          <a:ln w="12600">
            <a:noFill/>
          </a:ln>
        </p:spPr>
        <p:style>
          <a:lnRef idx="0"/>
          <a:fillRef idx="0"/>
          <a:effectRef idx="0"/>
          <a:fontRef idx="minor"/>
        </p:style>
        <p:txBody>
          <a:bodyPr lIns="0" rIns="40680" tIns="0" bIns="0"/>
          <a:p>
            <a:pPr marL="40320" algn="ctr">
              <a:lnSpc>
                <a:spcPct val="100000"/>
              </a:lnSpc>
            </a:pPr>
            <a:r>
              <a:rPr b="1" lang="de-DE" sz="1800" spc="-1" strike="noStrike">
                <a:solidFill>
                  <a:srgbClr val="000000"/>
                </a:solidFill>
                <a:uFill>
                  <a:solidFill>
                    <a:srgbClr val="ffffff"/>
                  </a:solidFill>
                </a:uFill>
                <a:latin typeface="Calibri"/>
              </a:rPr>
              <a:t>Portafolio de servicios</a:t>
            </a:r>
            <a:endParaRPr b="0" lang="de-DE" sz="1800" spc="-1" strike="noStrike">
              <a:solidFill>
                <a:srgbClr val="000000"/>
              </a:solidFill>
              <a:uFill>
                <a:solidFill>
                  <a:srgbClr val="ffffff"/>
                </a:solidFill>
              </a:uFill>
              <a:latin typeface="Arial"/>
            </a:endParaRPr>
          </a:p>
        </p:txBody>
      </p:sp>
      <p:pic>
        <p:nvPicPr>
          <p:cNvPr id="369" name="Picture 109" descr=""/>
          <p:cNvPicPr/>
          <p:nvPr/>
        </p:nvPicPr>
        <p:blipFill>
          <a:blip r:embed="rId1"/>
          <a:stretch/>
        </p:blipFill>
        <p:spPr>
          <a:xfrm>
            <a:off x="6984720" y="5080680"/>
            <a:ext cx="500760" cy="696240"/>
          </a:xfrm>
          <a:prstGeom prst="rect">
            <a:avLst/>
          </a:prstGeom>
          <a:ln w="9360">
            <a:noFill/>
          </a:ln>
        </p:spPr>
      </p:pic>
      <p:sp>
        <p:nvSpPr>
          <p:cNvPr id="370" name="CustomShape 7"/>
          <p:cNvSpPr/>
          <p:nvPr/>
        </p:nvSpPr>
        <p:spPr>
          <a:xfrm>
            <a:off x="6689880" y="5814720"/>
            <a:ext cx="1090080" cy="274680"/>
          </a:xfrm>
          <a:prstGeom prst="rect">
            <a:avLst/>
          </a:prstGeom>
          <a:noFill/>
          <a:ln w="12600">
            <a:noFill/>
          </a:ln>
        </p:spPr>
        <p:style>
          <a:lnRef idx="0"/>
          <a:fillRef idx="0"/>
          <a:effectRef idx="0"/>
          <a:fontRef idx="minor"/>
        </p:style>
        <p:txBody>
          <a:bodyPr lIns="0" rIns="40680" tIns="0" bIns="0"/>
          <a:p>
            <a:pPr marL="40320" algn="ctr">
              <a:lnSpc>
                <a:spcPct val="100000"/>
              </a:lnSpc>
            </a:pPr>
            <a:r>
              <a:rPr b="1" lang="de-DE" sz="1800" spc="-1" strike="noStrike">
                <a:solidFill>
                  <a:srgbClr val="000000"/>
                </a:solidFill>
                <a:uFill>
                  <a:solidFill>
                    <a:srgbClr val="ffffff"/>
                  </a:solidFill>
                </a:uFill>
                <a:latin typeface="Calibri"/>
              </a:rPr>
              <a:t>Cliente</a:t>
            </a:r>
            <a:endParaRPr b="0" lang="de-DE" sz="1800" spc="-1" strike="noStrike">
              <a:solidFill>
                <a:srgbClr val="000000"/>
              </a:solidFill>
              <a:uFill>
                <a:solidFill>
                  <a:srgbClr val="ffffff"/>
                </a:solidFill>
              </a:uFill>
              <a:latin typeface="Arial"/>
            </a:endParaRPr>
          </a:p>
        </p:txBody>
      </p:sp>
      <p:sp>
        <p:nvSpPr>
          <p:cNvPr id="371" name="CustomShape 8"/>
          <p:cNvSpPr/>
          <p:nvPr/>
        </p:nvSpPr>
        <p:spPr>
          <a:xfrm rot="16200000">
            <a:off x="6295680" y="5197680"/>
            <a:ext cx="373680" cy="462600"/>
          </a:xfrm>
          <a:prstGeom prst="downArrow">
            <a:avLst>
              <a:gd name="adj1" fmla="val 50000"/>
              <a:gd name="adj2" fmla="val 50000"/>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72" name="CustomShape 9"/>
          <p:cNvSpPr/>
          <p:nvPr/>
        </p:nvSpPr>
        <p:spPr>
          <a:xfrm>
            <a:off x="3751920" y="5676840"/>
            <a:ext cx="844920" cy="549000"/>
          </a:xfrm>
          <a:prstGeom prst="rect">
            <a:avLst/>
          </a:prstGeom>
          <a:noFill/>
          <a:ln w="12600">
            <a:noFill/>
          </a:ln>
        </p:spPr>
        <p:style>
          <a:lnRef idx="0"/>
          <a:fillRef idx="0"/>
          <a:effectRef idx="0"/>
          <a:fontRef idx="minor"/>
        </p:style>
        <p:txBody>
          <a:bodyPr lIns="0" rIns="40680" tIns="0" bIns="0"/>
          <a:p>
            <a:pPr marL="40320" algn="ctr">
              <a:lnSpc>
                <a:spcPct val="100000"/>
              </a:lnSpc>
            </a:pPr>
            <a:r>
              <a:rPr b="0" lang="de-DE" sz="1800" spc="-1" strike="noStrike">
                <a:solidFill>
                  <a:srgbClr val="000000"/>
                </a:solidFill>
                <a:uFill>
                  <a:solidFill>
                    <a:srgbClr val="ffffff"/>
                  </a:solidFill>
                </a:uFill>
                <a:latin typeface="Calibri"/>
              </a:rPr>
              <a:t>base para</a:t>
            </a:r>
            <a:endParaRPr b="0" lang="de-DE" sz="1800" spc="-1" strike="noStrike">
              <a:solidFill>
                <a:srgbClr val="000000"/>
              </a:solidFill>
              <a:uFill>
                <a:solidFill>
                  <a:srgbClr val="ffffff"/>
                </a:solidFill>
              </a:uFill>
              <a:latin typeface="Arial"/>
            </a:endParaRPr>
          </a:p>
        </p:txBody>
      </p:sp>
      <p:sp>
        <p:nvSpPr>
          <p:cNvPr id="373" name="CustomShape 10"/>
          <p:cNvSpPr/>
          <p:nvPr/>
        </p:nvSpPr>
        <p:spPr>
          <a:xfrm rot="16200000">
            <a:off x="3992040" y="5197680"/>
            <a:ext cx="373680" cy="462600"/>
          </a:xfrm>
          <a:prstGeom prst="downArrow">
            <a:avLst>
              <a:gd name="adj1" fmla="val 50000"/>
              <a:gd name="adj2" fmla="val 50000"/>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Gestión de Niveles de Servicio (SLM)</a:t>
            </a:r>
            <a:endParaRPr b="0" lang="en-US" sz="1800" spc="-1" strike="noStrike">
              <a:solidFill>
                <a:srgbClr val="000000"/>
              </a:solidFill>
              <a:uFill>
                <a:solidFill>
                  <a:srgbClr val="ffffff"/>
                </a:solidFill>
              </a:uFill>
              <a:latin typeface="Calibri"/>
            </a:endParaRPr>
          </a:p>
        </p:txBody>
      </p:sp>
      <p:sp>
        <p:nvSpPr>
          <p:cNvPr id="375" name="TextShape 2"/>
          <p:cNvSpPr txBox="1"/>
          <p:nvPr/>
        </p:nvSpPr>
        <p:spPr>
          <a:xfrm>
            <a:off x="6553080" y="6430680"/>
            <a:ext cx="2133360" cy="364680"/>
          </a:xfrm>
          <a:prstGeom prst="rect">
            <a:avLst/>
          </a:prstGeom>
          <a:noFill/>
          <a:ln>
            <a:noFill/>
          </a:ln>
        </p:spPr>
        <p:txBody>
          <a:bodyPr anchor="ctr"/>
          <a:p>
            <a:pPr algn="r">
              <a:lnSpc>
                <a:spcPct val="100000"/>
              </a:lnSpc>
            </a:pPr>
            <a:fld id="{D006CB7A-6DA9-4150-A99F-BBCAB703D56E}"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76"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377"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378"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Objetivo</a:t>
            </a:r>
            <a:endParaRPr b="0" lang="de-DE" sz="1800" spc="-1" strike="noStrike">
              <a:solidFill>
                <a:srgbClr val="000000"/>
              </a:solidFill>
              <a:uFill>
                <a:solidFill>
                  <a:srgbClr val="ffffff"/>
                </a:solidFill>
              </a:uFill>
              <a:latin typeface="Arial"/>
            </a:endParaRPr>
          </a:p>
        </p:txBody>
      </p:sp>
      <p:sp>
        <p:nvSpPr>
          <p:cNvPr id="379" name="CustomShape 6"/>
          <p:cNvSpPr/>
          <p:nvPr/>
        </p:nvSpPr>
        <p:spPr>
          <a:xfrm>
            <a:off x="1445760" y="4448520"/>
            <a:ext cx="6326280" cy="1063800"/>
          </a:xfrm>
          <a:prstGeom prst="rect">
            <a:avLst/>
          </a:prstGeom>
          <a:noFill/>
          <a:ln>
            <a:noFill/>
          </a:ln>
        </p:spPr>
        <p:style>
          <a:lnRef idx="0"/>
          <a:fillRef idx="0"/>
          <a:effectRef idx="0"/>
          <a:fontRef idx="minor"/>
        </p:style>
        <p:txBody>
          <a:bodyPr lIns="90000" rIns="90000" tIns="45000" bIns="45000"/>
          <a:p>
            <a:pPr>
              <a:lnSpc>
                <a:spcPct val="100000"/>
              </a:lnSpc>
            </a:pPr>
            <a:r>
              <a:rPr b="0" lang="de-DE" sz="1600" spc="-1" strike="noStrike">
                <a:solidFill>
                  <a:srgbClr val="000000"/>
                </a:solidFill>
                <a:uFill>
                  <a:solidFill>
                    <a:srgbClr val="ffffff"/>
                  </a:solidFill>
                </a:uFill>
                <a:latin typeface="Calibri"/>
              </a:rPr>
              <a:t>Mantener un Catálogo de Servicios y definir, acordar y monitorear niveles de servicio con los clientes por medio del establecimiento de acuerdos de nivel de servicio (SLA) significativos y de acuerdos de nivel operativo (OLA) y acuerdos de apoyo (UA) con proveedores externos que los soporten.</a:t>
            </a:r>
            <a:endParaRPr b="0" lang="de-DE" sz="1800" spc="-1" strike="noStrike">
              <a:solidFill>
                <a:srgbClr val="000000"/>
              </a:solidFill>
              <a:uFill>
                <a:solidFill>
                  <a:srgbClr val="ffffff"/>
                </a:solidFill>
              </a:uFill>
              <a:latin typeface="Arial"/>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Términos importantes</a:t>
            </a:r>
            <a:endParaRPr b="0" lang="en-US" sz="1800" spc="-1" strike="noStrike">
              <a:solidFill>
                <a:srgbClr val="000000"/>
              </a:solidFill>
              <a:uFill>
                <a:solidFill>
                  <a:srgbClr val="ffffff"/>
                </a:solidFill>
              </a:uFill>
              <a:latin typeface="Calibri"/>
            </a:endParaRPr>
          </a:p>
        </p:txBody>
      </p:sp>
      <p:sp>
        <p:nvSpPr>
          <p:cNvPr id="381"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382" name="TextShape 3"/>
          <p:cNvSpPr txBox="1"/>
          <p:nvPr/>
        </p:nvSpPr>
        <p:spPr>
          <a:xfrm>
            <a:off x="6553080" y="6430680"/>
            <a:ext cx="2133360" cy="364680"/>
          </a:xfrm>
          <a:prstGeom prst="rect">
            <a:avLst/>
          </a:prstGeom>
          <a:noFill/>
          <a:ln>
            <a:noFill/>
          </a:ln>
        </p:spPr>
        <p:txBody>
          <a:bodyPr anchor="ctr"/>
          <a:p>
            <a:pPr algn="r">
              <a:lnSpc>
                <a:spcPct val="100000"/>
              </a:lnSpc>
            </a:pPr>
            <a:fld id="{E0BB736F-3ACA-4C8C-9595-9E063638E19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83" name="Table 4"/>
          <p:cNvGraphicFramePr/>
          <p:nvPr/>
        </p:nvGraphicFramePr>
        <p:xfrm>
          <a:off x="457200" y="3048120"/>
          <a:ext cx="8229240" cy="1494360"/>
        </p:xfrm>
        <a:graphic>
          <a:graphicData uri="http://schemas.openxmlformats.org/drawingml/2006/table">
            <a:tbl>
              <a:tblPr/>
              <a:tblGrid>
                <a:gridCol w="8229600"/>
              </a:tblGrid>
              <a:tr h="23760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256760">
                <a:tc>
                  <a:txBody>
                    <a:bodyPr lIns="68400" rIns="68400" tIns="0" bIns="0"/>
                    <a:p>
                      <a:pPr>
                        <a:lnSpc>
                          <a:spcPct val="100000"/>
                        </a:lnSpc>
                      </a:pPr>
                      <a:r>
                        <a:rPr b="0" lang="de-DE" sz="2000" spc="-1" strike="noStrike">
                          <a:solidFill>
                            <a:srgbClr val="000000"/>
                          </a:solidFill>
                          <a:uFill>
                            <a:solidFill>
                              <a:srgbClr val="ffffff"/>
                            </a:solidFill>
                          </a:uFill>
                          <a:latin typeface="Calibri"/>
                        </a:rPr>
                        <a:t>Acuerdo de nivel de servicio (SLA):</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Acuerdo documentado entre un </a:t>
                      </a:r>
                      <a:r>
                        <a:rPr b="0" i="1" lang="de-DE" sz="1800" spc="-1" strike="noStrike">
                          <a:solidFill>
                            <a:srgbClr val="000000"/>
                          </a:solidFill>
                          <a:uFill>
                            <a:solidFill>
                              <a:srgbClr val="ffffff"/>
                            </a:solidFill>
                          </a:uFill>
                          <a:latin typeface="Calibri"/>
                        </a:rPr>
                        <a:t>cliente</a:t>
                      </a:r>
                      <a:r>
                        <a:rPr b="0" lang="de-DE" sz="1800" spc="-1" strike="noStrike">
                          <a:solidFill>
                            <a:srgbClr val="000000"/>
                          </a:solidFill>
                          <a:uFill>
                            <a:solidFill>
                              <a:srgbClr val="ffffff"/>
                            </a:solidFill>
                          </a:uFill>
                          <a:latin typeface="Calibri"/>
                        </a:rPr>
                        <a:t> y un </a:t>
                      </a:r>
                      <a:r>
                        <a:rPr b="0" i="1" lang="de-DE" sz="1800" spc="-1" strike="noStrike">
                          <a:solidFill>
                            <a:srgbClr val="000000"/>
                          </a:solidFill>
                          <a:uFill>
                            <a:solidFill>
                              <a:srgbClr val="ffffff"/>
                            </a:solidFill>
                          </a:uFill>
                          <a:latin typeface="Calibri"/>
                        </a:rPr>
                        <a:t>proveedor de servicios</a:t>
                      </a:r>
                      <a:r>
                        <a:rPr b="0" lang="de-DE" sz="1800" spc="-1" strike="noStrike">
                          <a:solidFill>
                            <a:srgbClr val="000000"/>
                          </a:solidFill>
                          <a:uFill>
                            <a:solidFill>
                              <a:srgbClr val="ffffff"/>
                            </a:solidFill>
                          </a:uFill>
                          <a:latin typeface="Calibri"/>
                        </a:rPr>
                        <a:t> que especifica el </a:t>
                      </a:r>
                      <a:r>
                        <a:rPr b="0" i="1" lang="de-DE" sz="1800" spc="-1" strike="noStrike">
                          <a:solidFill>
                            <a:srgbClr val="000000"/>
                          </a:solidFill>
                          <a:uFill>
                            <a:solidFill>
                              <a:srgbClr val="ffffff"/>
                            </a:solidFill>
                          </a:uFill>
                          <a:latin typeface="Calibri"/>
                        </a:rPr>
                        <a:t>servicio</a:t>
                      </a:r>
                      <a:r>
                        <a:rPr b="0" lang="de-DE" sz="1800" spc="-1" strike="noStrike">
                          <a:solidFill>
                            <a:srgbClr val="000000"/>
                          </a:solidFill>
                          <a:uFill>
                            <a:solidFill>
                              <a:srgbClr val="ffffff"/>
                            </a:solidFill>
                          </a:uFill>
                          <a:latin typeface="Calibri"/>
                        </a:rPr>
                        <a:t> a ser provisto y las </a:t>
                      </a:r>
                      <a:r>
                        <a:rPr b="0" i="1" lang="de-DE" sz="1800" spc="-1" strike="noStrike">
                          <a:solidFill>
                            <a:srgbClr val="000000"/>
                          </a:solidFill>
                          <a:uFill>
                            <a:solidFill>
                              <a:srgbClr val="ffffff"/>
                            </a:solidFill>
                          </a:uFill>
                          <a:latin typeface="Calibri"/>
                        </a:rPr>
                        <a:t>metas de servicio</a:t>
                      </a:r>
                      <a:r>
                        <a:rPr b="0" lang="de-DE" sz="1800" spc="-1" strike="noStrike">
                          <a:solidFill>
                            <a:srgbClr val="000000"/>
                          </a:solidFill>
                          <a:uFill>
                            <a:solidFill>
                              <a:srgbClr val="ffffff"/>
                            </a:solidFill>
                          </a:uFill>
                          <a:latin typeface="Calibri"/>
                        </a:rPr>
                        <a:t> que definen cómo será provisto.</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384" name="Table 5"/>
          <p:cNvGraphicFramePr/>
          <p:nvPr/>
        </p:nvGraphicFramePr>
        <p:xfrm>
          <a:off x="457200" y="1696680"/>
          <a:ext cx="8229240" cy="97128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94160">
                <a:tc>
                  <a:txBody>
                    <a:bodyPr lIns="68400" rIns="68400" tIns="0" bIns="0"/>
                    <a:p>
                      <a:pPr>
                        <a:lnSpc>
                          <a:spcPct val="100000"/>
                        </a:lnSpc>
                      </a:pPr>
                      <a:r>
                        <a:rPr b="0" lang="de-DE" sz="2000" spc="-1" strike="noStrike">
                          <a:solidFill>
                            <a:srgbClr val="000000"/>
                          </a:solidFill>
                          <a:uFill>
                            <a:solidFill>
                              <a:srgbClr val="ffffff"/>
                            </a:solidFill>
                          </a:uFill>
                          <a:latin typeface="Calibri"/>
                        </a:rPr>
                        <a:t>Catálogo de servicios:</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Lista de cara al </a:t>
                      </a:r>
                      <a:r>
                        <a:rPr b="0" i="1" lang="de-DE" sz="1800" spc="-1" strike="noStrike">
                          <a:solidFill>
                            <a:srgbClr val="000000"/>
                          </a:solidFill>
                          <a:uFill>
                            <a:solidFill>
                              <a:srgbClr val="ffffff"/>
                            </a:solidFill>
                          </a:uFill>
                          <a:latin typeface="Calibri"/>
                        </a:rPr>
                        <a:t>usuario</a:t>
                      </a:r>
                      <a:r>
                        <a:rPr b="0" lang="de-DE" sz="1800" spc="-1" strike="noStrike">
                          <a:solidFill>
                            <a:srgbClr val="000000"/>
                          </a:solidFill>
                          <a:uFill>
                            <a:solidFill>
                              <a:srgbClr val="ffffff"/>
                            </a:solidFill>
                          </a:uFill>
                          <a:latin typeface="Calibri"/>
                        </a:rPr>
                        <a:t>/</a:t>
                      </a:r>
                      <a:r>
                        <a:rPr b="0" i="1" lang="de-DE" sz="1800" spc="-1" strike="noStrike">
                          <a:solidFill>
                            <a:srgbClr val="000000"/>
                          </a:solidFill>
                          <a:uFill>
                            <a:solidFill>
                              <a:srgbClr val="ffffff"/>
                            </a:solidFill>
                          </a:uFill>
                          <a:latin typeface="Calibri"/>
                        </a:rPr>
                        <a:t>cliente</a:t>
                      </a:r>
                      <a:r>
                        <a:rPr b="0" lang="de-DE" sz="1800" spc="-1" strike="noStrike">
                          <a:solidFill>
                            <a:srgbClr val="000000"/>
                          </a:solidFill>
                          <a:uFill>
                            <a:solidFill>
                              <a:srgbClr val="ffffff"/>
                            </a:solidFill>
                          </a:uFill>
                          <a:latin typeface="Calibri"/>
                        </a:rPr>
                        <a:t> de todos los </a:t>
                      </a:r>
                      <a:r>
                        <a:rPr b="0" i="1" lang="de-DE" sz="1800" spc="-1" strike="noStrike">
                          <a:solidFill>
                            <a:srgbClr val="000000"/>
                          </a:solidFill>
                          <a:uFill>
                            <a:solidFill>
                              <a:srgbClr val="ffffff"/>
                            </a:solidFill>
                          </a:uFill>
                          <a:latin typeface="Calibri"/>
                        </a:rPr>
                        <a:t>servicios</a:t>
                      </a:r>
                      <a:r>
                        <a:rPr b="0" lang="de-DE" sz="1800" spc="-1" strike="noStrike">
                          <a:solidFill>
                            <a:srgbClr val="000000"/>
                          </a:solidFill>
                          <a:uFill>
                            <a:solidFill>
                              <a:srgbClr val="ffffff"/>
                            </a:solidFill>
                          </a:uFill>
                          <a:latin typeface="Calibri"/>
                        </a:rPr>
                        <a:t> en producción ofrecidos, en conjunto con información sobre estos </a:t>
                      </a:r>
                      <a:r>
                        <a:rPr b="0" i="1" lang="de-DE" sz="1800" spc="-1" strike="noStrike">
                          <a:solidFill>
                            <a:srgbClr val="000000"/>
                          </a:solidFill>
                          <a:uFill>
                            <a:solidFill>
                              <a:srgbClr val="ffffff"/>
                            </a:solidFill>
                          </a:uFill>
                          <a:latin typeface="Calibri"/>
                        </a:rPr>
                        <a:t>servicios</a:t>
                      </a:r>
                      <a:r>
                        <a:rPr b="0" lang="de-DE" sz="18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Términos importantes</a:t>
            </a:r>
            <a:endParaRPr b="0" lang="en-US" sz="1800" spc="-1" strike="noStrike">
              <a:solidFill>
                <a:srgbClr val="000000"/>
              </a:solidFill>
              <a:uFill>
                <a:solidFill>
                  <a:srgbClr val="ffffff"/>
                </a:solidFill>
              </a:uFill>
              <a:latin typeface="Calibri"/>
            </a:endParaRPr>
          </a:p>
        </p:txBody>
      </p:sp>
      <p:sp>
        <p:nvSpPr>
          <p:cNvPr id="386"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387" name="TextShape 3"/>
          <p:cNvSpPr txBox="1"/>
          <p:nvPr/>
        </p:nvSpPr>
        <p:spPr>
          <a:xfrm>
            <a:off x="6553080" y="6430680"/>
            <a:ext cx="2133360" cy="364680"/>
          </a:xfrm>
          <a:prstGeom prst="rect">
            <a:avLst/>
          </a:prstGeom>
          <a:noFill/>
          <a:ln>
            <a:noFill/>
          </a:ln>
        </p:spPr>
        <p:txBody>
          <a:bodyPr anchor="ctr"/>
          <a:p>
            <a:pPr algn="r">
              <a:lnSpc>
                <a:spcPct val="100000"/>
              </a:lnSpc>
            </a:pPr>
            <a:fld id="{30836863-1A9F-474C-841A-741462ACFE0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88" name="Table 4"/>
          <p:cNvGraphicFramePr/>
          <p:nvPr/>
        </p:nvGraphicFramePr>
        <p:xfrm>
          <a:off x="457200" y="1696680"/>
          <a:ext cx="8229240" cy="97128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162080">
                <a:tc>
                  <a:txBody>
                    <a:bodyPr lIns="68400" rIns="68400" tIns="0" bIns="0"/>
                    <a:p>
                      <a:pPr>
                        <a:lnSpc>
                          <a:spcPct val="100000"/>
                        </a:lnSpc>
                      </a:pPr>
                      <a:r>
                        <a:rPr b="0" lang="de-DE" sz="2000" spc="-1" strike="noStrike">
                          <a:solidFill>
                            <a:srgbClr val="000000"/>
                          </a:solidFill>
                          <a:uFill>
                            <a:solidFill>
                              <a:srgbClr val="ffffff"/>
                            </a:solidFill>
                          </a:uFill>
                          <a:latin typeface="Calibri"/>
                        </a:rPr>
                        <a:t>Acuerdo de nivel operativo (OLA)</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Acuerdo documentado entre un </a:t>
                      </a:r>
                      <a:r>
                        <a:rPr b="0" i="1" lang="de-DE" sz="1800" spc="-1" strike="noStrike">
                          <a:solidFill>
                            <a:srgbClr val="000000"/>
                          </a:solidFill>
                          <a:uFill>
                            <a:solidFill>
                              <a:srgbClr val="ffffff"/>
                            </a:solidFill>
                          </a:uFill>
                          <a:latin typeface="Calibri"/>
                        </a:rPr>
                        <a:t>proveedor de servicios</a:t>
                      </a:r>
                      <a:r>
                        <a:rPr b="0" lang="de-DE" sz="1800" spc="-1" strike="noStrike">
                          <a:solidFill>
                            <a:srgbClr val="000000"/>
                          </a:solidFill>
                          <a:uFill>
                            <a:solidFill>
                              <a:srgbClr val="ffffff"/>
                            </a:solidFill>
                          </a:uFill>
                          <a:latin typeface="Calibri"/>
                        </a:rPr>
                        <a:t> y otra parte de la organización del </a:t>
                      </a:r>
                      <a:r>
                        <a:rPr b="0" i="1" lang="de-DE" sz="1800" spc="-1" strike="noStrike">
                          <a:solidFill>
                            <a:srgbClr val="000000"/>
                          </a:solidFill>
                          <a:uFill>
                            <a:solidFill>
                              <a:srgbClr val="ffffff"/>
                            </a:solidFill>
                          </a:uFill>
                          <a:latin typeface="Calibri"/>
                        </a:rPr>
                        <a:t>proveedor de servicios</a:t>
                      </a:r>
                      <a:r>
                        <a:rPr b="0" lang="de-DE" sz="1800" spc="-1" strike="noStrike">
                          <a:solidFill>
                            <a:srgbClr val="000000"/>
                          </a:solidFill>
                          <a:uFill>
                            <a:solidFill>
                              <a:srgbClr val="ffffff"/>
                            </a:solidFill>
                          </a:uFill>
                          <a:latin typeface="Calibri"/>
                        </a:rPr>
                        <a:t> o un </a:t>
                      </a:r>
                      <a:r>
                        <a:rPr b="0" i="1" lang="de-DE" sz="1800" spc="-1" strike="noStrike">
                          <a:solidFill>
                            <a:srgbClr val="000000"/>
                          </a:solidFill>
                          <a:uFill>
                            <a:solidFill>
                              <a:srgbClr val="ffffff"/>
                            </a:solidFill>
                          </a:uFill>
                          <a:latin typeface="Calibri"/>
                        </a:rPr>
                        <a:t>miembro de la</a:t>
                      </a:r>
                      <a:r>
                        <a:rPr b="0" lang="de-DE" sz="1800" spc="-1" strike="noStrike">
                          <a:solidFill>
                            <a:srgbClr val="000000"/>
                          </a:solidFill>
                          <a:uFill>
                            <a:solidFill>
                              <a:srgbClr val="ffffff"/>
                            </a:solidFill>
                          </a:uFill>
                          <a:latin typeface="Calibri"/>
                        </a:rPr>
                        <a:t> </a:t>
                      </a:r>
                      <a:r>
                        <a:rPr b="0" i="1" lang="de-DE" sz="1800" spc="-1" strike="noStrike">
                          <a:solidFill>
                            <a:srgbClr val="000000"/>
                          </a:solidFill>
                          <a:uFill>
                            <a:solidFill>
                              <a:srgbClr val="ffffff"/>
                            </a:solidFill>
                          </a:uFill>
                          <a:latin typeface="Calibri"/>
                        </a:rPr>
                        <a:t>federación</a:t>
                      </a:r>
                      <a:r>
                        <a:rPr b="0" lang="de-DE" sz="1800" spc="-1" strike="noStrike">
                          <a:solidFill>
                            <a:srgbClr val="000000"/>
                          </a:solidFill>
                          <a:uFill>
                            <a:solidFill>
                              <a:srgbClr val="ffffff"/>
                            </a:solidFill>
                          </a:uFill>
                          <a:latin typeface="Calibri"/>
                        </a:rPr>
                        <a:t> para proveer un </a:t>
                      </a:r>
                      <a:r>
                        <a:rPr b="0" i="1" lang="de-DE" sz="1800" spc="-1" strike="noStrike">
                          <a:solidFill>
                            <a:srgbClr val="000000"/>
                          </a:solidFill>
                          <a:uFill>
                            <a:solidFill>
                              <a:srgbClr val="ffffff"/>
                            </a:solidFill>
                          </a:uFill>
                          <a:latin typeface="Calibri"/>
                        </a:rPr>
                        <a:t>componente de servicio</a:t>
                      </a:r>
                      <a:r>
                        <a:rPr b="0" lang="de-DE" sz="1800" spc="-1" strike="noStrike">
                          <a:solidFill>
                            <a:srgbClr val="000000"/>
                          </a:solidFill>
                          <a:uFill>
                            <a:solidFill>
                              <a:srgbClr val="ffffff"/>
                            </a:solidFill>
                          </a:uFill>
                          <a:latin typeface="Calibri"/>
                        </a:rPr>
                        <a:t> o </a:t>
                      </a:r>
                      <a:r>
                        <a:rPr b="0" i="1" lang="de-DE" sz="1800" spc="-1" strike="noStrike">
                          <a:solidFill>
                            <a:srgbClr val="000000"/>
                          </a:solidFill>
                          <a:uFill>
                            <a:solidFill>
                              <a:srgbClr val="ffffff"/>
                            </a:solidFill>
                          </a:uFill>
                          <a:latin typeface="Calibri"/>
                        </a:rPr>
                        <a:t>servicio</a:t>
                      </a:r>
                      <a:r>
                        <a:rPr b="0" lang="de-DE" sz="1800" spc="-1" strike="noStrike">
                          <a:solidFill>
                            <a:srgbClr val="000000"/>
                          </a:solidFill>
                          <a:uFill>
                            <a:solidFill>
                              <a:srgbClr val="ffffff"/>
                            </a:solidFill>
                          </a:uFill>
                          <a:latin typeface="Calibri"/>
                        </a:rPr>
                        <a:t> subsidiario necesario para permitir la prestación de </a:t>
                      </a:r>
                      <a:r>
                        <a:rPr b="0" i="1" lang="de-DE" sz="1800" spc="-1" strike="noStrike">
                          <a:solidFill>
                            <a:srgbClr val="000000"/>
                          </a:solidFill>
                          <a:uFill>
                            <a:solidFill>
                              <a:srgbClr val="ffffff"/>
                            </a:solidFill>
                          </a:uFill>
                          <a:latin typeface="Calibri"/>
                        </a:rPr>
                        <a:t>servicios</a:t>
                      </a:r>
                      <a:r>
                        <a:rPr b="0" lang="de-DE" sz="1800" spc="-1" strike="noStrike">
                          <a:solidFill>
                            <a:srgbClr val="000000"/>
                          </a:solidFill>
                          <a:uFill>
                            <a:solidFill>
                              <a:srgbClr val="ffffff"/>
                            </a:solidFill>
                          </a:uFill>
                          <a:latin typeface="Calibri"/>
                        </a:rPr>
                        <a:t> a </a:t>
                      </a:r>
                      <a:r>
                        <a:rPr b="0" i="1" lang="de-DE" sz="1800" spc="-1" strike="noStrike">
                          <a:solidFill>
                            <a:srgbClr val="000000"/>
                          </a:solidFill>
                          <a:uFill>
                            <a:solidFill>
                              <a:srgbClr val="ffffff"/>
                            </a:solidFill>
                          </a:uFill>
                          <a:latin typeface="Calibri"/>
                        </a:rPr>
                        <a:t>clientes</a:t>
                      </a:r>
                      <a:r>
                        <a:rPr b="0" lang="de-DE" sz="18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389" name="Table 5"/>
          <p:cNvGraphicFramePr/>
          <p:nvPr/>
        </p:nvGraphicFramePr>
        <p:xfrm>
          <a:off x="457200" y="3580200"/>
          <a:ext cx="8229240" cy="97128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791720">
                <a:tc>
                  <a:txBody>
                    <a:bodyPr lIns="68400" rIns="68400" tIns="0" bIns="0"/>
                    <a:p>
                      <a:pPr>
                        <a:lnSpc>
                          <a:spcPct val="100000"/>
                        </a:lnSpc>
                      </a:pPr>
                      <a:r>
                        <a:rPr b="0" lang="de-DE" sz="2000" spc="-1" strike="noStrike">
                          <a:solidFill>
                            <a:srgbClr val="000000"/>
                          </a:solidFill>
                          <a:uFill>
                            <a:solidFill>
                              <a:srgbClr val="ffffff"/>
                            </a:solidFill>
                          </a:uFill>
                          <a:latin typeface="Calibri"/>
                        </a:rPr>
                        <a:t>Acuerdo de apoyo (UA)</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Acuerdo documentado entre un </a:t>
                      </a:r>
                      <a:r>
                        <a:rPr b="0" i="1" lang="de-DE" sz="1800" spc="-1" strike="noStrike">
                          <a:solidFill>
                            <a:srgbClr val="000000"/>
                          </a:solidFill>
                          <a:uFill>
                            <a:solidFill>
                              <a:srgbClr val="ffffff"/>
                            </a:solidFill>
                          </a:uFill>
                          <a:latin typeface="Calibri"/>
                        </a:rPr>
                        <a:t>proveedor de servicios</a:t>
                      </a:r>
                      <a:r>
                        <a:rPr b="0" lang="de-DE" sz="1800" spc="-1" strike="noStrike">
                          <a:solidFill>
                            <a:srgbClr val="000000"/>
                          </a:solidFill>
                          <a:uFill>
                            <a:solidFill>
                              <a:srgbClr val="ffffff"/>
                            </a:solidFill>
                          </a:uFill>
                          <a:latin typeface="Calibri"/>
                        </a:rPr>
                        <a:t> y un </a:t>
                      </a:r>
                      <a:r>
                        <a:rPr b="0" i="1" lang="de-DE" sz="1800" spc="-1" strike="noStrike">
                          <a:solidFill>
                            <a:srgbClr val="000000"/>
                          </a:solidFill>
                          <a:uFill>
                            <a:solidFill>
                              <a:srgbClr val="ffffff"/>
                            </a:solidFill>
                          </a:uFill>
                          <a:latin typeface="Calibri"/>
                        </a:rPr>
                        <a:t>proveedor</a:t>
                      </a:r>
                      <a:r>
                        <a:rPr b="0" lang="de-DE" sz="1800" spc="-1" strike="noStrike">
                          <a:solidFill>
                            <a:srgbClr val="000000"/>
                          </a:solidFill>
                          <a:uFill>
                            <a:solidFill>
                              <a:srgbClr val="ffffff"/>
                            </a:solidFill>
                          </a:uFill>
                          <a:latin typeface="Calibri"/>
                        </a:rPr>
                        <a:t> externo que especifica el(los) </a:t>
                      </a:r>
                      <a:r>
                        <a:rPr b="0" i="1" lang="de-DE" sz="1800" spc="-1" strike="noStrike">
                          <a:solidFill>
                            <a:srgbClr val="000000"/>
                          </a:solidFill>
                          <a:uFill>
                            <a:solidFill>
                              <a:srgbClr val="ffffff"/>
                            </a:solidFill>
                          </a:uFill>
                          <a:latin typeface="Calibri"/>
                        </a:rPr>
                        <a:t>servicio(s)</a:t>
                      </a:r>
                      <a:r>
                        <a:rPr b="0" lang="de-DE" sz="1800" spc="-1" strike="noStrike">
                          <a:solidFill>
                            <a:srgbClr val="000000"/>
                          </a:solidFill>
                          <a:uFill>
                            <a:solidFill>
                              <a:srgbClr val="ffffff"/>
                            </a:solidFill>
                          </a:uFill>
                          <a:latin typeface="Calibri"/>
                        </a:rPr>
                        <a:t> o </a:t>
                      </a:r>
                      <a:r>
                        <a:rPr b="0" i="1" lang="de-DE" sz="1800" spc="-1" strike="noStrike">
                          <a:solidFill>
                            <a:srgbClr val="000000"/>
                          </a:solidFill>
                          <a:uFill>
                            <a:solidFill>
                              <a:srgbClr val="ffffff"/>
                            </a:solidFill>
                          </a:uFill>
                          <a:latin typeface="Calibri"/>
                        </a:rPr>
                        <a:t>componente(s) de servicio</a:t>
                      </a:r>
                      <a:r>
                        <a:rPr b="0" lang="de-DE" sz="1800" spc="-1" strike="noStrike">
                          <a:solidFill>
                            <a:srgbClr val="000000"/>
                          </a:solidFill>
                          <a:uFill>
                            <a:solidFill>
                              <a:srgbClr val="ffffff"/>
                            </a:solidFill>
                          </a:uFill>
                          <a:latin typeface="Calibri"/>
                        </a:rPr>
                        <a:t> de soporte a ser prestados por el </a:t>
                      </a:r>
                      <a:r>
                        <a:rPr b="0" i="1" lang="de-DE" sz="1800" spc="-1" strike="noStrike">
                          <a:solidFill>
                            <a:srgbClr val="000000"/>
                          </a:solidFill>
                          <a:uFill>
                            <a:solidFill>
                              <a:srgbClr val="ffffff"/>
                            </a:solidFill>
                          </a:uFill>
                          <a:latin typeface="Calibri"/>
                        </a:rPr>
                        <a:t>proveedor externo</a:t>
                      </a:r>
                      <a:r>
                        <a:rPr b="0" lang="de-DE" sz="1800" spc="-1" strike="noStrike">
                          <a:solidFill>
                            <a:srgbClr val="000000"/>
                          </a:solidFill>
                          <a:uFill>
                            <a:solidFill>
                              <a:srgbClr val="ffffff"/>
                            </a:solidFill>
                          </a:uFill>
                          <a:latin typeface="Calibri"/>
                        </a:rPr>
                        <a:t> y las </a:t>
                      </a:r>
                      <a:r>
                        <a:rPr b="0" i="1" lang="de-DE" sz="1800" spc="-1" strike="noStrike">
                          <a:solidFill>
                            <a:srgbClr val="000000"/>
                          </a:solidFill>
                          <a:uFill>
                            <a:solidFill>
                              <a:srgbClr val="ffffff"/>
                            </a:solidFill>
                          </a:uFill>
                          <a:latin typeface="Calibri"/>
                        </a:rPr>
                        <a:t>metas de servicio</a:t>
                      </a:r>
                      <a:r>
                        <a:rPr b="0" lang="de-DE" sz="1800" spc="-1" strike="noStrike">
                          <a:solidFill>
                            <a:srgbClr val="000000"/>
                          </a:solidFill>
                          <a:uFill>
                            <a:solidFill>
                              <a:srgbClr val="ffffff"/>
                            </a:solidFill>
                          </a:uFill>
                          <a:latin typeface="Calibri"/>
                        </a:rPr>
                        <a:t> que definen como será(n) prestado(s).</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lang="de-DE" sz="1600" spc="-1" strike="noStrike">
                          <a:solidFill>
                            <a:srgbClr val="000000"/>
                          </a:solidFill>
                          <a:uFill>
                            <a:solidFill>
                              <a:srgbClr val="ffffff"/>
                            </a:solidFill>
                          </a:uFill>
                          <a:latin typeface="Calibri"/>
                        </a:rPr>
                        <a:t>Nota: Un UA se puede ver como el acuerdo de nivel de servicio (SLA) con un proveedor externo, donde el proveedor de servicios adopta el rol de cliente.</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Requerimientos según FitSM-1</a:t>
            </a:r>
            <a:endParaRPr b="0" lang="en-US" sz="1800" spc="-1" strike="noStrike">
              <a:solidFill>
                <a:srgbClr val="000000"/>
              </a:solidFill>
              <a:uFill>
                <a:solidFill>
                  <a:srgbClr val="ffffff"/>
                </a:solidFill>
              </a:uFill>
              <a:latin typeface="Calibri"/>
            </a:endParaRPr>
          </a:p>
        </p:txBody>
      </p:sp>
      <p:sp>
        <p:nvSpPr>
          <p:cNvPr id="391" name="TextShape 2"/>
          <p:cNvSpPr txBox="1"/>
          <p:nvPr/>
        </p:nvSpPr>
        <p:spPr>
          <a:xfrm>
            <a:off x="6553080" y="6430680"/>
            <a:ext cx="2133360" cy="364680"/>
          </a:xfrm>
          <a:prstGeom prst="rect">
            <a:avLst/>
          </a:prstGeom>
          <a:noFill/>
          <a:ln>
            <a:noFill/>
          </a:ln>
        </p:spPr>
        <p:txBody>
          <a:bodyPr anchor="ctr"/>
          <a:p>
            <a:pPr algn="r">
              <a:lnSpc>
                <a:spcPct val="100000"/>
              </a:lnSpc>
            </a:pPr>
            <a:fld id="{847E6C55-E6BB-435A-AC15-F71C6FFD0A2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92" name="Table 3"/>
          <p:cNvGraphicFramePr/>
          <p:nvPr/>
        </p:nvGraphicFramePr>
        <p:xfrm>
          <a:off x="457200" y="1696680"/>
          <a:ext cx="8229240" cy="267660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PR2 Gestión de Niveles de Servicio</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requerimientos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2281680">
                <a:tc>
                  <a:txBody>
                    <a:bodyPr lIns="68400" rIns="6840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PR2.1 Se mantendrá un catálogo de servicios.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PR2.2 Para todos los servicios entregados a los clientes, se contará con los SLA.</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PR2.3 Los SLA se revisarán a intervalos planeados.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PR2.4 El desempeño del servicio se evaluará contra las metas de servicio definidas en los SLA.</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PR2.5 Para los servicios de soporte o componentes de servicio provistos por miembros de la federación, o grupos de la misma organización que el proveedor de servicio, o proveedores externos, se acordarán OLA y UA.</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PR2.6 Los OLA y UA se revisarán a intervalos planeados.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PR2.7 El desempeño de los componentes de servicio se evaluará contra metas de operación definidas en OLA y UA. </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Definiendo los SLA</a:t>
            </a:r>
            <a:endParaRPr b="0" lang="en-US" sz="1800" spc="-1" strike="noStrike">
              <a:solidFill>
                <a:srgbClr val="000000"/>
              </a:solidFill>
              <a:uFill>
                <a:solidFill>
                  <a:srgbClr val="ffffff"/>
                </a:solidFill>
              </a:uFill>
              <a:latin typeface="Calibri"/>
            </a:endParaRPr>
          </a:p>
        </p:txBody>
      </p:sp>
      <p:sp>
        <p:nvSpPr>
          <p:cNvPr id="394"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Los SLA se acuerdan entre un proveedor de servicios y sus clientes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El contenido típico de un SLA (incluye o referencia):</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Alcance y descripción del servicio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Horario de prestación y excepciones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Componentes del servicio y dependencias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Soporte</a:t>
            </a:r>
            <a:endParaRPr b="0" lang="en-US" sz="20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Manejo de incidentes</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Ejecución de solicitudes de servicio</a:t>
            </a:r>
            <a:endParaRPr b="0" lang="en-US" sz="1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Metas de nivel de servicio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Limitaciones y restricciones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Comunicación, reporte y escalado</a:t>
            </a:r>
            <a:endParaRPr b="0" lang="en-US" sz="20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Comunicaciones generales</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Reporte regular</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Violaciones del SLA</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Escalado y quejas</a:t>
            </a:r>
            <a:endParaRPr b="0" lang="en-US" sz="1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Seguridad de la información y protección de datos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Responsabilidades adicionales del proveedor de servicios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Responsabilidades del cliente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Revisiones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Glosario de términos</a:t>
            </a:r>
            <a:endParaRPr b="0" lang="en-US" sz="2000" spc="-1" strike="noStrike">
              <a:solidFill>
                <a:srgbClr val="000000"/>
              </a:solidFill>
              <a:uFill>
                <a:solidFill>
                  <a:srgbClr val="ffffff"/>
                </a:solidFill>
              </a:uFill>
              <a:latin typeface="Calibri"/>
            </a:endParaRPr>
          </a:p>
        </p:txBody>
      </p:sp>
      <p:sp>
        <p:nvSpPr>
          <p:cNvPr id="395" name="TextShape 3"/>
          <p:cNvSpPr txBox="1"/>
          <p:nvPr/>
        </p:nvSpPr>
        <p:spPr>
          <a:xfrm>
            <a:off x="6553080" y="6430680"/>
            <a:ext cx="2133360" cy="364680"/>
          </a:xfrm>
          <a:prstGeom prst="rect">
            <a:avLst/>
          </a:prstGeom>
          <a:noFill/>
          <a:ln>
            <a:noFill/>
          </a:ln>
        </p:spPr>
        <p:txBody>
          <a:bodyPr anchor="ctr"/>
          <a:p>
            <a:pPr algn="r">
              <a:lnSpc>
                <a:spcPct val="100000"/>
              </a:lnSpc>
            </a:pPr>
            <a:fld id="{9A03D526-0588-4623-B4CD-9FCF29E67EC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Programa de aptitud FitSM</a:t>
            </a:r>
            <a:endParaRPr b="0" lang="en-US" sz="1800" spc="-1" strike="noStrike">
              <a:solidFill>
                <a:srgbClr val="000000"/>
              </a:solidFill>
              <a:uFill>
                <a:solidFill>
                  <a:srgbClr val="ffffff"/>
                </a:solidFill>
              </a:uFill>
              <a:latin typeface="Calibri"/>
            </a:endParaRPr>
          </a:p>
        </p:txBody>
      </p:sp>
      <p:sp>
        <p:nvSpPr>
          <p:cNvPr id="110" name="TextShape 2"/>
          <p:cNvSpPr txBox="1"/>
          <p:nvPr/>
        </p:nvSpPr>
        <p:spPr>
          <a:xfrm>
            <a:off x="6553080" y="6430680"/>
            <a:ext cx="2133360" cy="364680"/>
          </a:xfrm>
          <a:prstGeom prst="rect">
            <a:avLst/>
          </a:prstGeom>
          <a:noFill/>
          <a:ln>
            <a:noFill/>
          </a:ln>
        </p:spPr>
        <p:txBody>
          <a:bodyPr anchor="ctr"/>
          <a:p>
            <a:pPr algn="r">
              <a:lnSpc>
                <a:spcPct val="100000"/>
              </a:lnSpc>
            </a:pPr>
            <a:fld id="{4AC0CC42-8005-4F73-94AB-7A53D0E8182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11" name="Table 3"/>
          <p:cNvGraphicFramePr/>
          <p:nvPr/>
        </p:nvGraphicFramePr>
        <p:xfrm>
          <a:off x="457200" y="5067720"/>
          <a:ext cx="8229240" cy="1319040"/>
        </p:xfrm>
        <a:graphic>
          <a:graphicData uri="http://schemas.openxmlformats.org/drawingml/2006/table">
            <a:tbl>
              <a:tblPr/>
              <a:tblGrid>
                <a:gridCol w="8229600"/>
              </a:tblGrid>
              <a:tr h="278640">
                <a:tc>
                  <a:txBody>
                    <a:bodyPr lIns="68400" rIns="68400" tIns="0" bIns="0"/>
                    <a:p>
                      <a:pPr algn="ctr">
                        <a:lnSpc>
                          <a:spcPct val="100000"/>
                        </a:lnSpc>
                      </a:pPr>
                      <a:r>
                        <a:rPr b="1" lang="de-DE" sz="1400" spc="-1" strike="noStrike">
                          <a:solidFill>
                            <a:srgbClr val="ffffff"/>
                          </a:solidFill>
                          <a:uFill>
                            <a:solidFill>
                              <a:srgbClr val="ffffff"/>
                            </a:solidFill>
                          </a:uFill>
                          <a:latin typeface="Calibri"/>
                        </a:rPr>
                        <a:t>Nivel Fundamentos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40400">
                <a:tc>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112" name="CustomShape 4"/>
          <p:cNvSpPr/>
          <p:nvPr/>
        </p:nvSpPr>
        <p:spPr>
          <a:xfrm>
            <a:off x="2190600" y="5513760"/>
            <a:ext cx="4762800" cy="68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Capacitación en Fundamentos de Gestión de Servicios de TI</a:t>
            </a:r>
            <a:endParaRPr b="0" lang="de-DE" sz="1800" spc="-1" strike="noStrike">
              <a:solidFill>
                <a:srgbClr val="000000"/>
              </a:solidFill>
              <a:uFill>
                <a:solidFill>
                  <a:srgbClr val="ffffff"/>
                </a:solidFill>
              </a:uFill>
              <a:latin typeface="Arial"/>
            </a:endParaRPr>
          </a:p>
        </p:txBody>
      </p:sp>
      <p:graphicFrame>
        <p:nvGraphicFramePr>
          <p:cNvPr id="113" name="Table 5"/>
          <p:cNvGraphicFramePr/>
          <p:nvPr/>
        </p:nvGraphicFramePr>
        <p:xfrm>
          <a:off x="457200" y="3404880"/>
          <a:ext cx="8229240" cy="1319040"/>
        </p:xfrm>
        <a:graphic>
          <a:graphicData uri="http://schemas.openxmlformats.org/drawingml/2006/table">
            <a:tbl>
              <a:tblPr/>
              <a:tblGrid>
                <a:gridCol w="8229600"/>
              </a:tblGrid>
              <a:tr h="278640">
                <a:tc>
                  <a:txBody>
                    <a:bodyPr lIns="68400" rIns="68400" tIns="0" bIns="0"/>
                    <a:p>
                      <a:pPr algn="ctr">
                        <a:lnSpc>
                          <a:spcPct val="100000"/>
                        </a:lnSpc>
                      </a:pPr>
                      <a:r>
                        <a:rPr b="1" lang="de-DE" sz="1400" spc="-1" strike="noStrike">
                          <a:solidFill>
                            <a:srgbClr val="ffffff"/>
                          </a:solidFill>
                          <a:uFill>
                            <a:solidFill>
                              <a:srgbClr val="ffffff"/>
                            </a:solidFill>
                          </a:uFill>
                          <a:latin typeface="Calibri"/>
                        </a:rPr>
                        <a:t>Nivel Avanzado</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40400">
                <a:tc>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114" name="Table 6"/>
          <p:cNvGraphicFramePr/>
          <p:nvPr/>
        </p:nvGraphicFramePr>
        <p:xfrm>
          <a:off x="457200" y="1742040"/>
          <a:ext cx="8229240" cy="1319040"/>
        </p:xfrm>
        <a:graphic>
          <a:graphicData uri="http://schemas.openxmlformats.org/drawingml/2006/table">
            <a:tbl>
              <a:tblPr/>
              <a:tblGrid>
                <a:gridCol w="8229600"/>
              </a:tblGrid>
              <a:tr h="278640">
                <a:tc>
                  <a:txBody>
                    <a:bodyPr lIns="68400" rIns="68400" tIns="0" bIns="0"/>
                    <a:p>
                      <a:pPr algn="ctr">
                        <a:lnSpc>
                          <a:spcPct val="100000"/>
                        </a:lnSpc>
                      </a:pPr>
                      <a:r>
                        <a:rPr b="1" lang="de-DE" sz="1400" spc="-1" strike="noStrike">
                          <a:solidFill>
                            <a:srgbClr val="ffffff"/>
                          </a:solidFill>
                          <a:uFill>
                            <a:solidFill>
                              <a:srgbClr val="ffffff"/>
                            </a:solidFill>
                          </a:uFill>
                          <a:latin typeface="Calibri"/>
                        </a:rPr>
                        <a:t>Nivel Experto</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40400">
                <a:tc>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115" name="CustomShape 7"/>
          <p:cNvSpPr/>
          <p:nvPr/>
        </p:nvSpPr>
        <p:spPr>
          <a:xfrm>
            <a:off x="2190600" y="2199600"/>
            <a:ext cx="4762800" cy="682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Capacitación de Experto en Gestión de Servicios de TI</a:t>
            </a:r>
            <a:endParaRPr b="0" lang="de-DE" sz="1800" spc="-1" strike="noStrike">
              <a:solidFill>
                <a:srgbClr val="000000"/>
              </a:solidFill>
              <a:uFill>
                <a:solidFill>
                  <a:srgbClr val="ffffff"/>
                </a:solidFill>
              </a:uFill>
              <a:latin typeface="Arial"/>
            </a:endParaRPr>
          </a:p>
        </p:txBody>
      </p:sp>
      <p:sp>
        <p:nvSpPr>
          <p:cNvPr id="116" name="CustomShape 8"/>
          <p:cNvSpPr/>
          <p:nvPr/>
        </p:nvSpPr>
        <p:spPr>
          <a:xfrm>
            <a:off x="634680" y="3866760"/>
            <a:ext cx="3841560" cy="682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Capacitación avanzada en</a:t>
            </a:r>
            <a:endParaRPr b="0" lang="de-DE" sz="1800" spc="-1" strike="noStrike">
              <a:solidFill>
                <a:srgbClr val="000000"/>
              </a:solidFill>
              <a:uFill>
                <a:solidFill>
                  <a:srgbClr val="ffffff"/>
                </a:solidFill>
              </a:uFill>
              <a:latin typeface="Arial"/>
            </a:endParaRPr>
          </a:p>
          <a:p>
            <a:pPr algn="ctr">
              <a:lnSpc>
                <a:spcPct val="100000"/>
              </a:lnSpc>
            </a:pPr>
            <a:r>
              <a:rPr b="1" lang="de-DE" sz="1800" spc="-1" strike="noStrike">
                <a:solidFill>
                  <a:srgbClr val="ffffff"/>
                </a:solidFill>
                <a:uFill>
                  <a:solidFill>
                    <a:srgbClr val="ffffff"/>
                  </a:solidFill>
                </a:uFill>
                <a:latin typeface="Calibri"/>
              </a:rPr>
              <a:t>planeación y entrega de servicios</a:t>
            </a:r>
            <a:endParaRPr b="0" lang="de-DE" sz="1800" spc="-1" strike="noStrike">
              <a:solidFill>
                <a:srgbClr val="000000"/>
              </a:solidFill>
              <a:uFill>
                <a:solidFill>
                  <a:srgbClr val="ffffff"/>
                </a:solidFill>
              </a:uFill>
              <a:latin typeface="Arial"/>
            </a:endParaRPr>
          </a:p>
        </p:txBody>
      </p:sp>
      <p:sp>
        <p:nvSpPr>
          <p:cNvPr id="117" name="CustomShape 9"/>
          <p:cNvSpPr/>
          <p:nvPr/>
        </p:nvSpPr>
        <p:spPr>
          <a:xfrm>
            <a:off x="4659480" y="3866760"/>
            <a:ext cx="3841560" cy="682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Capacitación avanzada en</a:t>
            </a:r>
            <a:endParaRPr b="0" lang="de-DE" sz="1800" spc="-1" strike="noStrike">
              <a:solidFill>
                <a:srgbClr val="000000"/>
              </a:solidFill>
              <a:uFill>
                <a:solidFill>
                  <a:srgbClr val="ffffff"/>
                </a:solidFill>
              </a:uFill>
              <a:latin typeface="Arial"/>
            </a:endParaRPr>
          </a:p>
          <a:p>
            <a:pPr algn="ctr">
              <a:lnSpc>
                <a:spcPct val="100000"/>
              </a:lnSpc>
            </a:pPr>
            <a:r>
              <a:rPr b="1" lang="de-DE" sz="1800" spc="-1" strike="noStrike">
                <a:solidFill>
                  <a:srgbClr val="ffffff"/>
                </a:solidFill>
                <a:uFill>
                  <a:solidFill>
                    <a:srgbClr val="ffffff"/>
                  </a:solidFill>
                </a:uFill>
                <a:latin typeface="Calibri"/>
              </a:rPr>
              <a:t>operación y control de servicios</a:t>
            </a:r>
            <a:endParaRPr b="0" lang="de-DE" sz="1800" spc="-1" strike="noStrike">
              <a:solidFill>
                <a:srgbClr val="000000"/>
              </a:solidFill>
              <a:uFill>
                <a:solidFill>
                  <a:srgbClr val="ffffff"/>
                </a:solidFill>
              </a:uFill>
              <a:latin typeface="Arial"/>
            </a:endParaRPr>
          </a:p>
        </p:txBody>
      </p:sp>
      <p:sp>
        <p:nvSpPr>
          <p:cNvPr id="118" name="CustomShape 10"/>
          <p:cNvSpPr/>
          <p:nvPr/>
        </p:nvSpPr>
        <p:spPr>
          <a:xfrm rot="10800000">
            <a:off x="4759200" y="4981320"/>
            <a:ext cx="373680" cy="215640"/>
          </a:xfrm>
          <a:prstGeom prst="downArrow">
            <a:avLst>
              <a:gd name="adj1" fmla="val 50000"/>
              <a:gd name="adj2" fmla="val 50000"/>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9" name="CustomShape 11"/>
          <p:cNvSpPr/>
          <p:nvPr/>
        </p:nvSpPr>
        <p:spPr>
          <a:xfrm rot="10800000">
            <a:off x="4743720" y="3335760"/>
            <a:ext cx="373680" cy="215640"/>
          </a:xfrm>
          <a:prstGeom prst="downArrow">
            <a:avLst>
              <a:gd name="adj1" fmla="val 50000"/>
              <a:gd name="adj2" fmla="val 50000"/>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0" name="CustomShape 12"/>
          <p:cNvSpPr/>
          <p:nvPr/>
        </p:nvSpPr>
        <p:spPr>
          <a:xfrm>
            <a:off x="6844680" y="590184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1 día</a:t>
            </a:r>
            <a:endParaRPr b="0" lang="de-DE" sz="1800" spc="-1" strike="noStrike">
              <a:solidFill>
                <a:srgbClr val="000000"/>
              </a:solidFill>
              <a:uFill>
                <a:solidFill>
                  <a:srgbClr val="ffffff"/>
                </a:solidFill>
              </a:uFill>
              <a:latin typeface="Arial"/>
            </a:endParaRPr>
          </a:p>
        </p:txBody>
      </p:sp>
      <p:sp>
        <p:nvSpPr>
          <p:cNvPr id="121" name="CustomShape 13"/>
          <p:cNvSpPr/>
          <p:nvPr/>
        </p:nvSpPr>
        <p:spPr>
          <a:xfrm>
            <a:off x="4582800" y="380124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2 días</a:t>
            </a:r>
            <a:endParaRPr b="0" lang="de-DE" sz="1800" spc="-1" strike="noStrike">
              <a:solidFill>
                <a:srgbClr val="000000"/>
              </a:solidFill>
              <a:uFill>
                <a:solidFill>
                  <a:srgbClr val="ffffff"/>
                </a:solidFill>
              </a:uFill>
              <a:latin typeface="Arial"/>
            </a:endParaRPr>
          </a:p>
        </p:txBody>
      </p:sp>
      <p:sp>
        <p:nvSpPr>
          <p:cNvPr id="122" name="CustomShape 14"/>
          <p:cNvSpPr/>
          <p:nvPr/>
        </p:nvSpPr>
        <p:spPr>
          <a:xfrm>
            <a:off x="579960" y="380124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2 días</a:t>
            </a:r>
            <a:endParaRPr b="0" lang="de-DE" sz="1800" spc="-1" strike="noStrike">
              <a:solidFill>
                <a:srgbClr val="000000"/>
              </a:solidFill>
              <a:uFill>
                <a:solidFill>
                  <a:srgbClr val="ffffff"/>
                </a:solidFill>
              </a:uFill>
              <a:latin typeface="Arial"/>
            </a:endParaRPr>
          </a:p>
        </p:txBody>
      </p:sp>
      <p:sp>
        <p:nvSpPr>
          <p:cNvPr id="123" name="CustomShape 15"/>
          <p:cNvSpPr/>
          <p:nvPr/>
        </p:nvSpPr>
        <p:spPr>
          <a:xfrm>
            <a:off x="6840000" y="259668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2 días</a:t>
            </a:r>
            <a:endParaRPr b="0" lang="de-DE"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Tipos de acuerdos de servicio y sus relaciones</a:t>
            </a:r>
            <a:endParaRPr b="0" lang="en-US" sz="1800" spc="-1" strike="noStrike">
              <a:solidFill>
                <a:srgbClr val="000000"/>
              </a:solidFill>
              <a:uFill>
                <a:solidFill>
                  <a:srgbClr val="ffffff"/>
                </a:solidFill>
              </a:uFill>
              <a:latin typeface="Calibri"/>
            </a:endParaRPr>
          </a:p>
        </p:txBody>
      </p:sp>
      <p:sp>
        <p:nvSpPr>
          <p:cNvPr id="397" name="TextShape 2"/>
          <p:cNvSpPr txBox="1"/>
          <p:nvPr/>
        </p:nvSpPr>
        <p:spPr>
          <a:xfrm>
            <a:off x="6553080" y="6490080"/>
            <a:ext cx="2133360" cy="364680"/>
          </a:xfrm>
          <a:prstGeom prst="rect">
            <a:avLst/>
          </a:prstGeom>
          <a:noFill/>
          <a:ln>
            <a:noFill/>
          </a:ln>
        </p:spPr>
        <p:txBody>
          <a:bodyPr anchor="ctr"/>
          <a:p>
            <a:pPr algn="r">
              <a:lnSpc>
                <a:spcPct val="100000"/>
              </a:lnSpc>
            </a:pPr>
            <a:fld id="{E02A5A8F-F88F-4200-A675-B56589382CD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98" name="CustomShape 3"/>
          <p:cNvSpPr/>
          <p:nvPr/>
        </p:nvSpPr>
        <p:spPr>
          <a:xfrm>
            <a:off x="5038560" y="5469840"/>
            <a:ext cx="1902960" cy="481680"/>
          </a:xfrm>
          <a:prstGeom prst="rect">
            <a:avLst/>
          </a:prstGeom>
          <a:ln>
            <a:round/>
          </a:ln>
        </p:spPr>
        <p:style>
          <a:lnRef idx="2">
            <a:schemeClr val="accent4"/>
          </a:lnRef>
          <a:fillRef idx="1">
            <a:schemeClr val="lt1"/>
          </a:fillRef>
          <a:effectRef idx="0">
            <a:schemeClr val="accent4"/>
          </a:effectRef>
          <a:fontRef idx="minor"/>
        </p:style>
      </p:sp>
      <p:sp>
        <p:nvSpPr>
          <p:cNvPr id="399" name="CustomShape 4"/>
          <p:cNvSpPr/>
          <p:nvPr/>
        </p:nvSpPr>
        <p:spPr>
          <a:xfrm>
            <a:off x="1270440" y="5472360"/>
            <a:ext cx="3079440" cy="479520"/>
          </a:xfrm>
          <a:prstGeom prst="rect">
            <a:avLst/>
          </a:prstGeom>
          <a:ln>
            <a:round/>
          </a:ln>
        </p:spPr>
        <p:style>
          <a:lnRef idx="2">
            <a:schemeClr val="accent4"/>
          </a:lnRef>
          <a:fillRef idx="1">
            <a:schemeClr val="lt1"/>
          </a:fillRef>
          <a:effectRef idx="0">
            <a:schemeClr val="accent4"/>
          </a:effectRef>
          <a:fontRef idx="minor"/>
        </p:style>
      </p:sp>
      <p:sp>
        <p:nvSpPr>
          <p:cNvPr id="400" name="CustomShape 5"/>
          <p:cNvSpPr/>
          <p:nvPr/>
        </p:nvSpPr>
        <p:spPr>
          <a:xfrm>
            <a:off x="933120" y="3641040"/>
            <a:ext cx="7328520" cy="1222920"/>
          </a:xfrm>
          <a:prstGeom prst="rect">
            <a:avLst/>
          </a:prstGeom>
          <a:ln>
            <a:round/>
          </a:ln>
        </p:spPr>
        <p:style>
          <a:lnRef idx="2">
            <a:schemeClr val="accent4"/>
          </a:lnRef>
          <a:fillRef idx="1">
            <a:schemeClr val="lt1"/>
          </a:fillRef>
          <a:effectRef idx="0">
            <a:schemeClr val="accent4"/>
          </a:effectRef>
          <a:fontRef idx="minor"/>
        </p:style>
      </p:sp>
      <p:sp>
        <p:nvSpPr>
          <p:cNvPr id="401" name="Line 6"/>
          <p:cNvSpPr/>
          <p:nvPr/>
        </p:nvSpPr>
        <p:spPr>
          <a:xfrm flipH="1">
            <a:off x="4193280" y="2026800"/>
            <a:ext cx="6840" cy="2318400"/>
          </a:xfrm>
          <a:prstGeom prst="line">
            <a:avLst/>
          </a:prstGeom>
          <a:ln w="12600">
            <a:solidFill>
              <a:schemeClr val="tx1"/>
            </a:solidFill>
            <a:round/>
          </a:ln>
        </p:spPr>
        <p:style>
          <a:lnRef idx="0"/>
          <a:fillRef idx="0"/>
          <a:effectRef idx="0"/>
          <a:fontRef idx="minor"/>
        </p:style>
      </p:sp>
      <p:sp>
        <p:nvSpPr>
          <p:cNvPr id="402" name="Line 7"/>
          <p:cNvSpPr/>
          <p:nvPr/>
        </p:nvSpPr>
        <p:spPr>
          <a:xfrm flipH="1">
            <a:off x="1916280" y="2067120"/>
            <a:ext cx="1408680" cy="1361880"/>
          </a:xfrm>
          <a:prstGeom prst="line">
            <a:avLst/>
          </a:prstGeom>
          <a:ln w="12600">
            <a:solidFill>
              <a:schemeClr val="tx1"/>
            </a:solidFill>
            <a:round/>
          </a:ln>
        </p:spPr>
        <p:style>
          <a:lnRef idx="0"/>
          <a:fillRef idx="0"/>
          <a:effectRef idx="0"/>
          <a:fontRef idx="minor"/>
        </p:style>
      </p:sp>
      <p:sp>
        <p:nvSpPr>
          <p:cNvPr id="403" name="Line 8"/>
          <p:cNvSpPr/>
          <p:nvPr/>
        </p:nvSpPr>
        <p:spPr>
          <a:xfrm>
            <a:off x="5183640" y="2098440"/>
            <a:ext cx="1322640" cy="1311480"/>
          </a:xfrm>
          <a:prstGeom prst="line">
            <a:avLst/>
          </a:prstGeom>
          <a:ln w="12600">
            <a:solidFill>
              <a:schemeClr val="tx1"/>
            </a:solidFill>
            <a:round/>
          </a:ln>
        </p:spPr>
        <p:style>
          <a:lnRef idx="0"/>
          <a:fillRef idx="0"/>
          <a:effectRef idx="0"/>
          <a:fontRef idx="minor"/>
        </p:style>
      </p:sp>
      <p:sp>
        <p:nvSpPr>
          <p:cNvPr id="404" name="CustomShape 9"/>
          <p:cNvSpPr/>
          <p:nvPr/>
        </p:nvSpPr>
        <p:spPr>
          <a:xfrm>
            <a:off x="2048400" y="2513880"/>
            <a:ext cx="4053600" cy="3657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405" name="Line 10"/>
          <p:cNvSpPr/>
          <p:nvPr/>
        </p:nvSpPr>
        <p:spPr>
          <a:xfrm>
            <a:off x="5535000" y="4473720"/>
            <a:ext cx="3240" cy="1361880"/>
          </a:xfrm>
          <a:prstGeom prst="line">
            <a:avLst/>
          </a:prstGeom>
          <a:ln w="12600">
            <a:solidFill>
              <a:schemeClr val="tx1"/>
            </a:solidFill>
            <a:round/>
          </a:ln>
        </p:spPr>
        <p:style>
          <a:lnRef idx="0"/>
          <a:fillRef idx="0"/>
          <a:effectRef idx="0"/>
          <a:fontRef idx="minor"/>
        </p:style>
      </p:sp>
      <p:sp>
        <p:nvSpPr>
          <p:cNvPr id="406" name="Line 11"/>
          <p:cNvSpPr/>
          <p:nvPr/>
        </p:nvSpPr>
        <p:spPr>
          <a:xfrm flipH="1">
            <a:off x="3732480" y="4429080"/>
            <a:ext cx="6840" cy="1555920"/>
          </a:xfrm>
          <a:prstGeom prst="line">
            <a:avLst/>
          </a:prstGeom>
          <a:ln w="12600">
            <a:solidFill>
              <a:schemeClr val="tx1"/>
            </a:solidFill>
            <a:round/>
          </a:ln>
        </p:spPr>
        <p:style>
          <a:lnRef idx="0"/>
          <a:fillRef idx="0"/>
          <a:effectRef idx="0"/>
          <a:fontRef idx="minor"/>
        </p:style>
      </p:sp>
      <p:sp>
        <p:nvSpPr>
          <p:cNvPr id="407" name="CustomShape 12"/>
          <p:cNvSpPr/>
          <p:nvPr/>
        </p:nvSpPr>
        <p:spPr>
          <a:xfrm>
            <a:off x="1209960" y="5564880"/>
            <a:ext cx="3079440" cy="479520"/>
          </a:xfrm>
          <a:prstGeom prst="rect">
            <a:avLst/>
          </a:prstGeom>
          <a:ln>
            <a:round/>
          </a:ln>
        </p:spPr>
        <p:style>
          <a:lnRef idx="2">
            <a:schemeClr val="accent4"/>
          </a:lnRef>
          <a:fillRef idx="1">
            <a:schemeClr val="lt1"/>
          </a:fillRef>
          <a:effectRef idx="0">
            <a:schemeClr val="accent4"/>
          </a:effectRef>
          <a:fontRef idx="minor"/>
        </p:style>
      </p:sp>
      <p:sp>
        <p:nvSpPr>
          <p:cNvPr id="408" name="CustomShape 13"/>
          <p:cNvSpPr/>
          <p:nvPr/>
        </p:nvSpPr>
        <p:spPr>
          <a:xfrm>
            <a:off x="1209960" y="5552280"/>
            <a:ext cx="3073680" cy="442080"/>
          </a:xfrm>
          <a:prstGeom prst="rect">
            <a:avLst/>
          </a:prstGeom>
          <a:noFill/>
          <a:ln w="12600">
            <a:noFill/>
          </a:ln>
        </p:spPr>
        <p:style>
          <a:lnRef idx="0"/>
          <a:fillRef idx="0"/>
          <a:effectRef idx="0"/>
          <a:fontRef idx="minor"/>
        </p:style>
        <p:txBody>
          <a:bodyPr lIns="0" rIns="40680" tIns="0" bIns="0"/>
          <a:p>
            <a:pPr marL="40320" algn="ctr">
              <a:lnSpc>
                <a:spcPct val="100000"/>
              </a:lnSpc>
            </a:pPr>
            <a:r>
              <a:rPr b="0" lang="de-DE" sz="1700" spc="-1" strike="noStrike">
                <a:solidFill>
                  <a:srgbClr val="000000"/>
                </a:solidFill>
                <a:uFill>
                  <a:solidFill>
                    <a:srgbClr val="ffffff"/>
                  </a:solidFill>
                </a:uFill>
                <a:latin typeface="Calibri"/>
              </a:rPr>
              <a:t>Grupos internos </a:t>
            </a:r>
            <a:r>
              <a:rPr b="0" lang="de-DE" sz="1200" spc="-1" strike="noStrike">
                <a:solidFill>
                  <a:srgbClr val="000000"/>
                </a:solidFill>
                <a:uFill>
                  <a:solidFill>
                    <a:srgbClr val="ffffff"/>
                  </a:solidFill>
                </a:uFill>
                <a:latin typeface="Calibri"/>
              </a:rPr>
              <a:t>o miembros de la federación</a:t>
            </a:r>
            <a:endParaRPr b="0" lang="de-DE" sz="1800" spc="-1" strike="noStrike">
              <a:solidFill>
                <a:srgbClr val="000000"/>
              </a:solidFill>
              <a:uFill>
                <a:solidFill>
                  <a:srgbClr val="ffffff"/>
                </a:solidFill>
              </a:uFill>
              <a:latin typeface="Arial"/>
            </a:endParaRPr>
          </a:p>
        </p:txBody>
      </p:sp>
      <p:sp>
        <p:nvSpPr>
          <p:cNvPr id="409" name="CustomShape 14"/>
          <p:cNvSpPr/>
          <p:nvPr/>
        </p:nvSpPr>
        <p:spPr>
          <a:xfrm>
            <a:off x="1355400" y="4637160"/>
            <a:ext cx="3328200" cy="454680"/>
          </a:xfrm>
          <a:prstGeom prst="rect">
            <a:avLst/>
          </a:prstGeom>
          <a:noFill/>
          <a:ln w="12600">
            <a:solidFill>
              <a:schemeClr val="tx1"/>
            </a:solidFill>
            <a:miter/>
          </a:ln>
        </p:spPr>
        <p:style>
          <a:lnRef idx="0"/>
          <a:fillRef idx="0"/>
          <a:effectRef idx="0"/>
          <a:fontRef idx="minor"/>
        </p:style>
      </p:sp>
      <p:sp>
        <p:nvSpPr>
          <p:cNvPr id="410" name="CustomShape 15"/>
          <p:cNvSpPr/>
          <p:nvPr/>
        </p:nvSpPr>
        <p:spPr>
          <a:xfrm>
            <a:off x="1355400" y="4686480"/>
            <a:ext cx="720" cy="276840"/>
          </a:xfrm>
          <a:prstGeom prst="rect">
            <a:avLst/>
          </a:prstGeom>
          <a:noFill/>
          <a:ln w="12600">
            <a:noFill/>
          </a:ln>
        </p:spPr>
        <p:style>
          <a:lnRef idx="0"/>
          <a:fillRef idx="0"/>
          <a:effectRef idx="0"/>
          <a:fontRef idx="minor"/>
        </p:style>
      </p:sp>
      <p:sp>
        <p:nvSpPr>
          <p:cNvPr id="411" name="CustomShape 16"/>
          <p:cNvSpPr/>
          <p:nvPr/>
        </p:nvSpPr>
        <p:spPr>
          <a:xfrm>
            <a:off x="1294920" y="4695480"/>
            <a:ext cx="3328200" cy="455760"/>
          </a:xfrm>
          <a:prstGeom prst="rect">
            <a:avLst/>
          </a:prstGeom>
          <a:noFill/>
          <a:ln w="12600">
            <a:solidFill>
              <a:schemeClr val="tx1"/>
            </a:solidFill>
            <a:miter/>
          </a:ln>
        </p:spPr>
        <p:style>
          <a:lnRef idx="0"/>
          <a:fillRef idx="0"/>
          <a:effectRef idx="0"/>
          <a:fontRef idx="minor"/>
        </p:style>
      </p:sp>
      <p:sp>
        <p:nvSpPr>
          <p:cNvPr id="412" name="CustomShape 17"/>
          <p:cNvSpPr/>
          <p:nvPr/>
        </p:nvSpPr>
        <p:spPr>
          <a:xfrm>
            <a:off x="1294920" y="4744800"/>
            <a:ext cx="720" cy="276480"/>
          </a:xfrm>
          <a:prstGeom prst="rect">
            <a:avLst/>
          </a:prstGeom>
          <a:noFill/>
          <a:ln w="12600">
            <a:noFill/>
          </a:ln>
        </p:spPr>
        <p:style>
          <a:lnRef idx="0"/>
          <a:fillRef idx="0"/>
          <a:effectRef idx="0"/>
          <a:fontRef idx="minor"/>
        </p:style>
      </p:sp>
      <p:sp>
        <p:nvSpPr>
          <p:cNvPr id="413" name="CustomShape 18"/>
          <p:cNvSpPr/>
          <p:nvPr/>
        </p:nvSpPr>
        <p:spPr>
          <a:xfrm>
            <a:off x="1225800" y="4792680"/>
            <a:ext cx="3328200" cy="455760"/>
          </a:xfrm>
          <a:prstGeom prst="rect">
            <a:avLst/>
          </a:prstGeom>
          <a:noFill/>
          <a:ln w="12600">
            <a:solidFill>
              <a:schemeClr val="tx1"/>
            </a:solidFill>
            <a:miter/>
          </a:ln>
        </p:spPr>
        <p:style>
          <a:lnRef idx="0"/>
          <a:fillRef idx="0"/>
          <a:effectRef idx="0"/>
          <a:fontRef idx="minor"/>
        </p:style>
      </p:sp>
      <p:sp>
        <p:nvSpPr>
          <p:cNvPr id="414" name="CustomShape 19"/>
          <p:cNvSpPr/>
          <p:nvPr/>
        </p:nvSpPr>
        <p:spPr>
          <a:xfrm>
            <a:off x="1270440" y="4888080"/>
            <a:ext cx="3276720" cy="243720"/>
          </a:xfrm>
          <a:prstGeom prst="rect">
            <a:avLst/>
          </a:prstGeom>
          <a:noFill/>
          <a:ln w="12600">
            <a:noFill/>
          </a:ln>
        </p:spPr>
        <p:style>
          <a:lnRef idx="0"/>
          <a:fillRef idx="0"/>
          <a:effectRef idx="0"/>
          <a:fontRef idx="minor"/>
        </p:style>
        <p:txBody>
          <a:bodyPr lIns="0" rIns="57960" tIns="0" bIns="0"/>
          <a:p>
            <a:pPr marL="40320" algn="ctr">
              <a:lnSpc>
                <a:spcPct val="100000"/>
              </a:lnSpc>
            </a:pPr>
            <a:r>
              <a:rPr b="0" lang="de-DE" sz="1600" spc="-1" strike="noStrike">
                <a:solidFill>
                  <a:srgbClr val="ffffff"/>
                </a:solidFill>
                <a:uFill>
                  <a:solidFill>
                    <a:srgbClr val="ffffff"/>
                  </a:solidFill>
                </a:uFill>
                <a:latin typeface="Calibri"/>
              </a:rPr>
              <a:t>Acuerdos de nivel operativo (OLA)</a:t>
            </a:r>
            <a:endParaRPr b="0" lang="de-DE" sz="1800" spc="-1" strike="noStrike">
              <a:solidFill>
                <a:srgbClr val="000000"/>
              </a:solidFill>
              <a:uFill>
                <a:solidFill>
                  <a:srgbClr val="ffffff"/>
                </a:solidFill>
              </a:uFill>
              <a:latin typeface="Arial"/>
            </a:endParaRPr>
          </a:p>
        </p:txBody>
      </p:sp>
      <p:sp>
        <p:nvSpPr>
          <p:cNvPr id="415" name="Line 20"/>
          <p:cNvSpPr/>
          <p:nvPr/>
        </p:nvSpPr>
        <p:spPr>
          <a:xfrm>
            <a:off x="1923120" y="3511440"/>
            <a:ext cx="1334880" cy="988920"/>
          </a:xfrm>
          <a:prstGeom prst="line">
            <a:avLst/>
          </a:prstGeom>
          <a:ln w="12600">
            <a:solidFill>
              <a:schemeClr val="tx1"/>
            </a:solidFill>
            <a:round/>
          </a:ln>
        </p:spPr>
        <p:style>
          <a:lnRef idx="0"/>
          <a:fillRef idx="0"/>
          <a:effectRef idx="0"/>
          <a:fontRef idx="minor"/>
        </p:style>
      </p:sp>
      <p:sp>
        <p:nvSpPr>
          <p:cNvPr id="416" name="Line 21"/>
          <p:cNvSpPr/>
          <p:nvPr/>
        </p:nvSpPr>
        <p:spPr>
          <a:xfrm flipH="1">
            <a:off x="5563080" y="3523680"/>
            <a:ext cx="908640" cy="799200"/>
          </a:xfrm>
          <a:prstGeom prst="line">
            <a:avLst/>
          </a:prstGeom>
          <a:ln w="12600">
            <a:noFill/>
          </a:ln>
        </p:spPr>
        <p:style>
          <a:lnRef idx="0"/>
          <a:fillRef idx="0"/>
          <a:effectRef idx="0"/>
          <a:fontRef idx="minor"/>
        </p:style>
      </p:sp>
      <p:sp>
        <p:nvSpPr>
          <p:cNvPr id="417" name="CustomShape 22"/>
          <p:cNvSpPr/>
          <p:nvPr/>
        </p:nvSpPr>
        <p:spPr>
          <a:xfrm>
            <a:off x="1147320" y="3132000"/>
            <a:ext cx="1843560" cy="692640"/>
          </a:xfrm>
          <a:prstGeom prst="ellipse">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lIns="0" rIns="0" tIns="0" bIns="0" anchor="ctr"/>
          <a:p>
            <a:pPr algn="ctr">
              <a:lnSpc>
                <a:spcPct val="100000"/>
              </a:lnSpc>
            </a:pPr>
            <a:r>
              <a:rPr b="0" lang="de-DE" sz="1800" spc="-1" strike="noStrike">
                <a:solidFill>
                  <a:srgbClr val="000000"/>
                </a:solidFill>
                <a:uFill>
                  <a:solidFill>
                    <a:srgbClr val="ffffff"/>
                  </a:solidFill>
                </a:uFill>
                <a:latin typeface="Calibri"/>
              </a:rPr>
              <a:t>Servicio A</a:t>
            </a:r>
            <a:endParaRPr b="0" lang="de-DE" sz="1800" spc="-1" strike="noStrike">
              <a:solidFill>
                <a:srgbClr val="000000"/>
              </a:solidFill>
              <a:uFill>
                <a:solidFill>
                  <a:srgbClr val="ffffff"/>
                </a:solidFill>
              </a:uFill>
              <a:latin typeface="Arial"/>
            </a:endParaRPr>
          </a:p>
        </p:txBody>
      </p:sp>
      <p:sp>
        <p:nvSpPr>
          <p:cNvPr id="418" name="CustomShape 23"/>
          <p:cNvSpPr/>
          <p:nvPr/>
        </p:nvSpPr>
        <p:spPr>
          <a:xfrm>
            <a:off x="3674880" y="4039560"/>
            <a:ext cx="2596680" cy="33516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419" name="CustomShape 24"/>
          <p:cNvSpPr/>
          <p:nvPr/>
        </p:nvSpPr>
        <p:spPr>
          <a:xfrm>
            <a:off x="3674880" y="4029480"/>
            <a:ext cx="720" cy="27720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420" name="CustomShape 25"/>
          <p:cNvSpPr/>
          <p:nvPr/>
        </p:nvSpPr>
        <p:spPr>
          <a:xfrm>
            <a:off x="3134520" y="4115520"/>
            <a:ext cx="2596680" cy="33516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421" name="CustomShape 26"/>
          <p:cNvSpPr/>
          <p:nvPr/>
        </p:nvSpPr>
        <p:spPr>
          <a:xfrm>
            <a:off x="3042000" y="4130280"/>
            <a:ext cx="720" cy="27720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422" name="CustomShape 27"/>
          <p:cNvSpPr/>
          <p:nvPr/>
        </p:nvSpPr>
        <p:spPr>
          <a:xfrm>
            <a:off x="2629800" y="4200840"/>
            <a:ext cx="2596680" cy="33516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423" name="CustomShape 28"/>
          <p:cNvSpPr/>
          <p:nvPr/>
        </p:nvSpPr>
        <p:spPr>
          <a:xfrm>
            <a:off x="2666520" y="4243320"/>
            <a:ext cx="2559960" cy="25920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lIns="0" rIns="57960" tIns="0" bIns="0"/>
          <a:p>
            <a:pPr marL="40320" algn="ctr">
              <a:lnSpc>
                <a:spcPct val="100000"/>
              </a:lnSpc>
            </a:pPr>
            <a:r>
              <a:rPr b="0" lang="de-DE" sz="1700" spc="-1" strike="noStrike">
                <a:solidFill>
                  <a:srgbClr val="000000"/>
                </a:solidFill>
                <a:uFill>
                  <a:solidFill>
                    <a:srgbClr val="ffffff"/>
                  </a:solidFill>
                </a:uFill>
                <a:latin typeface="Calibri"/>
              </a:rPr>
              <a:t>Componentes de servicio</a:t>
            </a:r>
            <a:endParaRPr b="0" lang="de-DE" sz="1800" spc="-1" strike="noStrike">
              <a:solidFill>
                <a:srgbClr val="000000"/>
              </a:solidFill>
              <a:uFill>
                <a:solidFill>
                  <a:srgbClr val="ffffff"/>
                </a:solidFill>
              </a:uFill>
              <a:latin typeface="Arial"/>
            </a:endParaRPr>
          </a:p>
        </p:txBody>
      </p:sp>
      <p:sp>
        <p:nvSpPr>
          <p:cNvPr id="424" name="CustomShape 29"/>
          <p:cNvSpPr/>
          <p:nvPr/>
        </p:nvSpPr>
        <p:spPr>
          <a:xfrm>
            <a:off x="1984680" y="2589480"/>
            <a:ext cx="4053600" cy="3657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425" name="CustomShape 30"/>
          <p:cNvSpPr/>
          <p:nvPr/>
        </p:nvSpPr>
        <p:spPr>
          <a:xfrm>
            <a:off x="1929960" y="2665440"/>
            <a:ext cx="4049280" cy="339120"/>
          </a:xfrm>
          <a:prstGeom prst="rect">
            <a:avLst/>
          </a:prstGeom>
          <a:ln>
            <a:round/>
          </a:ln>
        </p:spPr>
        <p:style>
          <a:lnRef idx="2">
            <a:schemeClr val="accent1">
              <a:shade val="50000"/>
            </a:schemeClr>
          </a:lnRef>
          <a:fillRef idx="1">
            <a:schemeClr val="accent1"/>
          </a:fillRef>
          <a:effectRef idx="0">
            <a:schemeClr val="accent1"/>
          </a:effectRef>
          <a:fontRef idx="minor"/>
        </p:style>
        <p:txBody>
          <a:bodyPr lIns="0" rIns="0" tIns="0" bIns="0" anchor="ctr"/>
          <a:p>
            <a:pPr marL="40320" algn="ctr">
              <a:lnSpc>
                <a:spcPct val="100000"/>
              </a:lnSpc>
            </a:pPr>
            <a:r>
              <a:rPr b="0" lang="de-DE" sz="1800" spc="-1" strike="noStrike">
                <a:solidFill>
                  <a:srgbClr val="ffffff"/>
                </a:solidFill>
                <a:uFill>
                  <a:solidFill>
                    <a:srgbClr val="ffffff"/>
                  </a:solidFill>
                </a:uFill>
                <a:latin typeface="Calibri"/>
              </a:rPr>
              <a:t>Acuerdos de nivel de servicio (SLA)</a:t>
            </a:r>
            <a:endParaRPr b="0" lang="de-DE" sz="1800" spc="-1" strike="noStrike">
              <a:solidFill>
                <a:srgbClr val="000000"/>
              </a:solidFill>
              <a:uFill>
                <a:solidFill>
                  <a:srgbClr val="ffffff"/>
                </a:solidFill>
              </a:uFill>
              <a:latin typeface="Arial"/>
            </a:endParaRPr>
          </a:p>
        </p:txBody>
      </p:sp>
      <p:sp>
        <p:nvSpPr>
          <p:cNvPr id="426" name="CustomShape 31"/>
          <p:cNvSpPr/>
          <p:nvPr/>
        </p:nvSpPr>
        <p:spPr>
          <a:xfrm>
            <a:off x="874080" y="1960200"/>
            <a:ext cx="7437960" cy="339120"/>
          </a:xfrm>
          <a:prstGeom prst="rect">
            <a:avLst/>
          </a:prstGeom>
          <a:ln>
            <a:round/>
          </a:ln>
        </p:spPr>
        <p:style>
          <a:lnRef idx="2">
            <a:schemeClr val="accent4"/>
          </a:lnRef>
          <a:fillRef idx="1">
            <a:schemeClr val="lt1"/>
          </a:fillRef>
          <a:effectRef idx="0">
            <a:schemeClr val="accent4"/>
          </a:effectRef>
          <a:fontRef idx="minor"/>
        </p:style>
        <p:txBody>
          <a:bodyPr lIns="18000" rIns="58320" tIns="18000" bIns="18000" anchor="ctr"/>
          <a:p>
            <a:pPr marL="22320" algn="ctr">
              <a:lnSpc>
                <a:spcPct val="100000"/>
              </a:lnSpc>
            </a:pPr>
            <a:r>
              <a:rPr b="0" lang="de-DE" sz="1700" spc="-1" strike="noStrike">
                <a:solidFill>
                  <a:srgbClr val="000000"/>
                </a:solidFill>
                <a:uFill>
                  <a:solidFill>
                    <a:srgbClr val="ffffff"/>
                  </a:solidFill>
                </a:uFill>
                <a:latin typeface="Calibri"/>
              </a:rPr>
              <a:t>Clientes</a:t>
            </a:r>
            <a:endParaRPr b="0" lang="de-DE" sz="1800" spc="-1" strike="noStrike">
              <a:solidFill>
                <a:srgbClr val="000000"/>
              </a:solidFill>
              <a:uFill>
                <a:solidFill>
                  <a:srgbClr val="ffffff"/>
                </a:solidFill>
              </a:uFill>
              <a:latin typeface="Arial"/>
            </a:endParaRPr>
          </a:p>
        </p:txBody>
      </p:sp>
      <p:sp>
        <p:nvSpPr>
          <p:cNvPr id="427" name="CustomShape 32"/>
          <p:cNvSpPr/>
          <p:nvPr/>
        </p:nvSpPr>
        <p:spPr>
          <a:xfrm>
            <a:off x="4998240" y="5564880"/>
            <a:ext cx="1902960" cy="481680"/>
          </a:xfrm>
          <a:prstGeom prst="rect">
            <a:avLst/>
          </a:prstGeom>
          <a:ln>
            <a:round/>
          </a:ln>
        </p:spPr>
        <p:style>
          <a:lnRef idx="2">
            <a:schemeClr val="accent4"/>
          </a:lnRef>
          <a:fillRef idx="1">
            <a:schemeClr val="lt1"/>
          </a:fillRef>
          <a:effectRef idx="0">
            <a:schemeClr val="accent4"/>
          </a:effectRef>
          <a:fontRef idx="minor"/>
        </p:style>
      </p:sp>
      <p:sp>
        <p:nvSpPr>
          <p:cNvPr id="428" name="CustomShape 33"/>
          <p:cNvSpPr/>
          <p:nvPr/>
        </p:nvSpPr>
        <p:spPr>
          <a:xfrm>
            <a:off x="4998240" y="5554080"/>
            <a:ext cx="1898280" cy="518760"/>
          </a:xfrm>
          <a:prstGeom prst="rect">
            <a:avLst/>
          </a:prstGeom>
          <a:noFill/>
          <a:ln w="12600">
            <a:noFill/>
          </a:ln>
        </p:spPr>
        <p:style>
          <a:lnRef idx="0"/>
          <a:fillRef idx="0"/>
          <a:effectRef idx="0"/>
          <a:fontRef idx="minor"/>
        </p:style>
        <p:txBody>
          <a:bodyPr lIns="0" rIns="40680" tIns="0" bIns="0"/>
          <a:p>
            <a:pPr marL="40320" algn="ctr">
              <a:lnSpc>
                <a:spcPct val="100000"/>
              </a:lnSpc>
            </a:pPr>
            <a:r>
              <a:rPr b="0" lang="de-DE" sz="1700" spc="-1" strike="noStrike">
                <a:solidFill>
                  <a:srgbClr val="000000"/>
                </a:solidFill>
                <a:uFill>
                  <a:solidFill>
                    <a:srgbClr val="ffffff"/>
                  </a:solidFill>
                </a:uFill>
                <a:latin typeface="Calibri"/>
              </a:rPr>
              <a:t>Proveedores externos</a:t>
            </a:r>
            <a:endParaRPr b="0" lang="de-DE" sz="1800" spc="-1" strike="noStrike">
              <a:solidFill>
                <a:srgbClr val="000000"/>
              </a:solidFill>
              <a:uFill>
                <a:solidFill>
                  <a:srgbClr val="ffffff"/>
                </a:solidFill>
              </a:uFill>
              <a:latin typeface="Arial"/>
            </a:endParaRPr>
          </a:p>
        </p:txBody>
      </p:sp>
      <p:sp>
        <p:nvSpPr>
          <p:cNvPr id="429" name="CustomShape 34"/>
          <p:cNvSpPr/>
          <p:nvPr/>
        </p:nvSpPr>
        <p:spPr>
          <a:xfrm>
            <a:off x="5120640" y="4772160"/>
            <a:ext cx="3045240" cy="365400"/>
          </a:xfrm>
          <a:prstGeom prst="rect">
            <a:avLst/>
          </a:prstGeom>
          <a:noFill/>
          <a:ln w="12600">
            <a:solidFill>
              <a:schemeClr val="tx1"/>
            </a:solidFill>
            <a:miter/>
          </a:ln>
        </p:spPr>
        <p:style>
          <a:lnRef idx="0"/>
          <a:fillRef idx="0"/>
          <a:effectRef idx="0"/>
          <a:fontRef idx="minor"/>
        </p:style>
      </p:sp>
      <p:sp>
        <p:nvSpPr>
          <p:cNvPr id="430" name="CustomShape 35"/>
          <p:cNvSpPr/>
          <p:nvPr/>
        </p:nvSpPr>
        <p:spPr>
          <a:xfrm>
            <a:off x="5120640" y="4776840"/>
            <a:ext cx="1440" cy="277200"/>
          </a:xfrm>
          <a:prstGeom prst="rect">
            <a:avLst/>
          </a:prstGeom>
          <a:noFill/>
          <a:ln w="12600">
            <a:noFill/>
          </a:ln>
        </p:spPr>
        <p:style>
          <a:lnRef idx="0"/>
          <a:fillRef idx="0"/>
          <a:effectRef idx="0"/>
          <a:fontRef idx="minor"/>
        </p:style>
      </p:sp>
      <p:sp>
        <p:nvSpPr>
          <p:cNvPr id="431" name="CustomShape 36"/>
          <p:cNvSpPr/>
          <p:nvPr/>
        </p:nvSpPr>
        <p:spPr>
          <a:xfrm>
            <a:off x="5060880" y="4819320"/>
            <a:ext cx="3045240" cy="365400"/>
          </a:xfrm>
          <a:prstGeom prst="rect">
            <a:avLst/>
          </a:prstGeom>
          <a:noFill/>
          <a:ln w="12600">
            <a:solidFill>
              <a:schemeClr val="tx1"/>
            </a:solidFill>
            <a:miter/>
          </a:ln>
        </p:spPr>
        <p:style>
          <a:lnRef idx="0"/>
          <a:fillRef idx="0"/>
          <a:effectRef idx="0"/>
          <a:fontRef idx="minor"/>
        </p:style>
      </p:sp>
      <p:sp>
        <p:nvSpPr>
          <p:cNvPr id="432" name="CustomShape 37"/>
          <p:cNvSpPr/>
          <p:nvPr/>
        </p:nvSpPr>
        <p:spPr>
          <a:xfrm>
            <a:off x="5060880" y="4823640"/>
            <a:ext cx="1440" cy="277200"/>
          </a:xfrm>
          <a:prstGeom prst="rect">
            <a:avLst/>
          </a:prstGeom>
          <a:noFill/>
          <a:ln w="12600">
            <a:noFill/>
          </a:ln>
        </p:spPr>
        <p:style>
          <a:lnRef idx="0"/>
          <a:fillRef idx="0"/>
          <a:effectRef idx="0"/>
          <a:fontRef idx="minor"/>
        </p:style>
      </p:sp>
      <p:sp>
        <p:nvSpPr>
          <p:cNvPr id="433" name="CustomShape 38"/>
          <p:cNvSpPr/>
          <p:nvPr/>
        </p:nvSpPr>
        <p:spPr>
          <a:xfrm>
            <a:off x="4991760" y="4877640"/>
            <a:ext cx="3045240" cy="367920"/>
          </a:xfrm>
          <a:prstGeom prst="rect">
            <a:avLst/>
          </a:prstGeom>
          <a:noFill/>
          <a:ln w="12600">
            <a:solidFill>
              <a:schemeClr val="tx1"/>
            </a:solidFill>
            <a:miter/>
          </a:ln>
        </p:spPr>
        <p:style>
          <a:lnRef idx="0"/>
          <a:fillRef idx="0"/>
          <a:effectRef idx="0"/>
          <a:fontRef idx="minor"/>
        </p:style>
      </p:sp>
      <p:sp>
        <p:nvSpPr>
          <p:cNvPr id="434" name="CustomShape 39"/>
          <p:cNvSpPr/>
          <p:nvPr/>
        </p:nvSpPr>
        <p:spPr>
          <a:xfrm>
            <a:off x="4991760" y="4939560"/>
            <a:ext cx="2939400" cy="259560"/>
          </a:xfrm>
          <a:prstGeom prst="rect">
            <a:avLst/>
          </a:prstGeom>
          <a:noFill/>
          <a:ln w="12600">
            <a:noFill/>
          </a:ln>
        </p:spPr>
        <p:style>
          <a:lnRef idx="0"/>
          <a:fillRef idx="0"/>
          <a:effectRef idx="0"/>
          <a:fontRef idx="minor"/>
        </p:style>
        <p:txBody>
          <a:bodyPr lIns="0" rIns="57960" tIns="0" bIns="0"/>
          <a:p>
            <a:pPr marL="40320" algn="ctr">
              <a:lnSpc>
                <a:spcPct val="100000"/>
              </a:lnSpc>
            </a:pPr>
            <a:r>
              <a:rPr b="0" lang="de-DE" sz="1700" spc="-1" strike="noStrike">
                <a:solidFill>
                  <a:srgbClr val="ffffff"/>
                </a:solidFill>
                <a:uFill>
                  <a:solidFill>
                    <a:srgbClr val="ffffff"/>
                  </a:solidFill>
                </a:uFill>
                <a:latin typeface="Calibri"/>
              </a:rPr>
              <a:t>Acuerdos de apoyo (UA)</a:t>
            </a:r>
            <a:endParaRPr b="0" lang="de-DE" sz="1800" spc="-1" strike="noStrike">
              <a:solidFill>
                <a:srgbClr val="000000"/>
              </a:solidFill>
              <a:uFill>
                <a:solidFill>
                  <a:srgbClr val="ffffff"/>
                </a:solidFill>
              </a:uFill>
              <a:latin typeface="Arial"/>
            </a:endParaRPr>
          </a:p>
        </p:txBody>
      </p:sp>
      <p:sp>
        <p:nvSpPr>
          <p:cNvPr id="435" name="CustomShape 40"/>
          <p:cNvSpPr/>
          <p:nvPr/>
        </p:nvSpPr>
        <p:spPr>
          <a:xfrm>
            <a:off x="3276000" y="3125520"/>
            <a:ext cx="1843560" cy="694080"/>
          </a:xfrm>
          <a:prstGeom prst="ellipse">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lIns="0" rIns="0" tIns="0" bIns="0" anchor="ctr"/>
          <a:p>
            <a:pPr algn="ctr">
              <a:lnSpc>
                <a:spcPct val="100000"/>
              </a:lnSpc>
            </a:pPr>
            <a:r>
              <a:rPr b="0" lang="de-DE" sz="1800" spc="-1" strike="noStrike">
                <a:solidFill>
                  <a:srgbClr val="000000"/>
                </a:solidFill>
                <a:uFill>
                  <a:solidFill>
                    <a:srgbClr val="ffffff"/>
                  </a:solidFill>
                </a:uFill>
                <a:latin typeface="Calibri"/>
              </a:rPr>
              <a:t>Servicio B</a:t>
            </a:r>
            <a:endParaRPr b="0" lang="de-DE" sz="1800" spc="-1" strike="noStrike">
              <a:solidFill>
                <a:srgbClr val="000000"/>
              </a:solidFill>
              <a:uFill>
                <a:solidFill>
                  <a:srgbClr val="ffffff"/>
                </a:solidFill>
              </a:uFill>
              <a:latin typeface="Arial"/>
            </a:endParaRPr>
          </a:p>
        </p:txBody>
      </p:sp>
      <p:sp>
        <p:nvSpPr>
          <p:cNvPr id="436" name="CustomShape 41"/>
          <p:cNvSpPr/>
          <p:nvPr/>
        </p:nvSpPr>
        <p:spPr>
          <a:xfrm>
            <a:off x="5404680" y="3119760"/>
            <a:ext cx="1844640" cy="692640"/>
          </a:xfrm>
          <a:prstGeom prst="ellipse">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lIns="0" rIns="0" tIns="0" bIns="0" anchor="ctr"/>
          <a:p>
            <a:pPr algn="ctr">
              <a:lnSpc>
                <a:spcPct val="100000"/>
              </a:lnSpc>
            </a:pPr>
            <a:r>
              <a:rPr b="0" lang="de-DE" sz="1800" spc="-1" strike="noStrike">
                <a:solidFill>
                  <a:srgbClr val="000000"/>
                </a:solidFill>
                <a:uFill>
                  <a:solidFill>
                    <a:srgbClr val="ffffff"/>
                  </a:solidFill>
                </a:uFill>
                <a:latin typeface="Calibri"/>
              </a:rPr>
              <a:t>Servicio C</a:t>
            </a:r>
            <a:endParaRPr b="0" lang="de-DE" sz="1800" spc="-1" strike="noStrike">
              <a:solidFill>
                <a:srgbClr val="000000"/>
              </a:solidFill>
              <a:uFill>
                <a:solidFill>
                  <a:srgbClr val="ffffff"/>
                </a:solidFill>
              </a:uFill>
              <a:latin typeface="Arial"/>
            </a:endParaRPr>
          </a:p>
        </p:txBody>
      </p:sp>
      <p:sp>
        <p:nvSpPr>
          <p:cNvPr id="437" name="CustomShape 42"/>
          <p:cNvSpPr/>
          <p:nvPr/>
        </p:nvSpPr>
        <p:spPr>
          <a:xfrm>
            <a:off x="7042320" y="3983760"/>
            <a:ext cx="1123560" cy="777960"/>
          </a:xfrm>
          <a:prstGeom prst="rect">
            <a:avLst/>
          </a:prstGeom>
          <a:noFill/>
          <a:ln w="12600">
            <a:noFill/>
          </a:ln>
        </p:spPr>
        <p:style>
          <a:lnRef idx="0"/>
          <a:fillRef idx="0"/>
          <a:effectRef idx="0"/>
          <a:fontRef idx="minor"/>
        </p:style>
        <p:txBody>
          <a:bodyPr lIns="0" rIns="40680" tIns="0" bIns="0"/>
          <a:p>
            <a:pPr marL="40320" algn="r">
              <a:lnSpc>
                <a:spcPct val="100000"/>
              </a:lnSpc>
            </a:pPr>
            <a:r>
              <a:rPr b="0" lang="de-DE" sz="1700" spc="-1" strike="noStrike">
                <a:solidFill>
                  <a:srgbClr val="000000"/>
                </a:solidFill>
                <a:uFill>
                  <a:solidFill>
                    <a:srgbClr val="ffffff"/>
                  </a:solidFill>
                </a:uFill>
                <a:latin typeface="Calibri"/>
              </a:rPr>
              <a:t>Proveedor de servicios  (de TI)</a:t>
            </a:r>
            <a:endParaRPr b="0" lang="de-DE" sz="1800" spc="-1" strike="noStrike">
              <a:solidFill>
                <a:srgbClr val="000000"/>
              </a:solidFill>
              <a:uFill>
                <a:solidFill>
                  <a:srgbClr val="ffffff"/>
                </a:solidFill>
              </a:uFill>
              <a:latin typeface="Arial"/>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Resumen</a:t>
            </a:r>
            <a:endParaRPr b="0" lang="en-US" sz="1800" spc="-1" strike="noStrike">
              <a:solidFill>
                <a:srgbClr val="000000"/>
              </a:solidFill>
              <a:uFill>
                <a:solidFill>
                  <a:srgbClr val="ffffff"/>
                </a:solidFill>
              </a:uFill>
              <a:latin typeface="Calibri"/>
            </a:endParaRPr>
          </a:p>
        </p:txBody>
      </p:sp>
      <p:sp>
        <p:nvSpPr>
          <p:cNvPr id="43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3 cosas para recordar:</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Producir un catálogo de servicios para el cliente y acordar SLA con los clientes.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Acordar OLA y UA con terceros y proveedores de apoyo para asegurar que se pueden cumplir las metas de servicio de los SLA.</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Evaluar el desempeño del servicio con base en los SLA.</a:t>
            </a:r>
            <a:endParaRPr b="0" lang="en-US" sz="2000" spc="-1" strike="noStrike">
              <a:solidFill>
                <a:srgbClr val="000000"/>
              </a:solidFill>
              <a:uFill>
                <a:solidFill>
                  <a:srgbClr val="ffffff"/>
                </a:solidFill>
              </a:uFill>
              <a:latin typeface="Calibri"/>
            </a:endParaRPr>
          </a:p>
        </p:txBody>
      </p:sp>
      <p:sp>
        <p:nvSpPr>
          <p:cNvPr id="440" name="TextShape 3"/>
          <p:cNvSpPr txBox="1"/>
          <p:nvPr/>
        </p:nvSpPr>
        <p:spPr>
          <a:xfrm>
            <a:off x="6553080" y="6430680"/>
            <a:ext cx="2133360" cy="364680"/>
          </a:xfrm>
          <a:prstGeom prst="rect">
            <a:avLst/>
          </a:prstGeom>
          <a:noFill/>
          <a:ln>
            <a:noFill/>
          </a:ln>
        </p:spPr>
        <p:txBody>
          <a:bodyPr anchor="ctr"/>
          <a:p>
            <a:pPr algn="r">
              <a:lnSpc>
                <a:spcPct val="100000"/>
              </a:lnSpc>
            </a:pPr>
            <a:fld id="{A75C97A0-7F96-4A08-905D-14A1368FA0D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Gestión de Reportes de Servicio (SRM)</a:t>
            </a:r>
            <a:endParaRPr b="0" lang="en-US" sz="1800" spc="-1" strike="noStrike">
              <a:solidFill>
                <a:srgbClr val="000000"/>
              </a:solidFill>
              <a:uFill>
                <a:solidFill>
                  <a:srgbClr val="ffffff"/>
                </a:solidFill>
              </a:uFill>
              <a:latin typeface="Calibri"/>
            </a:endParaRPr>
          </a:p>
        </p:txBody>
      </p:sp>
      <p:sp>
        <p:nvSpPr>
          <p:cNvPr id="442" name="TextShape 2"/>
          <p:cNvSpPr txBox="1"/>
          <p:nvPr/>
        </p:nvSpPr>
        <p:spPr>
          <a:xfrm>
            <a:off x="6553080" y="6430680"/>
            <a:ext cx="2133360" cy="364680"/>
          </a:xfrm>
          <a:prstGeom prst="rect">
            <a:avLst/>
          </a:prstGeom>
          <a:noFill/>
          <a:ln>
            <a:noFill/>
          </a:ln>
        </p:spPr>
        <p:txBody>
          <a:bodyPr anchor="ctr"/>
          <a:p>
            <a:pPr algn="r">
              <a:lnSpc>
                <a:spcPct val="100000"/>
              </a:lnSpc>
            </a:pPr>
            <a:fld id="{4B55C161-F914-4869-B903-9CCB7FCC0379}"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43"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444"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445"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Objetivo</a:t>
            </a:r>
            <a:endParaRPr b="0" lang="de-DE" sz="1800" spc="-1" strike="noStrike">
              <a:solidFill>
                <a:srgbClr val="000000"/>
              </a:solidFill>
              <a:uFill>
                <a:solidFill>
                  <a:srgbClr val="ffffff"/>
                </a:solidFill>
              </a:uFill>
              <a:latin typeface="Arial"/>
            </a:endParaRPr>
          </a:p>
        </p:txBody>
      </p:sp>
      <p:sp>
        <p:nvSpPr>
          <p:cNvPr id="446" name="CustomShape 6"/>
          <p:cNvSpPr/>
          <p:nvPr/>
        </p:nvSpPr>
        <p:spPr>
          <a:xfrm>
            <a:off x="1445760" y="4448520"/>
            <a:ext cx="62326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Especificar todos los reportes de servicio y asegurar que se producen, de acuerdo a las especificaciones, de forma oportuna para soportar la toma de decisiones.</a:t>
            </a:r>
            <a:endParaRPr b="0" lang="de-DE" sz="1800" spc="-1" strike="noStrike">
              <a:solidFill>
                <a:srgbClr val="000000"/>
              </a:solidFill>
              <a:uFill>
                <a:solidFill>
                  <a:srgbClr val="ffffff"/>
                </a:solidFill>
              </a:uFill>
              <a:latin typeface="Arial"/>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SRM: Requerimientos según FitSM-1</a:t>
            </a:r>
            <a:endParaRPr b="0" lang="en-US" sz="1800" spc="-1" strike="noStrike">
              <a:solidFill>
                <a:srgbClr val="000000"/>
              </a:solidFill>
              <a:uFill>
                <a:solidFill>
                  <a:srgbClr val="ffffff"/>
                </a:solidFill>
              </a:uFill>
              <a:latin typeface="Calibri"/>
            </a:endParaRPr>
          </a:p>
        </p:txBody>
      </p:sp>
      <p:graphicFrame>
        <p:nvGraphicFramePr>
          <p:cNvPr id="448" name="Table 2"/>
          <p:cNvGraphicFramePr/>
          <p:nvPr/>
        </p:nvGraphicFramePr>
        <p:xfrm>
          <a:off x="457200" y="1697040"/>
          <a:ext cx="8229240" cy="1659960"/>
        </p:xfrm>
        <a:graphic>
          <a:graphicData uri="http://schemas.openxmlformats.org/drawingml/2006/table">
            <a:tbl>
              <a:tblPr/>
              <a:tblGrid>
                <a:gridCol w="8229600"/>
              </a:tblGrid>
              <a:tr h="20160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PR3 Gestión de Reportes de Servicio</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requerimientos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23084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PR3.1 Los reportes de servicio se especificarán y acordarán con sus destinatarios.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PR3.2 La especificación de cada reporte de servicio deberá incluir su identidad, propósito, audiencia, frecuencia, contenido, formato y método de entrega.</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PR3.3 Se producirán reportes de servicio. El reporte de servicio incluirá el desempeño contra metas acordadas, información sobre eventos significativos e inconformidades detectadas. </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49" name="TextShape 3"/>
          <p:cNvSpPr txBox="1"/>
          <p:nvPr/>
        </p:nvSpPr>
        <p:spPr>
          <a:xfrm>
            <a:off x="6553080" y="6430680"/>
            <a:ext cx="2133360" cy="364680"/>
          </a:xfrm>
          <a:prstGeom prst="rect">
            <a:avLst/>
          </a:prstGeom>
          <a:noFill/>
          <a:ln>
            <a:noFill/>
          </a:ln>
        </p:spPr>
        <p:txBody>
          <a:bodyPr anchor="ctr"/>
          <a:p>
            <a:pPr algn="r">
              <a:lnSpc>
                <a:spcPct val="100000"/>
              </a:lnSpc>
            </a:pPr>
            <a:fld id="{D2FE2C49-1643-45FA-94A3-F5AC613EEDF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SRM: Resumen</a:t>
            </a:r>
            <a:endParaRPr b="0" lang="en-US" sz="1800" spc="-1" strike="noStrike">
              <a:solidFill>
                <a:srgbClr val="000000"/>
              </a:solidFill>
              <a:uFill>
                <a:solidFill>
                  <a:srgbClr val="ffffff"/>
                </a:solidFill>
              </a:uFill>
              <a:latin typeface="Calibri"/>
            </a:endParaRPr>
          </a:p>
        </p:txBody>
      </p:sp>
      <p:sp>
        <p:nvSpPr>
          <p:cNvPr id="451"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3 cosas para recordar:</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Los reportes de servicio son importantes para soportar la toma de decisiones.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Los reportes de servicio pueden ser útiles para demostrar el nivel alcanzado de calidad del servicio.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Acordar con los interesados los reportes y su propósito, audiencia, frecuencia, contenido, formato y método de entrega.</a:t>
            </a:r>
            <a:endParaRPr b="0" lang="en-US" sz="2000" spc="-1" strike="noStrike">
              <a:solidFill>
                <a:srgbClr val="000000"/>
              </a:solidFill>
              <a:uFill>
                <a:solidFill>
                  <a:srgbClr val="ffffff"/>
                </a:solidFill>
              </a:uFill>
              <a:latin typeface="Calibri"/>
            </a:endParaRPr>
          </a:p>
        </p:txBody>
      </p:sp>
      <p:sp>
        <p:nvSpPr>
          <p:cNvPr id="452" name="TextShape 3"/>
          <p:cNvSpPr txBox="1"/>
          <p:nvPr/>
        </p:nvSpPr>
        <p:spPr>
          <a:xfrm>
            <a:off x="6553080" y="6430680"/>
            <a:ext cx="2133360" cy="364680"/>
          </a:xfrm>
          <a:prstGeom prst="rect">
            <a:avLst/>
          </a:prstGeom>
          <a:noFill/>
          <a:ln>
            <a:noFill/>
          </a:ln>
        </p:spPr>
        <p:txBody>
          <a:bodyPr anchor="ctr"/>
          <a:p>
            <a:pPr algn="r">
              <a:lnSpc>
                <a:spcPct val="100000"/>
              </a:lnSpc>
            </a:pPr>
            <a:fld id="{8E9E3EE7-F35A-4656-88D3-B50C78ADE7A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Gestión de la Disponibilidad y la Continuidad del Servicio (SACM)</a:t>
            </a:r>
            <a:endParaRPr b="0" lang="en-US" sz="1800" spc="-1" strike="noStrike">
              <a:solidFill>
                <a:srgbClr val="000000"/>
              </a:solidFill>
              <a:uFill>
                <a:solidFill>
                  <a:srgbClr val="ffffff"/>
                </a:solidFill>
              </a:uFill>
              <a:latin typeface="Calibri"/>
            </a:endParaRPr>
          </a:p>
        </p:txBody>
      </p:sp>
      <p:sp>
        <p:nvSpPr>
          <p:cNvPr id="454" name="TextShape 2"/>
          <p:cNvSpPr txBox="1"/>
          <p:nvPr/>
        </p:nvSpPr>
        <p:spPr>
          <a:xfrm>
            <a:off x="6553080" y="6430680"/>
            <a:ext cx="2133360" cy="364680"/>
          </a:xfrm>
          <a:prstGeom prst="rect">
            <a:avLst/>
          </a:prstGeom>
          <a:noFill/>
          <a:ln>
            <a:noFill/>
          </a:ln>
        </p:spPr>
        <p:txBody>
          <a:bodyPr anchor="ctr"/>
          <a:p>
            <a:pPr algn="r">
              <a:lnSpc>
                <a:spcPct val="100000"/>
              </a:lnSpc>
            </a:pPr>
            <a:fld id="{2AC47AE4-F581-4D54-8735-E7C44CDB32FE}"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55"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456"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457"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Objetivo</a:t>
            </a:r>
            <a:endParaRPr b="0" lang="de-DE" sz="1800" spc="-1" strike="noStrike">
              <a:solidFill>
                <a:srgbClr val="000000"/>
              </a:solidFill>
              <a:uFill>
                <a:solidFill>
                  <a:srgbClr val="ffffff"/>
                </a:solidFill>
              </a:uFill>
              <a:latin typeface="Arial"/>
            </a:endParaRPr>
          </a:p>
        </p:txBody>
      </p:sp>
      <p:sp>
        <p:nvSpPr>
          <p:cNvPr id="458" name="CustomShape 6"/>
          <p:cNvSpPr/>
          <p:nvPr/>
        </p:nvSpPr>
        <p:spPr>
          <a:xfrm>
            <a:off x="1445760" y="4448520"/>
            <a:ext cx="62326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Asegurar la suficiente disponibilidad del servicio para cumplir con los requerimientos acordados y una adecuada continuidad del servicio.</a:t>
            </a:r>
            <a:endParaRPr b="0" lang="de-DE" sz="1800" spc="-1" strike="noStrike">
              <a:solidFill>
                <a:srgbClr val="000000"/>
              </a:solidFill>
              <a:uFill>
                <a:solidFill>
                  <a:srgbClr val="ffffff"/>
                </a:solidFill>
              </a:uFill>
              <a:latin typeface="Arial"/>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términos importantes</a:t>
            </a:r>
            <a:endParaRPr b="0" lang="en-US" sz="1800" spc="-1" strike="noStrike">
              <a:solidFill>
                <a:srgbClr val="000000"/>
              </a:solidFill>
              <a:uFill>
                <a:solidFill>
                  <a:srgbClr val="ffffff"/>
                </a:solidFill>
              </a:uFill>
              <a:latin typeface="Calibri"/>
            </a:endParaRPr>
          </a:p>
        </p:txBody>
      </p:sp>
      <p:sp>
        <p:nvSpPr>
          <p:cNvPr id="460" name="TextShape 2"/>
          <p:cNvSpPr txBox="1"/>
          <p:nvPr/>
        </p:nvSpPr>
        <p:spPr>
          <a:xfrm>
            <a:off x="6553080" y="6430680"/>
            <a:ext cx="2133360" cy="364680"/>
          </a:xfrm>
          <a:prstGeom prst="rect">
            <a:avLst/>
          </a:prstGeom>
          <a:noFill/>
          <a:ln>
            <a:noFill/>
          </a:ln>
        </p:spPr>
        <p:txBody>
          <a:bodyPr anchor="ctr"/>
          <a:p>
            <a:pPr algn="r">
              <a:lnSpc>
                <a:spcPct val="100000"/>
              </a:lnSpc>
            </a:pPr>
            <a:fld id="{BAFE1CC7-3A7E-49E1-92BE-1EF2385D506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461" name="Table 3"/>
          <p:cNvGraphicFramePr/>
          <p:nvPr/>
        </p:nvGraphicFramePr>
        <p:xfrm>
          <a:off x="457200" y="1696680"/>
          <a:ext cx="8267400" cy="1189440"/>
        </p:xfrm>
        <a:graphic>
          <a:graphicData uri="http://schemas.openxmlformats.org/drawingml/2006/table">
            <a:tbl>
              <a:tblPr/>
              <a:tblGrid>
                <a:gridCol w="8267400"/>
              </a:tblGrid>
              <a:tr h="18900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00440">
                <a:tc>
                  <a:txBody>
                    <a:bodyPr lIns="68400" rIns="68400" tIns="0" bIns="0"/>
                    <a:p>
                      <a:pPr>
                        <a:lnSpc>
                          <a:spcPct val="100000"/>
                        </a:lnSpc>
                      </a:pPr>
                      <a:r>
                        <a:rPr b="0" lang="de-DE" sz="2000" spc="-1" strike="noStrike">
                          <a:solidFill>
                            <a:srgbClr val="000000"/>
                          </a:solidFill>
                          <a:uFill>
                            <a:solidFill>
                              <a:srgbClr val="ffffff"/>
                            </a:solidFill>
                          </a:uFill>
                          <a:latin typeface="Calibri"/>
                        </a:rPr>
                        <a:t>Disponibilidad:</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La habilidad de un </a:t>
                      </a:r>
                      <a:r>
                        <a:rPr b="0" i="1" lang="de-DE" sz="1800" spc="-1" strike="noStrike">
                          <a:solidFill>
                            <a:srgbClr val="000000"/>
                          </a:solidFill>
                          <a:uFill>
                            <a:solidFill>
                              <a:srgbClr val="ffffff"/>
                            </a:solidFill>
                          </a:uFill>
                          <a:latin typeface="Calibri"/>
                        </a:rPr>
                        <a:t>servicio</a:t>
                      </a:r>
                      <a:r>
                        <a:rPr b="0" lang="de-DE" sz="1800" spc="-1" strike="noStrike">
                          <a:solidFill>
                            <a:srgbClr val="000000"/>
                          </a:solidFill>
                          <a:uFill>
                            <a:solidFill>
                              <a:srgbClr val="ffffff"/>
                            </a:solidFill>
                          </a:uFill>
                          <a:latin typeface="Calibri"/>
                        </a:rPr>
                        <a:t> o </a:t>
                      </a:r>
                      <a:r>
                        <a:rPr b="0" i="1" lang="de-DE" sz="1800" spc="-1" strike="noStrike">
                          <a:solidFill>
                            <a:srgbClr val="000000"/>
                          </a:solidFill>
                          <a:uFill>
                            <a:solidFill>
                              <a:srgbClr val="ffffff"/>
                            </a:solidFill>
                          </a:uFill>
                          <a:latin typeface="Calibri"/>
                        </a:rPr>
                        <a:t>componente de servicio</a:t>
                      </a:r>
                      <a:r>
                        <a:rPr b="0" lang="de-DE" sz="1800" spc="-1" strike="noStrike">
                          <a:solidFill>
                            <a:srgbClr val="000000"/>
                          </a:solidFill>
                          <a:uFill>
                            <a:solidFill>
                              <a:srgbClr val="ffffff"/>
                            </a:solidFill>
                          </a:uFill>
                          <a:latin typeface="Calibri"/>
                        </a:rPr>
                        <a:t> de cumplir con su función asignada en un momento específico o durante un período de tiempo determinado. </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462" name="CustomShape 4"/>
          <p:cNvSpPr/>
          <p:nvPr/>
        </p:nvSpPr>
        <p:spPr>
          <a:xfrm>
            <a:off x="3456360" y="3444120"/>
            <a:ext cx="3522960" cy="304920"/>
          </a:xfrm>
          <a:prstGeom prst="rect">
            <a:avLst/>
          </a:prstGeom>
          <a:noFill/>
          <a:ln w="9360">
            <a:noFill/>
          </a:ln>
        </p:spPr>
        <p:style>
          <a:lnRef idx="0"/>
          <a:fillRef idx="0"/>
          <a:effectRef idx="0"/>
          <a:fontRef idx="minor"/>
        </p:style>
        <p:txBody>
          <a:bodyPr wrap="none"/>
          <a:p>
            <a:pPr>
              <a:lnSpc>
                <a:spcPct val="100000"/>
              </a:lnSpc>
            </a:pPr>
            <a:r>
              <a:rPr b="0" lang="de-DE" sz="1400" spc="-1" strike="noStrike">
                <a:solidFill>
                  <a:srgbClr val="000000"/>
                </a:solidFill>
                <a:uFill>
                  <a:solidFill>
                    <a:srgbClr val="ffffff"/>
                  </a:solidFill>
                </a:uFill>
                <a:latin typeface="Calibri"/>
              </a:rPr>
              <a:t>Horas acordadas de servicio – tiempo de caída</a:t>
            </a:r>
            <a:endParaRPr b="0" lang="de-DE" sz="1800" spc="-1" strike="noStrike">
              <a:solidFill>
                <a:srgbClr val="000000"/>
              </a:solidFill>
              <a:uFill>
                <a:solidFill>
                  <a:srgbClr val="ffffff"/>
                </a:solidFill>
              </a:uFill>
              <a:latin typeface="Arial"/>
            </a:endParaRPr>
          </a:p>
        </p:txBody>
      </p:sp>
      <p:sp>
        <p:nvSpPr>
          <p:cNvPr id="463" name="CustomShape 5"/>
          <p:cNvSpPr/>
          <p:nvPr/>
        </p:nvSpPr>
        <p:spPr>
          <a:xfrm>
            <a:off x="4062960" y="3745080"/>
            <a:ext cx="2198520" cy="304920"/>
          </a:xfrm>
          <a:prstGeom prst="rect">
            <a:avLst/>
          </a:prstGeom>
          <a:noFill/>
          <a:ln w="9360">
            <a:noFill/>
          </a:ln>
        </p:spPr>
        <p:style>
          <a:lnRef idx="0"/>
          <a:fillRef idx="0"/>
          <a:effectRef idx="0"/>
          <a:fontRef idx="minor"/>
        </p:style>
        <p:txBody>
          <a:bodyPr wrap="none"/>
          <a:p>
            <a:pPr>
              <a:lnSpc>
                <a:spcPct val="100000"/>
              </a:lnSpc>
            </a:pPr>
            <a:r>
              <a:rPr b="0" lang="de-DE" sz="1400" spc="-1" strike="noStrike">
                <a:solidFill>
                  <a:srgbClr val="000000"/>
                </a:solidFill>
                <a:uFill>
                  <a:solidFill>
                    <a:srgbClr val="ffffff"/>
                  </a:solidFill>
                </a:uFill>
                <a:latin typeface="Calibri"/>
              </a:rPr>
              <a:t>Horas acordadas de servicio</a:t>
            </a:r>
            <a:endParaRPr b="0" lang="de-DE" sz="1800" spc="-1" strike="noStrike">
              <a:solidFill>
                <a:srgbClr val="000000"/>
              </a:solidFill>
              <a:uFill>
                <a:solidFill>
                  <a:srgbClr val="ffffff"/>
                </a:solidFill>
              </a:uFill>
              <a:latin typeface="Arial"/>
            </a:endParaRPr>
          </a:p>
        </p:txBody>
      </p:sp>
      <p:sp>
        <p:nvSpPr>
          <p:cNvPr id="464" name="CustomShape 6"/>
          <p:cNvSpPr/>
          <p:nvPr/>
        </p:nvSpPr>
        <p:spPr>
          <a:xfrm>
            <a:off x="7023960" y="3601080"/>
            <a:ext cx="610560" cy="304920"/>
          </a:xfrm>
          <a:prstGeom prst="rect">
            <a:avLst/>
          </a:prstGeom>
          <a:noFill/>
          <a:ln w="9360">
            <a:noFill/>
          </a:ln>
        </p:spPr>
        <p:style>
          <a:lnRef idx="0"/>
          <a:fillRef idx="0"/>
          <a:effectRef idx="0"/>
          <a:fontRef idx="minor"/>
        </p:style>
        <p:txBody>
          <a:bodyPr wrap="none"/>
          <a:p>
            <a:pPr>
              <a:lnSpc>
                <a:spcPct val="100000"/>
              </a:lnSpc>
            </a:pPr>
            <a:r>
              <a:rPr b="0" lang="de-DE" sz="1400" spc="-1" strike="noStrike">
                <a:solidFill>
                  <a:srgbClr val="000000"/>
                </a:solidFill>
                <a:uFill>
                  <a:solidFill>
                    <a:srgbClr val="ffffff"/>
                  </a:solidFill>
                </a:uFill>
                <a:latin typeface="Calibri"/>
              </a:rPr>
              <a:t>x  100</a:t>
            </a:r>
            <a:endParaRPr b="0" lang="de-DE" sz="1800" spc="-1" strike="noStrike">
              <a:solidFill>
                <a:srgbClr val="000000"/>
              </a:solidFill>
              <a:uFill>
                <a:solidFill>
                  <a:srgbClr val="ffffff"/>
                </a:solidFill>
              </a:uFill>
              <a:latin typeface="Arial"/>
            </a:endParaRPr>
          </a:p>
        </p:txBody>
      </p:sp>
      <p:sp>
        <p:nvSpPr>
          <p:cNvPr id="465" name="Line 7"/>
          <p:cNvSpPr/>
          <p:nvPr/>
        </p:nvSpPr>
        <p:spPr>
          <a:xfrm>
            <a:off x="3323160" y="3744720"/>
            <a:ext cx="3678840" cy="360"/>
          </a:xfrm>
          <a:prstGeom prst="line">
            <a:avLst/>
          </a:prstGeom>
          <a:ln w="19080">
            <a:solidFill>
              <a:srgbClr val="000000"/>
            </a:solidFill>
            <a:round/>
          </a:ln>
        </p:spPr>
        <p:style>
          <a:lnRef idx="0"/>
          <a:fillRef idx="0"/>
          <a:effectRef idx="0"/>
          <a:fontRef idx="minor"/>
        </p:style>
      </p:sp>
      <p:sp>
        <p:nvSpPr>
          <p:cNvPr id="466" name="CustomShape 8"/>
          <p:cNvSpPr/>
          <p:nvPr/>
        </p:nvSpPr>
        <p:spPr>
          <a:xfrm>
            <a:off x="1496880" y="3601080"/>
            <a:ext cx="1619640" cy="304920"/>
          </a:xfrm>
          <a:prstGeom prst="rect">
            <a:avLst/>
          </a:prstGeom>
          <a:noFill/>
          <a:ln w="9360">
            <a:noFill/>
          </a:ln>
        </p:spPr>
        <p:style>
          <a:lnRef idx="0"/>
          <a:fillRef idx="0"/>
          <a:effectRef idx="0"/>
          <a:fontRef idx="minor"/>
        </p:style>
        <p:txBody>
          <a:bodyPr wrap="none"/>
          <a:p>
            <a:pPr>
              <a:lnSpc>
                <a:spcPct val="100000"/>
              </a:lnSpc>
            </a:pPr>
            <a:r>
              <a:rPr b="0" lang="de-DE" sz="1400" spc="-1" strike="noStrike">
                <a:solidFill>
                  <a:srgbClr val="000000"/>
                </a:solidFill>
                <a:uFill>
                  <a:solidFill>
                    <a:srgbClr val="ffffff"/>
                  </a:solidFill>
                </a:uFill>
                <a:latin typeface="Calibri"/>
              </a:rPr>
              <a:t>Disponibilidad[%]  =</a:t>
            </a:r>
            <a:endParaRPr b="0" lang="de-DE" sz="1800" spc="-1" strike="noStrike">
              <a:solidFill>
                <a:srgbClr val="000000"/>
              </a:solidFill>
              <a:uFill>
                <a:solidFill>
                  <a:srgbClr val="ffffff"/>
                </a:solidFill>
              </a:uFill>
              <a:latin typeface="Arial"/>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TextShape 1"/>
          <p:cNvSpPr txBox="1"/>
          <p:nvPr/>
        </p:nvSpPr>
        <p:spPr>
          <a:xfrm>
            <a:off x="457200" y="274680"/>
            <a:ext cx="736272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Requerimientos según FitSM-1</a:t>
            </a:r>
            <a:endParaRPr b="0" lang="en-US" sz="1800" spc="-1" strike="noStrike">
              <a:solidFill>
                <a:srgbClr val="000000"/>
              </a:solidFill>
              <a:uFill>
                <a:solidFill>
                  <a:srgbClr val="ffffff"/>
                </a:solidFill>
              </a:uFill>
              <a:latin typeface="Calibri"/>
            </a:endParaRPr>
          </a:p>
        </p:txBody>
      </p:sp>
      <p:graphicFrame>
        <p:nvGraphicFramePr>
          <p:cNvPr id="468" name="Table 2"/>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PR4 Gestión de la Disponibilidad y la Continuidad del Servicio</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requerimientos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PR4.1 Los requerimientos de disponibilidad y continuidad del servicio se identificarán tomando en consideración los SLA.</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PR4.2 Se crearán y mantendrán los planes de disponibilidad y continuidad del servicio.</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PR4.3 Los planes de disponibilidad y de continuidad del servicio deberán considerar medidas para reducir la probabilidad  y el impacto de los riesgos de disponibilidad y continuidad identificados.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PR4.4 La disponibilidad de los servicios y componentes de servicios será monitoreada.</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469" name="TextShape 3"/>
          <p:cNvSpPr txBox="1"/>
          <p:nvPr/>
        </p:nvSpPr>
        <p:spPr>
          <a:xfrm>
            <a:off x="6553080" y="6430680"/>
            <a:ext cx="2133360" cy="364680"/>
          </a:xfrm>
          <a:prstGeom prst="rect">
            <a:avLst/>
          </a:prstGeom>
          <a:noFill/>
          <a:ln>
            <a:noFill/>
          </a:ln>
        </p:spPr>
        <p:txBody>
          <a:bodyPr anchor="ctr"/>
          <a:p>
            <a:pPr algn="r">
              <a:lnSpc>
                <a:spcPct val="100000"/>
              </a:lnSpc>
            </a:pPr>
            <a:fld id="{84E0F364-88DA-40EB-8060-4CEA5071B83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Gestión de la Capacidad (CAPM) </a:t>
            </a:r>
            <a:endParaRPr b="0" lang="en-US" sz="1800" spc="-1" strike="noStrike">
              <a:solidFill>
                <a:srgbClr val="000000"/>
              </a:solidFill>
              <a:uFill>
                <a:solidFill>
                  <a:srgbClr val="ffffff"/>
                </a:solidFill>
              </a:uFill>
              <a:latin typeface="Calibri"/>
            </a:endParaRPr>
          </a:p>
        </p:txBody>
      </p:sp>
      <p:sp>
        <p:nvSpPr>
          <p:cNvPr id="471" name="TextShape 2"/>
          <p:cNvSpPr txBox="1"/>
          <p:nvPr/>
        </p:nvSpPr>
        <p:spPr>
          <a:xfrm>
            <a:off x="6553080" y="6430680"/>
            <a:ext cx="2133360" cy="364680"/>
          </a:xfrm>
          <a:prstGeom prst="rect">
            <a:avLst/>
          </a:prstGeom>
          <a:noFill/>
          <a:ln>
            <a:noFill/>
          </a:ln>
        </p:spPr>
        <p:txBody>
          <a:bodyPr anchor="ctr"/>
          <a:p>
            <a:pPr algn="r">
              <a:lnSpc>
                <a:spcPct val="100000"/>
              </a:lnSpc>
            </a:pPr>
            <a:fld id="{3C6D5CBA-ABEB-4361-85E4-4C6823F00827}"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72"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473"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474"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Objetivo</a:t>
            </a:r>
            <a:endParaRPr b="0" lang="de-DE" sz="1800" spc="-1" strike="noStrike">
              <a:solidFill>
                <a:srgbClr val="000000"/>
              </a:solidFill>
              <a:uFill>
                <a:solidFill>
                  <a:srgbClr val="ffffff"/>
                </a:solidFill>
              </a:uFill>
              <a:latin typeface="Arial"/>
            </a:endParaRPr>
          </a:p>
        </p:txBody>
      </p:sp>
      <p:sp>
        <p:nvSpPr>
          <p:cNvPr id="475" name="CustomShape 6"/>
          <p:cNvSpPr/>
          <p:nvPr/>
        </p:nvSpPr>
        <p:spPr>
          <a:xfrm>
            <a:off x="1445760" y="4448520"/>
            <a:ext cx="62326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Asegurar que se proveen suficientes capacidades para cumplir con los requerimientos de capacidad y desempeño del servicio acordados.</a:t>
            </a:r>
            <a:endParaRPr b="0" lang="de-DE" sz="1800" spc="-1" strike="noStrike">
              <a:solidFill>
                <a:srgbClr val="000000"/>
              </a:solidFill>
              <a:uFill>
                <a:solidFill>
                  <a:srgbClr val="ffffff"/>
                </a:solidFill>
              </a:uFill>
              <a:latin typeface="Arial"/>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TextShape 1"/>
          <p:cNvSpPr txBox="1"/>
          <p:nvPr/>
        </p:nvSpPr>
        <p:spPr>
          <a:xfrm>
            <a:off x="457200" y="274680"/>
            <a:ext cx="740340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CAPM: Requerimientos según FitSM-1</a:t>
            </a:r>
            <a:endParaRPr b="0" lang="en-US" sz="1800" spc="-1" strike="noStrike">
              <a:solidFill>
                <a:srgbClr val="000000"/>
              </a:solidFill>
              <a:uFill>
                <a:solidFill>
                  <a:srgbClr val="ffffff"/>
                </a:solidFill>
              </a:uFill>
              <a:latin typeface="Calibri"/>
            </a:endParaRPr>
          </a:p>
        </p:txBody>
      </p:sp>
      <p:sp>
        <p:nvSpPr>
          <p:cNvPr id="477" name="TextShape 2"/>
          <p:cNvSpPr txBox="1"/>
          <p:nvPr/>
        </p:nvSpPr>
        <p:spPr>
          <a:xfrm>
            <a:off x="6553080" y="6430680"/>
            <a:ext cx="2133360" cy="364680"/>
          </a:xfrm>
          <a:prstGeom prst="rect">
            <a:avLst/>
          </a:prstGeom>
          <a:noFill/>
          <a:ln>
            <a:noFill/>
          </a:ln>
        </p:spPr>
        <p:txBody>
          <a:bodyPr anchor="ctr"/>
          <a:p>
            <a:pPr algn="r">
              <a:lnSpc>
                <a:spcPct val="100000"/>
              </a:lnSpc>
            </a:pPr>
            <a:fld id="{919833A1-BA6F-4FFA-A52E-668B1B3C3C6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478" name="Table 3"/>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PR5 Gestión de la Capacidad</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requerimientos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PR5.1 Se identificarán los requerimientos de capacidad y desempeño del servicio tomando en consideración los SLA.</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PR5.2 Se crearán y mantendrán planes de capacidad.</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PR5.3 La planeación de la capacidad considerará recursos humanos, técnicos y financieros.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PR5.4 El desempeño de los servicios y componentes de servicios será monitoreado en base al monitoreo del grado de utilización de la capacidad y en la identificación de alarmas y excepciones operativas. </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Agenda de la capacitación</a:t>
            </a:r>
            <a:endParaRPr b="0" lang="en-US" sz="1800" spc="-1" strike="noStrike">
              <a:solidFill>
                <a:srgbClr val="000000"/>
              </a:solidFill>
              <a:uFill>
                <a:solidFill>
                  <a:srgbClr val="ffffff"/>
                </a:solidFill>
              </a:uFill>
              <a:latin typeface="Calibri"/>
            </a:endParaRPr>
          </a:p>
        </p:txBody>
      </p:sp>
      <p:sp>
        <p:nvSpPr>
          <p:cNvPr id="125"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Gestión de Servicios de TI: Introducción, Términos y Conceptos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La Familia de Estándares FitSM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Gestión de Servicios de TI – Aspectos Generales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Gestión de Servicios de TI – Procesos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Beneficios, Riesgos y Retos de Implementar la Gestión de Servicios de TI</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Estándares y Marcos de Trabajo Relacionados</a:t>
            </a:r>
            <a:endParaRPr b="0" lang="en-US" sz="2800" spc="-1" strike="noStrike">
              <a:solidFill>
                <a:srgbClr val="000000"/>
              </a:solidFill>
              <a:uFill>
                <a:solidFill>
                  <a:srgbClr val="ffffff"/>
                </a:solidFill>
              </a:uFill>
              <a:latin typeface="Calibri"/>
            </a:endParaRPr>
          </a:p>
        </p:txBody>
      </p:sp>
      <p:sp>
        <p:nvSpPr>
          <p:cNvPr id="126" name="TextShape 3"/>
          <p:cNvSpPr txBox="1"/>
          <p:nvPr/>
        </p:nvSpPr>
        <p:spPr>
          <a:xfrm>
            <a:off x="6553080" y="6430680"/>
            <a:ext cx="2133360" cy="364680"/>
          </a:xfrm>
          <a:prstGeom prst="rect">
            <a:avLst/>
          </a:prstGeom>
          <a:noFill/>
          <a:ln>
            <a:noFill/>
          </a:ln>
        </p:spPr>
        <p:txBody>
          <a:bodyPr anchor="ctr"/>
          <a:p>
            <a:pPr algn="r">
              <a:lnSpc>
                <a:spcPct val="100000"/>
              </a:lnSpc>
            </a:pPr>
            <a:fld id="{746E6058-AAB1-46A3-9B92-D5F84EB6939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CAPM: Resumen</a:t>
            </a:r>
            <a:endParaRPr b="0" lang="en-US" sz="1800" spc="-1" strike="noStrike">
              <a:solidFill>
                <a:srgbClr val="000000"/>
              </a:solidFill>
              <a:uFill>
                <a:solidFill>
                  <a:srgbClr val="ffffff"/>
                </a:solidFill>
              </a:uFill>
              <a:latin typeface="Calibri"/>
            </a:endParaRPr>
          </a:p>
        </p:txBody>
      </p:sp>
      <p:sp>
        <p:nvSpPr>
          <p:cNvPr id="48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Salida más importante de este proceso:</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3 cosas para recordar:</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Identificar los requerimientos de desempeño del servicio (a partir de SLA).</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Planear los recursos necesarios para cumplir con los requerimientos y producir un plan de capacidad.</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Monitorear el desempeño del servicio.</a:t>
            </a:r>
            <a:endParaRPr b="0" lang="en-US" sz="2000" spc="-1" strike="noStrike">
              <a:solidFill>
                <a:srgbClr val="000000"/>
              </a:solidFill>
              <a:uFill>
                <a:solidFill>
                  <a:srgbClr val="ffffff"/>
                </a:solidFill>
              </a:uFill>
              <a:latin typeface="Calibri"/>
            </a:endParaRPr>
          </a:p>
        </p:txBody>
      </p:sp>
      <p:sp>
        <p:nvSpPr>
          <p:cNvPr id="481" name="TextShape 3"/>
          <p:cNvSpPr txBox="1"/>
          <p:nvPr/>
        </p:nvSpPr>
        <p:spPr>
          <a:xfrm>
            <a:off x="6553080" y="6430680"/>
            <a:ext cx="2133360" cy="364680"/>
          </a:xfrm>
          <a:prstGeom prst="rect">
            <a:avLst/>
          </a:prstGeom>
          <a:noFill/>
          <a:ln>
            <a:noFill/>
          </a:ln>
        </p:spPr>
        <p:txBody>
          <a:bodyPr anchor="ctr"/>
          <a:p>
            <a:pPr algn="r">
              <a:lnSpc>
                <a:spcPct val="100000"/>
              </a:lnSpc>
            </a:pPr>
            <a:fld id="{4582586A-91F1-4650-A61A-06D14CA9B1A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82" name="CustomShape 4"/>
          <p:cNvSpPr/>
          <p:nvPr/>
        </p:nvSpPr>
        <p:spPr>
          <a:xfrm>
            <a:off x="980640" y="2324520"/>
            <a:ext cx="1222560" cy="1486800"/>
          </a:xfrm>
          <a:prstGeom prst="foldedCorner">
            <a:avLst>
              <a:gd name="adj" fmla="val 16667"/>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de-DE" sz="1800" spc="-1" strike="noStrike">
                <a:solidFill>
                  <a:srgbClr val="000000"/>
                </a:solidFill>
                <a:uFill>
                  <a:solidFill>
                    <a:srgbClr val="ffffff"/>
                  </a:solidFill>
                </a:uFill>
                <a:latin typeface="Calibri"/>
              </a:rPr>
              <a:t>Plan(es) de capacidad</a:t>
            </a:r>
            <a:endParaRPr b="0" lang="de-DE" sz="1800" spc="-1" strike="noStrike">
              <a:solidFill>
                <a:srgbClr val="000000"/>
              </a:solidFill>
              <a:uFill>
                <a:solidFill>
                  <a:srgbClr val="ffffff"/>
                </a:solidFill>
              </a:uFill>
              <a:latin typeface="Arial"/>
            </a:endParaRPr>
          </a:p>
        </p:txBody>
      </p:sp>
      <p:sp>
        <p:nvSpPr>
          <p:cNvPr id="483" name="CustomShape 5"/>
          <p:cNvSpPr/>
          <p:nvPr/>
        </p:nvSpPr>
        <p:spPr>
          <a:xfrm>
            <a:off x="2324520" y="2190960"/>
            <a:ext cx="6411600" cy="173628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Contenido típico:</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800" spc="-1" strike="noStrike">
                <a:solidFill>
                  <a:srgbClr val="000000"/>
                </a:solidFill>
                <a:uFill>
                  <a:solidFill>
                    <a:srgbClr val="ffffff"/>
                  </a:solidFill>
                </a:uFill>
                <a:latin typeface="Calibri"/>
              </a:rPr>
              <a:t>Metas de capacidad y desempeño acordadas/requeridas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800" spc="-1" strike="noStrike">
                <a:solidFill>
                  <a:srgbClr val="000000"/>
                </a:solidFill>
                <a:uFill>
                  <a:solidFill>
                    <a:srgbClr val="ffffff"/>
                  </a:solidFill>
                </a:uFill>
                <a:latin typeface="Calibri"/>
              </a:rPr>
              <a:t>Incrementos de capacidad, disminuciones y reasignaciones de recursos planeados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800" spc="-1" strike="noStrike">
                <a:solidFill>
                  <a:srgbClr val="000000"/>
                </a:solidFill>
                <a:uFill>
                  <a:solidFill>
                    <a:srgbClr val="ffffff"/>
                  </a:solidFill>
                </a:uFill>
                <a:latin typeface="Calibri"/>
              </a:rPr>
              <a:t>Requerimientos para monitorear la capacidad y umbrales relacionados</a:t>
            </a:r>
            <a:endParaRPr b="0" lang="de-DE" sz="1800" spc="-1" strike="noStrike">
              <a:solidFill>
                <a:srgbClr val="000000"/>
              </a:solidFill>
              <a:uFill>
                <a:solidFill>
                  <a:srgbClr val="ffffff"/>
                </a:solidFill>
              </a:uFill>
              <a:latin typeface="Arial"/>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Gestión de la Seguridad de la Información (ISM)</a:t>
            </a:r>
            <a:endParaRPr b="0" lang="en-US" sz="1800" spc="-1" strike="noStrike">
              <a:solidFill>
                <a:srgbClr val="000000"/>
              </a:solidFill>
              <a:uFill>
                <a:solidFill>
                  <a:srgbClr val="ffffff"/>
                </a:solidFill>
              </a:uFill>
              <a:latin typeface="Calibri"/>
            </a:endParaRPr>
          </a:p>
        </p:txBody>
      </p:sp>
      <p:sp>
        <p:nvSpPr>
          <p:cNvPr id="485" name="TextShape 2"/>
          <p:cNvSpPr txBox="1"/>
          <p:nvPr/>
        </p:nvSpPr>
        <p:spPr>
          <a:xfrm>
            <a:off x="6553080" y="6430680"/>
            <a:ext cx="2133360" cy="364680"/>
          </a:xfrm>
          <a:prstGeom prst="rect">
            <a:avLst/>
          </a:prstGeom>
          <a:noFill/>
          <a:ln>
            <a:noFill/>
          </a:ln>
        </p:spPr>
        <p:txBody>
          <a:bodyPr anchor="ctr"/>
          <a:p>
            <a:pPr algn="r">
              <a:lnSpc>
                <a:spcPct val="100000"/>
              </a:lnSpc>
            </a:pPr>
            <a:fld id="{E8F031DF-A3AF-473B-9A96-6830C7E8366B}"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86"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487"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488"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Objetivo</a:t>
            </a:r>
            <a:endParaRPr b="0" lang="de-DE" sz="1800" spc="-1" strike="noStrike">
              <a:solidFill>
                <a:srgbClr val="000000"/>
              </a:solidFill>
              <a:uFill>
                <a:solidFill>
                  <a:srgbClr val="ffffff"/>
                </a:solidFill>
              </a:uFill>
              <a:latin typeface="Arial"/>
            </a:endParaRPr>
          </a:p>
        </p:txBody>
      </p:sp>
      <p:sp>
        <p:nvSpPr>
          <p:cNvPr id="489" name="CustomShape 6"/>
          <p:cNvSpPr/>
          <p:nvPr/>
        </p:nvSpPr>
        <p:spPr>
          <a:xfrm>
            <a:off x="1445760" y="4448520"/>
            <a:ext cx="6326280" cy="1127160"/>
          </a:xfrm>
          <a:prstGeom prst="rect">
            <a:avLst/>
          </a:prstGeom>
          <a:noFill/>
          <a:ln>
            <a:noFill/>
          </a:ln>
        </p:spPr>
        <p:style>
          <a:lnRef idx="0"/>
          <a:fillRef idx="0"/>
          <a:effectRef idx="0"/>
          <a:fontRef idx="minor"/>
        </p:style>
        <p:txBody>
          <a:bodyPr lIns="90000" rIns="90000" tIns="45000" bIns="45000"/>
          <a:p>
            <a:pPr>
              <a:lnSpc>
                <a:spcPct val="100000"/>
              </a:lnSpc>
            </a:pPr>
            <a:r>
              <a:rPr b="0" lang="de-DE" sz="1700" spc="-1" strike="noStrike">
                <a:solidFill>
                  <a:srgbClr val="000000"/>
                </a:solidFill>
                <a:uFill>
                  <a:solidFill>
                    <a:srgbClr val="ffffff"/>
                  </a:solidFill>
                </a:uFill>
                <a:latin typeface="Calibri"/>
              </a:rPr>
              <a:t>Gestionar la seguridad de la información de forma efectiva a través de todas las actividades ejecutadas para entregar y gestionar servicios, de manera que se preserven la confidencialidad, la integridad y la accesibilidad de activos de información relevantes.</a:t>
            </a:r>
            <a:endParaRPr b="0" lang="de-DE" sz="1800" spc="-1" strike="noStrike">
              <a:solidFill>
                <a:srgbClr val="000000"/>
              </a:solidFill>
              <a:uFill>
                <a:solidFill>
                  <a:srgbClr val="ffffff"/>
                </a:solidFill>
              </a:uFill>
              <a:latin typeface="Arial"/>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¿Qué es seguridad de la información?</a:t>
            </a:r>
            <a:endParaRPr b="0" lang="en-US" sz="1800" spc="-1" strike="noStrike">
              <a:solidFill>
                <a:srgbClr val="000000"/>
              </a:solidFill>
              <a:uFill>
                <a:solidFill>
                  <a:srgbClr val="ffffff"/>
                </a:solidFill>
              </a:uFill>
              <a:latin typeface="Calibri"/>
            </a:endParaRPr>
          </a:p>
        </p:txBody>
      </p:sp>
      <p:sp>
        <p:nvSpPr>
          <p:cNvPr id="491"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Aspectos de la seguridad de la información: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1" lang="en-US" sz="2400" spc="-1" strike="noStrike">
                <a:solidFill>
                  <a:srgbClr val="000000"/>
                </a:solidFill>
                <a:uFill>
                  <a:solidFill>
                    <a:srgbClr val="ffffff"/>
                  </a:solidFill>
                </a:uFill>
                <a:latin typeface="Calibri"/>
              </a:rPr>
              <a:t>Confidencialidad</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1" lang="en-US" sz="2400" spc="-1" strike="noStrike">
                <a:solidFill>
                  <a:srgbClr val="000000"/>
                </a:solidFill>
                <a:uFill>
                  <a:solidFill>
                    <a:srgbClr val="ffffff"/>
                  </a:solidFill>
                </a:uFill>
                <a:latin typeface="Calibri"/>
              </a:rPr>
              <a:t>Integridad</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1" lang="en-US" sz="2400" spc="-1" strike="noStrike">
                <a:solidFill>
                  <a:srgbClr val="000000"/>
                </a:solidFill>
                <a:uFill>
                  <a:solidFill>
                    <a:srgbClr val="ffffff"/>
                  </a:solidFill>
                </a:uFill>
                <a:latin typeface="Calibri"/>
              </a:rPr>
              <a:t>Accesibilidad </a:t>
            </a:r>
            <a:r>
              <a:rPr b="0" lang="en-US" sz="2400" spc="-1" strike="noStrike">
                <a:solidFill>
                  <a:srgbClr val="000000"/>
                </a:solidFill>
                <a:uFill>
                  <a:solidFill>
                    <a:srgbClr val="ffffff"/>
                  </a:solidFill>
                </a:uFill>
                <a:latin typeface="Calibri"/>
              </a:rPr>
              <a:t>de la información</a:t>
            </a:r>
            <a:endParaRPr b="0" lang="en-US" sz="2000" spc="-1" strike="noStrike">
              <a:solidFill>
                <a:srgbClr val="000000"/>
              </a:solidFill>
              <a:uFill>
                <a:solidFill>
                  <a:srgbClr val="ffffff"/>
                </a:solidFill>
              </a:uFill>
              <a:latin typeface="Calibri"/>
            </a:endParaRPr>
          </a:p>
        </p:txBody>
      </p:sp>
      <p:sp>
        <p:nvSpPr>
          <p:cNvPr id="492" name="TextShape 3"/>
          <p:cNvSpPr txBox="1"/>
          <p:nvPr/>
        </p:nvSpPr>
        <p:spPr>
          <a:xfrm>
            <a:off x="6553080" y="6430680"/>
            <a:ext cx="2133360" cy="364680"/>
          </a:xfrm>
          <a:prstGeom prst="rect">
            <a:avLst/>
          </a:prstGeom>
          <a:noFill/>
          <a:ln>
            <a:noFill/>
          </a:ln>
        </p:spPr>
        <p:txBody>
          <a:bodyPr anchor="ctr"/>
          <a:p>
            <a:pPr algn="r">
              <a:lnSpc>
                <a:spcPct val="100000"/>
              </a:lnSpc>
            </a:pPr>
            <a:fld id="{C95111FD-CD8F-4545-A96E-F80862990E2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93" name="CustomShape 4"/>
          <p:cNvSpPr/>
          <p:nvPr/>
        </p:nvSpPr>
        <p:spPr>
          <a:xfrm rot="5400000">
            <a:off x="5372640" y="2540160"/>
            <a:ext cx="1520280" cy="700200"/>
          </a:xfrm>
          <a:prstGeom prst="rect">
            <a:avLst/>
          </a:prstGeom>
          <a:noFill/>
          <a:ln>
            <a:noFill/>
          </a:ln>
        </p:spPr>
        <p:style>
          <a:lnRef idx="0"/>
          <a:fillRef idx="0"/>
          <a:effectRef idx="0"/>
          <a:fontRef idx="minor"/>
        </p:style>
        <p:txBody>
          <a:bodyPr lIns="90000" rIns="90000" tIns="45000" bIns="45000"/>
          <a:p>
            <a:pPr algn="ctr">
              <a:lnSpc>
                <a:spcPct val="100000"/>
              </a:lnSpc>
            </a:pPr>
            <a:r>
              <a:rPr b="0" lang="de-DE" sz="2000" spc="-1" strike="noStrike">
                <a:solidFill>
                  <a:srgbClr val="000000"/>
                </a:solidFill>
                <a:uFill>
                  <a:solidFill>
                    <a:srgbClr val="ffffff"/>
                  </a:solidFill>
                </a:uFill>
                <a:latin typeface="Calibri"/>
              </a:rPr>
              <a:t>Aspectos clave</a:t>
            </a:r>
            <a:endParaRPr b="0" lang="de-DE" sz="1800" spc="-1" strike="noStrike">
              <a:solidFill>
                <a:srgbClr val="000000"/>
              </a:solidFill>
              <a:uFill>
                <a:solidFill>
                  <a:srgbClr val="ffffff"/>
                </a:solidFill>
              </a:uFill>
              <a:latin typeface="Arial"/>
            </a:endParaRPr>
          </a:p>
        </p:txBody>
      </p:sp>
      <p:sp>
        <p:nvSpPr>
          <p:cNvPr id="494" name="CustomShape 5"/>
          <p:cNvSpPr/>
          <p:nvPr/>
        </p:nvSpPr>
        <p:spPr>
          <a:xfrm>
            <a:off x="5431680" y="2269440"/>
            <a:ext cx="396720" cy="1242000"/>
          </a:xfrm>
          <a:prstGeom prst="rightBrace">
            <a:avLst>
              <a:gd name="adj1" fmla="val 33302"/>
              <a:gd name="adj2" fmla="val 50000"/>
            </a:avLst>
          </a:prstGeom>
          <a:noFill/>
          <a:ln>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Tree>
  </p:cSld>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Confidencialidad e integridad</a:t>
            </a:r>
            <a:endParaRPr b="0" lang="en-US" sz="1800" spc="-1" strike="noStrike">
              <a:solidFill>
                <a:srgbClr val="000000"/>
              </a:solidFill>
              <a:uFill>
                <a:solidFill>
                  <a:srgbClr val="ffffff"/>
                </a:solidFill>
              </a:uFill>
              <a:latin typeface="Calibri"/>
            </a:endParaRPr>
          </a:p>
        </p:txBody>
      </p:sp>
      <p:sp>
        <p:nvSpPr>
          <p:cNvPr id="496" name="TextShape 2"/>
          <p:cNvSpPr txBox="1"/>
          <p:nvPr/>
        </p:nvSpPr>
        <p:spPr>
          <a:xfrm>
            <a:off x="457200" y="1696680"/>
            <a:ext cx="4125600" cy="4625640"/>
          </a:xfrm>
          <a:prstGeom prst="rect">
            <a:avLst/>
          </a:prstGeom>
          <a:noFill/>
          <a:ln>
            <a:noFill/>
          </a:ln>
        </p:spPr>
        <p:txBody>
          <a:bodyPr/>
          <a:p>
            <a:pPr>
              <a:lnSpc>
                <a:spcPct val="100000"/>
              </a:lnSpc>
            </a:pPr>
            <a:r>
              <a:rPr b="1" lang="en-US" sz="2000" spc="-1" strike="noStrike">
                <a:solidFill>
                  <a:srgbClr val="000000"/>
                </a:solidFill>
                <a:uFill>
                  <a:solidFill>
                    <a:srgbClr val="ffffff"/>
                  </a:solidFill>
                </a:uFill>
                <a:latin typeface="Calibri"/>
              </a:rPr>
              <a:t>Confidencialidad</a:t>
            </a:r>
            <a:r>
              <a:rPr b="0" lang="en-US" sz="2000" spc="-1" strike="noStrike">
                <a:solidFill>
                  <a:srgbClr val="000000"/>
                </a:solidFill>
                <a:uFill>
                  <a:solidFill>
                    <a:srgbClr val="ffffff"/>
                  </a:solidFill>
                </a:uFill>
                <a:latin typeface="Calibri"/>
              </a:rPr>
              <a:t>: Proteger la información de la divulgación no autorizada</a:t>
            </a:r>
            <a:endParaRPr b="0" lang="en-US" sz="2800" spc="-1" strike="noStrike">
              <a:solidFill>
                <a:srgbClr val="000000"/>
              </a:solidFill>
              <a:uFill>
                <a:solidFill>
                  <a:srgbClr val="ffffff"/>
                </a:solidFill>
              </a:uFill>
              <a:latin typeface="Calibri"/>
            </a:endParaRPr>
          </a:p>
        </p:txBody>
      </p:sp>
      <p:sp>
        <p:nvSpPr>
          <p:cNvPr id="497" name="TextShape 3"/>
          <p:cNvSpPr txBox="1"/>
          <p:nvPr/>
        </p:nvSpPr>
        <p:spPr>
          <a:xfrm>
            <a:off x="6553080" y="6430680"/>
            <a:ext cx="2133360" cy="364680"/>
          </a:xfrm>
          <a:prstGeom prst="rect">
            <a:avLst/>
          </a:prstGeom>
          <a:noFill/>
          <a:ln>
            <a:noFill/>
          </a:ln>
        </p:spPr>
        <p:txBody>
          <a:bodyPr anchor="ctr"/>
          <a:p>
            <a:pPr algn="r">
              <a:lnSpc>
                <a:spcPct val="100000"/>
              </a:lnSpc>
            </a:pPr>
            <a:fld id="{F3E817EC-094D-42A5-9DD9-D170E49BDE4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498" name="Picture 112" descr=""/>
          <p:cNvPicPr/>
          <p:nvPr/>
        </p:nvPicPr>
        <p:blipFill>
          <a:blip r:embed="rId1"/>
          <a:stretch/>
        </p:blipFill>
        <p:spPr>
          <a:xfrm>
            <a:off x="495720" y="3524760"/>
            <a:ext cx="480240" cy="679320"/>
          </a:xfrm>
          <a:prstGeom prst="rect">
            <a:avLst/>
          </a:prstGeom>
          <a:ln w="9360">
            <a:noFill/>
          </a:ln>
        </p:spPr>
      </p:pic>
      <p:pic>
        <p:nvPicPr>
          <p:cNvPr id="499" name="Picture 109" descr=""/>
          <p:cNvPicPr/>
          <p:nvPr/>
        </p:nvPicPr>
        <p:blipFill>
          <a:blip r:embed="rId2"/>
          <a:stretch/>
        </p:blipFill>
        <p:spPr>
          <a:xfrm>
            <a:off x="3789360" y="3501000"/>
            <a:ext cx="501840" cy="701280"/>
          </a:xfrm>
          <a:prstGeom prst="rect">
            <a:avLst/>
          </a:prstGeom>
          <a:ln w="9360">
            <a:noFill/>
          </a:ln>
        </p:spPr>
      </p:pic>
      <p:pic>
        <p:nvPicPr>
          <p:cNvPr id="500" name="Picture 110" descr=""/>
          <p:cNvPicPr/>
          <p:nvPr/>
        </p:nvPicPr>
        <p:blipFill>
          <a:blip r:embed="rId3"/>
          <a:stretch/>
        </p:blipFill>
        <p:spPr>
          <a:xfrm>
            <a:off x="2131200" y="5108400"/>
            <a:ext cx="502560" cy="702720"/>
          </a:xfrm>
          <a:prstGeom prst="rect">
            <a:avLst/>
          </a:prstGeom>
          <a:ln w="9360">
            <a:noFill/>
          </a:ln>
        </p:spPr>
      </p:pic>
      <p:sp>
        <p:nvSpPr>
          <p:cNvPr id="501" name="CustomShape 4"/>
          <p:cNvSpPr/>
          <p:nvPr/>
        </p:nvSpPr>
        <p:spPr>
          <a:xfrm>
            <a:off x="1965960" y="3399840"/>
            <a:ext cx="798480" cy="9615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63360" rIns="63360" tIns="32760" bIns="32760" anchor="ctr"/>
          <a:p>
            <a:pPr>
              <a:lnSpc>
                <a:spcPct val="100000"/>
              </a:lnSpc>
            </a:pPr>
            <a:r>
              <a:rPr b="0" lang="de-DE" sz="1200" spc="-1" strike="noStrike">
                <a:solidFill>
                  <a:srgbClr val="000000"/>
                </a:solidFill>
                <a:uFill>
                  <a:solidFill>
                    <a:srgbClr val="ffffff"/>
                  </a:solidFill>
                </a:uFill>
                <a:latin typeface="Arial"/>
              </a:rPr>
              <a:t>10110100</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01011001</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10101100</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11001011</a:t>
            </a:r>
            <a:endParaRPr b="0" lang="de-DE" sz="1800" spc="-1" strike="noStrike">
              <a:solidFill>
                <a:srgbClr val="000000"/>
              </a:solidFill>
              <a:uFill>
                <a:solidFill>
                  <a:srgbClr val="ffffff"/>
                </a:solidFill>
              </a:uFill>
              <a:latin typeface="Arial"/>
            </a:endParaRPr>
          </a:p>
        </p:txBody>
      </p:sp>
      <p:sp>
        <p:nvSpPr>
          <p:cNvPr id="502" name="CustomShape 5"/>
          <p:cNvSpPr/>
          <p:nvPr/>
        </p:nvSpPr>
        <p:spPr>
          <a:xfrm>
            <a:off x="1077120" y="3852720"/>
            <a:ext cx="803160" cy="720"/>
          </a:xfrm>
          <a:custGeom>
            <a:avLst/>
            <a:gdLst/>
            <a:ahLst/>
            <a:rect l="l" t="t" r="r" b="b"/>
            <a:pathLst>
              <a:path w="21600" h="21600">
                <a:moveTo>
                  <a:pt x="0" y="0"/>
                </a:moveTo>
                <a:lnTo>
                  <a:pt x="21600" y="21600"/>
                </a:lnTo>
              </a:path>
            </a:pathLst>
          </a:custGeom>
          <a:solidFill>
            <a:srgbClr val="ffff99"/>
          </a:solidFill>
          <a:ln w="28440">
            <a:solidFill>
              <a:schemeClr val="tx1"/>
            </a:solidFill>
            <a:round/>
            <a:tailEnd len="med" type="arrow" w="med"/>
          </a:ln>
        </p:spPr>
        <p:style>
          <a:lnRef idx="0"/>
          <a:fillRef idx="0"/>
          <a:effectRef idx="0"/>
          <a:fontRef idx="minor"/>
        </p:style>
      </p:sp>
      <p:sp>
        <p:nvSpPr>
          <p:cNvPr id="503" name="CustomShape 6"/>
          <p:cNvSpPr/>
          <p:nvPr/>
        </p:nvSpPr>
        <p:spPr>
          <a:xfrm>
            <a:off x="2835000" y="3852720"/>
            <a:ext cx="803160" cy="720"/>
          </a:xfrm>
          <a:custGeom>
            <a:avLst/>
            <a:gdLst/>
            <a:ahLst/>
            <a:rect l="l" t="t" r="r" b="b"/>
            <a:pathLst>
              <a:path w="21600" h="21600">
                <a:moveTo>
                  <a:pt x="0" y="0"/>
                </a:moveTo>
                <a:lnTo>
                  <a:pt x="21600" y="21600"/>
                </a:lnTo>
              </a:path>
            </a:pathLst>
          </a:custGeom>
          <a:solidFill>
            <a:srgbClr val="ffff99"/>
          </a:solidFill>
          <a:ln w="28440">
            <a:solidFill>
              <a:schemeClr val="tx1"/>
            </a:solidFill>
            <a:round/>
            <a:tailEnd len="med" type="arrow" w="med"/>
          </a:ln>
        </p:spPr>
        <p:style>
          <a:lnRef idx="0"/>
          <a:fillRef idx="0"/>
          <a:effectRef idx="0"/>
          <a:fontRef idx="minor"/>
        </p:style>
      </p:sp>
      <p:sp>
        <p:nvSpPr>
          <p:cNvPr id="504" name="CustomShape 7"/>
          <p:cNvSpPr/>
          <p:nvPr/>
        </p:nvSpPr>
        <p:spPr>
          <a:xfrm flipH="1" flipV="1" rot="5400000">
            <a:off x="2106360" y="4681080"/>
            <a:ext cx="552240" cy="360"/>
          </a:xfrm>
          <a:custGeom>
            <a:avLst/>
            <a:gdLst/>
            <a:ahLst/>
            <a:rect l="l" t="t" r="r" b="b"/>
            <a:pathLst>
              <a:path w="21600" h="21600">
                <a:moveTo>
                  <a:pt x="0" y="0"/>
                </a:moveTo>
                <a:lnTo>
                  <a:pt x="21600" y="21600"/>
                </a:lnTo>
              </a:path>
            </a:pathLst>
          </a:custGeom>
          <a:solidFill>
            <a:srgbClr val="ffff99"/>
          </a:solidFill>
          <a:ln w="28440">
            <a:solidFill>
              <a:srgbClr val="ff0000"/>
            </a:solidFill>
            <a:round/>
            <a:headEnd len="med" type="arrow" w="med"/>
          </a:ln>
        </p:spPr>
        <p:style>
          <a:lnRef idx="0"/>
          <a:fillRef idx="0"/>
          <a:effectRef idx="0"/>
          <a:fontRef idx="minor"/>
        </p:style>
      </p:sp>
      <p:sp>
        <p:nvSpPr>
          <p:cNvPr id="505" name="CustomShape 8"/>
          <p:cNvSpPr/>
          <p:nvPr/>
        </p:nvSpPr>
        <p:spPr>
          <a:xfrm>
            <a:off x="3834000" y="4154040"/>
            <a:ext cx="41508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Bob</a:t>
            </a:r>
            <a:endParaRPr b="0" lang="de-DE" sz="1800" spc="-1" strike="noStrike">
              <a:solidFill>
                <a:srgbClr val="000000"/>
              </a:solidFill>
              <a:uFill>
                <a:solidFill>
                  <a:srgbClr val="ffffff"/>
                </a:solidFill>
              </a:uFill>
              <a:latin typeface="Arial"/>
            </a:endParaRPr>
          </a:p>
        </p:txBody>
      </p:sp>
      <p:sp>
        <p:nvSpPr>
          <p:cNvPr id="506" name="CustomShape 9"/>
          <p:cNvSpPr/>
          <p:nvPr/>
        </p:nvSpPr>
        <p:spPr>
          <a:xfrm>
            <a:off x="2098800" y="5770800"/>
            <a:ext cx="56592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Chuck</a:t>
            </a:r>
            <a:endParaRPr b="0" lang="de-DE" sz="1800" spc="-1" strike="noStrike">
              <a:solidFill>
                <a:srgbClr val="000000"/>
              </a:solidFill>
              <a:uFill>
                <a:solidFill>
                  <a:srgbClr val="ffffff"/>
                </a:solidFill>
              </a:uFill>
              <a:latin typeface="Arial"/>
            </a:endParaRPr>
          </a:p>
        </p:txBody>
      </p:sp>
      <p:sp>
        <p:nvSpPr>
          <p:cNvPr id="507" name="CustomShape 10"/>
          <p:cNvSpPr/>
          <p:nvPr/>
        </p:nvSpPr>
        <p:spPr>
          <a:xfrm>
            <a:off x="488160" y="4154040"/>
            <a:ext cx="47880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Alice</a:t>
            </a:r>
            <a:endParaRPr b="0" lang="de-DE" sz="1800" spc="-1" strike="noStrike">
              <a:solidFill>
                <a:srgbClr val="000000"/>
              </a:solidFill>
              <a:uFill>
                <a:solidFill>
                  <a:srgbClr val="ffffff"/>
                </a:solidFill>
              </a:uFill>
              <a:latin typeface="Arial"/>
            </a:endParaRPr>
          </a:p>
        </p:txBody>
      </p:sp>
      <p:sp>
        <p:nvSpPr>
          <p:cNvPr id="508" name="CustomShape 11"/>
          <p:cNvSpPr/>
          <p:nvPr/>
        </p:nvSpPr>
        <p:spPr>
          <a:xfrm>
            <a:off x="4797000" y="1696680"/>
            <a:ext cx="4125600" cy="4625640"/>
          </a:xfrm>
          <a:prstGeom prst="rect">
            <a:avLst/>
          </a:prstGeom>
          <a:noFill/>
          <a:ln>
            <a:noFill/>
          </a:ln>
        </p:spPr>
        <p:style>
          <a:lnRef idx="0"/>
          <a:fillRef idx="0"/>
          <a:effectRef idx="0"/>
          <a:fontRef idx="minor"/>
        </p:style>
        <p:txBody>
          <a:bodyPr/>
          <a:p>
            <a:pPr>
              <a:lnSpc>
                <a:spcPct val="100000"/>
              </a:lnSpc>
            </a:pPr>
            <a:r>
              <a:rPr b="1" lang="de-DE" sz="2000" spc="-1" strike="noStrike">
                <a:solidFill>
                  <a:srgbClr val="000000"/>
                </a:solidFill>
                <a:uFill>
                  <a:solidFill>
                    <a:srgbClr val="ffffff"/>
                  </a:solidFill>
                </a:uFill>
                <a:latin typeface="Calibri"/>
              </a:rPr>
              <a:t>Integridad</a:t>
            </a:r>
            <a:r>
              <a:rPr b="0" lang="de-DE" sz="2000" spc="-1" strike="noStrike">
                <a:solidFill>
                  <a:srgbClr val="000000"/>
                </a:solidFill>
                <a:uFill>
                  <a:solidFill>
                    <a:srgbClr val="ffffff"/>
                  </a:solidFill>
                </a:uFill>
                <a:latin typeface="Calibri"/>
              </a:rPr>
              <a:t>: Proteger la información de modificaciones, adiciones, eliminaciones, reordenamiento, duplicaciones o regrabado</a:t>
            </a:r>
            <a:endParaRPr b="0" lang="de-DE" sz="2800" spc="-1" strike="noStrike">
              <a:solidFill>
                <a:srgbClr val="000000"/>
              </a:solidFill>
              <a:uFill>
                <a:solidFill>
                  <a:srgbClr val="ffffff"/>
                </a:solidFill>
              </a:uFill>
              <a:latin typeface="Arial"/>
            </a:endParaRPr>
          </a:p>
        </p:txBody>
      </p:sp>
      <p:pic>
        <p:nvPicPr>
          <p:cNvPr id="509" name="Picture 112" descr=""/>
          <p:cNvPicPr/>
          <p:nvPr/>
        </p:nvPicPr>
        <p:blipFill>
          <a:blip r:embed="rId4"/>
          <a:stretch/>
        </p:blipFill>
        <p:spPr>
          <a:xfrm>
            <a:off x="4827600" y="3509640"/>
            <a:ext cx="480240" cy="679320"/>
          </a:xfrm>
          <a:prstGeom prst="rect">
            <a:avLst/>
          </a:prstGeom>
          <a:ln w="9360">
            <a:noFill/>
          </a:ln>
        </p:spPr>
      </p:pic>
      <p:pic>
        <p:nvPicPr>
          <p:cNvPr id="510" name="Picture 109" descr=""/>
          <p:cNvPicPr/>
          <p:nvPr/>
        </p:nvPicPr>
        <p:blipFill>
          <a:blip r:embed="rId5"/>
          <a:stretch/>
        </p:blipFill>
        <p:spPr>
          <a:xfrm>
            <a:off x="8422560" y="3889440"/>
            <a:ext cx="501840" cy="701280"/>
          </a:xfrm>
          <a:prstGeom prst="rect">
            <a:avLst/>
          </a:prstGeom>
          <a:ln w="9360">
            <a:noFill/>
          </a:ln>
        </p:spPr>
      </p:pic>
      <p:pic>
        <p:nvPicPr>
          <p:cNvPr id="511" name="Picture 110" descr=""/>
          <p:cNvPicPr/>
          <p:nvPr/>
        </p:nvPicPr>
        <p:blipFill>
          <a:blip r:embed="rId6"/>
          <a:stretch/>
        </p:blipFill>
        <p:spPr>
          <a:xfrm>
            <a:off x="5961240" y="4440600"/>
            <a:ext cx="502560" cy="702720"/>
          </a:xfrm>
          <a:prstGeom prst="rect">
            <a:avLst/>
          </a:prstGeom>
          <a:ln w="9360">
            <a:noFill/>
          </a:ln>
        </p:spPr>
      </p:pic>
      <p:sp>
        <p:nvSpPr>
          <p:cNvPr id="512" name="CustomShape 12"/>
          <p:cNvSpPr/>
          <p:nvPr/>
        </p:nvSpPr>
        <p:spPr>
          <a:xfrm>
            <a:off x="6377400" y="3266640"/>
            <a:ext cx="803160" cy="972360"/>
          </a:xfrm>
          <a:prstGeom prst="foldedCorner">
            <a:avLst>
              <a:gd name="adj" fmla="val 16667"/>
            </a:avLst>
          </a:prstGeom>
          <a:solidFill>
            <a:schemeClr val="bg1"/>
          </a:solidFill>
          <a:ln w="28440">
            <a:solidFill>
              <a:schemeClr val="tx1"/>
            </a:solidFill>
            <a:custDash>
              <a:ds d="300000" sp="100000"/>
            </a:custDash>
            <a:round/>
          </a:ln>
        </p:spPr>
        <p:style>
          <a:lnRef idx="0"/>
          <a:fillRef idx="0"/>
          <a:effectRef idx="0"/>
          <a:fontRef idx="minor"/>
        </p:style>
        <p:txBody>
          <a:bodyPr wrap="none" lIns="63360" rIns="63360" tIns="32760" bIns="32760" anchor="ctr"/>
          <a:p>
            <a:pPr>
              <a:lnSpc>
                <a:spcPct val="100000"/>
              </a:lnSpc>
            </a:pPr>
            <a:r>
              <a:rPr b="0" lang="de-DE" sz="1200" spc="-1" strike="noStrike">
                <a:solidFill>
                  <a:srgbClr val="000000"/>
                </a:solidFill>
                <a:uFill>
                  <a:solidFill>
                    <a:srgbClr val="ffffff"/>
                  </a:solidFill>
                </a:uFill>
                <a:latin typeface="Arial"/>
              </a:rPr>
              <a:t>10110100</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01011001</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10101100</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11001011</a:t>
            </a:r>
            <a:endParaRPr b="0" lang="de-DE" sz="1800" spc="-1" strike="noStrike">
              <a:solidFill>
                <a:srgbClr val="000000"/>
              </a:solidFill>
              <a:uFill>
                <a:solidFill>
                  <a:srgbClr val="ffffff"/>
                </a:solidFill>
              </a:uFill>
              <a:latin typeface="Arial"/>
            </a:endParaRPr>
          </a:p>
        </p:txBody>
      </p:sp>
      <p:sp>
        <p:nvSpPr>
          <p:cNvPr id="513" name="CustomShape 13"/>
          <p:cNvSpPr/>
          <p:nvPr/>
        </p:nvSpPr>
        <p:spPr>
          <a:xfrm>
            <a:off x="5409000" y="3837600"/>
            <a:ext cx="803160" cy="720"/>
          </a:xfrm>
          <a:custGeom>
            <a:avLst/>
            <a:gdLst/>
            <a:ahLst/>
            <a:rect l="l" t="t" r="r" b="b"/>
            <a:pathLst>
              <a:path w="21600" h="21600">
                <a:moveTo>
                  <a:pt x="0" y="0"/>
                </a:moveTo>
                <a:lnTo>
                  <a:pt x="21600" y="21600"/>
                </a:lnTo>
              </a:path>
            </a:pathLst>
          </a:custGeom>
          <a:solidFill>
            <a:srgbClr val="ffff99"/>
          </a:solidFill>
          <a:ln w="28440">
            <a:solidFill>
              <a:schemeClr val="tx1"/>
            </a:solidFill>
            <a:round/>
            <a:tailEnd len="med" type="arrow" w="med"/>
          </a:ln>
        </p:spPr>
        <p:style>
          <a:lnRef idx="0"/>
          <a:fillRef idx="0"/>
          <a:effectRef idx="0"/>
          <a:fontRef idx="minor"/>
        </p:style>
      </p:sp>
      <p:sp>
        <p:nvSpPr>
          <p:cNvPr id="514" name="CustomShape 14"/>
          <p:cNvSpPr/>
          <p:nvPr/>
        </p:nvSpPr>
        <p:spPr>
          <a:xfrm>
            <a:off x="7468200" y="4240800"/>
            <a:ext cx="803160" cy="720"/>
          </a:xfrm>
          <a:custGeom>
            <a:avLst/>
            <a:gdLst/>
            <a:ahLst/>
            <a:rect l="l" t="t" r="r" b="b"/>
            <a:pathLst>
              <a:path w="21600" h="21600">
                <a:moveTo>
                  <a:pt x="0" y="0"/>
                </a:moveTo>
                <a:lnTo>
                  <a:pt x="21600" y="21600"/>
                </a:lnTo>
              </a:path>
            </a:pathLst>
          </a:custGeom>
          <a:solidFill>
            <a:srgbClr val="ffff99"/>
          </a:solidFill>
          <a:ln w="28440">
            <a:solidFill>
              <a:srgbClr val="ff0000"/>
            </a:solidFill>
            <a:round/>
            <a:tailEnd len="med" type="arrow" w="med"/>
          </a:ln>
        </p:spPr>
        <p:style>
          <a:lnRef idx="0"/>
          <a:fillRef idx="0"/>
          <a:effectRef idx="0"/>
          <a:fontRef idx="minor"/>
        </p:style>
      </p:sp>
      <p:sp>
        <p:nvSpPr>
          <p:cNvPr id="515" name="CustomShape 15"/>
          <p:cNvSpPr/>
          <p:nvPr/>
        </p:nvSpPr>
        <p:spPr>
          <a:xfrm>
            <a:off x="6664680" y="3668400"/>
            <a:ext cx="803160" cy="9723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63360" rIns="63360" tIns="32760" bIns="32760" anchor="ctr"/>
          <a:p>
            <a:pPr>
              <a:lnSpc>
                <a:spcPct val="100000"/>
              </a:lnSpc>
            </a:pPr>
            <a:r>
              <a:rPr b="0" lang="de-DE" sz="1200" spc="-1" strike="noStrike">
                <a:solidFill>
                  <a:srgbClr val="000000"/>
                </a:solidFill>
                <a:uFill>
                  <a:solidFill>
                    <a:srgbClr val="ffffff"/>
                  </a:solidFill>
                </a:uFill>
                <a:latin typeface="Arial"/>
              </a:rPr>
              <a:t>10110100</a:t>
            </a:r>
            <a:endParaRPr b="0" lang="de-DE" sz="1800" spc="-1" strike="noStrike">
              <a:solidFill>
                <a:srgbClr val="000000"/>
              </a:solidFill>
              <a:uFill>
                <a:solidFill>
                  <a:srgbClr val="ffffff"/>
                </a:solidFill>
              </a:uFill>
              <a:latin typeface="Arial"/>
            </a:endParaRPr>
          </a:p>
          <a:p>
            <a:pPr>
              <a:lnSpc>
                <a:spcPct val="100000"/>
              </a:lnSpc>
            </a:pPr>
            <a:r>
              <a:rPr b="1" lang="de-DE" sz="1200" spc="-1" strike="noStrike">
                <a:solidFill>
                  <a:srgbClr val="ff0000"/>
                </a:solidFill>
                <a:uFill>
                  <a:solidFill>
                    <a:srgbClr val="ffffff"/>
                  </a:solidFill>
                </a:uFill>
                <a:latin typeface="Arial"/>
              </a:rPr>
              <a:t>10100100</a:t>
            </a:r>
            <a:endParaRPr b="0" lang="de-DE" sz="1800" spc="-1" strike="noStrike">
              <a:solidFill>
                <a:srgbClr val="000000"/>
              </a:solidFill>
              <a:uFill>
                <a:solidFill>
                  <a:srgbClr val="ffffff"/>
                </a:solidFill>
              </a:uFill>
              <a:latin typeface="Arial"/>
            </a:endParaRPr>
          </a:p>
          <a:p>
            <a:pPr>
              <a:lnSpc>
                <a:spcPct val="100000"/>
              </a:lnSpc>
            </a:pPr>
            <a:r>
              <a:rPr b="1" lang="de-DE" sz="1200" spc="-1" strike="noStrike">
                <a:solidFill>
                  <a:srgbClr val="ff0000"/>
                </a:solidFill>
                <a:uFill>
                  <a:solidFill>
                    <a:srgbClr val="ffffff"/>
                  </a:solidFill>
                </a:uFill>
                <a:latin typeface="Arial"/>
              </a:rPr>
              <a:t>01000110</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11001011</a:t>
            </a:r>
            <a:endParaRPr b="0" lang="de-DE" sz="1800" spc="-1" strike="noStrike">
              <a:solidFill>
                <a:srgbClr val="000000"/>
              </a:solidFill>
              <a:uFill>
                <a:solidFill>
                  <a:srgbClr val="ffffff"/>
                </a:solidFill>
              </a:uFill>
              <a:latin typeface="Arial"/>
            </a:endParaRPr>
          </a:p>
        </p:txBody>
      </p:sp>
      <p:sp>
        <p:nvSpPr>
          <p:cNvPr id="516" name="CustomShape 16"/>
          <p:cNvSpPr/>
          <p:nvPr/>
        </p:nvSpPr>
        <p:spPr>
          <a:xfrm>
            <a:off x="5924880" y="5093280"/>
            <a:ext cx="56592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Chuck</a:t>
            </a:r>
            <a:endParaRPr b="0" lang="de-DE" sz="1800" spc="-1" strike="noStrike">
              <a:solidFill>
                <a:srgbClr val="000000"/>
              </a:solidFill>
              <a:uFill>
                <a:solidFill>
                  <a:srgbClr val="ffffff"/>
                </a:solidFill>
              </a:uFill>
              <a:latin typeface="Arial"/>
            </a:endParaRPr>
          </a:p>
        </p:txBody>
      </p:sp>
      <p:sp>
        <p:nvSpPr>
          <p:cNvPr id="517" name="CustomShape 17"/>
          <p:cNvSpPr/>
          <p:nvPr/>
        </p:nvSpPr>
        <p:spPr>
          <a:xfrm>
            <a:off x="4820040" y="4138920"/>
            <a:ext cx="47880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Alice</a:t>
            </a:r>
            <a:endParaRPr b="0" lang="de-DE" sz="1800" spc="-1" strike="noStrike">
              <a:solidFill>
                <a:srgbClr val="000000"/>
              </a:solidFill>
              <a:uFill>
                <a:solidFill>
                  <a:srgbClr val="ffffff"/>
                </a:solidFill>
              </a:uFill>
              <a:latin typeface="Arial"/>
            </a:endParaRPr>
          </a:p>
        </p:txBody>
      </p:sp>
      <p:sp>
        <p:nvSpPr>
          <p:cNvPr id="518" name="CustomShape 18"/>
          <p:cNvSpPr/>
          <p:nvPr/>
        </p:nvSpPr>
        <p:spPr>
          <a:xfrm>
            <a:off x="8458200" y="4541040"/>
            <a:ext cx="41508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Bob</a:t>
            </a:r>
            <a:endParaRPr b="0" lang="de-DE" sz="1800" spc="-1" strike="noStrike">
              <a:solidFill>
                <a:srgbClr val="000000"/>
              </a:solidFill>
              <a:uFill>
                <a:solidFill>
                  <a:srgbClr val="ffffff"/>
                </a:solidFill>
              </a:uFill>
              <a:latin typeface="Arial"/>
            </a:endParaRPr>
          </a:p>
        </p:txBody>
      </p:sp>
      <p:sp>
        <p:nvSpPr>
          <p:cNvPr id="519" name="CustomShape 19"/>
          <p:cNvSpPr/>
          <p:nvPr/>
        </p:nvSpPr>
        <p:spPr>
          <a:xfrm flipH="1" flipV="1" rot="10800000">
            <a:off x="6607800" y="4447080"/>
            <a:ext cx="286560" cy="401400"/>
          </a:xfrm>
          <a:prstGeom prst="curvedConnector3">
            <a:avLst>
              <a:gd name="adj1" fmla="val -65733"/>
            </a:avLst>
          </a:prstGeom>
          <a:solidFill>
            <a:srgbClr val="ffff99"/>
          </a:solidFill>
          <a:ln w="28440">
            <a:solidFill>
              <a:srgbClr val="ff0000"/>
            </a:solidFill>
            <a:round/>
            <a:tailEnd len="med" type="arrow" w="med"/>
          </a:ln>
        </p:spPr>
        <p:style>
          <a:lnRef idx="0"/>
          <a:fillRef idx="0"/>
          <a:effectRef idx="0"/>
          <a:fontRef idx="minor"/>
        </p:style>
      </p:sp>
    </p:spTree>
  </p:cSld>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Requerimientos según FitSM-1</a:t>
            </a:r>
            <a:endParaRPr b="0" lang="en-US" sz="1800" spc="-1" strike="noStrike">
              <a:solidFill>
                <a:srgbClr val="000000"/>
              </a:solidFill>
              <a:uFill>
                <a:solidFill>
                  <a:srgbClr val="ffffff"/>
                </a:solidFill>
              </a:uFill>
              <a:latin typeface="Calibri"/>
            </a:endParaRPr>
          </a:p>
        </p:txBody>
      </p:sp>
      <p:graphicFrame>
        <p:nvGraphicFramePr>
          <p:cNvPr id="521" name="Table 2"/>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PR6 Gestión de la Seguridad de la Información</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15000"/>
                        </a:lnSpc>
                      </a:pPr>
                      <a:r>
                        <a:rPr b="0" lang="de-DE" sz="1600" spc="-1" strike="noStrike" cap="all">
                          <a:solidFill>
                            <a:srgbClr val="ffffff"/>
                          </a:solidFill>
                          <a:uFill>
                            <a:solidFill>
                              <a:srgbClr val="ffffff"/>
                            </a:solidFill>
                          </a:uFill>
                          <a:latin typeface="Calibri"/>
                          <a:ea typeface="MS Mincho"/>
                        </a:rPr>
                        <a:t>requerimientos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PR6.1 Se definirán las políticas de seguridad de la información.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PR6.2 Se implementarán controles de seguridad de la información físicos, técnicos y organizacionales para reducir la probabilidad y el impacto de riesgos identificados de la seguridad de la información.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PR6.3 Las políticas y los controles de seguridad de la información se revisarán a intervalos planeados.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PR6.4 Los eventos e incidentes de seguridad de la información tendrán la prioridad apropiada y serán gestionados en consecuencia.</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PR6.5 Los controles de acceso, incluyendo la provisión de los derechos de acceso, para sistemas y servicios de procesamiento de información, se ejecutarán de forma consistente.</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522" name="TextShape 3"/>
          <p:cNvSpPr txBox="1"/>
          <p:nvPr/>
        </p:nvSpPr>
        <p:spPr>
          <a:xfrm>
            <a:off x="6553080" y="6430680"/>
            <a:ext cx="2133360" cy="364680"/>
          </a:xfrm>
          <a:prstGeom prst="rect">
            <a:avLst/>
          </a:prstGeom>
          <a:noFill/>
          <a:ln>
            <a:noFill/>
          </a:ln>
        </p:spPr>
        <p:txBody>
          <a:bodyPr anchor="ctr"/>
          <a:p>
            <a:pPr algn="r">
              <a:lnSpc>
                <a:spcPct val="100000"/>
              </a:lnSpc>
            </a:pPr>
            <a:fld id="{476F4F7C-E72B-48B2-A28B-807A65AEA44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Salidas</a:t>
            </a:r>
            <a:endParaRPr b="0" lang="en-US" sz="1800" spc="-1" strike="noStrike">
              <a:solidFill>
                <a:srgbClr val="000000"/>
              </a:solidFill>
              <a:uFill>
                <a:solidFill>
                  <a:srgbClr val="ffffff"/>
                </a:solidFill>
              </a:uFill>
              <a:latin typeface="Calibri"/>
            </a:endParaRPr>
          </a:p>
        </p:txBody>
      </p:sp>
      <p:sp>
        <p:nvSpPr>
          <p:cNvPr id="524"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Salidas más importantes de este proceso:</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Políticas de seguridad de la información</a:t>
            </a:r>
            <a:endParaRPr b="0" lang="en-US" sz="20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Política general de seguridad de la información</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Políticas de seguridad específicas, incluyendo …</a:t>
            </a:r>
            <a:endParaRPr b="0" lang="en-US" sz="1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Política de contraseñas</a:t>
            </a:r>
            <a:endParaRPr b="0" lang="en-US" sz="1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Política de correo electrónico</a:t>
            </a:r>
            <a:endParaRPr b="0" lang="en-US" sz="1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Política de dispositivos móviles</a:t>
            </a:r>
            <a:endParaRPr b="0" lang="en-US" sz="1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Política de control de acceso</a:t>
            </a:r>
            <a:endParaRPr b="0" lang="en-US" sz="1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Política de eliminación de medios</a:t>
            </a:r>
            <a:endParaRPr b="0" lang="en-US" sz="1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a:t>
            </a:r>
            <a:endParaRPr b="0" lang="en-US" sz="1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Evaluación de riesgos de la seguridad de la información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Controles de seguridad de la información documentados</a:t>
            </a:r>
            <a:endParaRPr b="0" lang="en-US" sz="2000" spc="-1" strike="noStrike">
              <a:solidFill>
                <a:srgbClr val="000000"/>
              </a:solidFill>
              <a:uFill>
                <a:solidFill>
                  <a:srgbClr val="ffffff"/>
                </a:solidFill>
              </a:uFill>
              <a:latin typeface="Calibri"/>
            </a:endParaRPr>
          </a:p>
        </p:txBody>
      </p:sp>
      <p:sp>
        <p:nvSpPr>
          <p:cNvPr id="525" name="TextShape 3"/>
          <p:cNvSpPr txBox="1"/>
          <p:nvPr/>
        </p:nvSpPr>
        <p:spPr>
          <a:xfrm>
            <a:off x="6553080" y="6430680"/>
            <a:ext cx="2133360" cy="364680"/>
          </a:xfrm>
          <a:prstGeom prst="rect">
            <a:avLst/>
          </a:prstGeom>
          <a:noFill/>
          <a:ln>
            <a:noFill/>
          </a:ln>
        </p:spPr>
        <p:txBody>
          <a:bodyPr anchor="ctr"/>
          <a:p>
            <a:pPr algn="r">
              <a:lnSpc>
                <a:spcPct val="100000"/>
              </a:lnSpc>
            </a:pPr>
            <a:fld id="{E0B28AE9-9F25-4E9C-B562-D4DD257BBBC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Resumen</a:t>
            </a:r>
            <a:endParaRPr b="0" lang="en-US" sz="1800" spc="-1" strike="noStrike">
              <a:solidFill>
                <a:srgbClr val="000000"/>
              </a:solidFill>
              <a:uFill>
                <a:solidFill>
                  <a:srgbClr val="ffffff"/>
                </a:solidFill>
              </a:uFill>
              <a:latin typeface="Calibri"/>
            </a:endParaRPr>
          </a:p>
        </p:txBody>
      </p:sp>
      <p:sp>
        <p:nvSpPr>
          <p:cNvPr id="527"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3 cosas para recordar:</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Preservar la confidencialidad, integridad y accesibilidad de los activos de información.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Identificar y tratar los riesgos de seguridad de la información.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Producir y reforzar políticas de seguridad de la información.</a:t>
            </a:r>
            <a:endParaRPr b="0" lang="en-US" sz="2000" spc="-1" strike="noStrike">
              <a:solidFill>
                <a:srgbClr val="000000"/>
              </a:solidFill>
              <a:uFill>
                <a:solidFill>
                  <a:srgbClr val="ffffff"/>
                </a:solidFill>
              </a:uFill>
              <a:latin typeface="Calibri"/>
            </a:endParaRPr>
          </a:p>
        </p:txBody>
      </p:sp>
      <p:sp>
        <p:nvSpPr>
          <p:cNvPr id="528" name="TextShape 3"/>
          <p:cNvSpPr txBox="1"/>
          <p:nvPr/>
        </p:nvSpPr>
        <p:spPr>
          <a:xfrm>
            <a:off x="6553080" y="6430680"/>
            <a:ext cx="2133360" cy="364680"/>
          </a:xfrm>
          <a:prstGeom prst="rect">
            <a:avLst/>
          </a:prstGeom>
          <a:noFill/>
          <a:ln>
            <a:noFill/>
          </a:ln>
        </p:spPr>
        <p:txBody>
          <a:bodyPr anchor="ctr"/>
          <a:p>
            <a:pPr algn="r">
              <a:lnSpc>
                <a:spcPct val="100000"/>
              </a:lnSpc>
            </a:pPr>
            <a:fld id="{3C8C0174-EA86-4535-AD41-8A490117412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Gestión de la Relación con el Cliente (CRM)</a:t>
            </a:r>
            <a:endParaRPr b="0" lang="en-US" sz="1800" spc="-1" strike="noStrike">
              <a:solidFill>
                <a:srgbClr val="000000"/>
              </a:solidFill>
              <a:uFill>
                <a:solidFill>
                  <a:srgbClr val="ffffff"/>
                </a:solidFill>
              </a:uFill>
              <a:latin typeface="Calibri"/>
            </a:endParaRPr>
          </a:p>
        </p:txBody>
      </p:sp>
      <p:sp>
        <p:nvSpPr>
          <p:cNvPr id="530" name="TextShape 2"/>
          <p:cNvSpPr txBox="1"/>
          <p:nvPr/>
        </p:nvSpPr>
        <p:spPr>
          <a:xfrm>
            <a:off x="6553080" y="6430680"/>
            <a:ext cx="2133360" cy="364680"/>
          </a:xfrm>
          <a:prstGeom prst="rect">
            <a:avLst/>
          </a:prstGeom>
          <a:noFill/>
          <a:ln>
            <a:noFill/>
          </a:ln>
        </p:spPr>
        <p:txBody>
          <a:bodyPr anchor="ctr"/>
          <a:p>
            <a:pPr algn="r">
              <a:lnSpc>
                <a:spcPct val="100000"/>
              </a:lnSpc>
            </a:pPr>
            <a:fld id="{792063DE-9D30-4FA2-A40B-98F3DBE19C28}"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31"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532"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533"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Objetivo</a:t>
            </a:r>
            <a:endParaRPr b="0" lang="de-DE" sz="1800" spc="-1" strike="noStrike">
              <a:solidFill>
                <a:srgbClr val="000000"/>
              </a:solidFill>
              <a:uFill>
                <a:solidFill>
                  <a:srgbClr val="ffffff"/>
                </a:solidFill>
              </a:uFill>
              <a:latin typeface="Arial"/>
            </a:endParaRPr>
          </a:p>
        </p:txBody>
      </p:sp>
      <p:sp>
        <p:nvSpPr>
          <p:cNvPr id="534" name="CustomShape 6"/>
          <p:cNvSpPr/>
          <p:nvPr/>
        </p:nvSpPr>
        <p:spPr>
          <a:xfrm>
            <a:off x="1445760" y="4448520"/>
            <a:ext cx="6232680" cy="63900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Establecer y mantener buenas relaciones con los clientes que reciben los servicios.</a:t>
            </a:r>
            <a:endParaRPr b="0" lang="de-DE" sz="1800" spc="-1" strike="noStrike">
              <a:solidFill>
                <a:srgbClr val="000000"/>
              </a:solidFill>
              <a:uFill>
                <a:solidFill>
                  <a:srgbClr val="ffffff"/>
                </a:solidFill>
              </a:uFill>
              <a:latin typeface="Arial"/>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CRM: Requerimientos según FitSM-1</a:t>
            </a:r>
            <a:endParaRPr b="0" lang="en-US" sz="1800" spc="-1" strike="noStrike">
              <a:solidFill>
                <a:srgbClr val="000000"/>
              </a:solidFill>
              <a:uFill>
                <a:solidFill>
                  <a:srgbClr val="ffffff"/>
                </a:solidFill>
              </a:uFill>
              <a:latin typeface="Calibri"/>
            </a:endParaRPr>
          </a:p>
        </p:txBody>
      </p:sp>
      <p:graphicFrame>
        <p:nvGraphicFramePr>
          <p:cNvPr id="536" name="Table 2"/>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PR7 Gestión de la Relación con el Cliente</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requerimientos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PR7.1 Se identificarán los clientes del servicio.</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PR7.2 Para cada cliente, existirá un contacto designado como responsable de gestionar la relación con el cliente y la satisfacción del cliente.</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PR7.3 Se establecerán mecanismos de comunicación con los clientes.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PR7.4 Las revisiones de los servicios con los clientes se llevarán a cabo a intervalos planeados.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PR7.5 Las quejas de los clientes del servicio serán gestionadas.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PR7.6 La satisfacción del cliente será gestionada.</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537" name="TextShape 3"/>
          <p:cNvSpPr txBox="1"/>
          <p:nvPr/>
        </p:nvSpPr>
        <p:spPr>
          <a:xfrm>
            <a:off x="6553080" y="6430680"/>
            <a:ext cx="2133360" cy="364680"/>
          </a:xfrm>
          <a:prstGeom prst="rect">
            <a:avLst/>
          </a:prstGeom>
          <a:noFill/>
          <a:ln>
            <a:noFill/>
          </a:ln>
        </p:spPr>
        <p:txBody>
          <a:bodyPr anchor="ctr"/>
          <a:p>
            <a:pPr algn="r">
              <a:lnSpc>
                <a:spcPct val="100000"/>
              </a:lnSpc>
            </a:pPr>
            <a:fld id="{E628A898-C1AA-4251-981A-E5DE625A6C1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Gestión de la Relación con el Proveedor Externo (SUPPM)</a:t>
            </a:r>
            <a:endParaRPr b="0" lang="en-US" sz="1800" spc="-1" strike="noStrike">
              <a:solidFill>
                <a:srgbClr val="000000"/>
              </a:solidFill>
              <a:uFill>
                <a:solidFill>
                  <a:srgbClr val="ffffff"/>
                </a:solidFill>
              </a:uFill>
              <a:latin typeface="Calibri"/>
            </a:endParaRPr>
          </a:p>
        </p:txBody>
      </p:sp>
      <p:sp>
        <p:nvSpPr>
          <p:cNvPr id="539" name="TextShape 2"/>
          <p:cNvSpPr txBox="1"/>
          <p:nvPr/>
        </p:nvSpPr>
        <p:spPr>
          <a:xfrm>
            <a:off x="6553080" y="6430680"/>
            <a:ext cx="2133360" cy="364680"/>
          </a:xfrm>
          <a:prstGeom prst="rect">
            <a:avLst/>
          </a:prstGeom>
          <a:noFill/>
          <a:ln>
            <a:noFill/>
          </a:ln>
        </p:spPr>
        <p:txBody>
          <a:bodyPr anchor="ctr"/>
          <a:p>
            <a:pPr algn="r">
              <a:lnSpc>
                <a:spcPct val="100000"/>
              </a:lnSpc>
            </a:pPr>
            <a:fld id="{CFB1A847-3311-4BDD-9E87-6A91BCFCE141}"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40"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541"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542"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Objetivo</a:t>
            </a:r>
            <a:endParaRPr b="0" lang="de-DE" sz="1800" spc="-1" strike="noStrike">
              <a:solidFill>
                <a:srgbClr val="000000"/>
              </a:solidFill>
              <a:uFill>
                <a:solidFill>
                  <a:srgbClr val="ffffff"/>
                </a:solidFill>
              </a:uFill>
              <a:latin typeface="Arial"/>
            </a:endParaRPr>
          </a:p>
        </p:txBody>
      </p:sp>
      <p:sp>
        <p:nvSpPr>
          <p:cNvPr id="543" name="CustomShape 6"/>
          <p:cNvSpPr/>
          <p:nvPr/>
        </p:nvSpPr>
        <p:spPr>
          <a:xfrm>
            <a:off x="1445760" y="4448520"/>
            <a:ext cx="6232680" cy="118764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Establecer y mantener una relación saludable con los proveedores externos que soportan al proveedor de servicio en la entrega de servicios a sus clientes y monitorear su desempeño.</a:t>
            </a:r>
            <a:endParaRPr b="0" lang="de-DE" sz="1800" spc="-1" strike="noStrike">
              <a:solidFill>
                <a:srgbClr val="000000"/>
              </a:solidFill>
              <a:uFill>
                <a:solidFill>
                  <a:srgbClr val="ffffff"/>
                </a:solidFill>
              </a:u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Gestión de Servicios de TI – Introducción, Términos y Conceptos</a:t>
            </a:r>
            <a:endParaRPr b="0" lang="en-US" sz="1800" spc="-1" strike="noStrike">
              <a:solidFill>
                <a:srgbClr val="000000"/>
              </a:solidFill>
              <a:uFill>
                <a:solidFill>
                  <a:srgbClr val="ffffff"/>
                </a:solidFill>
              </a:uFill>
              <a:latin typeface="Calibri"/>
            </a:endParaRPr>
          </a:p>
        </p:txBody>
      </p:sp>
      <p:sp>
        <p:nvSpPr>
          <p:cNvPr id="128" name="TextShape 2"/>
          <p:cNvSpPr txBox="1"/>
          <p:nvPr/>
        </p:nvSpPr>
        <p:spPr>
          <a:xfrm>
            <a:off x="6553080" y="6430680"/>
            <a:ext cx="2133360" cy="364680"/>
          </a:xfrm>
          <a:prstGeom prst="rect">
            <a:avLst/>
          </a:prstGeom>
          <a:noFill/>
          <a:ln>
            <a:noFill/>
          </a:ln>
        </p:spPr>
        <p:txBody>
          <a:bodyPr anchor="ctr"/>
          <a:p>
            <a:pPr algn="r">
              <a:lnSpc>
                <a:spcPct val="100000"/>
              </a:lnSpc>
            </a:pPr>
            <a:fld id="{2AEA9348-6C4F-40E5-9881-92168A53EBBA}"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29"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TextShape 1"/>
          <p:cNvSpPr txBox="1"/>
          <p:nvPr/>
        </p:nvSpPr>
        <p:spPr>
          <a:xfrm>
            <a:off x="457200" y="274680"/>
            <a:ext cx="747180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SUPPM: Requerimientos según FitSM-1</a:t>
            </a:r>
            <a:endParaRPr b="0" lang="en-US" sz="1800" spc="-1" strike="noStrike">
              <a:solidFill>
                <a:srgbClr val="000000"/>
              </a:solidFill>
              <a:uFill>
                <a:solidFill>
                  <a:srgbClr val="ffffff"/>
                </a:solidFill>
              </a:uFill>
              <a:latin typeface="Calibri"/>
            </a:endParaRPr>
          </a:p>
        </p:txBody>
      </p:sp>
      <p:sp>
        <p:nvSpPr>
          <p:cNvPr id="545" name="TextShape 2"/>
          <p:cNvSpPr txBox="1"/>
          <p:nvPr/>
        </p:nvSpPr>
        <p:spPr>
          <a:xfrm>
            <a:off x="6553080" y="6430680"/>
            <a:ext cx="2133360" cy="364680"/>
          </a:xfrm>
          <a:prstGeom prst="rect">
            <a:avLst/>
          </a:prstGeom>
          <a:noFill/>
          <a:ln>
            <a:noFill/>
          </a:ln>
        </p:spPr>
        <p:txBody>
          <a:bodyPr anchor="ctr"/>
          <a:p>
            <a:pPr algn="r">
              <a:lnSpc>
                <a:spcPct val="100000"/>
              </a:lnSpc>
            </a:pPr>
            <a:fld id="{FFAE2FF5-751E-469D-B518-C29B6142210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46" name="Table 3"/>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PR8 Gestión de la Relación con el Proveedor Externo</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requerimientos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PR8.1 Se identificarán los proveedores externos.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PR8.2 Para cada proveedor externo, existirá un contacto designado como responsable de gestionar la relación con este.</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PR8.3 Se establecerán mecanismos de comunicación con los proveedores externos.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PR8.4 El desempeño del proveedor externo será monitoreado.</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Gestión de Incidentes y Solicitudes de Servicio (ISRM)</a:t>
            </a:r>
            <a:endParaRPr b="0" lang="en-US" sz="1800" spc="-1" strike="noStrike">
              <a:solidFill>
                <a:srgbClr val="000000"/>
              </a:solidFill>
              <a:uFill>
                <a:solidFill>
                  <a:srgbClr val="ffffff"/>
                </a:solidFill>
              </a:uFill>
              <a:latin typeface="Calibri"/>
            </a:endParaRPr>
          </a:p>
        </p:txBody>
      </p:sp>
      <p:sp>
        <p:nvSpPr>
          <p:cNvPr id="548" name="TextShape 2"/>
          <p:cNvSpPr txBox="1"/>
          <p:nvPr/>
        </p:nvSpPr>
        <p:spPr>
          <a:xfrm>
            <a:off x="6553080" y="6430680"/>
            <a:ext cx="2133360" cy="364680"/>
          </a:xfrm>
          <a:prstGeom prst="rect">
            <a:avLst/>
          </a:prstGeom>
          <a:noFill/>
          <a:ln>
            <a:noFill/>
          </a:ln>
        </p:spPr>
        <p:txBody>
          <a:bodyPr anchor="ctr"/>
          <a:p>
            <a:pPr algn="r">
              <a:lnSpc>
                <a:spcPct val="100000"/>
              </a:lnSpc>
            </a:pPr>
            <a:fld id="{E77C3688-3D5C-46BA-9018-D9B4930E2060}"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49"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550"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551"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Objetivo</a:t>
            </a:r>
            <a:endParaRPr b="0" lang="de-DE" sz="1800" spc="-1" strike="noStrike">
              <a:solidFill>
                <a:srgbClr val="000000"/>
              </a:solidFill>
              <a:uFill>
                <a:solidFill>
                  <a:srgbClr val="ffffff"/>
                </a:solidFill>
              </a:uFill>
              <a:latin typeface="Arial"/>
            </a:endParaRPr>
          </a:p>
        </p:txBody>
      </p:sp>
      <p:sp>
        <p:nvSpPr>
          <p:cNvPr id="552" name="CustomShape 6"/>
          <p:cNvSpPr/>
          <p:nvPr/>
        </p:nvSpPr>
        <p:spPr>
          <a:xfrm>
            <a:off x="1445760" y="4448520"/>
            <a:ext cx="62326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Restaurar la operación normal/acordada del servicio dentro de los tiempos acordados después de la ocurrencia de un incidente y responder a solicitudes de servicio de usuarios.</a:t>
            </a:r>
            <a:endParaRPr b="0" lang="de-DE" sz="1800" spc="-1" strike="noStrike">
              <a:solidFill>
                <a:srgbClr val="000000"/>
              </a:solidFill>
              <a:uFill>
                <a:solidFill>
                  <a:srgbClr val="ffffff"/>
                </a:solidFill>
              </a:uFill>
              <a:latin typeface="Arial"/>
            </a:endParaRPr>
          </a:p>
        </p:txBody>
      </p:sp>
    </p:spTree>
  </p:cSld>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Términos importantes</a:t>
            </a:r>
            <a:endParaRPr b="0" lang="en-US" sz="1800" spc="-1" strike="noStrike">
              <a:solidFill>
                <a:srgbClr val="000000"/>
              </a:solidFill>
              <a:uFill>
                <a:solidFill>
                  <a:srgbClr val="ffffff"/>
                </a:solidFill>
              </a:uFill>
              <a:latin typeface="Calibri"/>
            </a:endParaRPr>
          </a:p>
        </p:txBody>
      </p:sp>
      <p:sp>
        <p:nvSpPr>
          <p:cNvPr id="554"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555" name="TextShape 3"/>
          <p:cNvSpPr txBox="1"/>
          <p:nvPr/>
        </p:nvSpPr>
        <p:spPr>
          <a:xfrm>
            <a:off x="6553080" y="6430680"/>
            <a:ext cx="2133360" cy="364680"/>
          </a:xfrm>
          <a:prstGeom prst="rect">
            <a:avLst/>
          </a:prstGeom>
          <a:noFill/>
          <a:ln>
            <a:noFill/>
          </a:ln>
        </p:spPr>
        <p:txBody>
          <a:bodyPr anchor="ctr"/>
          <a:p>
            <a:pPr algn="r">
              <a:lnSpc>
                <a:spcPct val="100000"/>
              </a:lnSpc>
            </a:pPr>
            <a:fld id="{62CCABD5-8927-4D2B-8B5E-94AB088F4A4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56" name="Table 4"/>
          <p:cNvGraphicFramePr/>
          <p:nvPr/>
        </p:nvGraphicFramePr>
        <p:xfrm>
          <a:off x="457200" y="1696680"/>
          <a:ext cx="8229240" cy="123336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162080">
                <a:tc>
                  <a:txBody>
                    <a:bodyPr lIns="68400" rIns="68400" tIns="0" bIns="0"/>
                    <a:p>
                      <a:pPr>
                        <a:lnSpc>
                          <a:spcPct val="100000"/>
                        </a:lnSpc>
                      </a:pPr>
                      <a:r>
                        <a:rPr b="0" lang="de-DE" sz="2000" spc="-1" strike="noStrike">
                          <a:solidFill>
                            <a:srgbClr val="000000"/>
                          </a:solidFill>
                          <a:uFill>
                            <a:solidFill>
                              <a:srgbClr val="ffffff"/>
                            </a:solidFill>
                          </a:uFill>
                          <a:latin typeface="Calibri"/>
                        </a:rPr>
                        <a:t>Incidente: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Interrupción inesperada en la operación de un </a:t>
                      </a:r>
                      <a:r>
                        <a:rPr b="0" i="1" lang="de-DE" sz="1800" spc="-1" strike="noStrike">
                          <a:solidFill>
                            <a:srgbClr val="000000"/>
                          </a:solidFill>
                          <a:uFill>
                            <a:solidFill>
                              <a:srgbClr val="ffffff"/>
                            </a:solidFill>
                          </a:uFill>
                          <a:latin typeface="Calibri"/>
                        </a:rPr>
                        <a:t>servicio </a:t>
                      </a:r>
                      <a:r>
                        <a:rPr b="0" lang="de-DE" sz="1800" spc="-1" strike="noStrike">
                          <a:solidFill>
                            <a:srgbClr val="000000"/>
                          </a:solidFill>
                          <a:uFill>
                            <a:solidFill>
                              <a:srgbClr val="ffffff"/>
                            </a:solidFill>
                          </a:uFill>
                          <a:latin typeface="Calibri"/>
                        </a:rPr>
                        <a:t>o </a:t>
                      </a:r>
                      <a:r>
                        <a:rPr b="0" i="1" lang="de-DE" sz="1800" spc="-1" strike="noStrike">
                          <a:solidFill>
                            <a:srgbClr val="000000"/>
                          </a:solidFill>
                          <a:uFill>
                            <a:solidFill>
                              <a:srgbClr val="ffffff"/>
                            </a:solidFill>
                          </a:uFill>
                          <a:latin typeface="Calibri"/>
                        </a:rPr>
                        <a:t>componente de servicio</a:t>
                      </a:r>
                      <a:r>
                        <a:rPr b="0" lang="de-DE" sz="1800" spc="-1" strike="noStrike">
                          <a:solidFill>
                            <a:srgbClr val="000000"/>
                          </a:solidFill>
                          <a:uFill>
                            <a:solidFill>
                              <a:srgbClr val="ffffff"/>
                            </a:solidFill>
                          </a:uFill>
                          <a:latin typeface="Calibri"/>
                        </a:rPr>
                        <a:t>, o degradación de la calidad de servicio versus el nivel esperado o convenido de servicio u operación según lo acordado en </a:t>
                      </a:r>
                      <a:r>
                        <a:rPr b="0" i="1" lang="de-DE" sz="1800" spc="-1" strike="noStrike">
                          <a:solidFill>
                            <a:srgbClr val="000000"/>
                          </a:solidFill>
                          <a:uFill>
                            <a:solidFill>
                              <a:srgbClr val="ffffff"/>
                            </a:solidFill>
                          </a:uFill>
                          <a:latin typeface="Calibri"/>
                        </a:rPr>
                        <a:t>acuerdos de nivel de servicio (SLA)</a:t>
                      </a:r>
                      <a:r>
                        <a:rPr b="0" lang="de-DE" sz="1800" spc="-1" strike="noStrike">
                          <a:solidFill>
                            <a:srgbClr val="000000"/>
                          </a:solidFill>
                          <a:uFill>
                            <a:solidFill>
                              <a:srgbClr val="ffffff"/>
                            </a:solidFill>
                          </a:uFill>
                          <a:latin typeface="Calibri"/>
                        </a:rPr>
                        <a:t>, </a:t>
                      </a:r>
                      <a:r>
                        <a:rPr b="0" i="1" lang="de-DE" sz="1800" spc="-1" strike="noStrike">
                          <a:solidFill>
                            <a:srgbClr val="000000"/>
                          </a:solidFill>
                          <a:uFill>
                            <a:solidFill>
                              <a:srgbClr val="ffffff"/>
                            </a:solidFill>
                          </a:uFill>
                          <a:latin typeface="Calibri"/>
                        </a:rPr>
                        <a:t>acuerdos de nivel de operación (OLA)</a:t>
                      </a:r>
                      <a:r>
                        <a:rPr b="0" lang="de-DE" sz="1800" spc="-1" strike="noStrike">
                          <a:solidFill>
                            <a:srgbClr val="000000"/>
                          </a:solidFill>
                          <a:uFill>
                            <a:solidFill>
                              <a:srgbClr val="ffffff"/>
                            </a:solidFill>
                          </a:uFill>
                          <a:latin typeface="Calibri"/>
                        </a:rPr>
                        <a:t> y </a:t>
                      </a:r>
                      <a:r>
                        <a:rPr b="0" i="1" lang="de-DE" sz="1800" spc="-1" strike="noStrike">
                          <a:solidFill>
                            <a:srgbClr val="000000"/>
                          </a:solidFill>
                          <a:uFill>
                            <a:solidFill>
                              <a:srgbClr val="ffffff"/>
                            </a:solidFill>
                          </a:uFill>
                          <a:latin typeface="Calibri"/>
                        </a:rPr>
                        <a:t>acuerdos de soporte (UA).</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557" name="Table 5"/>
          <p:cNvGraphicFramePr/>
          <p:nvPr/>
        </p:nvGraphicFramePr>
        <p:xfrm>
          <a:off x="457200" y="3567600"/>
          <a:ext cx="8229240" cy="93600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337400">
                <a:tc>
                  <a:txBody>
                    <a:bodyPr lIns="68400" rIns="68400" tIns="0" bIns="0"/>
                    <a:p>
                      <a:pPr>
                        <a:lnSpc>
                          <a:spcPct val="100000"/>
                        </a:lnSpc>
                      </a:pPr>
                      <a:r>
                        <a:rPr b="0" lang="de-DE" sz="2000" spc="-1" strike="noStrike">
                          <a:solidFill>
                            <a:srgbClr val="000000"/>
                          </a:solidFill>
                          <a:uFill>
                            <a:solidFill>
                              <a:srgbClr val="ffffff"/>
                            </a:solidFill>
                          </a:uFill>
                          <a:latin typeface="Calibri"/>
                        </a:rPr>
                        <a:t>Solicitud de servicio:</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Solicitud de información, consejo, acceso a un </a:t>
                      </a:r>
                      <a:r>
                        <a:rPr b="0" i="1" lang="de-DE" sz="1800" spc="-1" strike="noStrike">
                          <a:solidFill>
                            <a:srgbClr val="000000"/>
                          </a:solidFill>
                          <a:uFill>
                            <a:solidFill>
                              <a:srgbClr val="ffffff"/>
                            </a:solidFill>
                          </a:uFill>
                          <a:latin typeface="Calibri"/>
                        </a:rPr>
                        <a:t>servicio</a:t>
                      </a:r>
                      <a:r>
                        <a:rPr b="0" lang="de-DE" sz="1800" spc="-1" strike="noStrike">
                          <a:solidFill>
                            <a:srgbClr val="000000"/>
                          </a:solidFill>
                          <a:uFill>
                            <a:solidFill>
                              <a:srgbClr val="ffffff"/>
                            </a:solidFill>
                          </a:uFill>
                          <a:latin typeface="Calibri"/>
                        </a:rPr>
                        <a:t> o </a:t>
                      </a:r>
                      <a:r>
                        <a:rPr b="0" i="1" lang="de-DE" sz="1800" spc="-1" strike="noStrike">
                          <a:solidFill>
                            <a:srgbClr val="000000"/>
                          </a:solidFill>
                          <a:uFill>
                            <a:solidFill>
                              <a:srgbClr val="ffffff"/>
                            </a:solidFill>
                          </a:uFill>
                          <a:latin typeface="Calibri"/>
                        </a:rPr>
                        <a:t>cambio</a:t>
                      </a:r>
                      <a:r>
                        <a:rPr b="0" lang="de-DE" sz="1800" spc="-1" strike="noStrike">
                          <a:solidFill>
                            <a:srgbClr val="000000"/>
                          </a:solidFill>
                          <a:uFill>
                            <a:solidFill>
                              <a:srgbClr val="ffffff"/>
                            </a:solidFill>
                          </a:uFill>
                          <a:latin typeface="Calibri"/>
                        </a:rPr>
                        <a:t> pre-aprobado realizada por un </a:t>
                      </a:r>
                      <a:r>
                        <a:rPr b="0" i="1" lang="de-DE" sz="1800" spc="-1" strike="noStrike">
                          <a:solidFill>
                            <a:srgbClr val="000000"/>
                          </a:solidFill>
                          <a:uFill>
                            <a:solidFill>
                              <a:srgbClr val="ffffff"/>
                            </a:solidFill>
                          </a:uFill>
                          <a:latin typeface="Calibri"/>
                        </a:rPr>
                        <a:t>usuario</a:t>
                      </a:r>
                      <a:r>
                        <a:rPr b="0" lang="de-DE" sz="1800" spc="-1" strike="noStrike">
                          <a:solidFill>
                            <a:srgbClr val="000000"/>
                          </a:solidFill>
                          <a:uFill>
                            <a:solidFill>
                              <a:srgbClr val="ffffff"/>
                            </a:solidFill>
                          </a:uFill>
                          <a:latin typeface="Calibri"/>
                        </a:rPr>
                        <a:t>. </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600" spc="-1" strike="noStrike">
                          <a:solidFill>
                            <a:srgbClr val="000000"/>
                          </a:solidFill>
                          <a:uFill>
                            <a:solidFill>
                              <a:srgbClr val="ffffff"/>
                            </a:solidFill>
                          </a:uFill>
                          <a:latin typeface="Calibri"/>
                        </a:rPr>
                        <a:t>Nota: Las solicitudes de servicio se manejan con frecuencia a través del mismo proceso y las mismas herramientas que los incidentes </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ISRM: Requerimientos según FitSM-1</a:t>
            </a:r>
            <a:endParaRPr b="0" lang="en-US" sz="1800" spc="-1" strike="noStrike">
              <a:solidFill>
                <a:srgbClr val="000000"/>
              </a:solidFill>
              <a:uFill>
                <a:solidFill>
                  <a:srgbClr val="ffffff"/>
                </a:solidFill>
              </a:uFill>
              <a:latin typeface="Calibri"/>
            </a:endParaRPr>
          </a:p>
        </p:txBody>
      </p:sp>
      <p:graphicFrame>
        <p:nvGraphicFramePr>
          <p:cNvPr id="559" name="Table 2"/>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PR9 Gestión de Incidentes y Solicitudes de Servicio</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Requerimientos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PR9.1 Todos los incidentes y todas las solicitudes de servicio se registrarán, clasificarán y priorizarán de forma consistente.</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PR9.2 La priorización de incidentes y de solicitudes de servicio tomará en cuenta las metas de servicio de los SLA.</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PR9.3 El escalado de incidentes y de solicitudes de servicio se ejecutará de forma consistente.</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PR9.4 El cierre de incidentes y de solicitudes de servicio se ejecutará de forma consistente.</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PR9.5 El personal involucrado en el proceso de gestión de incidentes y solicitudes de servicio tendrá acceso a información relevante incluyendo errores conocidos, soluciones provisionales e información de configuración y liberación.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PR9.6 Los usuarios estarán informados del progreso de los incidentes y solicitudes de servicio que hayan reportado.</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PR9.7 Existirá una definición de incidentes mayores y un enfoque consistente para gestionarlos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560" name="TextShape 3"/>
          <p:cNvSpPr txBox="1"/>
          <p:nvPr/>
        </p:nvSpPr>
        <p:spPr>
          <a:xfrm>
            <a:off x="6553080" y="6430680"/>
            <a:ext cx="2133360" cy="364680"/>
          </a:xfrm>
          <a:prstGeom prst="rect">
            <a:avLst/>
          </a:prstGeom>
          <a:noFill/>
          <a:ln>
            <a:noFill/>
          </a:ln>
        </p:spPr>
        <p:txBody>
          <a:bodyPr anchor="ctr"/>
          <a:p>
            <a:pPr algn="r">
              <a:lnSpc>
                <a:spcPct val="100000"/>
              </a:lnSpc>
            </a:pPr>
            <a:fld id="{ADF32681-0ED3-43EE-A6C6-97891FC1D25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ea typeface="ＭＳ Ｐゴシック"/>
              </a:rPr>
              <a:t>ISRM: Flujo de trabajo (gestión de incidentes)</a:t>
            </a:r>
            <a:endParaRPr b="0" lang="en-US" sz="1800" spc="-1" strike="noStrike">
              <a:solidFill>
                <a:srgbClr val="000000"/>
              </a:solidFill>
              <a:uFill>
                <a:solidFill>
                  <a:srgbClr val="ffffff"/>
                </a:solidFill>
              </a:uFill>
              <a:latin typeface="Calibri"/>
            </a:endParaRPr>
          </a:p>
        </p:txBody>
      </p:sp>
      <p:sp>
        <p:nvSpPr>
          <p:cNvPr id="562" name="CustomShape 2"/>
          <p:cNvSpPr/>
          <p:nvPr/>
        </p:nvSpPr>
        <p:spPr>
          <a:xfrm>
            <a:off x="2346120" y="255420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563" name="CustomShape 3"/>
          <p:cNvSpPr/>
          <p:nvPr/>
        </p:nvSpPr>
        <p:spPr>
          <a:xfrm>
            <a:off x="3217320" y="2640960"/>
            <a:ext cx="83016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Clasificar</a:t>
            </a:r>
            <a:endParaRPr b="0" lang="de-DE" sz="1800" spc="-1" strike="noStrike">
              <a:solidFill>
                <a:srgbClr val="000000"/>
              </a:solidFill>
              <a:uFill>
                <a:solidFill>
                  <a:srgbClr val="ffffff"/>
                </a:solidFill>
              </a:uFill>
              <a:latin typeface="Arial"/>
            </a:endParaRPr>
          </a:p>
        </p:txBody>
      </p:sp>
      <p:sp>
        <p:nvSpPr>
          <p:cNvPr id="564" name="Line 4"/>
          <p:cNvSpPr/>
          <p:nvPr/>
        </p:nvSpPr>
        <p:spPr>
          <a:xfrm>
            <a:off x="3609360" y="3791880"/>
            <a:ext cx="2160" cy="339840"/>
          </a:xfrm>
          <a:prstGeom prst="line">
            <a:avLst/>
          </a:prstGeom>
          <a:ln w="25560">
            <a:solidFill>
              <a:schemeClr val="tx1"/>
            </a:solidFill>
            <a:round/>
            <a:tailEnd len="med" type="triangle" w="med"/>
          </a:ln>
        </p:spPr>
        <p:style>
          <a:lnRef idx="0"/>
          <a:fillRef idx="0"/>
          <a:effectRef idx="0"/>
          <a:fontRef idx="minor"/>
        </p:style>
      </p:sp>
      <p:sp>
        <p:nvSpPr>
          <p:cNvPr id="565" name="CustomShape 5"/>
          <p:cNvSpPr/>
          <p:nvPr/>
        </p:nvSpPr>
        <p:spPr>
          <a:xfrm>
            <a:off x="2347200" y="176616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566" name="CustomShape 6"/>
          <p:cNvSpPr/>
          <p:nvPr/>
        </p:nvSpPr>
        <p:spPr>
          <a:xfrm>
            <a:off x="3216240" y="1853280"/>
            <a:ext cx="82260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Registrar</a:t>
            </a:r>
            <a:endParaRPr b="0" lang="de-DE" sz="1800" spc="-1" strike="noStrike">
              <a:solidFill>
                <a:srgbClr val="000000"/>
              </a:solidFill>
              <a:uFill>
                <a:solidFill>
                  <a:srgbClr val="ffffff"/>
                </a:solidFill>
              </a:uFill>
              <a:latin typeface="Arial"/>
            </a:endParaRPr>
          </a:p>
        </p:txBody>
      </p:sp>
      <p:sp>
        <p:nvSpPr>
          <p:cNvPr id="567" name="CustomShape 7"/>
          <p:cNvSpPr/>
          <p:nvPr/>
        </p:nvSpPr>
        <p:spPr>
          <a:xfrm>
            <a:off x="2347200" y="413964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568" name="CustomShape 8"/>
          <p:cNvSpPr/>
          <p:nvPr/>
        </p:nvSpPr>
        <p:spPr>
          <a:xfrm>
            <a:off x="3258720" y="4226760"/>
            <a:ext cx="74340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Analizar</a:t>
            </a:r>
            <a:endParaRPr b="0" lang="de-DE" sz="1800" spc="-1" strike="noStrike">
              <a:solidFill>
                <a:srgbClr val="000000"/>
              </a:solidFill>
              <a:uFill>
                <a:solidFill>
                  <a:srgbClr val="ffffff"/>
                </a:solidFill>
              </a:uFill>
              <a:latin typeface="Arial"/>
            </a:endParaRPr>
          </a:p>
        </p:txBody>
      </p:sp>
      <p:sp>
        <p:nvSpPr>
          <p:cNvPr id="569" name="Line 9"/>
          <p:cNvSpPr/>
          <p:nvPr/>
        </p:nvSpPr>
        <p:spPr>
          <a:xfrm flipH="1">
            <a:off x="3607920" y="2207160"/>
            <a:ext cx="1440" cy="337680"/>
          </a:xfrm>
          <a:prstGeom prst="line">
            <a:avLst/>
          </a:prstGeom>
          <a:ln w="25560">
            <a:solidFill>
              <a:schemeClr val="tx1"/>
            </a:solidFill>
            <a:round/>
            <a:tailEnd len="med" type="triangle" w="med"/>
          </a:ln>
        </p:spPr>
        <p:style>
          <a:lnRef idx="0"/>
          <a:fillRef idx="0"/>
          <a:effectRef idx="0"/>
          <a:fontRef idx="minor"/>
        </p:style>
      </p:sp>
      <p:sp>
        <p:nvSpPr>
          <p:cNvPr id="570" name="CustomShape 10"/>
          <p:cNvSpPr/>
          <p:nvPr/>
        </p:nvSpPr>
        <p:spPr>
          <a:xfrm>
            <a:off x="2347200" y="334872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571" name="CustomShape 11"/>
          <p:cNvSpPr/>
          <p:nvPr/>
        </p:nvSpPr>
        <p:spPr>
          <a:xfrm>
            <a:off x="3246120" y="3435480"/>
            <a:ext cx="77688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Priorizar</a:t>
            </a:r>
            <a:endParaRPr b="0" lang="de-DE" sz="1800" spc="-1" strike="noStrike">
              <a:solidFill>
                <a:srgbClr val="000000"/>
              </a:solidFill>
              <a:uFill>
                <a:solidFill>
                  <a:srgbClr val="ffffff"/>
                </a:solidFill>
              </a:uFill>
              <a:latin typeface="Arial"/>
            </a:endParaRPr>
          </a:p>
        </p:txBody>
      </p:sp>
      <p:sp>
        <p:nvSpPr>
          <p:cNvPr id="572" name="CustomShape 12"/>
          <p:cNvSpPr/>
          <p:nvPr/>
        </p:nvSpPr>
        <p:spPr>
          <a:xfrm>
            <a:off x="2347200" y="507456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573" name="CustomShape 13"/>
          <p:cNvSpPr/>
          <p:nvPr/>
        </p:nvSpPr>
        <p:spPr>
          <a:xfrm>
            <a:off x="2344320" y="5161680"/>
            <a:ext cx="253080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Resolver/Restaurar servicio</a:t>
            </a:r>
            <a:endParaRPr b="0" lang="de-DE" sz="1800" spc="-1" strike="noStrike">
              <a:solidFill>
                <a:srgbClr val="000000"/>
              </a:solidFill>
              <a:uFill>
                <a:solidFill>
                  <a:srgbClr val="ffffff"/>
                </a:solidFill>
              </a:uFill>
              <a:latin typeface="Arial"/>
            </a:endParaRPr>
          </a:p>
        </p:txBody>
      </p:sp>
      <p:sp>
        <p:nvSpPr>
          <p:cNvPr id="574" name="CustomShape 14"/>
          <p:cNvSpPr/>
          <p:nvPr/>
        </p:nvSpPr>
        <p:spPr>
          <a:xfrm>
            <a:off x="2347200" y="601164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575" name="CustomShape 15"/>
          <p:cNvSpPr/>
          <p:nvPr/>
        </p:nvSpPr>
        <p:spPr>
          <a:xfrm>
            <a:off x="3350160" y="6094080"/>
            <a:ext cx="58032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Cerrar</a:t>
            </a:r>
            <a:endParaRPr b="0" lang="de-DE" sz="1800" spc="-1" strike="noStrike">
              <a:solidFill>
                <a:srgbClr val="000000"/>
              </a:solidFill>
              <a:uFill>
                <a:solidFill>
                  <a:srgbClr val="ffffff"/>
                </a:solidFill>
              </a:uFill>
              <a:latin typeface="Arial"/>
            </a:endParaRPr>
          </a:p>
        </p:txBody>
      </p:sp>
      <p:sp>
        <p:nvSpPr>
          <p:cNvPr id="576" name="Line 16"/>
          <p:cNvSpPr/>
          <p:nvPr/>
        </p:nvSpPr>
        <p:spPr>
          <a:xfrm>
            <a:off x="3609360" y="5514480"/>
            <a:ext cx="2160" cy="483840"/>
          </a:xfrm>
          <a:prstGeom prst="line">
            <a:avLst/>
          </a:prstGeom>
          <a:ln w="25560">
            <a:solidFill>
              <a:schemeClr val="tx1"/>
            </a:solidFill>
            <a:round/>
            <a:tailEnd len="med" type="triangle" w="med"/>
          </a:ln>
        </p:spPr>
        <p:style>
          <a:lnRef idx="0"/>
          <a:fillRef idx="0"/>
          <a:effectRef idx="0"/>
          <a:fontRef idx="minor"/>
        </p:style>
      </p:sp>
      <p:sp>
        <p:nvSpPr>
          <p:cNvPr id="577" name="CustomShape 17"/>
          <p:cNvSpPr/>
          <p:nvPr/>
        </p:nvSpPr>
        <p:spPr>
          <a:xfrm>
            <a:off x="709920" y="1766160"/>
            <a:ext cx="1188000" cy="42984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578" name="CustomShape 18"/>
          <p:cNvSpPr/>
          <p:nvPr/>
        </p:nvSpPr>
        <p:spPr>
          <a:xfrm>
            <a:off x="880920" y="1809360"/>
            <a:ext cx="86832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Incidente</a:t>
            </a:r>
            <a:endParaRPr b="0" lang="de-DE" sz="1800" spc="-1" strike="noStrike">
              <a:solidFill>
                <a:srgbClr val="000000"/>
              </a:solidFill>
              <a:uFill>
                <a:solidFill>
                  <a:srgbClr val="ffffff"/>
                </a:solidFill>
              </a:uFill>
              <a:latin typeface="Arial"/>
            </a:endParaRPr>
          </a:p>
        </p:txBody>
      </p:sp>
      <p:sp>
        <p:nvSpPr>
          <p:cNvPr id="579" name="Line 19"/>
          <p:cNvSpPr/>
          <p:nvPr/>
        </p:nvSpPr>
        <p:spPr>
          <a:xfrm>
            <a:off x="1908360" y="1982160"/>
            <a:ext cx="428400" cy="1080"/>
          </a:xfrm>
          <a:prstGeom prst="line">
            <a:avLst/>
          </a:prstGeom>
          <a:ln w="25560">
            <a:solidFill>
              <a:schemeClr val="tx1"/>
            </a:solidFill>
            <a:round/>
            <a:tailEnd len="med" type="triangle" w="med"/>
          </a:ln>
        </p:spPr>
        <p:style>
          <a:lnRef idx="0"/>
          <a:fillRef idx="0"/>
          <a:effectRef idx="0"/>
          <a:fontRef idx="minor"/>
        </p:style>
      </p:sp>
      <p:sp>
        <p:nvSpPr>
          <p:cNvPr id="580" name="CustomShape 20"/>
          <p:cNvSpPr/>
          <p:nvPr/>
        </p:nvSpPr>
        <p:spPr>
          <a:xfrm>
            <a:off x="6000120" y="3837600"/>
            <a:ext cx="1930680" cy="1005840"/>
          </a:xfrm>
          <a:custGeom>
            <a:avLst/>
            <a:gdLst/>
            <a:ahLst/>
            <a:rect l="l" t="t" r="r" b="b"/>
            <a:pathLst>
              <a:path w="21600" h="21600">
                <a:moveTo>
                  <a:pt x="10800" y="0"/>
                </a:moveTo>
                <a:lnTo>
                  <a:pt x="0" y="10800"/>
                </a:lnTo>
                <a:lnTo>
                  <a:pt x="10800" y="21600"/>
                </a:lnTo>
                <a:lnTo>
                  <a:pt x="21600" y="10800"/>
                </a:lnTo>
                <a:close/>
                <a:moveTo>
                  <a:pt x="10800" y="0"/>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581" name="CustomShape 21"/>
          <p:cNvSpPr/>
          <p:nvPr/>
        </p:nvSpPr>
        <p:spPr>
          <a:xfrm>
            <a:off x="6240240" y="4213440"/>
            <a:ext cx="1481040" cy="2138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400" spc="-1" strike="noStrike">
                <a:solidFill>
                  <a:srgbClr val="000000"/>
                </a:solidFill>
                <a:uFill>
                  <a:solidFill>
                    <a:srgbClr val="ffffff"/>
                  </a:solidFill>
                </a:uFill>
                <a:latin typeface="Calibri"/>
              </a:rPr>
              <a:t>¿Requiere Escalado?</a:t>
            </a:r>
            <a:endParaRPr b="0" lang="de-DE" sz="1800" spc="-1" strike="noStrike">
              <a:solidFill>
                <a:srgbClr val="000000"/>
              </a:solidFill>
              <a:uFill>
                <a:solidFill>
                  <a:srgbClr val="ffffff"/>
                </a:solidFill>
              </a:uFill>
              <a:latin typeface="Arial"/>
            </a:endParaRPr>
          </a:p>
        </p:txBody>
      </p:sp>
      <p:sp>
        <p:nvSpPr>
          <p:cNvPr id="582" name="CustomShape 22"/>
          <p:cNvSpPr/>
          <p:nvPr/>
        </p:nvSpPr>
        <p:spPr>
          <a:xfrm>
            <a:off x="7016760" y="4966560"/>
            <a:ext cx="269280" cy="274680"/>
          </a:xfrm>
          <a:prstGeom prst="rect">
            <a:avLst/>
          </a:prstGeom>
          <a:noFill/>
          <a:ln w="25560">
            <a:noFill/>
          </a:ln>
        </p:spPr>
        <p:style>
          <a:lnRef idx="0"/>
          <a:fillRef idx="0"/>
          <a:effectRef idx="0"/>
          <a:fontRef idx="minor"/>
        </p:style>
        <p:txBody>
          <a:bodyPr wrap="none" lIns="0" rIns="0" tIns="0" bIns="0"/>
          <a:p>
            <a:pPr algn="ctr">
              <a:lnSpc>
                <a:spcPct val="100000"/>
              </a:lnSpc>
            </a:pPr>
            <a:r>
              <a:rPr b="0" lang="de-DE" sz="1800" spc="-1" strike="noStrike">
                <a:solidFill>
                  <a:srgbClr val="000000"/>
                </a:solidFill>
                <a:uFill>
                  <a:solidFill>
                    <a:srgbClr val="ffffff"/>
                  </a:solidFill>
                </a:uFill>
                <a:latin typeface="Calibri"/>
              </a:rPr>
              <a:t>No</a:t>
            </a:r>
            <a:endParaRPr b="0" lang="de-DE" sz="1800" spc="-1" strike="noStrike">
              <a:solidFill>
                <a:srgbClr val="000000"/>
              </a:solidFill>
              <a:uFill>
                <a:solidFill>
                  <a:srgbClr val="ffffff"/>
                </a:solidFill>
              </a:uFill>
              <a:latin typeface="Arial"/>
            </a:endParaRPr>
          </a:p>
        </p:txBody>
      </p:sp>
      <p:sp>
        <p:nvSpPr>
          <p:cNvPr id="583" name="CustomShape 23"/>
          <p:cNvSpPr/>
          <p:nvPr/>
        </p:nvSpPr>
        <p:spPr>
          <a:xfrm>
            <a:off x="7088400" y="3501360"/>
            <a:ext cx="158040" cy="274680"/>
          </a:xfrm>
          <a:prstGeom prst="rect">
            <a:avLst/>
          </a:prstGeom>
          <a:noFill/>
          <a:ln w="25560">
            <a:noFill/>
          </a:ln>
        </p:spPr>
        <p:style>
          <a:lnRef idx="0"/>
          <a:fillRef idx="0"/>
          <a:effectRef idx="0"/>
          <a:fontRef idx="minor"/>
        </p:style>
        <p:txBody>
          <a:bodyPr wrap="none" lIns="0" rIns="0" tIns="0" bIns="0"/>
          <a:p>
            <a:pPr algn="ctr">
              <a:lnSpc>
                <a:spcPct val="100000"/>
              </a:lnSpc>
            </a:pPr>
            <a:r>
              <a:rPr b="0" lang="de-DE" sz="1800" spc="-1" strike="noStrike">
                <a:solidFill>
                  <a:srgbClr val="000000"/>
                </a:solidFill>
                <a:uFill>
                  <a:solidFill>
                    <a:srgbClr val="ffffff"/>
                  </a:solidFill>
                </a:uFill>
                <a:latin typeface="Calibri"/>
              </a:rPr>
              <a:t>Sí</a:t>
            </a:r>
            <a:endParaRPr b="0" lang="de-DE" sz="1800" spc="-1" strike="noStrike">
              <a:solidFill>
                <a:srgbClr val="000000"/>
              </a:solidFill>
              <a:uFill>
                <a:solidFill>
                  <a:srgbClr val="ffffff"/>
                </a:solidFill>
              </a:uFill>
              <a:latin typeface="Arial"/>
            </a:endParaRPr>
          </a:p>
        </p:txBody>
      </p:sp>
      <p:sp>
        <p:nvSpPr>
          <p:cNvPr id="584" name="CustomShape 24"/>
          <p:cNvSpPr/>
          <p:nvPr/>
        </p:nvSpPr>
        <p:spPr>
          <a:xfrm>
            <a:off x="2196000" y="6282720"/>
            <a:ext cx="360" cy="276480"/>
          </a:xfrm>
          <a:prstGeom prst="rect">
            <a:avLst/>
          </a:prstGeom>
          <a:noFill/>
          <a:ln w="12600">
            <a:noFill/>
          </a:ln>
        </p:spPr>
        <p:style>
          <a:lnRef idx="0"/>
          <a:fillRef idx="0"/>
          <a:effectRef idx="0"/>
          <a:fontRef idx="minor"/>
        </p:style>
      </p:sp>
      <p:sp>
        <p:nvSpPr>
          <p:cNvPr id="585" name="CustomShape 25"/>
          <p:cNvSpPr/>
          <p:nvPr/>
        </p:nvSpPr>
        <p:spPr>
          <a:xfrm flipV="1" rot="16200000">
            <a:off x="6727320" y="3598920"/>
            <a:ext cx="476640" cy="360"/>
          </a:xfrm>
          <a:prstGeom prst="bentConnector3">
            <a:avLst>
              <a:gd name="adj1" fmla="val 50000"/>
            </a:avLst>
          </a:pr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86" name="CustomShape 26"/>
          <p:cNvSpPr/>
          <p:nvPr/>
        </p:nvSpPr>
        <p:spPr>
          <a:xfrm flipV="1" rot="10800000">
            <a:off x="6965640" y="5288760"/>
            <a:ext cx="2091600" cy="433440"/>
          </a:xfrm>
          <a:prstGeom prst="bentConnector3">
            <a:avLst>
              <a:gd name="adj1" fmla="val -30"/>
            </a:avLst>
          </a:pr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87" name="CustomShape 27"/>
          <p:cNvSpPr/>
          <p:nvPr/>
        </p:nvSpPr>
        <p:spPr>
          <a:xfrm flipV="1">
            <a:off x="4873680" y="4353120"/>
            <a:ext cx="1045440" cy="360"/>
          </a:xfrm>
          <a:prstGeom prst="bentConnector3">
            <a:avLst>
              <a:gd name="adj1" fmla="val 50000"/>
            </a:avLst>
          </a:pr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88" name="CustomShape 28"/>
          <p:cNvSpPr/>
          <p:nvPr/>
        </p:nvSpPr>
        <p:spPr>
          <a:xfrm>
            <a:off x="5702400" y="293292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589" name="CustomShape 29"/>
          <p:cNvSpPr/>
          <p:nvPr/>
        </p:nvSpPr>
        <p:spPr>
          <a:xfrm>
            <a:off x="6662520" y="3019680"/>
            <a:ext cx="64728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Escalar</a:t>
            </a:r>
            <a:endParaRPr b="0" lang="de-DE" sz="1800" spc="-1" strike="noStrike">
              <a:solidFill>
                <a:srgbClr val="000000"/>
              </a:solidFill>
              <a:uFill>
                <a:solidFill>
                  <a:srgbClr val="ffffff"/>
                </a:solidFill>
              </a:uFill>
              <a:latin typeface="Arial"/>
            </a:endParaRPr>
          </a:p>
        </p:txBody>
      </p:sp>
      <p:sp>
        <p:nvSpPr>
          <p:cNvPr id="590" name="CustomShape 30"/>
          <p:cNvSpPr/>
          <p:nvPr/>
        </p:nvSpPr>
        <p:spPr>
          <a:xfrm flipH="1" flipV="1" rot="16200000">
            <a:off x="5287320" y="2518560"/>
            <a:ext cx="1263960" cy="2091600"/>
          </a:xfrm>
          <a:prstGeom prst="bentConnector4">
            <a:avLst>
              <a:gd name="adj1" fmla="val -18080"/>
              <a:gd name="adj2" fmla="val 80193"/>
            </a:avLst>
          </a:prstGeom>
          <a:noFill/>
          <a:ln>
            <a:solidFill>
              <a:schemeClr val="tx1"/>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91" name="TextShape 31"/>
          <p:cNvSpPr txBox="1"/>
          <p:nvPr/>
        </p:nvSpPr>
        <p:spPr>
          <a:xfrm>
            <a:off x="6553080" y="6430680"/>
            <a:ext cx="2133360" cy="364680"/>
          </a:xfrm>
          <a:prstGeom prst="rect">
            <a:avLst/>
          </a:prstGeom>
          <a:noFill/>
          <a:ln>
            <a:noFill/>
          </a:ln>
        </p:spPr>
        <p:txBody>
          <a:bodyPr anchor="ctr"/>
          <a:p>
            <a:pPr algn="r">
              <a:lnSpc>
                <a:spcPct val="100000"/>
              </a:lnSpc>
            </a:pPr>
            <a:fld id="{1A47A781-AD2A-4E7B-B3C7-6C5DF943F2A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92" name="Line 32"/>
          <p:cNvSpPr/>
          <p:nvPr/>
        </p:nvSpPr>
        <p:spPr>
          <a:xfrm>
            <a:off x="3607920" y="2981880"/>
            <a:ext cx="360" cy="378720"/>
          </a:xfrm>
          <a:prstGeom prst="line">
            <a:avLst/>
          </a:prstGeom>
          <a:ln w="25560">
            <a:solidFill>
              <a:schemeClr val="tx1"/>
            </a:solidFill>
            <a:round/>
            <a:tailEnd len="med" type="triangle" w="med"/>
          </a:ln>
        </p:spPr>
        <p:style>
          <a:lnRef idx="0"/>
          <a:fillRef idx="0"/>
          <a:effectRef idx="0"/>
          <a:fontRef idx="minor"/>
        </p:style>
      </p:sp>
    </p:spTree>
  </p:cSld>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ea typeface="ＭＳ Ｐゴシック"/>
              </a:rPr>
              <a:t>ISRM: ¿Solicitud de servicio o incidente?</a:t>
            </a:r>
            <a:endParaRPr b="0" lang="en-US" sz="1800" spc="-1" strike="noStrike">
              <a:solidFill>
                <a:srgbClr val="000000"/>
              </a:solidFill>
              <a:uFill>
                <a:solidFill>
                  <a:srgbClr val="ffffff"/>
                </a:solidFill>
              </a:uFill>
              <a:latin typeface="Calibri"/>
            </a:endParaRPr>
          </a:p>
        </p:txBody>
      </p:sp>
      <p:sp>
        <p:nvSpPr>
          <p:cNvPr id="594" name="TextShape 2"/>
          <p:cNvSpPr txBox="1"/>
          <p:nvPr/>
        </p:nvSpPr>
        <p:spPr>
          <a:xfrm>
            <a:off x="6553080" y="6430680"/>
            <a:ext cx="2133360" cy="364680"/>
          </a:xfrm>
          <a:prstGeom prst="rect">
            <a:avLst/>
          </a:prstGeom>
          <a:noFill/>
          <a:ln>
            <a:noFill/>
          </a:ln>
        </p:spPr>
        <p:txBody>
          <a:bodyPr anchor="ctr"/>
          <a:p>
            <a:pPr algn="r">
              <a:lnSpc>
                <a:spcPct val="100000"/>
              </a:lnSpc>
            </a:pPr>
            <a:fld id="{38FB91E9-E260-41CC-9E66-293B168A9F0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95" name="CustomShape 3"/>
          <p:cNvSpPr/>
          <p:nvPr/>
        </p:nvSpPr>
        <p:spPr>
          <a:xfrm>
            <a:off x="1411920" y="1683000"/>
            <a:ext cx="2305800" cy="1374840"/>
          </a:xfrm>
          <a:custGeom>
            <a:avLst/>
            <a:gdLst/>
            <a:ahLst/>
            <a:rect l="l" t="t" r="r" b="b"/>
            <a:pathLst>
              <a:path w="21600" h="21600">
                <a:moveTo>
                  <a:pt x="15" y="0"/>
                </a:moveTo>
                <a:lnTo>
                  <a:pt x="15" y="9037"/>
                </a:lnTo>
                <a:lnTo>
                  <a:pt x="15" y="12910"/>
                </a:lnTo>
                <a:lnTo>
                  <a:pt x="15" y="15492"/>
                </a:lnTo>
                <a:lnTo>
                  <a:pt x="3612" y="15492"/>
                </a:lnTo>
                <a:lnTo>
                  <a:pt x="0" y="21600"/>
                </a:lnTo>
                <a:lnTo>
                  <a:pt x="9009" y="15492"/>
                </a:lnTo>
                <a:lnTo>
                  <a:pt x="21600" y="15492"/>
                </a:lnTo>
                <a:lnTo>
                  <a:pt x="21600" y="12910"/>
                </a:lnTo>
                <a:lnTo>
                  <a:pt x="21600" y="9037"/>
                </a:lnTo>
                <a:lnTo>
                  <a:pt x="21600" y="0"/>
                </a:lnTo>
                <a:lnTo>
                  <a:pt x="9009" y="0"/>
                </a:lnTo>
                <a:lnTo>
                  <a:pt x="3612" y="0"/>
                </a:lnTo>
                <a:close/>
                <a:moveTo>
                  <a:pt x="15" y="0"/>
                </a:moveTo>
              </a:path>
            </a:pathLst>
          </a:custGeom>
          <a:noFill/>
          <a:ln w="25560">
            <a:solidFill>
              <a:srgbClr val="205595"/>
            </a:solidFill>
            <a:miter/>
          </a:ln>
        </p:spPr>
        <p:style>
          <a:lnRef idx="0"/>
          <a:fillRef idx="0"/>
          <a:effectRef idx="0"/>
          <a:fontRef idx="minor"/>
        </p:style>
      </p:sp>
      <p:sp>
        <p:nvSpPr>
          <p:cNvPr id="596" name="CustomShape 4"/>
          <p:cNvSpPr/>
          <p:nvPr/>
        </p:nvSpPr>
        <p:spPr>
          <a:xfrm>
            <a:off x="1410840" y="1757520"/>
            <a:ext cx="2312280" cy="83484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400" spc="-1" strike="noStrike">
                <a:solidFill>
                  <a:srgbClr val="000000"/>
                </a:solidFill>
                <a:uFill>
                  <a:solidFill>
                    <a:srgbClr val="ffffff"/>
                  </a:solidFill>
                </a:uFill>
                <a:latin typeface="Arial"/>
              </a:rPr>
              <a:t>¡La capacidad del disco duro en mi portátil es insuficiente!</a:t>
            </a:r>
            <a:endParaRPr b="0" lang="de-DE" sz="1800" spc="-1" strike="noStrike">
              <a:solidFill>
                <a:srgbClr val="000000"/>
              </a:solidFill>
              <a:uFill>
                <a:solidFill>
                  <a:srgbClr val="ffffff"/>
                </a:solidFill>
              </a:uFill>
              <a:latin typeface="Arial"/>
            </a:endParaRPr>
          </a:p>
        </p:txBody>
      </p:sp>
      <p:sp>
        <p:nvSpPr>
          <p:cNvPr id="597" name="CustomShape 5"/>
          <p:cNvSpPr/>
          <p:nvPr/>
        </p:nvSpPr>
        <p:spPr>
          <a:xfrm>
            <a:off x="1756800" y="4724640"/>
            <a:ext cx="2649600" cy="857880"/>
          </a:xfrm>
          <a:custGeom>
            <a:avLst/>
            <a:gdLst/>
            <a:ahLst/>
            <a:rect l="l" t="t" r="r" b="b"/>
            <a:pathLst>
              <a:path w="21600" h="21600">
                <a:moveTo>
                  <a:pt x="4582" y="3513"/>
                </a:moveTo>
                <a:lnTo>
                  <a:pt x="4582" y="6528"/>
                </a:lnTo>
                <a:lnTo>
                  <a:pt x="0" y="0"/>
                </a:lnTo>
                <a:lnTo>
                  <a:pt x="4582" y="11050"/>
                </a:lnTo>
                <a:lnTo>
                  <a:pt x="4582" y="21600"/>
                </a:lnTo>
                <a:lnTo>
                  <a:pt x="7418" y="21600"/>
                </a:lnTo>
                <a:lnTo>
                  <a:pt x="11673" y="21600"/>
                </a:lnTo>
                <a:lnTo>
                  <a:pt x="21600" y="21600"/>
                </a:lnTo>
                <a:lnTo>
                  <a:pt x="21600" y="11050"/>
                </a:lnTo>
                <a:lnTo>
                  <a:pt x="21600" y="6528"/>
                </a:lnTo>
                <a:lnTo>
                  <a:pt x="21600" y="3513"/>
                </a:lnTo>
                <a:lnTo>
                  <a:pt x="11673" y="3513"/>
                </a:lnTo>
                <a:lnTo>
                  <a:pt x="7418" y="3513"/>
                </a:lnTo>
                <a:close/>
                <a:moveTo>
                  <a:pt x="4582" y="3513"/>
                </a:moveTo>
              </a:path>
            </a:pathLst>
          </a:custGeom>
          <a:noFill/>
          <a:ln w="25560">
            <a:solidFill>
              <a:srgbClr val="205595"/>
            </a:solidFill>
            <a:miter/>
          </a:ln>
        </p:spPr>
        <p:style>
          <a:lnRef idx="0"/>
          <a:fillRef idx="0"/>
          <a:effectRef idx="0"/>
          <a:fontRef idx="minor"/>
        </p:style>
      </p:sp>
      <p:sp>
        <p:nvSpPr>
          <p:cNvPr id="598" name="CustomShape 6"/>
          <p:cNvSpPr/>
          <p:nvPr/>
        </p:nvSpPr>
        <p:spPr>
          <a:xfrm>
            <a:off x="2323080" y="4965840"/>
            <a:ext cx="2081160" cy="51768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400" spc="-1" strike="noStrike">
                <a:solidFill>
                  <a:srgbClr val="000000"/>
                </a:solidFill>
                <a:uFill>
                  <a:solidFill>
                    <a:srgbClr val="ffffff"/>
                  </a:solidFill>
                </a:uFill>
                <a:latin typeface="Arial"/>
              </a:rPr>
              <a:t>¡Olvidé mi contraseña para el wiki!</a:t>
            </a:r>
            <a:endParaRPr b="0" lang="de-DE" sz="1800" spc="-1" strike="noStrike">
              <a:solidFill>
                <a:srgbClr val="000000"/>
              </a:solidFill>
              <a:uFill>
                <a:solidFill>
                  <a:srgbClr val="ffffff"/>
                </a:solidFill>
              </a:uFill>
              <a:latin typeface="Arial"/>
            </a:endParaRPr>
          </a:p>
        </p:txBody>
      </p:sp>
      <p:sp>
        <p:nvSpPr>
          <p:cNvPr id="599" name="CustomShape 7"/>
          <p:cNvSpPr/>
          <p:nvPr/>
        </p:nvSpPr>
        <p:spPr>
          <a:xfrm>
            <a:off x="1693440" y="2882880"/>
            <a:ext cx="2715480" cy="776520"/>
          </a:xfrm>
          <a:custGeom>
            <a:avLst/>
            <a:gdLst/>
            <a:ahLst/>
            <a:rect l="l" t="t" r="r" b="b"/>
            <a:pathLst>
              <a:path w="21600" h="21600">
                <a:moveTo>
                  <a:pt x="4429" y="0"/>
                </a:moveTo>
                <a:lnTo>
                  <a:pt x="4429" y="3600"/>
                </a:lnTo>
                <a:lnTo>
                  <a:pt x="0" y="10158"/>
                </a:lnTo>
                <a:lnTo>
                  <a:pt x="4429" y="9000"/>
                </a:lnTo>
                <a:lnTo>
                  <a:pt x="4429" y="21600"/>
                </a:lnTo>
                <a:lnTo>
                  <a:pt x="7291" y="21600"/>
                </a:lnTo>
                <a:lnTo>
                  <a:pt x="11583" y="21600"/>
                </a:lnTo>
                <a:lnTo>
                  <a:pt x="21600" y="21600"/>
                </a:lnTo>
                <a:lnTo>
                  <a:pt x="21600" y="9000"/>
                </a:lnTo>
                <a:lnTo>
                  <a:pt x="21600" y="3600"/>
                </a:lnTo>
                <a:lnTo>
                  <a:pt x="21600" y="0"/>
                </a:lnTo>
                <a:lnTo>
                  <a:pt x="11583" y="0"/>
                </a:lnTo>
                <a:lnTo>
                  <a:pt x="7291" y="0"/>
                </a:lnTo>
                <a:close/>
                <a:moveTo>
                  <a:pt x="4429" y="0"/>
                </a:moveTo>
              </a:path>
            </a:pathLst>
          </a:custGeom>
          <a:noFill/>
          <a:ln w="25560">
            <a:solidFill>
              <a:srgbClr val="205595"/>
            </a:solidFill>
            <a:miter/>
          </a:ln>
        </p:spPr>
        <p:style>
          <a:lnRef idx="0"/>
          <a:fillRef idx="0"/>
          <a:effectRef idx="0"/>
          <a:fontRef idx="minor"/>
        </p:style>
      </p:sp>
      <p:sp>
        <p:nvSpPr>
          <p:cNvPr id="600" name="CustomShape 8"/>
          <p:cNvSpPr/>
          <p:nvPr/>
        </p:nvSpPr>
        <p:spPr>
          <a:xfrm>
            <a:off x="2250360" y="2950560"/>
            <a:ext cx="2161440" cy="64548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400" spc="-1" strike="noStrike">
                <a:solidFill>
                  <a:srgbClr val="000000"/>
                </a:solidFill>
                <a:uFill>
                  <a:solidFill>
                    <a:srgbClr val="ffffff"/>
                  </a:solidFill>
                </a:uFill>
                <a:latin typeface="Arial"/>
              </a:rPr>
              <a:t>¡El recurso que trato de acceder no responde!</a:t>
            </a:r>
            <a:endParaRPr b="0" lang="de-DE" sz="1800" spc="-1" strike="noStrike">
              <a:solidFill>
                <a:srgbClr val="000000"/>
              </a:solidFill>
              <a:uFill>
                <a:solidFill>
                  <a:srgbClr val="ffffff"/>
                </a:solidFill>
              </a:uFill>
              <a:latin typeface="Arial"/>
            </a:endParaRPr>
          </a:p>
        </p:txBody>
      </p:sp>
      <p:sp>
        <p:nvSpPr>
          <p:cNvPr id="601" name="CustomShape 9"/>
          <p:cNvSpPr/>
          <p:nvPr/>
        </p:nvSpPr>
        <p:spPr>
          <a:xfrm>
            <a:off x="1805040" y="3903120"/>
            <a:ext cx="2603880" cy="718560"/>
          </a:xfrm>
          <a:custGeom>
            <a:avLst/>
            <a:gdLst/>
            <a:ahLst/>
            <a:rect l="l" t="t" r="r" b="b"/>
            <a:pathLst>
              <a:path w="21600" h="21600">
                <a:moveTo>
                  <a:pt x="4883" y="0"/>
                </a:moveTo>
                <a:lnTo>
                  <a:pt x="4883" y="3600"/>
                </a:lnTo>
                <a:lnTo>
                  <a:pt x="0" y="2479"/>
                </a:lnTo>
                <a:lnTo>
                  <a:pt x="4883" y="9000"/>
                </a:lnTo>
                <a:lnTo>
                  <a:pt x="4883" y="21600"/>
                </a:lnTo>
                <a:lnTo>
                  <a:pt x="7670" y="21600"/>
                </a:lnTo>
                <a:lnTo>
                  <a:pt x="11849" y="21600"/>
                </a:lnTo>
                <a:lnTo>
                  <a:pt x="21600" y="21600"/>
                </a:lnTo>
                <a:lnTo>
                  <a:pt x="21600" y="9000"/>
                </a:lnTo>
                <a:lnTo>
                  <a:pt x="21600" y="3600"/>
                </a:lnTo>
                <a:lnTo>
                  <a:pt x="21600" y="0"/>
                </a:lnTo>
                <a:lnTo>
                  <a:pt x="11849" y="0"/>
                </a:lnTo>
                <a:lnTo>
                  <a:pt x="7670" y="0"/>
                </a:lnTo>
                <a:close/>
                <a:moveTo>
                  <a:pt x="4883" y="0"/>
                </a:moveTo>
              </a:path>
            </a:pathLst>
          </a:custGeom>
          <a:noFill/>
          <a:ln w="25560">
            <a:solidFill>
              <a:srgbClr val="205595"/>
            </a:solidFill>
            <a:miter/>
          </a:ln>
        </p:spPr>
        <p:style>
          <a:lnRef idx="0"/>
          <a:fillRef idx="0"/>
          <a:effectRef idx="0"/>
          <a:fontRef idx="minor"/>
        </p:style>
      </p:sp>
      <p:sp>
        <p:nvSpPr>
          <p:cNvPr id="602" name="CustomShape 10"/>
          <p:cNvSpPr/>
          <p:nvPr/>
        </p:nvSpPr>
        <p:spPr>
          <a:xfrm>
            <a:off x="2392200" y="4004640"/>
            <a:ext cx="2017800" cy="51768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400" spc="-1" strike="noStrike">
                <a:solidFill>
                  <a:srgbClr val="000000"/>
                </a:solidFill>
                <a:uFill>
                  <a:solidFill>
                    <a:srgbClr val="ffffff"/>
                  </a:solidFill>
                </a:uFill>
                <a:latin typeface="Arial"/>
              </a:rPr>
              <a:t>¡Mi transacción toma mucho tiempo para completarse!</a:t>
            </a:r>
            <a:endParaRPr b="0" lang="de-DE" sz="1800" spc="-1" strike="noStrike">
              <a:solidFill>
                <a:srgbClr val="000000"/>
              </a:solidFill>
              <a:uFill>
                <a:solidFill>
                  <a:srgbClr val="ffffff"/>
                </a:solidFill>
              </a:uFill>
              <a:latin typeface="Arial"/>
            </a:endParaRPr>
          </a:p>
        </p:txBody>
      </p:sp>
      <p:sp>
        <p:nvSpPr>
          <p:cNvPr id="603" name="CustomShape 11"/>
          <p:cNvSpPr/>
          <p:nvPr/>
        </p:nvSpPr>
        <p:spPr>
          <a:xfrm>
            <a:off x="1385280" y="4989240"/>
            <a:ext cx="1438560" cy="1454040"/>
          </a:xfrm>
          <a:custGeom>
            <a:avLst/>
            <a:gdLst/>
            <a:ahLst/>
            <a:rect l="l" t="t" r="r" b="b"/>
            <a:pathLst>
              <a:path w="21600" h="21600">
                <a:moveTo>
                  <a:pt x="0" y="11979"/>
                </a:moveTo>
                <a:lnTo>
                  <a:pt x="0" y="13583"/>
                </a:lnTo>
                <a:lnTo>
                  <a:pt x="0" y="15988"/>
                </a:lnTo>
                <a:lnTo>
                  <a:pt x="0" y="21600"/>
                </a:lnTo>
                <a:lnTo>
                  <a:pt x="3600" y="21600"/>
                </a:lnTo>
                <a:lnTo>
                  <a:pt x="9000" y="21600"/>
                </a:lnTo>
                <a:lnTo>
                  <a:pt x="21600" y="21600"/>
                </a:lnTo>
                <a:lnTo>
                  <a:pt x="21600" y="15988"/>
                </a:lnTo>
                <a:lnTo>
                  <a:pt x="21600" y="13583"/>
                </a:lnTo>
                <a:lnTo>
                  <a:pt x="21600" y="11979"/>
                </a:lnTo>
                <a:lnTo>
                  <a:pt x="9000" y="11979"/>
                </a:lnTo>
                <a:lnTo>
                  <a:pt x="452" y="0"/>
                </a:lnTo>
                <a:lnTo>
                  <a:pt x="3600" y="11979"/>
                </a:lnTo>
                <a:close/>
                <a:moveTo>
                  <a:pt x="0" y="11979"/>
                </a:moveTo>
              </a:path>
            </a:pathLst>
          </a:custGeom>
          <a:noFill/>
          <a:ln w="25560">
            <a:solidFill>
              <a:srgbClr val="205595"/>
            </a:solidFill>
            <a:miter/>
          </a:ln>
        </p:spPr>
        <p:style>
          <a:lnRef idx="0"/>
          <a:fillRef idx="0"/>
          <a:effectRef idx="0"/>
          <a:fontRef idx="minor"/>
        </p:style>
      </p:sp>
      <p:sp>
        <p:nvSpPr>
          <p:cNvPr id="604" name="CustomShape 12"/>
          <p:cNvSpPr/>
          <p:nvPr/>
        </p:nvSpPr>
        <p:spPr>
          <a:xfrm>
            <a:off x="1387440" y="5862600"/>
            <a:ext cx="1437480" cy="51804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400" spc="-1" strike="noStrike">
                <a:solidFill>
                  <a:srgbClr val="000000"/>
                </a:solidFill>
                <a:uFill>
                  <a:solidFill>
                    <a:srgbClr val="ffffff"/>
                  </a:solidFill>
                </a:uFill>
                <a:latin typeface="Arial"/>
              </a:rPr>
              <a:t>¡No puedo acceder a mis correos!</a:t>
            </a:r>
            <a:endParaRPr b="0" lang="de-DE" sz="1800" spc="-1" strike="noStrike">
              <a:solidFill>
                <a:srgbClr val="000000"/>
              </a:solidFill>
              <a:uFill>
                <a:solidFill>
                  <a:srgbClr val="ffffff"/>
                </a:solidFill>
              </a:uFill>
              <a:latin typeface="Arial"/>
            </a:endParaRPr>
          </a:p>
        </p:txBody>
      </p:sp>
      <p:sp>
        <p:nvSpPr>
          <p:cNvPr id="605" name="CustomShape 13"/>
          <p:cNvSpPr/>
          <p:nvPr/>
        </p:nvSpPr>
        <p:spPr>
          <a:xfrm>
            <a:off x="5427720" y="1944720"/>
            <a:ext cx="558000" cy="389160"/>
          </a:xfrm>
          <a:prstGeom prst="rect">
            <a:avLst/>
          </a:prstGeom>
          <a:noFill/>
          <a:ln w="25560">
            <a:noFill/>
          </a:ln>
        </p:spPr>
        <p:style>
          <a:lnRef idx="0"/>
          <a:fillRef idx="0"/>
          <a:effectRef idx="0"/>
          <a:fontRef idx="minor"/>
        </p:style>
        <p:txBody>
          <a:bodyPr lIns="0" rIns="0" tIns="0" bIns="0"/>
          <a:p>
            <a:pPr algn="ctr">
              <a:lnSpc>
                <a:spcPct val="100000"/>
              </a:lnSpc>
            </a:pPr>
            <a:r>
              <a:rPr b="0" lang="de-DE" sz="28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p:txBody>
      </p:sp>
      <p:sp>
        <p:nvSpPr>
          <p:cNvPr id="606" name="Line 14"/>
          <p:cNvSpPr/>
          <p:nvPr/>
        </p:nvSpPr>
        <p:spPr>
          <a:xfrm>
            <a:off x="3718080" y="2139480"/>
            <a:ext cx="1439640" cy="1080"/>
          </a:xfrm>
          <a:prstGeom prst="line">
            <a:avLst/>
          </a:prstGeom>
          <a:ln w="25560">
            <a:solidFill>
              <a:srgbClr val="205595"/>
            </a:solidFill>
            <a:round/>
            <a:tailEnd len="med" type="triangle" w="med"/>
          </a:ln>
        </p:spPr>
        <p:style>
          <a:lnRef idx="0"/>
          <a:fillRef idx="0"/>
          <a:effectRef idx="0"/>
          <a:fontRef idx="minor"/>
        </p:style>
      </p:sp>
      <p:sp>
        <p:nvSpPr>
          <p:cNvPr id="607" name="Line 15"/>
          <p:cNvSpPr/>
          <p:nvPr/>
        </p:nvSpPr>
        <p:spPr>
          <a:xfrm>
            <a:off x="4410000" y="3254400"/>
            <a:ext cx="720000" cy="2160"/>
          </a:xfrm>
          <a:prstGeom prst="line">
            <a:avLst/>
          </a:prstGeom>
          <a:ln w="25560">
            <a:solidFill>
              <a:srgbClr val="205595"/>
            </a:solidFill>
            <a:round/>
            <a:tailEnd len="med" type="triangle" w="med"/>
          </a:ln>
        </p:spPr>
        <p:style>
          <a:lnRef idx="0"/>
          <a:fillRef idx="0"/>
          <a:effectRef idx="0"/>
          <a:fontRef idx="minor"/>
        </p:style>
      </p:sp>
      <p:sp>
        <p:nvSpPr>
          <p:cNvPr id="608" name="Line 16"/>
          <p:cNvSpPr/>
          <p:nvPr/>
        </p:nvSpPr>
        <p:spPr>
          <a:xfrm>
            <a:off x="4410000" y="4265640"/>
            <a:ext cx="720000" cy="1080"/>
          </a:xfrm>
          <a:prstGeom prst="line">
            <a:avLst/>
          </a:prstGeom>
          <a:ln w="25560">
            <a:solidFill>
              <a:srgbClr val="205595"/>
            </a:solidFill>
            <a:round/>
            <a:tailEnd len="med" type="triangle" w="med"/>
          </a:ln>
        </p:spPr>
        <p:style>
          <a:lnRef idx="0"/>
          <a:fillRef idx="0"/>
          <a:effectRef idx="0"/>
          <a:fontRef idx="minor"/>
        </p:style>
      </p:sp>
      <p:sp>
        <p:nvSpPr>
          <p:cNvPr id="609" name="Line 17"/>
          <p:cNvSpPr/>
          <p:nvPr/>
        </p:nvSpPr>
        <p:spPr>
          <a:xfrm>
            <a:off x="4410000" y="5178600"/>
            <a:ext cx="720000" cy="2520"/>
          </a:xfrm>
          <a:prstGeom prst="line">
            <a:avLst/>
          </a:prstGeom>
          <a:ln w="25560">
            <a:solidFill>
              <a:srgbClr val="205595"/>
            </a:solidFill>
            <a:round/>
            <a:tailEnd len="med" type="triangle" w="med"/>
          </a:ln>
        </p:spPr>
        <p:style>
          <a:lnRef idx="0"/>
          <a:fillRef idx="0"/>
          <a:effectRef idx="0"/>
          <a:fontRef idx="minor"/>
        </p:style>
      </p:sp>
      <p:sp>
        <p:nvSpPr>
          <p:cNvPr id="610" name="Line 18"/>
          <p:cNvSpPr/>
          <p:nvPr/>
        </p:nvSpPr>
        <p:spPr>
          <a:xfrm>
            <a:off x="2824920" y="6088320"/>
            <a:ext cx="2305080" cy="1440"/>
          </a:xfrm>
          <a:prstGeom prst="line">
            <a:avLst/>
          </a:prstGeom>
          <a:ln w="25560">
            <a:solidFill>
              <a:srgbClr val="205595"/>
            </a:solidFill>
            <a:round/>
            <a:tailEnd len="med" type="triangle" w="med"/>
          </a:ln>
        </p:spPr>
        <p:style>
          <a:lnRef idx="0"/>
          <a:fillRef idx="0"/>
          <a:effectRef idx="0"/>
          <a:fontRef idx="minor"/>
        </p:style>
      </p:sp>
      <p:pic>
        <p:nvPicPr>
          <p:cNvPr id="611" name="Bild 29" descr=""/>
          <p:cNvPicPr/>
          <p:nvPr/>
        </p:nvPicPr>
        <p:blipFill>
          <a:blip r:embed="rId1"/>
          <a:stretch/>
        </p:blipFill>
        <p:spPr>
          <a:xfrm>
            <a:off x="553680" y="3344040"/>
            <a:ext cx="1308960" cy="1246320"/>
          </a:xfrm>
          <a:prstGeom prst="rect">
            <a:avLst/>
          </a:prstGeom>
          <a:ln w="9360">
            <a:noFill/>
          </a:ln>
        </p:spPr>
      </p:pic>
      <p:sp>
        <p:nvSpPr>
          <p:cNvPr id="612" name="CustomShape 19"/>
          <p:cNvSpPr/>
          <p:nvPr/>
        </p:nvSpPr>
        <p:spPr>
          <a:xfrm>
            <a:off x="5427720" y="3078720"/>
            <a:ext cx="558000" cy="389160"/>
          </a:xfrm>
          <a:prstGeom prst="rect">
            <a:avLst/>
          </a:prstGeom>
          <a:noFill/>
          <a:ln w="25560">
            <a:noFill/>
          </a:ln>
        </p:spPr>
        <p:style>
          <a:lnRef idx="0"/>
          <a:fillRef idx="0"/>
          <a:effectRef idx="0"/>
          <a:fontRef idx="minor"/>
        </p:style>
        <p:txBody>
          <a:bodyPr lIns="0" rIns="0" tIns="0" bIns="0"/>
          <a:p>
            <a:pPr algn="ctr">
              <a:lnSpc>
                <a:spcPct val="100000"/>
              </a:lnSpc>
            </a:pPr>
            <a:r>
              <a:rPr b="0" lang="de-DE" sz="28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p:txBody>
      </p:sp>
      <p:sp>
        <p:nvSpPr>
          <p:cNvPr id="613" name="CustomShape 20"/>
          <p:cNvSpPr/>
          <p:nvPr/>
        </p:nvSpPr>
        <p:spPr>
          <a:xfrm>
            <a:off x="5427720" y="4067640"/>
            <a:ext cx="558000" cy="389160"/>
          </a:xfrm>
          <a:prstGeom prst="rect">
            <a:avLst/>
          </a:prstGeom>
          <a:noFill/>
          <a:ln w="25560">
            <a:noFill/>
          </a:ln>
        </p:spPr>
        <p:style>
          <a:lnRef idx="0"/>
          <a:fillRef idx="0"/>
          <a:effectRef idx="0"/>
          <a:fontRef idx="minor"/>
        </p:style>
        <p:txBody>
          <a:bodyPr lIns="0" rIns="0" tIns="0" bIns="0"/>
          <a:p>
            <a:pPr algn="ctr">
              <a:lnSpc>
                <a:spcPct val="100000"/>
              </a:lnSpc>
            </a:pPr>
            <a:r>
              <a:rPr b="0" lang="de-DE" sz="28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p:txBody>
      </p:sp>
      <p:sp>
        <p:nvSpPr>
          <p:cNvPr id="614" name="CustomShape 21"/>
          <p:cNvSpPr/>
          <p:nvPr/>
        </p:nvSpPr>
        <p:spPr>
          <a:xfrm>
            <a:off x="5427720" y="4959000"/>
            <a:ext cx="558000" cy="389160"/>
          </a:xfrm>
          <a:prstGeom prst="rect">
            <a:avLst/>
          </a:prstGeom>
          <a:noFill/>
          <a:ln w="25560">
            <a:noFill/>
          </a:ln>
        </p:spPr>
        <p:style>
          <a:lnRef idx="0"/>
          <a:fillRef idx="0"/>
          <a:effectRef idx="0"/>
          <a:fontRef idx="minor"/>
        </p:style>
        <p:txBody>
          <a:bodyPr lIns="0" rIns="0" tIns="0" bIns="0"/>
          <a:p>
            <a:pPr algn="ctr">
              <a:lnSpc>
                <a:spcPct val="100000"/>
              </a:lnSpc>
            </a:pPr>
            <a:r>
              <a:rPr b="0" lang="de-DE" sz="28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p:txBody>
      </p:sp>
      <p:sp>
        <p:nvSpPr>
          <p:cNvPr id="615" name="CustomShape 22"/>
          <p:cNvSpPr/>
          <p:nvPr/>
        </p:nvSpPr>
        <p:spPr>
          <a:xfrm>
            <a:off x="5427720" y="5893920"/>
            <a:ext cx="558000" cy="389160"/>
          </a:xfrm>
          <a:prstGeom prst="rect">
            <a:avLst/>
          </a:prstGeom>
          <a:noFill/>
          <a:ln w="25560">
            <a:noFill/>
          </a:ln>
        </p:spPr>
        <p:style>
          <a:lnRef idx="0"/>
          <a:fillRef idx="0"/>
          <a:effectRef idx="0"/>
          <a:fontRef idx="minor"/>
        </p:style>
        <p:txBody>
          <a:bodyPr lIns="0" rIns="0" tIns="0" bIns="0"/>
          <a:p>
            <a:pPr algn="ctr">
              <a:lnSpc>
                <a:spcPct val="100000"/>
              </a:lnSpc>
            </a:pPr>
            <a:r>
              <a:rPr b="0" lang="de-DE" sz="28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p:txBody>
      </p:sp>
    </p:spTree>
  </p:cSld>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Gestión de Problemas (PM)</a:t>
            </a:r>
            <a:endParaRPr b="0" lang="en-US" sz="1800" spc="-1" strike="noStrike">
              <a:solidFill>
                <a:srgbClr val="000000"/>
              </a:solidFill>
              <a:uFill>
                <a:solidFill>
                  <a:srgbClr val="ffffff"/>
                </a:solidFill>
              </a:uFill>
              <a:latin typeface="Calibri"/>
            </a:endParaRPr>
          </a:p>
        </p:txBody>
      </p:sp>
      <p:sp>
        <p:nvSpPr>
          <p:cNvPr id="617" name="TextShape 2"/>
          <p:cNvSpPr txBox="1"/>
          <p:nvPr/>
        </p:nvSpPr>
        <p:spPr>
          <a:xfrm>
            <a:off x="6553080" y="6430680"/>
            <a:ext cx="2133360" cy="364680"/>
          </a:xfrm>
          <a:prstGeom prst="rect">
            <a:avLst/>
          </a:prstGeom>
          <a:noFill/>
          <a:ln>
            <a:noFill/>
          </a:ln>
        </p:spPr>
        <p:txBody>
          <a:bodyPr anchor="ctr"/>
          <a:p>
            <a:pPr algn="r">
              <a:lnSpc>
                <a:spcPct val="100000"/>
              </a:lnSpc>
            </a:pPr>
            <a:fld id="{4BF783EB-07B3-4529-A549-15144A07EB57}"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618"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619"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620"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Objetivo</a:t>
            </a:r>
            <a:endParaRPr b="0" lang="de-DE" sz="1800" spc="-1" strike="noStrike">
              <a:solidFill>
                <a:srgbClr val="000000"/>
              </a:solidFill>
              <a:uFill>
                <a:solidFill>
                  <a:srgbClr val="ffffff"/>
                </a:solidFill>
              </a:uFill>
              <a:latin typeface="Arial"/>
            </a:endParaRPr>
          </a:p>
        </p:txBody>
      </p:sp>
      <p:sp>
        <p:nvSpPr>
          <p:cNvPr id="621" name="CustomShape 6"/>
          <p:cNvSpPr/>
          <p:nvPr/>
        </p:nvSpPr>
        <p:spPr>
          <a:xfrm>
            <a:off x="1445760" y="4448520"/>
            <a:ext cx="6232680" cy="118764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Investigar la causa raíz de incidentes (recurrentes) para evitar la futura recurrencia de incidentes mediante la resolución de la causa subyacente o asegurar que se cuenta con soluciones/ correctivos provisionales.</a:t>
            </a:r>
            <a:endParaRPr b="0" lang="de-DE" sz="1800" spc="-1" strike="noStrike">
              <a:solidFill>
                <a:srgbClr val="000000"/>
              </a:solidFill>
              <a:uFill>
                <a:solidFill>
                  <a:srgbClr val="ffffff"/>
                </a:solidFill>
              </a:uFill>
              <a:latin typeface="Arial"/>
            </a:endParaRPr>
          </a:p>
        </p:txBody>
      </p:sp>
    </p:spTree>
  </p:cSld>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Términos importantes</a:t>
            </a:r>
            <a:endParaRPr b="0" lang="en-US" sz="1800" spc="-1" strike="noStrike">
              <a:solidFill>
                <a:srgbClr val="000000"/>
              </a:solidFill>
              <a:uFill>
                <a:solidFill>
                  <a:srgbClr val="ffffff"/>
                </a:solidFill>
              </a:uFill>
              <a:latin typeface="Calibri"/>
            </a:endParaRPr>
          </a:p>
        </p:txBody>
      </p:sp>
      <p:sp>
        <p:nvSpPr>
          <p:cNvPr id="623" name="TextShape 2"/>
          <p:cNvSpPr txBox="1"/>
          <p:nvPr/>
        </p:nvSpPr>
        <p:spPr>
          <a:xfrm>
            <a:off x="6553080" y="6430680"/>
            <a:ext cx="2133360" cy="364680"/>
          </a:xfrm>
          <a:prstGeom prst="rect">
            <a:avLst/>
          </a:prstGeom>
          <a:noFill/>
          <a:ln>
            <a:noFill/>
          </a:ln>
        </p:spPr>
        <p:txBody>
          <a:bodyPr anchor="ctr"/>
          <a:p>
            <a:pPr algn="r">
              <a:lnSpc>
                <a:spcPct val="100000"/>
              </a:lnSpc>
            </a:pPr>
            <a:fld id="{59A8B744-A899-4096-9936-526DB1479B3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624" name="Table 3"/>
          <p:cNvGraphicFramePr/>
          <p:nvPr/>
        </p:nvGraphicFramePr>
        <p:xfrm>
          <a:off x="457200" y="1696680"/>
          <a:ext cx="8229240" cy="947160"/>
        </p:xfrm>
        <a:graphic>
          <a:graphicData uri="http://schemas.openxmlformats.org/drawingml/2006/table">
            <a:tbl>
              <a:tblPr/>
              <a:tblGrid>
                <a:gridCol w="8229600"/>
              </a:tblGrid>
              <a:tr h="18396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63200">
                <a:tc>
                  <a:txBody>
                    <a:bodyPr lIns="68400" rIns="68400" tIns="0" bIns="0"/>
                    <a:p>
                      <a:pPr>
                        <a:lnSpc>
                          <a:spcPct val="100000"/>
                        </a:lnSpc>
                      </a:pPr>
                      <a:r>
                        <a:rPr b="0" lang="de-DE" sz="2000" spc="-1" strike="noStrike">
                          <a:solidFill>
                            <a:srgbClr val="000000"/>
                          </a:solidFill>
                          <a:uFill>
                            <a:solidFill>
                              <a:srgbClr val="ffffff"/>
                            </a:solidFill>
                          </a:uFill>
                          <a:latin typeface="Calibri"/>
                        </a:rPr>
                        <a:t>Problema:</a:t>
                      </a:r>
                      <a:endParaRPr b="0" lang="de-DE" sz="1800" spc="-1" strike="noStrike">
                        <a:solidFill>
                          <a:srgbClr val="000000"/>
                        </a:solidFill>
                        <a:uFill>
                          <a:solidFill>
                            <a:srgbClr val="ffffff"/>
                          </a:solidFill>
                        </a:uFill>
                        <a:latin typeface="Arial"/>
                      </a:endParaRPr>
                    </a:p>
                    <a:p>
                      <a:pPr marL="457200">
                        <a:lnSpc>
                          <a:spcPct val="100000"/>
                        </a:lnSpc>
                      </a:pPr>
                      <a:r>
                        <a:rPr b="0" lang="de-DE" sz="1600" spc="-1" strike="noStrike">
                          <a:solidFill>
                            <a:srgbClr val="000000"/>
                          </a:solidFill>
                          <a:uFill>
                            <a:solidFill>
                              <a:srgbClr val="ffffff"/>
                            </a:solidFill>
                          </a:uFill>
                          <a:latin typeface="Calibri"/>
                        </a:rPr>
                        <a:t>La causa subyacente de uno o más </a:t>
                      </a:r>
                      <a:r>
                        <a:rPr b="0" i="1" lang="de-DE" sz="1600" spc="-1" strike="noStrike">
                          <a:solidFill>
                            <a:srgbClr val="000000"/>
                          </a:solidFill>
                          <a:uFill>
                            <a:solidFill>
                              <a:srgbClr val="ffffff"/>
                            </a:solidFill>
                          </a:uFill>
                          <a:latin typeface="Calibri"/>
                        </a:rPr>
                        <a:t>incidentes</a:t>
                      </a:r>
                      <a:r>
                        <a:rPr b="0" lang="de-DE" sz="1600" spc="-1" strike="noStrike">
                          <a:solidFill>
                            <a:srgbClr val="000000"/>
                          </a:solidFill>
                          <a:uFill>
                            <a:solidFill>
                              <a:srgbClr val="ffffff"/>
                            </a:solidFill>
                          </a:uFill>
                          <a:latin typeface="Calibri"/>
                        </a:rPr>
                        <a:t> que requiere mayor investigación para prevenir la recurrencia de estos </a:t>
                      </a:r>
                      <a:r>
                        <a:rPr b="0" i="1" lang="de-DE" sz="1600" spc="-1" strike="noStrike">
                          <a:solidFill>
                            <a:srgbClr val="000000"/>
                          </a:solidFill>
                          <a:uFill>
                            <a:solidFill>
                              <a:srgbClr val="ffffff"/>
                            </a:solidFill>
                          </a:uFill>
                          <a:latin typeface="Calibri"/>
                        </a:rPr>
                        <a:t>incidentes</a:t>
                      </a:r>
                      <a:r>
                        <a:rPr b="0" lang="de-DE" sz="1600" spc="-1" strike="noStrike">
                          <a:solidFill>
                            <a:srgbClr val="000000"/>
                          </a:solidFill>
                          <a:uFill>
                            <a:solidFill>
                              <a:srgbClr val="ffffff"/>
                            </a:solidFill>
                          </a:uFill>
                          <a:latin typeface="Calibri"/>
                        </a:rPr>
                        <a:t> o reducir su impacto en los </a:t>
                      </a:r>
                      <a:r>
                        <a:rPr b="0" i="1" lang="de-DE" sz="1600" spc="-1" strike="noStrike">
                          <a:solidFill>
                            <a:srgbClr val="000000"/>
                          </a:solidFill>
                          <a:uFill>
                            <a:solidFill>
                              <a:srgbClr val="ffffff"/>
                            </a:solidFill>
                          </a:uFill>
                          <a:latin typeface="Calibri"/>
                        </a:rPr>
                        <a:t>servicios</a:t>
                      </a:r>
                      <a:r>
                        <a:rPr b="0" lang="de-DE" sz="16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625" name="Table 4"/>
          <p:cNvGraphicFramePr/>
          <p:nvPr/>
        </p:nvGraphicFramePr>
        <p:xfrm>
          <a:off x="457200" y="2800080"/>
          <a:ext cx="8229240" cy="1027440"/>
        </p:xfrm>
        <a:graphic>
          <a:graphicData uri="http://schemas.openxmlformats.org/drawingml/2006/table">
            <a:tbl>
              <a:tblPr/>
              <a:tblGrid>
                <a:gridCol w="8229600"/>
              </a:tblGrid>
              <a:tr h="17928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848160">
                <a:tc>
                  <a:txBody>
                    <a:bodyPr lIns="68400" rIns="68400" tIns="0" bIns="0"/>
                    <a:p>
                      <a:pPr>
                        <a:lnSpc>
                          <a:spcPct val="100000"/>
                        </a:lnSpc>
                      </a:pPr>
                      <a:r>
                        <a:rPr b="0" lang="de-DE" sz="2000" spc="-1" strike="noStrike">
                          <a:solidFill>
                            <a:srgbClr val="000000"/>
                          </a:solidFill>
                          <a:uFill>
                            <a:solidFill>
                              <a:srgbClr val="ffffff"/>
                            </a:solidFill>
                          </a:uFill>
                          <a:latin typeface="Calibri"/>
                        </a:rPr>
                        <a:t>Error conocido:</a:t>
                      </a:r>
                      <a:endParaRPr b="0" lang="de-DE" sz="1800" spc="-1" strike="noStrike">
                        <a:solidFill>
                          <a:srgbClr val="000000"/>
                        </a:solidFill>
                        <a:uFill>
                          <a:solidFill>
                            <a:srgbClr val="ffffff"/>
                          </a:solidFill>
                        </a:uFill>
                        <a:latin typeface="Arial"/>
                      </a:endParaRPr>
                    </a:p>
                    <a:p>
                      <a:pPr marL="457200">
                        <a:lnSpc>
                          <a:spcPct val="100000"/>
                        </a:lnSpc>
                      </a:pPr>
                      <a:r>
                        <a:rPr b="0" i="1" lang="de-DE" sz="1600" spc="-1" strike="noStrike">
                          <a:solidFill>
                            <a:srgbClr val="000000"/>
                          </a:solidFill>
                          <a:uFill>
                            <a:solidFill>
                              <a:srgbClr val="ffffff"/>
                            </a:solidFill>
                          </a:uFill>
                          <a:latin typeface="Calibri"/>
                        </a:rPr>
                        <a:t>Problema</a:t>
                      </a:r>
                      <a:r>
                        <a:rPr b="0" lang="de-DE" sz="1600" spc="-1" strike="noStrike">
                          <a:solidFill>
                            <a:srgbClr val="000000"/>
                          </a:solidFill>
                          <a:uFill>
                            <a:solidFill>
                              <a:srgbClr val="ffffff"/>
                            </a:solidFill>
                          </a:uFill>
                          <a:latin typeface="Calibri"/>
                        </a:rPr>
                        <a:t> que (aún) no ha sido corregido, pero para el que se tiene una solución provisional documentada para prevenir un impacto negativo (excesivo) en los </a:t>
                      </a:r>
                      <a:r>
                        <a:rPr b="0" i="1" lang="de-DE" sz="1600" spc="-1" strike="noStrike">
                          <a:solidFill>
                            <a:srgbClr val="000000"/>
                          </a:solidFill>
                          <a:uFill>
                            <a:solidFill>
                              <a:srgbClr val="ffffff"/>
                            </a:solidFill>
                          </a:uFill>
                          <a:latin typeface="Calibri"/>
                        </a:rPr>
                        <a:t>servicios</a:t>
                      </a:r>
                      <a:r>
                        <a:rPr b="0" lang="de-DE" sz="1600" spc="-1" strike="noStrike">
                          <a:solidFill>
                            <a:srgbClr val="000000"/>
                          </a:solidFill>
                          <a:uFill>
                            <a:solidFill>
                              <a:srgbClr val="ffffff"/>
                            </a:solidFill>
                          </a:uFill>
                          <a:latin typeface="Calibri"/>
                        </a:rPr>
                        <a:t> .</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626" name="CustomShape 5"/>
          <p:cNvSpPr/>
          <p:nvPr/>
        </p:nvSpPr>
        <p:spPr>
          <a:xfrm>
            <a:off x="790200" y="5864040"/>
            <a:ext cx="230868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27" name="CustomShape 6"/>
          <p:cNvSpPr/>
          <p:nvPr/>
        </p:nvSpPr>
        <p:spPr>
          <a:xfrm>
            <a:off x="1018080" y="5950800"/>
            <a:ext cx="189072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Identificar problema</a:t>
            </a:r>
            <a:endParaRPr b="0" lang="de-DE" sz="1800" spc="-1" strike="noStrike">
              <a:solidFill>
                <a:srgbClr val="000000"/>
              </a:solidFill>
              <a:uFill>
                <a:solidFill>
                  <a:srgbClr val="ffffff"/>
                </a:solidFill>
              </a:uFill>
              <a:latin typeface="Arial"/>
            </a:endParaRPr>
          </a:p>
        </p:txBody>
      </p:sp>
      <p:sp>
        <p:nvSpPr>
          <p:cNvPr id="628" name="CustomShape 7"/>
          <p:cNvSpPr/>
          <p:nvPr/>
        </p:nvSpPr>
        <p:spPr>
          <a:xfrm>
            <a:off x="1426680" y="4269960"/>
            <a:ext cx="1188000" cy="42984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629" name="CustomShape 8"/>
          <p:cNvSpPr/>
          <p:nvPr/>
        </p:nvSpPr>
        <p:spPr>
          <a:xfrm>
            <a:off x="1584360" y="4313160"/>
            <a:ext cx="89424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Problema</a:t>
            </a:r>
            <a:endParaRPr b="0" lang="de-DE" sz="1800" spc="-1" strike="noStrike">
              <a:solidFill>
                <a:srgbClr val="000000"/>
              </a:solidFill>
              <a:uFill>
                <a:solidFill>
                  <a:srgbClr val="ffffff"/>
                </a:solidFill>
              </a:uFill>
              <a:latin typeface="Arial"/>
            </a:endParaRPr>
          </a:p>
        </p:txBody>
      </p:sp>
      <p:sp>
        <p:nvSpPr>
          <p:cNvPr id="630" name="CustomShape 9"/>
          <p:cNvSpPr/>
          <p:nvPr/>
        </p:nvSpPr>
        <p:spPr>
          <a:xfrm>
            <a:off x="1525680" y="5124600"/>
            <a:ext cx="1188000" cy="42984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631" name="CustomShape 10"/>
          <p:cNvSpPr/>
          <p:nvPr/>
        </p:nvSpPr>
        <p:spPr>
          <a:xfrm>
            <a:off x="1415160" y="5039640"/>
            <a:ext cx="1188000" cy="42984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632" name="CustomShape 11"/>
          <p:cNvSpPr/>
          <p:nvPr/>
        </p:nvSpPr>
        <p:spPr>
          <a:xfrm>
            <a:off x="1541520" y="5082840"/>
            <a:ext cx="95832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Incidentes</a:t>
            </a:r>
            <a:endParaRPr b="0" lang="de-DE" sz="1800" spc="-1" strike="noStrike">
              <a:solidFill>
                <a:srgbClr val="000000"/>
              </a:solidFill>
              <a:uFill>
                <a:solidFill>
                  <a:srgbClr val="ffffff"/>
                </a:solidFill>
              </a:uFill>
              <a:latin typeface="Arial"/>
            </a:endParaRPr>
          </a:p>
        </p:txBody>
      </p:sp>
      <p:sp>
        <p:nvSpPr>
          <p:cNvPr id="633" name="CustomShape 12"/>
          <p:cNvSpPr/>
          <p:nvPr/>
        </p:nvSpPr>
        <p:spPr>
          <a:xfrm>
            <a:off x="476640" y="4867560"/>
            <a:ext cx="938160" cy="73080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200" spc="-1" strike="noStrike">
                <a:solidFill>
                  <a:srgbClr val="000000"/>
                </a:solidFill>
                <a:uFill>
                  <a:solidFill>
                    <a:srgbClr val="ffffff"/>
                  </a:solidFill>
                </a:uFill>
                <a:latin typeface="Arial"/>
              </a:rPr>
              <a:t>Patrón de incidentes recurrentes identificado</a:t>
            </a:r>
            <a:endParaRPr b="0" lang="de-DE" sz="1800" spc="-1" strike="noStrike">
              <a:solidFill>
                <a:srgbClr val="000000"/>
              </a:solidFill>
              <a:uFill>
                <a:solidFill>
                  <a:srgbClr val="ffffff"/>
                </a:solidFill>
              </a:uFill>
              <a:latin typeface="Arial"/>
            </a:endParaRPr>
          </a:p>
        </p:txBody>
      </p:sp>
      <p:sp>
        <p:nvSpPr>
          <p:cNvPr id="634" name="CustomShape 13"/>
          <p:cNvSpPr/>
          <p:nvPr/>
        </p:nvSpPr>
        <p:spPr>
          <a:xfrm>
            <a:off x="3537000" y="5541120"/>
            <a:ext cx="230868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35" name="CustomShape 14"/>
          <p:cNvSpPr/>
          <p:nvPr/>
        </p:nvSpPr>
        <p:spPr>
          <a:xfrm>
            <a:off x="3678120" y="5628240"/>
            <a:ext cx="206460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Investigar la causa raíz</a:t>
            </a:r>
            <a:endParaRPr b="0" lang="de-DE" sz="1800" spc="-1" strike="noStrike">
              <a:solidFill>
                <a:srgbClr val="000000"/>
              </a:solidFill>
              <a:uFill>
                <a:solidFill>
                  <a:srgbClr val="ffffff"/>
                </a:solidFill>
              </a:uFill>
              <a:latin typeface="Arial"/>
            </a:endParaRPr>
          </a:p>
        </p:txBody>
      </p:sp>
      <p:sp>
        <p:nvSpPr>
          <p:cNvPr id="636" name="CustomShape 15"/>
          <p:cNvSpPr/>
          <p:nvPr/>
        </p:nvSpPr>
        <p:spPr>
          <a:xfrm>
            <a:off x="3537000" y="6152760"/>
            <a:ext cx="296208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37" name="CustomShape 16"/>
          <p:cNvSpPr/>
          <p:nvPr/>
        </p:nvSpPr>
        <p:spPr>
          <a:xfrm>
            <a:off x="3557520" y="6239520"/>
            <a:ext cx="2941560" cy="27504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800" spc="-1" strike="noStrike">
                <a:solidFill>
                  <a:srgbClr val="ffffff"/>
                </a:solidFill>
                <a:uFill>
                  <a:solidFill>
                    <a:srgbClr val="ffffff"/>
                  </a:solidFill>
                </a:uFill>
                <a:latin typeface="Calibri"/>
              </a:rPr>
              <a:t>Identificar solución provisional</a:t>
            </a:r>
            <a:endParaRPr b="0" lang="de-DE" sz="1800" spc="-1" strike="noStrike">
              <a:solidFill>
                <a:srgbClr val="000000"/>
              </a:solidFill>
              <a:uFill>
                <a:solidFill>
                  <a:srgbClr val="ffffff"/>
                </a:solidFill>
              </a:uFill>
              <a:latin typeface="Arial"/>
            </a:endParaRPr>
          </a:p>
        </p:txBody>
      </p:sp>
      <p:sp>
        <p:nvSpPr>
          <p:cNvPr id="638" name="CustomShape 17"/>
          <p:cNvSpPr/>
          <p:nvPr/>
        </p:nvSpPr>
        <p:spPr>
          <a:xfrm>
            <a:off x="6291360" y="5551920"/>
            <a:ext cx="230868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639" name="CustomShape 18"/>
          <p:cNvSpPr/>
          <p:nvPr/>
        </p:nvSpPr>
        <p:spPr>
          <a:xfrm>
            <a:off x="6672240" y="5638680"/>
            <a:ext cx="158148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Iniciar resolución</a:t>
            </a:r>
            <a:endParaRPr b="0" lang="de-DE" sz="1800" spc="-1" strike="noStrike">
              <a:solidFill>
                <a:srgbClr val="000000"/>
              </a:solidFill>
              <a:uFill>
                <a:solidFill>
                  <a:srgbClr val="ffffff"/>
                </a:solidFill>
              </a:uFill>
              <a:latin typeface="Arial"/>
            </a:endParaRPr>
          </a:p>
        </p:txBody>
      </p:sp>
      <p:sp>
        <p:nvSpPr>
          <p:cNvPr id="640" name="Line 19"/>
          <p:cNvSpPr/>
          <p:nvPr/>
        </p:nvSpPr>
        <p:spPr>
          <a:xfrm flipV="1">
            <a:off x="3098880" y="5754960"/>
            <a:ext cx="438120" cy="322920"/>
          </a:xfrm>
          <a:prstGeom prst="line">
            <a:avLst/>
          </a:prstGeom>
          <a:ln w="25560">
            <a:solidFill>
              <a:schemeClr val="tx1"/>
            </a:solidFill>
            <a:round/>
            <a:tailEnd len="med" type="triangle" w="med"/>
          </a:ln>
        </p:spPr>
        <p:style>
          <a:lnRef idx="0"/>
          <a:fillRef idx="0"/>
          <a:effectRef idx="0"/>
          <a:fontRef idx="minor"/>
        </p:style>
      </p:sp>
      <p:sp>
        <p:nvSpPr>
          <p:cNvPr id="641" name="Line 20"/>
          <p:cNvSpPr/>
          <p:nvPr/>
        </p:nvSpPr>
        <p:spPr>
          <a:xfrm>
            <a:off x="3098880" y="6088320"/>
            <a:ext cx="438120" cy="288720"/>
          </a:xfrm>
          <a:prstGeom prst="line">
            <a:avLst/>
          </a:prstGeom>
          <a:ln w="25560">
            <a:solidFill>
              <a:schemeClr val="tx1"/>
            </a:solidFill>
            <a:round/>
            <a:tailEnd len="med" type="triangle" w="med"/>
          </a:ln>
        </p:spPr>
        <p:style>
          <a:lnRef idx="0"/>
          <a:fillRef idx="0"/>
          <a:effectRef idx="0"/>
          <a:fontRef idx="minor"/>
        </p:style>
      </p:sp>
      <p:sp>
        <p:nvSpPr>
          <p:cNvPr id="642" name="Line 21"/>
          <p:cNvSpPr/>
          <p:nvPr/>
        </p:nvSpPr>
        <p:spPr>
          <a:xfrm flipV="1">
            <a:off x="5845680" y="5760360"/>
            <a:ext cx="445320" cy="5400"/>
          </a:xfrm>
          <a:prstGeom prst="line">
            <a:avLst/>
          </a:prstGeom>
          <a:ln w="25560">
            <a:solidFill>
              <a:schemeClr val="tx1"/>
            </a:solidFill>
            <a:round/>
            <a:tailEnd len="med" type="triangle" w="med"/>
          </a:ln>
        </p:spPr>
        <p:style>
          <a:lnRef idx="0"/>
          <a:fillRef idx="0"/>
          <a:effectRef idx="0"/>
          <a:fontRef idx="minor"/>
        </p:style>
      </p:sp>
      <p:sp>
        <p:nvSpPr>
          <p:cNvPr id="643" name="Line 22"/>
          <p:cNvSpPr/>
          <p:nvPr/>
        </p:nvSpPr>
        <p:spPr>
          <a:xfrm flipV="1">
            <a:off x="1944720" y="4700160"/>
            <a:ext cx="360" cy="339480"/>
          </a:xfrm>
          <a:prstGeom prst="line">
            <a:avLst/>
          </a:prstGeom>
          <a:ln w="25560">
            <a:solidFill>
              <a:schemeClr val="tx1"/>
            </a:solidFill>
            <a:round/>
            <a:tailEnd len="med" type="triangle" w="med"/>
          </a:ln>
        </p:spPr>
        <p:style>
          <a:lnRef idx="0"/>
          <a:fillRef idx="0"/>
          <a:effectRef idx="0"/>
          <a:fontRef idx="minor"/>
        </p:style>
      </p:sp>
      <p:sp>
        <p:nvSpPr>
          <p:cNvPr id="644" name="CustomShape 23"/>
          <p:cNvSpPr/>
          <p:nvPr/>
        </p:nvSpPr>
        <p:spPr>
          <a:xfrm>
            <a:off x="3863520" y="4269960"/>
            <a:ext cx="1188000" cy="42984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645" name="CustomShape 24"/>
          <p:cNvSpPr/>
          <p:nvPr/>
        </p:nvSpPr>
        <p:spPr>
          <a:xfrm>
            <a:off x="4021200" y="4313160"/>
            <a:ext cx="89424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Problema</a:t>
            </a:r>
            <a:endParaRPr b="0" lang="de-DE" sz="1800" spc="-1" strike="noStrike">
              <a:solidFill>
                <a:srgbClr val="000000"/>
              </a:solidFill>
              <a:uFill>
                <a:solidFill>
                  <a:srgbClr val="ffffff"/>
                </a:solidFill>
              </a:uFill>
              <a:latin typeface="Arial"/>
            </a:endParaRPr>
          </a:p>
        </p:txBody>
      </p:sp>
      <p:sp>
        <p:nvSpPr>
          <p:cNvPr id="646" name="CustomShape 25"/>
          <p:cNvSpPr/>
          <p:nvPr/>
        </p:nvSpPr>
        <p:spPr>
          <a:xfrm rot="945000">
            <a:off x="4472280" y="4681800"/>
            <a:ext cx="842760" cy="375480"/>
          </a:xfrm>
          <a:prstGeom prst="rect">
            <a:avLst/>
          </a:prstGeom>
          <a:noFill/>
          <a:ln w="25560">
            <a:solidFill>
              <a:schemeClr val="tx1"/>
            </a:solidFill>
            <a:custDash>
              <a:ds d="400000" sp="300000"/>
            </a:custDash>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de-DE" sz="1400" spc="-1" strike="noStrike">
                <a:solidFill>
                  <a:srgbClr val="000000"/>
                </a:solidFill>
                <a:uFill>
                  <a:solidFill>
                    <a:srgbClr val="ffffff"/>
                  </a:solidFill>
                </a:uFill>
                <a:latin typeface="Calibri"/>
              </a:rPr>
              <a:t>Known error</a:t>
            </a:r>
            <a:endParaRPr b="0" lang="de-DE" sz="1800" spc="-1" strike="noStrike">
              <a:solidFill>
                <a:srgbClr val="000000"/>
              </a:solidFill>
              <a:uFill>
                <a:solidFill>
                  <a:srgbClr val="ffffff"/>
                </a:solidFill>
              </a:uFill>
              <a:latin typeface="Arial"/>
            </a:endParaRPr>
          </a:p>
        </p:txBody>
      </p:sp>
      <p:sp>
        <p:nvSpPr>
          <p:cNvPr id="647" name="Line 26"/>
          <p:cNvSpPr/>
          <p:nvPr/>
        </p:nvSpPr>
        <p:spPr>
          <a:xfrm>
            <a:off x="2614680" y="4450680"/>
            <a:ext cx="1222200" cy="360"/>
          </a:xfrm>
          <a:prstGeom prst="line">
            <a:avLst/>
          </a:prstGeom>
          <a:ln w="25560">
            <a:solidFill>
              <a:schemeClr val="tx1"/>
            </a:solidFill>
            <a:round/>
            <a:tailEnd len="med" type="triangle" w="med"/>
          </a:ln>
        </p:spPr>
        <p:style>
          <a:lnRef idx="0"/>
          <a:fillRef idx="0"/>
          <a:effectRef idx="0"/>
          <a:fontRef idx="minor"/>
        </p:style>
      </p:sp>
      <p:sp>
        <p:nvSpPr>
          <p:cNvPr id="648" name="CustomShape 27"/>
          <p:cNvSpPr/>
          <p:nvPr/>
        </p:nvSpPr>
        <p:spPr>
          <a:xfrm>
            <a:off x="6851520" y="4269960"/>
            <a:ext cx="1188000" cy="81180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649" name="CustomShape 28"/>
          <p:cNvSpPr/>
          <p:nvPr/>
        </p:nvSpPr>
        <p:spPr>
          <a:xfrm>
            <a:off x="6975000" y="4335840"/>
            <a:ext cx="967320" cy="54936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Solicitud</a:t>
            </a:r>
            <a:endParaRPr b="0" lang="de-DE" sz="1800" spc="-1" strike="noStrike">
              <a:solidFill>
                <a:srgbClr val="000000"/>
              </a:solidFill>
              <a:uFill>
                <a:solidFill>
                  <a:srgbClr val="ffffff"/>
                </a:solidFill>
              </a:uFill>
              <a:latin typeface="Arial"/>
            </a:endParaRPr>
          </a:p>
          <a:p>
            <a:pPr algn="ctr">
              <a:lnSpc>
                <a:spcPct val="100000"/>
              </a:lnSpc>
            </a:pPr>
            <a:r>
              <a:rPr b="0" lang="de-DE" sz="1800" spc="-1" strike="noStrike">
                <a:solidFill>
                  <a:srgbClr val="000000"/>
                </a:solidFill>
                <a:uFill>
                  <a:solidFill>
                    <a:srgbClr val="ffffff"/>
                  </a:solidFill>
                </a:uFill>
                <a:latin typeface="Calibri"/>
              </a:rPr>
              <a:t>de cambio</a:t>
            </a:r>
            <a:endParaRPr b="0" lang="de-DE" sz="1800" spc="-1" strike="noStrike">
              <a:solidFill>
                <a:srgbClr val="000000"/>
              </a:solidFill>
              <a:uFill>
                <a:solidFill>
                  <a:srgbClr val="ffffff"/>
                </a:solidFill>
              </a:uFill>
              <a:latin typeface="Arial"/>
            </a:endParaRPr>
          </a:p>
        </p:txBody>
      </p:sp>
      <p:sp>
        <p:nvSpPr>
          <p:cNvPr id="650" name="Line 29"/>
          <p:cNvSpPr/>
          <p:nvPr/>
        </p:nvSpPr>
        <p:spPr>
          <a:xfrm>
            <a:off x="5051520" y="4439880"/>
            <a:ext cx="1799640" cy="360"/>
          </a:xfrm>
          <a:prstGeom prst="line">
            <a:avLst/>
          </a:prstGeom>
          <a:ln w="25560">
            <a:solidFill>
              <a:schemeClr val="tx1"/>
            </a:solidFill>
            <a:round/>
            <a:tailEnd len="med" type="triangle" w="med"/>
          </a:ln>
        </p:spPr>
        <p:style>
          <a:lnRef idx="0"/>
          <a:fillRef idx="0"/>
          <a:effectRef idx="0"/>
          <a:fontRef idx="minor"/>
        </p:style>
      </p:sp>
    </p:spTree>
  </p:cSld>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1"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Requerimientos según FitSM-1</a:t>
            </a:r>
            <a:endParaRPr b="0" lang="en-US" sz="1800" spc="-1" strike="noStrike">
              <a:solidFill>
                <a:srgbClr val="000000"/>
              </a:solidFill>
              <a:uFill>
                <a:solidFill>
                  <a:srgbClr val="ffffff"/>
                </a:solidFill>
              </a:uFill>
              <a:latin typeface="Calibri"/>
            </a:endParaRPr>
          </a:p>
        </p:txBody>
      </p:sp>
      <p:sp>
        <p:nvSpPr>
          <p:cNvPr id="652" name="TextShape 2"/>
          <p:cNvSpPr txBox="1"/>
          <p:nvPr/>
        </p:nvSpPr>
        <p:spPr>
          <a:xfrm>
            <a:off x="6553080" y="6430680"/>
            <a:ext cx="2133360" cy="364680"/>
          </a:xfrm>
          <a:prstGeom prst="rect">
            <a:avLst/>
          </a:prstGeom>
          <a:noFill/>
          <a:ln>
            <a:noFill/>
          </a:ln>
        </p:spPr>
        <p:txBody>
          <a:bodyPr anchor="ctr"/>
          <a:p>
            <a:pPr algn="r">
              <a:lnSpc>
                <a:spcPct val="100000"/>
              </a:lnSpc>
            </a:pPr>
            <a:fld id="{41AFE1BC-48B9-45E8-8A98-A1BB18B7CB7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653" name="Table 3"/>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PR10 Gestión de Problemas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requerimientos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PR10.1 Los problemas se identificarán y registrarán en base al análisis de tendencias de los incidentes.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PR10.2 Los problemas se investigarán para identificar las acciones para resolverlos o reducir su impacto en los servicios.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PR10.3 Si un problema no se resuelve permanentemente, se registrará un error conocido junto con acciones tales como soluciones y correctivos provisionales efectivos.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PR10.4 Se mantendrá información actualizada sobre los errores conocidos y soluciones provisionales efectivas.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4"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PM: Ejemplo – De incidentes a problemas a resoluciones</a:t>
            </a:r>
            <a:endParaRPr b="0" lang="en-US" sz="1800" spc="-1" strike="noStrike">
              <a:solidFill>
                <a:srgbClr val="000000"/>
              </a:solidFill>
              <a:uFill>
                <a:solidFill>
                  <a:srgbClr val="ffffff"/>
                </a:solidFill>
              </a:uFill>
              <a:latin typeface="Calibri"/>
            </a:endParaRPr>
          </a:p>
        </p:txBody>
      </p:sp>
      <p:sp>
        <p:nvSpPr>
          <p:cNvPr id="655" name="CustomShape 2"/>
          <p:cNvSpPr/>
          <p:nvPr/>
        </p:nvSpPr>
        <p:spPr>
          <a:xfrm>
            <a:off x="554400" y="1679760"/>
            <a:ext cx="2502720" cy="4716720"/>
          </a:xfrm>
          <a:prstGeom prst="roundRect">
            <a:avLst>
              <a:gd name="adj" fmla="val 10000"/>
            </a:avLst>
          </a:prstGeom>
          <a:solidFill>
            <a:schemeClr val="accent4"/>
          </a:solidFill>
          <a:ln>
            <a:solidFill>
              <a:schemeClr val="accent4">
                <a:shade val="50000"/>
              </a:schemeClr>
            </a:solidFill>
            <a:round/>
          </a:ln>
        </p:spPr>
        <p:style>
          <a:lnRef idx="2">
            <a:schemeClr val="accent4">
              <a:shade val="50000"/>
            </a:schemeClr>
          </a:lnRef>
          <a:fillRef idx="1">
            <a:schemeClr val="accent4"/>
          </a:fillRef>
          <a:effectRef idx="0">
            <a:schemeClr val="accent4"/>
          </a:effectRef>
          <a:fontRef idx="minor"/>
        </p:style>
        <p:txBody>
          <a:bodyPr lIns="68760" rIns="68760" tIns="68760" bIns="3370680" anchor="ctr"/>
          <a:p>
            <a:pPr algn="ctr">
              <a:lnSpc>
                <a:spcPct val="90000"/>
              </a:lnSpc>
            </a:pPr>
            <a:r>
              <a:rPr b="1" lang="de-DE" sz="1800" spc="-1" strike="noStrike">
                <a:solidFill>
                  <a:srgbClr val="ffffff"/>
                </a:solidFill>
                <a:uFill>
                  <a:solidFill>
                    <a:srgbClr val="ffffff"/>
                  </a:solidFill>
                </a:uFill>
                <a:latin typeface="Calibri"/>
              </a:rPr>
              <a:t>Gestión de Incidentes</a:t>
            </a:r>
            <a:endParaRPr b="0" lang="de-DE" sz="1800" spc="-1" strike="noStrike">
              <a:solidFill>
                <a:srgbClr val="000000"/>
              </a:solidFill>
              <a:uFill>
                <a:solidFill>
                  <a:srgbClr val="ffffff"/>
                </a:solidFill>
              </a:uFill>
              <a:latin typeface="Arial"/>
            </a:endParaRPr>
          </a:p>
        </p:txBody>
      </p:sp>
      <p:sp>
        <p:nvSpPr>
          <p:cNvPr id="656" name="CustomShape 3"/>
          <p:cNvSpPr/>
          <p:nvPr/>
        </p:nvSpPr>
        <p:spPr>
          <a:xfrm>
            <a:off x="804600" y="3086280"/>
            <a:ext cx="2001960" cy="1437120"/>
          </a:xfrm>
          <a:prstGeom prst="roundRect">
            <a:avLst>
              <a:gd name="adj" fmla="val 10000"/>
            </a:avLst>
          </a:prstGeom>
          <a:gradFill>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77760" rIns="35640" tIns="68760" bIns="68760"/>
          <a:p>
            <a:pPr algn="ctr">
              <a:lnSpc>
                <a:spcPct val="90000"/>
              </a:lnSpc>
            </a:pPr>
            <a:r>
              <a:rPr b="0" lang="de-DE" sz="1400" spc="-1" strike="noStrike">
                <a:solidFill>
                  <a:srgbClr val="000000"/>
                </a:solidFill>
                <a:uFill>
                  <a:solidFill>
                    <a:srgbClr val="ffffff"/>
                  </a:solidFill>
                </a:uFill>
                <a:latin typeface="Calibri"/>
              </a:rPr>
              <a:t>Incidentes</a:t>
            </a:r>
            <a:endParaRPr b="0" lang="de-DE" sz="1800" spc="-1" strike="noStrike">
              <a:solidFill>
                <a:srgbClr val="000000"/>
              </a:solidFill>
              <a:uFill>
                <a:solidFill>
                  <a:srgbClr val="ffffff"/>
                </a:solidFill>
              </a:uFill>
              <a:latin typeface="Arial"/>
            </a:endParaRPr>
          </a:p>
          <a:p>
            <a:pPr algn="ctr">
              <a:lnSpc>
                <a:spcPct val="90000"/>
              </a:lnSpc>
            </a:pPr>
            <a:r>
              <a:rPr b="0" lang="de-DE" sz="1200" spc="-1" strike="noStrike">
                <a:solidFill>
                  <a:srgbClr val="000000"/>
                </a:solidFill>
                <a:uFill>
                  <a:solidFill>
                    <a:srgbClr val="ffffff"/>
                  </a:solidFill>
                </a:uFill>
                <a:latin typeface="Calibri"/>
              </a:rPr>
              <a:t>¡Mi transacción toma mucho tiempo para completarse!</a:t>
            </a:r>
            <a:endParaRPr b="0" lang="de-DE" sz="1800" spc="-1" strike="noStrike">
              <a:solidFill>
                <a:srgbClr val="000000"/>
              </a:solidFill>
              <a:uFill>
                <a:solidFill>
                  <a:srgbClr val="ffffff"/>
                </a:solidFill>
              </a:uFill>
              <a:latin typeface="Arial"/>
            </a:endParaRPr>
          </a:p>
          <a:p>
            <a:pPr algn="ctr">
              <a:lnSpc>
                <a:spcPct val="90000"/>
              </a:lnSpc>
            </a:pPr>
            <a:r>
              <a:rPr b="0" i="1" lang="de-DE" sz="1200" spc="-1" strike="noStrike">
                <a:solidFill>
                  <a:srgbClr val="000000"/>
                </a:solidFill>
                <a:uFill>
                  <a:solidFill>
                    <a:srgbClr val="ffffff"/>
                  </a:solidFill>
                </a:uFill>
                <a:latin typeface="Wingdings"/>
              </a:rPr>
              <a:t></a:t>
            </a:r>
            <a:r>
              <a:rPr b="0" i="1" lang="de-DE" sz="1200" spc="-1" strike="noStrike">
                <a:solidFill>
                  <a:srgbClr val="000000"/>
                </a:solidFill>
                <a:uFill>
                  <a:solidFill>
                    <a:srgbClr val="ffffff"/>
                  </a:solidFill>
                </a:uFill>
                <a:latin typeface="Calibri"/>
              </a:rPr>
              <a:t> </a:t>
            </a:r>
            <a:r>
              <a:rPr b="0" i="1" lang="de-DE" sz="1200" spc="-1" strike="noStrike">
                <a:solidFill>
                  <a:srgbClr val="000000"/>
                </a:solidFill>
                <a:uFill>
                  <a:solidFill>
                    <a:srgbClr val="ffffff"/>
                  </a:solidFill>
                </a:uFill>
                <a:latin typeface="Calibri"/>
              </a:rPr>
              <a:t>Incidente re-ocurre varias veces en las últimas semanas.</a:t>
            </a:r>
            <a:endParaRPr b="0" lang="de-DE" sz="1800" spc="-1" strike="noStrike">
              <a:solidFill>
                <a:srgbClr val="000000"/>
              </a:solidFill>
              <a:uFill>
                <a:solidFill>
                  <a:srgbClr val="ffffff"/>
                </a:solidFill>
              </a:uFill>
              <a:latin typeface="Arial"/>
            </a:endParaRPr>
          </a:p>
        </p:txBody>
      </p:sp>
      <p:sp>
        <p:nvSpPr>
          <p:cNvPr id="657" name="CustomShape 4"/>
          <p:cNvSpPr/>
          <p:nvPr/>
        </p:nvSpPr>
        <p:spPr>
          <a:xfrm>
            <a:off x="3245040" y="1679760"/>
            <a:ext cx="2502720" cy="4716720"/>
          </a:xfrm>
          <a:prstGeom prst="roundRect">
            <a:avLst>
              <a:gd name="adj" fmla="val 10000"/>
            </a:avLst>
          </a:prstGeom>
          <a:solidFill>
            <a:schemeClr val="accent1"/>
          </a:solidFill>
          <a:ln>
            <a:solidFill>
              <a:schemeClr val="accent1">
                <a:shade val="50000"/>
              </a:schemeClr>
            </a:solidFill>
            <a:round/>
          </a:ln>
        </p:spPr>
        <p:style>
          <a:lnRef idx="2">
            <a:schemeClr val="accent1">
              <a:shade val="50000"/>
            </a:schemeClr>
          </a:lnRef>
          <a:fillRef idx="1">
            <a:schemeClr val="accent1"/>
          </a:fillRef>
          <a:effectRef idx="0">
            <a:schemeClr val="accent1"/>
          </a:effectRef>
          <a:fontRef idx="minor"/>
        </p:style>
        <p:txBody>
          <a:bodyPr lIns="68760" rIns="68760" tIns="68760" bIns="3370680" anchor="ctr"/>
          <a:p>
            <a:pPr algn="ctr">
              <a:lnSpc>
                <a:spcPct val="90000"/>
              </a:lnSpc>
            </a:pPr>
            <a:r>
              <a:rPr b="1" lang="de-DE" sz="1800" spc="-1" strike="noStrike">
                <a:solidFill>
                  <a:srgbClr val="ffffff"/>
                </a:solidFill>
                <a:uFill>
                  <a:solidFill>
                    <a:srgbClr val="ffffff"/>
                  </a:solidFill>
                </a:uFill>
                <a:latin typeface="Calibri"/>
              </a:rPr>
              <a:t>Gestión de Problemas:</a:t>
            </a:r>
            <a:r>
              <a:rPr b="1" lang="de-DE" sz="1800" spc="-1" strike="noStrike">
                <a:solidFill>
                  <a:srgbClr val="ffffff"/>
                </a:solidFill>
                <a:uFill>
                  <a:solidFill>
                    <a:srgbClr val="ffffff"/>
                  </a:solidFill>
                </a:uFill>
                <a:latin typeface="Calibri"/>
              </a:rPr>
              <a:t>
</a:t>
            </a:r>
            <a:r>
              <a:rPr b="1" lang="de-DE" sz="1800" spc="-1" strike="noStrike">
                <a:solidFill>
                  <a:srgbClr val="ffffff"/>
                </a:solidFill>
                <a:uFill>
                  <a:solidFill>
                    <a:srgbClr val="ffffff"/>
                  </a:solidFill>
                </a:uFill>
                <a:latin typeface="Calibri"/>
              </a:rPr>
              <a:t> Análisis y Solución provisional</a:t>
            </a:r>
            <a:endParaRPr b="0" lang="de-DE" sz="1800" spc="-1" strike="noStrike">
              <a:solidFill>
                <a:srgbClr val="000000"/>
              </a:solidFill>
              <a:uFill>
                <a:solidFill>
                  <a:srgbClr val="ffffff"/>
                </a:solidFill>
              </a:uFill>
              <a:latin typeface="Arial"/>
            </a:endParaRPr>
          </a:p>
        </p:txBody>
      </p:sp>
      <p:sp>
        <p:nvSpPr>
          <p:cNvPr id="658" name="CustomShape 5"/>
          <p:cNvSpPr/>
          <p:nvPr/>
        </p:nvSpPr>
        <p:spPr>
          <a:xfrm>
            <a:off x="3495600" y="3096360"/>
            <a:ext cx="2001960" cy="1422000"/>
          </a:xfrm>
          <a:prstGeom prst="roundRect">
            <a:avLst>
              <a:gd name="adj" fmla="val 10000"/>
            </a:avLst>
          </a:prstGeom>
          <a:gradFill>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77400" rIns="35640" tIns="68400" bIns="68040"/>
          <a:p>
            <a:pPr algn="ctr">
              <a:lnSpc>
                <a:spcPct val="90000"/>
              </a:lnSpc>
            </a:pPr>
            <a:r>
              <a:rPr b="0" lang="de-DE" sz="1400" spc="-1" strike="noStrike">
                <a:solidFill>
                  <a:srgbClr val="000000"/>
                </a:solidFill>
                <a:uFill>
                  <a:solidFill>
                    <a:srgbClr val="ffffff"/>
                  </a:solidFill>
                </a:uFill>
                <a:latin typeface="Calibri"/>
              </a:rPr>
              <a:t>Problema</a:t>
            </a:r>
            <a:endParaRPr b="0" lang="de-DE" sz="1800" spc="-1" strike="noStrike">
              <a:solidFill>
                <a:srgbClr val="000000"/>
              </a:solidFill>
              <a:uFill>
                <a:solidFill>
                  <a:srgbClr val="ffffff"/>
                </a:solidFill>
              </a:uFill>
              <a:latin typeface="Arial"/>
            </a:endParaRPr>
          </a:p>
          <a:p>
            <a:pPr lvl="1" marL="114480" indent="-114120">
              <a:lnSpc>
                <a:spcPct val="90000"/>
              </a:lnSpc>
              <a:buClr>
                <a:srgbClr val="000000"/>
              </a:buClr>
              <a:buFont typeface="Symbol" charset="2"/>
              <a:buChar char=""/>
            </a:pPr>
            <a:r>
              <a:rPr b="0" lang="de-DE" sz="1200" spc="-1" strike="noStrike">
                <a:solidFill>
                  <a:srgbClr val="000000"/>
                </a:solidFill>
                <a:uFill>
                  <a:solidFill>
                    <a:srgbClr val="ffffff"/>
                  </a:solidFill>
                </a:uFill>
                <a:latin typeface="Calibri"/>
              </a:rPr>
              <a:t>Categoría: SW/Servicio</a:t>
            </a:r>
            <a:endParaRPr b="0" lang="de-DE" sz="1800" spc="-1" strike="noStrike">
              <a:solidFill>
                <a:srgbClr val="000000"/>
              </a:solidFill>
              <a:uFill>
                <a:solidFill>
                  <a:srgbClr val="ffffff"/>
                </a:solidFill>
              </a:uFill>
              <a:latin typeface="Arial"/>
            </a:endParaRPr>
          </a:p>
          <a:p>
            <a:pPr lvl="1" marL="114480" indent="-114120">
              <a:lnSpc>
                <a:spcPct val="90000"/>
              </a:lnSpc>
              <a:buClr>
                <a:srgbClr val="000000"/>
              </a:buClr>
              <a:buFont typeface="Symbol" charset="2"/>
              <a:buChar char=""/>
            </a:pPr>
            <a:r>
              <a:rPr b="0" lang="de-DE" sz="1200" spc="-1" strike="noStrike">
                <a:solidFill>
                  <a:srgbClr val="000000"/>
                </a:solidFill>
                <a:uFill>
                  <a:solidFill>
                    <a:srgbClr val="ffffff"/>
                  </a:solidFill>
                </a:uFill>
                <a:latin typeface="Calibri"/>
              </a:rPr>
              <a:t>Impacto: Alto (todos los usuarios)</a:t>
            </a:r>
            <a:endParaRPr b="0" lang="de-DE" sz="1800" spc="-1" strike="noStrike">
              <a:solidFill>
                <a:srgbClr val="000000"/>
              </a:solidFill>
              <a:uFill>
                <a:solidFill>
                  <a:srgbClr val="ffffff"/>
                </a:solidFill>
              </a:uFill>
              <a:latin typeface="Arial"/>
            </a:endParaRPr>
          </a:p>
          <a:p>
            <a:pPr lvl="1" marL="114480" indent="-114120">
              <a:lnSpc>
                <a:spcPct val="90000"/>
              </a:lnSpc>
              <a:buClr>
                <a:srgbClr val="000000"/>
              </a:buClr>
              <a:buFont typeface="Symbol" charset="2"/>
              <a:buChar char=""/>
            </a:pPr>
            <a:r>
              <a:rPr b="0" lang="de-DE" sz="1200" spc="-1" strike="noStrike">
                <a:solidFill>
                  <a:srgbClr val="000000"/>
                </a:solidFill>
                <a:uFill>
                  <a:solidFill>
                    <a:srgbClr val="ffffff"/>
                  </a:solidFill>
                </a:uFill>
                <a:latin typeface="Calibri"/>
              </a:rPr>
              <a:t>Urgencia: Baja (no hay violaciones a SLA crítico)</a:t>
            </a:r>
            <a:endParaRPr b="0" lang="de-DE" sz="1800" spc="-1" strike="noStrike">
              <a:solidFill>
                <a:srgbClr val="000000"/>
              </a:solidFill>
              <a:uFill>
                <a:solidFill>
                  <a:srgbClr val="ffffff"/>
                </a:solidFill>
              </a:uFill>
              <a:latin typeface="Arial"/>
            </a:endParaRPr>
          </a:p>
        </p:txBody>
      </p:sp>
      <p:sp>
        <p:nvSpPr>
          <p:cNvPr id="659" name="CustomShape 6"/>
          <p:cNvSpPr/>
          <p:nvPr/>
        </p:nvSpPr>
        <p:spPr>
          <a:xfrm>
            <a:off x="3495600" y="4737240"/>
            <a:ext cx="2001960" cy="1422000"/>
          </a:xfrm>
          <a:prstGeom prst="roundRect">
            <a:avLst>
              <a:gd name="adj" fmla="val 10000"/>
            </a:avLst>
          </a:prstGeom>
          <a:gradFill>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77400" rIns="35640" tIns="68400" bIns="68040"/>
          <a:p>
            <a:pPr algn="ctr">
              <a:lnSpc>
                <a:spcPct val="90000"/>
              </a:lnSpc>
            </a:pPr>
            <a:r>
              <a:rPr b="0" lang="de-DE" sz="1400" spc="-1" strike="noStrike">
                <a:solidFill>
                  <a:srgbClr val="000000"/>
                </a:solidFill>
                <a:uFill>
                  <a:solidFill>
                    <a:srgbClr val="ffffff"/>
                  </a:solidFill>
                </a:uFill>
                <a:latin typeface="Calibri"/>
              </a:rPr>
              <a:t>Solución provisional</a:t>
            </a:r>
            <a:endParaRPr b="0" lang="de-DE" sz="1800" spc="-1" strike="noStrike">
              <a:solidFill>
                <a:srgbClr val="000000"/>
              </a:solidFill>
              <a:uFill>
                <a:solidFill>
                  <a:srgbClr val="ffffff"/>
                </a:solidFill>
              </a:uFill>
              <a:latin typeface="Arial"/>
            </a:endParaRPr>
          </a:p>
          <a:p>
            <a:pPr lvl="1" marL="114480" indent="-114120">
              <a:lnSpc>
                <a:spcPct val="90000"/>
              </a:lnSpc>
              <a:buClr>
                <a:srgbClr val="000000"/>
              </a:buClr>
              <a:buFont typeface="Symbol" charset="2"/>
              <a:buChar char=""/>
            </a:pPr>
            <a:r>
              <a:rPr b="0" lang="de-DE" sz="1200" spc="-1" strike="noStrike">
                <a:solidFill>
                  <a:srgbClr val="000000"/>
                </a:solidFill>
                <a:uFill>
                  <a:solidFill>
                    <a:srgbClr val="ffffff"/>
                  </a:solidFill>
                </a:uFill>
                <a:latin typeface="Calibri"/>
              </a:rPr>
              <a:t>Respaldar archivos log</a:t>
            </a:r>
            <a:endParaRPr b="0" lang="de-DE" sz="1800" spc="-1" strike="noStrike">
              <a:solidFill>
                <a:srgbClr val="000000"/>
              </a:solidFill>
              <a:uFill>
                <a:solidFill>
                  <a:srgbClr val="ffffff"/>
                </a:solidFill>
              </a:uFill>
              <a:latin typeface="Arial"/>
            </a:endParaRPr>
          </a:p>
          <a:p>
            <a:pPr lvl="1" marL="114480" indent="-114120">
              <a:lnSpc>
                <a:spcPct val="90000"/>
              </a:lnSpc>
              <a:buClr>
                <a:srgbClr val="000000"/>
              </a:buClr>
              <a:buFont typeface="Symbol" charset="2"/>
              <a:buChar char=""/>
            </a:pPr>
            <a:r>
              <a:rPr b="0" lang="de-DE" sz="1200" spc="-1" strike="noStrike">
                <a:solidFill>
                  <a:srgbClr val="000000"/>
                </a:solidFill>
                <a:uFill>
                  <a:solidFill>
                    <a:srgbClr val="ffffff"/>
                  </a:solidFill>
                </a:uFill>
                <a:latin typeface="Calibri"/>
              </a:rPr>
              <a:t>Vaciar archivos log</a:t>
            </a:r>
            <a:endParaRPr b="0" lang="de-DE" sz="1800" spc="-1" strike="noStrike">
              <a:solidFill>
                <a:srgbClr val="000000"/>
              </a:solidFill>
              <a:uFill>
                <a:solidFill>
                  <a:srgbClr val="ffffff"/>
                </a:solidFill>
              </a:uFill>
              <a:latin typeface="Arial"/>
            </a:endParaRPr>
          </a:p>
          <a:p>
            <a:pPr lvl="1" marL="114480" indent="-114120">
              <a:lnSpc>
                <a:spcPct val="90000"/>
              </a:lnSpc>
              <a:buClr>
                <a:srgbClr val="000000"/>
              </a:buClr>
              <a:buFont typeface="Symbol" charset="2"/>
              <a:buChar char=""/>
            </a:pPr>
            <a:r>
              <a:rPr b="0" lang="de-DE" sz="1200" spc="-1" strike="noStrike">
                <a:solidFill>
                  <a:srgbClr val="000000"/>
                </a:solidFill>
                <a:uFill>
                  <a:solidFill>
                    <a:srgbClr val="ffffff"/>
                  </a:solidFill>
                </a:uFill>
                <a:latin typeface="Calibri"/>
              </a:rPr>
              <a:t>Reiniciar el sistema</a:t>
            </a:r>
            <a:endParaRPr b="0" lang="de-DE" sz="1800" spc="-1" strike="noStrike">
              <a:solidFill>
                <a:srgbClr val="000000"/>
              </a:solidFill>
              <a:uFill>
                <a:solidFill>
                  <a:srgbClr val="ffffff"/>
                </a:solidFill>
              </a:uFill>
              <a:latin typeface="Arial"/>
            </a:endParaRPr>
          </a:p>
        </p:txBody>
      </p:sp>
      <p:sp>
        <p:nvSpPr>
          <p:cNvPr id="660" name="CustomShape 7"/>
          <p:cNvSpPr/>
          <p:nvPr/>
        </p:nvSpPr>
        <p:spPr>
          <a:xfrm>
            <a:off x="5935680" y="1679760"/>
            <a:ext cx="2502720" cy="4716720"/>
          </a:xfrm>
          <a:prstGeom prst="roundRect">
            <a:avLst>
              <a:gd name="adj" fmla="val 10000"/>
            </a:avLst>
          </a:prstGeom>
          <a:solidFill>
            <a:schemeClr val="accent1"/>
          </a:solidFill>
          <a:ln>
            <a:solidFill>
              <a:schemeClr val="accent1">
                <a:shade val="50000"/>
              </a:schemeClr>
            </a:solidFill>
            <a:round/>
          </a:ln>
        </p:spPr>
        <p:style>
          <a:lnRef idx="2">
            <a:schemeClr val="accent1">
              <a:shade val="50000"/>
            </a:schemeClr>
          </a:lnRef>
          <a:fillRef idx="1">
            <a:schemeClr val="accent1"/>
          </a:fillRef>
          <a:effectRef idx="0">
            <a:schemeClr val="accent1"/>
          </a:effectRef>
          <a:fontRef idx="minor"/>
        </p:style>
        <p:txBody>
          <a:bodyPr lIns="68760" rIns="68760" tIns="68760" bIns="3370680" anchor="ctr"/>
          <a:p>
            <a:pPr algn="ctr">
              <a:lnSpc>
                <a:spcPct val="90000"/>
              </a:lnSpc>
            </a:pPr>
            <a:r>
              <a:rPr b="1" lang="de-DE" sz="1800" spc="-1" strike="noStrike">
                <a:solidFill>
                  <a:srgbClr val="ffffff"/>
                </a:solidFill>
                <a:uFill>
                  <a:solidFill>
                    <a:srgbClr val="ffffff"/>
                  </a:solidFill>
                </a:uFill>
                <a:latin typeface="Calibri"/>
              </a:rPr>
              <a:t>Gestión de Problemas: Resolución</a:t>
            </a:r>
            <a:endParaRPr b="0" lang="de-DE" sz="1800" spc="-1" strike="noStrike">
              <a:solidFill>
                <a:srgbClr val="000000"/>
              </a:solidFill>
              <a:uFill>
                <a:solidFill>
                  <a:srgbClr val="ffffff"/>
                </a:solidFill>
              </a:uFill>
              <a:latin typeface="Arial"/>
            </a:endParaRPr>
          </a:p>
        </p:txBody>
      </p:sp>
      <p:sp>
        <p:nvSpPr>
          <p:cNvPr id="661" name="CustomShape 8"/>
          <p:cNvSpPr/>
          <p:nvPr/>
        </p:nvSpPr>
        <p:spPr>
          <a:xfrm>
            <a:off x="6186240" y="3096360"/>
            <a:ext cx="2001960" cy="1422000"/>
          </a:xfrm>
          <a:prstGeom prst="roundRect">
            <a:avLst>
              <a:gd name="adj" fmla="val 10000"/>
            </a:avLst>
          </a:prstGeom>
          <a:gradFill>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77400" rIns="35640" tIns="68400" bIns="68040"/>
          <a:p>
            <a:pPr algn="ctr">
              <a:lnSpc>
                <a:spcPct val="90000"/>
              </a:lnSpc>
            </a:pPr>
            <a:r>
              <a:rPr b="0" lang="de-DE" sz="1400" spc="-1" strike="noStrike">
                <a:solidFill>
                  <a:srgbClr val="000000"/>
                </a:solidFill>
                <a:uFill>
                  <a:solidFill>
                    <a:srgbClr val="ffffff"/>
                  </a:solidFill>
                </a:uFill>
                <a:latin typeface="Calibri"/>
              </a:rPr>
              <a:t>Error conocido</a:t>
            </a:r>
            <a:endParaRPr b="0" lang="de-DE" sz="1800" spc="-1" strike="noStrike">
              <a:solidFill>
                <a:srgbClr val="000000"/>
              </a:solidFill>
              <a:uFill>
                <a:solidFill>
                  <a:srgbClr val="ffffff"/>
                </a:solidFill>
              </a:uFill>
              <a:latin typeface="Arial"/>
            </a:endParaRPr>
          </a:p>
          <a:p>
            <a:pPr lvl="1" marL="114480">
              <a:lnSpc>
                <a:spcPct val="90000"/>
              </a:lnSpc>
              <a:buClr>
                <a:srgbClr val="000000"/>
              </a:buClr>
              <a:buFont typeface="Symbol" charset="2"/>
              <a:buChar char=""/>
            </a:pPr>
            <a:r>
              <a:rPr b="0" lang="de-DE" sz="1200" spc="-1" strike="noStrike">
                <a:solidFill>
                  <a:srgbClr val="000000"/>
                </a:solidFill>
                <a:uFill>
                  <a:solidFill>
                    <a:srgbClr val="ffffff"/>
                  </a:solidFill>
                </a:uFill>
                <a:latin typeface="Calibri"/>
              </a:rPr>
              <a:t>Error al escribir archivos log causa la interrupción del job</a:t>
            </a:r>
            <a:endParaRPr b="0" lang="de-DE" sz="1800" spc="-1" strike="noStrike">
              <a:solidFill>
                <a:srgbClr val="000000"/>
              </a:solidFill>
              <a:uFill>
                <a:solidFill>
                  <a:srgbClr val="ffffff"/>
                </a:solidFill>
              </a:uFill>
              <a:latin typeface="Arial"/>
            </a:endParaRPr>
          </a:p>
          <a:p>
            <a:pPr lvl="1" marL="114480">
              <a:lnSpc>
                <a:spcPct val="90000"/>
              </a:lnSpc>
              <a:buClr>
                <a:srgbClr val="000000"/>
              </a:buClr>
              <a:buFont typeface="Symbol" charset="2"/>
              <a:buChar char=""/>
            </a:pPr>
            <a:r>
              <a:rPr b="0" lang="de-DE" sz="1200" spc="-1" strike="noStrike">
                <a:solidFill>
                  <a:srgbClr val="000000"/>
                </a:solidFill>
                <a:uFill>
                  <a:solidFill>
                    <a:srgbClr val="ffffff"/>
                  </a:solidFill>
                </a:uFill>
                <a:latin typeface="Calibri"/>
              </a:rPr>
              <a:t>Se excede el tamaño máximo del archivo log del servidor</a:t>
            </a:r>
            <a:endParaRPr b="0" lang="de-DE" sz="1800" spc="-1" strike="noStrike">
              <a:solidFill>
                <a:srgbClr val="000000"/>
              </a:solidFill>
              <a:uFill>
                <a:solidFill>
                  <a:srgbClr val="ffffff"/>
                </a:solidFill>
              </a:uFill>
              <a:latin typeface="Arial"/>
            </a:endParaRPr>
          </a:p>
          <a:p>
            <a:pPr>
              <a:lnSpc>
                <a:spcPct val="90000"/>
              </a:lnSpc>
            </a:pPr>
            <a:endParaRPr b="0" lang="de-DE" sz="1800" spc="-1" strike="noStrike">
              <a:solidFill>
                <a:srgbClr val="000000"/>
              </a:solidFill>
              <a:uFill>
                <a:solidFill>
                  <a:srgbClr val="ffffff"/>
                </a:solidFill>
              </a:uFill>
              <a:latin typeface="Arial"/>
            </a:endParaRPr>
          </a:p>
        </p:txBody>
      </p:sp>
      <p:sp>
        <p:nvSpPr>
          <p:cNvPr id="662" name="CustomShape 9"/>
          <p:cNvSpPr/>
          <p:nvPr/>
        </p:nvSpPr>
        <p:spPr>
          <a:xfrm>
            <a:off x="6186240" y="4737240"/>
            <a:ext cx="2001960" cy="1422000"/>
          </a:xfrm>
          <a:prstGeom prst="roundRect">
            <a:avLst>
              <a:gd name="adj" fmla="val 10000"/>
            </a:avLst>
          </a:prstGeom>
          <a:gradFill>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77400" rIns="35640" tIns="68400" bIns="68040"/>
          <a:p>
            <a:pPr algn="ctr">
              <a:lnSpc>
                <a:spcPct val="90000"/>
              </a:lnSpc>
            </a:pPr>
            <a:r>
              <a:rPr b="0" lang="de-DE" sz="1400" spc="-1" strike="noStrike">
                <a:solidFill>
                  <a:srgbClr val="000000"/>
                </a:solidFill>
                <a:uFill>
                  <a:solidFill>
                    <a:srgbClr val="ffffff"/>
                  </a:solidFill>
                </a:uFill>
                <a:latin typeface="Calibri"/>
              </a:rPr>
              <a:t>Resolución</a:t>
            </a:r>
            <a:endParaRPr b="0" lang="de-DE" sz="1800" spc="-1" strike="noStrike">
              <a:solidFill>
                <a:srgbClr val="000000"/>
              </a:solidFill>
              <a:uFill>
                <a:solidFill>
                  <a:srgbClr val="ffffff"/>
                </a:solidFill>
              </a:uFill>
              <a:latin typeface="Arial"/>
            </a:endParaRPr>
          </a:p>
          <a:p>
            <a:pPr lvl="1" marL="114480" indent="-114120">
              <a:lnSpc>
                <a:spcPct val="90000"/>
              </a:lnSpc>
              <a:buClr>
                <a:srgbClr val="000000"/>
              </a:buClr>
              <a:buFont typeface="Symbol" charset="2"/>
              <a:buChar char=""/>
            </a:pPr>
            <a:r>
              <a:rPr b="0" lang="de-DE" sz="1200" spc="-1" strike="noStrike">
                <a:solidFill>
                  <a:srgbClr val="000000"/>
                </a:solidFill>
                <a:uFill>
                  <a:solidFill>
                    <a:srgbClr val="ffffff"/>
                  </a:solidFill>
                </a:uFill>
                <a:latin typeface="Calibri"/>
              </a:rPr>
              <a:t>Parche disponible</a:t>
            </a:r>
            <a:endParaRPr b="0" lang="de-DE" sz="1800" spc="-1" strike="noStrike">
              <a:solidFill>
                <a:srgbClr val="000000"/>
              </a:solidFill>
              <a:uFill>
                <a:solidFill>
                  <a:srgbClr val="ffffff"/>
                </a:solidFill>
              </a:uFill>
              <a:latin typeface="Arial"/>
            </a:endParaRPr>
          </a:p>
          <a:p>
            <a:pPr lvl="1" marL="114480" indent="-114120">
              <a:lnSpc>
                <a:spcPct val="90000"/>
              </a:lnSpc>
              <a:buClr>
                <a:srgbClr val="000000"/>
              </a:buClr>
              <a:buFont typeface="Symbol" charset="2"/>
              <a:buChar char=""/>
            </a:pPr>
            <a:r>
              <a:rPr b="0" lang="de-DE" sz="1200" spc="-1" strike="noStrike" u="sng">
                <a:solidFill>
                  <a:srgbClr val="000000"/>
                </a:solidFill>
                <a:uFill>
                  <a:solidFill>
                    <a:srgbClr val="ffffff"/>
                  </a:solidFill>
                </a:uFill>
                <a:latin typeface="Calibri"/>
              </a:rPr>
              <a:t>Solicitud de cambio: </a:t>
            </a:r>
            <a:r>
              <a:rPr b="0" lang="de-DE" sz="1200" spc="-1" strike="noStrike">
                <a:solidFill>
                  <a:srgbClr val="000000"/>
                </a:solidFill>
                <a:uFill>
                  <a:solidFill>
                    <a:srgbClr val="ffffff"/>
                  </a:solidFill>
                </a:uFill>
                <a:latin typeface="Calibri"/>
              </a:rPr>
              <a:t>Instalar parche T12-02 en pclx3</a:t>
            </a:r>
            <a:endParaRPr b="0" lang="de-DE" sz="1800" spc="-1" strike="noStrike">
              <a:solidFill>
                <a:srgbClr val="000000"/>
              </a:solidFill>
              <a:uFill>
                <a:solidFill>
                  <a:srgbClr val="ffffff"/>
                </a:solidFill>
              </a:uFill>
              <a:latin typeface="Arial"/>
            </a:endParaRPr>
          </a:p>
        </p:txBody>
      </p:sp>
      <p:pic>
        <p:nvPicPr>
          <p:cNvPr id="663" name="Bild 41" descr=""/>
          <p:cNvPicPr/>
          <p:nvPr/>
        </p:nvPicPr>
        <p:blipFill>
          <a:blip r:embed="rId1"/>
          <a:stretch/>
        </p:blipFill>
        <p:spPr>
          <a:xfrm>
            <a:off x="1156320" y="4848480"/>
            <a:ext cx="1308960" cy="1246320"/>
          </a:xfrm>
          <a:prstGeom prst="rect">
            <a:avLst/>
          </a:prstGeom>
          <a:ln w="9360">
            <a:noFill/>
          </a:ln>
        </p:spPr>
      </p:pic>
      <p:sp>
        <p:nvSpPr>
          <p:cNvPr id="664" name="TextShape 10"/>
          <p:cNvSpPr txBox="1"/>
          <p:nvPr/>
        </p:nvSpPr>
        <p:spPr>
          <a:xfrm>
            <a:off x="6553080" y="6430680"/>
            <a:ext cx="2133360" cy="364680"/>
          </a:xfrm>
          <a:prstGeom prst="rect">
            <a:avLst/>
          </a:prstGeom>
          <a:noFill/>
          <a:ln>
            <a:noFill/>
          </a:ln>
        </p:spPr>
        <p:txBody>
          <a:bodyPr anchor="ctr"/>
          <a:p>
            <a:pPr algn="r">
              <a:lnSpc>
                <a:spcPct val="100000"/>
              </a:lnSpc>
            </a:pPr>
            <a:fld id="{A94D144B-E1C8-4CE7-9E0B-82760D03D8B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Por qué se necesita la gestión de servicios de TI</a:t>
            </a:r>
            <a:endParaRPr b="0" lang="en-US" sz="1800" spc="-1" strike="noStrike">
              <a:solidFill>
                <a:srgbClr val="000000"/>
              </a:solidFill>
              <a:uFill>
                <a:solidFill>
                  <a:srgbClr val="ffffff"/>
                </a:solidFill>
              </a:uFill>
              <a:latin typeface="Calibri"/>
            </a:endParaRPr>
          </a:p>
        </p:txBody>
      </p:sp>
      <p:sp>
        <p:nvSpPr>
          <p:cNvPr id="131" name="TextShape 2"/>
          <p:cNvSpPr txBox="1"/>
          <p:nvPr/>
        </p:nvSpPr>
        <p:spPr>
          <a:xfrm>
            <a:off x="457200" y="1696680"/>
            <a:ext cx="550656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¿Por qué la gestión de servicios de TI (ITSM)?</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Aproximadamente el 80% de todas las caídas de servicios de TI se deben a “asuntos relacionados con gente y procesos”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La duración de caídas y degradaciones depende significativamente de factores no técnicos</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La gestión de servicios de TI…</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 </a:t>
            </a:r>
            <a:r>
              <a:rPr b="0" lang="en-US" sz="2400" spc="-1" strike="noStrike">
                <a:solidFill>
                  <a:srgbClr val="000000"/>
                </a:solidFill>
                <a:uFill>
                  <a:solidFill>
                    <a:srgbClr val="ffffff"/>
                  </a:solidFill>
                </a:uFill>
                <a:latin typeface="Calibri"/>
              </a:rPr>
              <a:t>apunta a proveer servicios de TI de calidad que cumplan con las expectativas de usuarios y clientes…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t>
            </a:r>
            <a:r>
              <a:rPr b="0" lang="en-US" sz="2400" spc="-1" strike="noStrike">
                <a:solidFill>
                  <a:srgbClr val="000000"/>
                </a:solidFill>
                <a:uFill>
                  <a:solidFill>
                    <a:srgbClr val="ffffff"/>
                  </a:solidFill>
                </a:uFill>
                <a:latin typeface="Calibri"/>
              </a:rPr>
              <a:t>mediante la definición, el establecimiento y el mantenimiento de procesos de gestión de servicios</a:t>
            </a:r>
            <a:endParaRPr b="0" lang="en-US" sz="2000" spc="-1" strike="noStrike">
              <a:solidFill>
                <a:srgbClr val="000000"/>
              </a:solidFill>
              <a:uFill>
                <a:solidFill>
                  <a:srgbClr val="ffffff"/>
                </a:solidFill>
              </a:uFill>
              <a:latin typeface="Calibri"/>
            </a:endParaRPr>
          </a:p>
        </p:txBody>
      </p:sp>
      <p:sp>
        <p:nvSpPr>
          <p:cNvPr id="132" name="TextShape 3"/>
          <p:cNvSpPr txBox="1"/>
          <p:nvPr/>
        </p:nvSpPr>
        <p:spPr>
          <a:xfrm>
            <a:off x="6553080" y="6430680"/>
            <a:ext cx="2133360" cy="364680"/>
          </a:xfrm>
          <a:prstGeom prst="rect">
            <a:avLst/>
          </a:prstGeom>
          <a:noFill/>
          <a:ln>
            <a:noFill/>
          </a:ln>
        </p:spPr>
        <p:txBody>
          <a:bodyPr anchor="ctr"/>
          <a:p>
            <a:pPr algn="r">
              <a:lnSpc>
                <a:spcPct val="100000"/>
              </a:lnSpc>
            </a:pPr>
            <a:fld id="{F571F72F-1B7F-4A16-AB92-2D0352489DA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133" name="Grafik 10" descr=""/>
          <p:cNvPicPr/>
          <p:nvPr/>
        </p:nvPicPr>
        <p:blipFill>
          <a:blip r:embed="rId1"/>
          <a:stretch/>
        </p:blipFill>
        <p:spPr>
          <a:xfrm>
            <a:off x="5504040" y="1666800"/>
            <a:ext cx="3631680" cy="3524040"/>
          </a:xfrm>
          <a:prstGeom prst="rect">
            <a:avLst/>
          </a:prstGeom>
          <a:ln w="9360">
            <a:noFill/>
          </a:ln>
        </p:spPr>
      </p:pic>
      <p:sp>
        <p:nvSpPr>
          <p:cNvPr id="134" name="CustomShape 4"/>
          <p:cNvSpPr/>
          <p:nvPr/>
        </p:nvSpPr>
        <p:spPr>
          <a:xfrm>
            <a:off x="5411880" y="5254560"/>
            <a:ext cx="3796920" cy="620280"/>
          </a:xfrm>
          <a:prstGeom prst="rect">
            <a:avLst/>
          </a:prstGeom>
          <a:noFill/>
          <a:ln w="12600">
            <a:noFill/>
          </a:ln>
        </p:spPr>
        <p:style>
          <a:lnRef idx="0"/>
          <a:fillRef idx="0"/>
          <a:effectRef idx="0"/>
          <a:fontRef idx="minor"/>
        </p:style>
        <p:txBody>
          <a:bodyPr lIns="0" rIns="57960" tIns="0" bIns="0"/>
          <a:p>
            <a:pPr marL="57240" algn="ctr">
              <a:lnSpc>
                <a:spcPct val="100000"/>
              </a:lnSpc>
            </a:pPr>
            <a:r>
              <a:rPr b="0" lang="de-DE" sz="1600" spc="-1" strike="noStrike">
                <a:solidFill>
                  <a:srgbClr val="000000"/>
                </a:solidFill>
                <a:uFill>
                  <a:solidFill>
                    <a:srgbClr val="ffffff"/>
                  </a:solidFill>
                </a:uFill>
                <a:latin typeface="Calibri"/>
              </a:rPr>
              <a:t>Razones de caídas de servicio</a:t>
            </a:r>
            <a:endParaRPr b="0" lang="de-DE" sz="1800" spc="-1" strike="noStrike">
              <a:solidFill>
                <a:srgbClr val="000000"/>
              </a:solidFill>
              <a:uFill>
                <a:solidFill>
                  <a:srgbClr val="ffffff"/>
                </a:solidFill>
              </a:uFill>
              <a:latin typeface="Arial"/>
            </a:endParaRPr>
          </a:p>
          <a:p>
            <a:pPr marL="57240" algn="ctr">
              <a:lnSpc>
                <a:spcPct val="100000"/>
              </a:lnSpc>
            </a:pPr>
            <a:r>
              <a:rPr b="0" lang="de-DE" sz="1600" spc="-1" strike="noStrike">
                <a:solidFill>
                  <a:srgbClr val="000000"/>
                </a:solidFill>
                <a:uFill>
                  <a:solidFill>
                    <a:srgbClr val="ffffff"/>
                  </a:solidFill>
                </a:uFill>
                <a:latin typeface="Calibri"/>
              </a:rPr>
              <a:t>[Gartner, 2001]</a:t>
            </a:r>
            <a:endParaRPr b="0" lang="de-DE" sz="1800" spc="-1" strike="noStrike">
              <a:solidFill>
                <a:srgbClr val="000000"/>
              </a:solidFill>
              <a:uFill>
                <a:solidFill>
                  <a:srgbClr val="ffffff"/>
                </a:solidFill>
              </a:uFill>
              <a:latin typeface="Arial"/>
            </a:endParaRPr>
          </a:p>
        </p:txBody>
      </p:sp>
    </p:spTree>
  </p:cSld>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5"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Gestión de la Configuración (CONFM)</a:t>
            </a:r>
            <a:endParaRPr b="0" lang="en-US" sz="1800" spc="-1" strike="noStrike">
              <a:solidFill>
                <a:srgbClr val="000000"/>
              </a:solidFill>
              <a:uFill>
                <a:solidFill>
                  <a:srgbClr val="ffffff"/>
                </a:solidFill>
              </a:uFill>
              <a:latin typeface="Calibri"/>
            </a:endParaRPr>
          </a:p>
        </p:txBody>
      </p:sp>
      <p:sp>
        <p:nvSpPr>
          <p:cNvPr id="666" name="TextShape 2"/>
          <p:cNvSpPr txBox="1"/>
          <p:nvPr/>
        </p:nvSpPr>
        <p:spPr>
          <a:xfrm>
            <a:off x="6553080" y="6430680"/>
            <a:ext cx="2133360" cy="364680"/>
          </a:xfrm>
          <a:prstGeom prst="rect">
            <a:avLst/>
          </a:prstGeom>
          <a:noFill/>
          <a:ln>
            <a:noFill/>
          </a:ln>
        </p:spPr>
        <p:txBody>
          <a:bodyPr anchor="ctr"/>
          <a:p>
            <a:pPr algn="r">
              <a:lnSpc>
                <a:spcPct val="100000"/>
              </a:lnSpc>
            </a:pPr>
            <a:fld id="{AC770C9F-9AE2-487F-B368-A40D49C35586}"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667"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668"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669"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Objetivo</a:t>
            </a:r>
            <a:endParaRPr b="0" lang="de-DE" sz="1800" spc="-1" strike="noStrike">
              <a:solidFill>
                <a:srgbClr val="000000"/>
              </a:solidFill>
              <a:uFill>
                <a:solidFill>
                  <a:srgbClr val="ffffff"/>
                </a:solidFill>
              </a:uFill>
              <a:latin typeface="Arial"/>
            </a:endParaRPr>
          </a:p>
        </p:txBody>
      </p:sp>
      <p:sp>
        <p:nvSpPr>
          <p:cNvPr id="670" name="CustomShape 6"/>
          <p:cNvSpPr/>
          <p:nvPr/>
        </p:nvSpPr>
        <p:spPr>
          <a:xfrm>
            <a:off x="1445760" y="4448520"/>
            <a:ext cx="6232680" cy="63900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Proveer y mantener un modelo lógico de todos los elementos de configuración y sus relaciones y dependencias.</a:t>
            </a:r>
            <a:endParaRPr b="0" lang="de-DE" sz="1800" spc="-1" strike="noStrike">
              <a:solidFill>
                <a:srgbClr val="000000"/>
              </a:solidFill>
              <a:uFill>
                <a:solidFill>
                  <a:srgbClr val="ffffff"/>
                </a:solidFill>
              </a:uFill>
              <a:latin typeface="Arial"/>
            </a:endParaRPr>
          </a:p>
        </p:txBody>
      </p:sp>
    </p:spTree>
  </p:cSld>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1"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Términos importantes</a:t>
            </a:r>
            <a:endParaRPr b="0" lang="en-US" sz="1800" spc="-1" strike="noStrike">
              <a:solidFill>
                <a:srgbClr val="000000"/>
              </a:solidFill>
              <a:uFill>
                <a:solidFill>
                  <a:srgbClr val="ffffff"/>
                </a:solidFill>
              </a:uFill>
              <a:latin typeface="Calibri"/>
            </a:endParaRPr>
          </a:p>
        </p:txBody>
      </p:sp>
      <p:sp>
        <p:nvSpPr>
          <p:cNvPr id="672"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673" name="TextShape 3"/>
          <p:cNvSpPr txBox="1"/>
          <p:nvPr/>
        </p:nvSpPr>
        <p:spPr>
          <a:xfrm>
            <a:off x="6553080" y="6430680"/>
            <a:ext cx="2133360" cy="364680"/>
          </a:xfrm>
          <a:prstGeom prst="rect">
            <a:avLst/>
          </a:prstGeom>
          <a:noFill/>
          <a:ln>
            <a:noFill/>
          </a:ln>
        </p:spPr>
        <p:txBody>
          <a:bodyPr anchor="ctr"/>
          <a:p>
            <a:pPr algn="r">
              <a:lnSpc>
                <a:spcPct val="100000"/>
              </a:lnSpc>
            </a:pPr>
            <a:fld id="{7FE38E6C-357F-45DD-8376-1F285AFDBD1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674" name="Table 4"/>
          <p:cNvGraphicFramePr/>
          <p:nvPr/>
        </p:nvGraphicFramePr>
        <p:xfrm>
          <a:off x="457200" y="1696680"/>
          <a:ext cx="8229240" cy="144720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440720">
                <a:tc>
                  <a:txBody>
                    <a:bodyPr lIns="68400" rIns="68400" tIns="0" bIns="0"/>
                    <a:p>
                      <a:pPr>
                        <a:lnSpc>
                          <a:spcPct val="100000"/>
                        </a:lnSpc>
                      </a:pPr>
                      <a:r>
                        <a:rPr b="0" lang="de-DE" sz="2000" spc="-1" strike="noStrike">
                          <a:solidFill>
                            <a:srgbClr val="000000"/>
                          </a:solidFill>
                          <a:uFill>
                            <a:solidFill>
                              <a:srgbClr val="ffffff"/>
                            </a:solidFill>
                          </a:uFill>
                          <a:latin typeface="Calibri"/>
                        </a:rPr>
                        <a:t>Configuración:</a:t>
                      </a:r>
                      <a:endParaRPr b="0" lang="de-DE" sz="1800" spc="-1" strike="noStrike">
                        <a:solidFill>
                          <a:srgbClr val="000000"/>
                        </a:solidFill>
                        <a:uFill>
                          <a:solidFill>
                            <a:srgbClr val="ffffff"/>
                          </a:solidFill>
                        </a:uFill>
                        <a:latin typeface="Arial"/>
                      </a:endParaRPr>
                    </a:p>
                    <a:p>
                      <a:pPr marL="457200">
                        <a:lnSpc>
                          <a:spcPct val="100000"/>
                        </a:lnSpc>
                      </a:pPr>
                      <a:r>
                        <a:rPr b="0" lang="de-DE" sz="1700" spc="-1" strike="noStrike">
                          <a:solidFill>
                            <a:srgbClr val="000000"/>
                          </a:solidFill>
                          <a:uFill>
                            <a:solidFill>
                              <a:srgbClr val="ffffff"/>
                            </a:solidFill>
                          </a:uFill>
                          <a:latin typeface="Calibri"/>
                        </a:rPr>
                        <a:t>El estado de un conjunto específico de atributos, relaciones y otras propiedades relevantes de uno o más </a:t>
                      </a:r>
                      <a:r>
                        <a:rPr b="0" i="1" lang="de-DE" sz="1700" spc="-1" strike="noStrike">
                          <a:solidFill>
                            <a:srgbClr val="000000"/>
                          </a:solidFill>
                          <a:uFill>
                            <a:solidFill>
                              <a:srgbClr val="ffffff"/>
                            </a:solidFill>
                          </a:uFill>
                          <a:latin typeface="Calibri"/>
                        </a:rPr>
                        <a:t>elementos de configuración (CI)</a:t>
                      </a:r>
                      <a:r>
                        <a:rPr b="0" lang="de-DE" sz="17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400" spc="-1" strike="noStrike">
                          <a:solidFill>
                            <a:srgbClr val="000000"/>
                          </a:solidFill>
                          <a:uFill>
                            <a:solidFill>
                              <a:srgbClr val="ffffff"/>
                            </a:solidFill>
                          </a:uFill>
                          <a:latin typeface="Calibri"/>
                        </a:rPr>
                        <a:t>Nota: A la configuración documentada de un número de CI en un momento dado se le conoce como línea de base de configuración, que con frecuencia se toma antes del despliegue de uno o más cambios a estos CI en el ambiente de producción </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675" name="Table 5"/>
          <p:cNvGraphicFramePr/>
          <p:nvPr/>
        </p:nvGraphicFramePr>
        <p:xfrm>
          <a:off x="457200" y="5036400"/>
          <a:ext cx="8229240" cy="98928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35360">
                <a:tc>
                  <a:txBody>
                    <a:bodyPr lIns="68400" rIns="68400" tIns="0" bIns="0"/>
                    <a:p>
                      <a:pPr>
                        <a:lnSpc>
                          <a:spcPct val="100000"/>
                        </a:lnSpc>
                      </a:pPr>
                      <a:r>
                        <a:rPr b="0" lang="de-DE" sz="2000" spc="-1" strike="noStrike">
                          <a:solidFill>
                            <a:srgbClr val="000000"/>
                          </a:solidFill>
                          <a:uFill>
                            <a:solidFill>
                              <a:srgbClr val="ffffff"/>
                            </a:solidFill>
                          </a:uFill>
                          <a:latin typeface="Calibri"/>
                        </a:rPr>
                        <a:t>Base de datos de configuración (CMDB):</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Almacenamiento de datos sobre </a:t>
                      </a:r>
                      <a:r>
                        <a:rPr b="0" i="1" lang="de-DE" sz="1800" spc="-1" strike="noStrike">
                          <a:solidFill>
                            <a:srgbClr val="000000"/>
                          </a:solidFill>
                          <a:uFill>
                            <a:solidFill>
                              <a:srgbClr val="ffffff"/>
                            </a:solidFill>
                          </a:uFill>
                          <a:latin typeface="Calibri"/>
                        </a:rPr>
                        <a:t>elementos de configuración (CI)</a:t>
                      </a:r>
                      <a:r>
                        <a:rPr b="0" lang="de-DE" sz="16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400" spc="-1" strike="noStrike">
                          <a:solidFill>
                            <a:srgbClr val="000000"/>
                          </a:solidFill>
                          <a:uFill>
                            <a:solidFill>
                              <a:srgbClr val="ffffff"/>
                            </a:solidFill>
                          </a:uFill>
                          <a:latin typeface="Calibri"/>
                        </a:rPr>
                        <a:t>Nota: La CMDB no es necesariamente una única base de datos que cubre a todos los elementos de configuración (CI). Puede más bien componerse de múltiples almacenamientos físicos de datos</a:t>
                      </a:r>
                      <a:r>
                        <a:rPr b="0" i="1" lang="de-DE" sz="12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676" name="Table 6"/>
          <p:cNvGraphicFramePr/>
          <p:nvPr/>
        </p:nvGraphicFramePr>
        <p:xfrm>
          <a:off x="457200" y="3758760"/>
          <a:ext cx="8229240" cy="1147320"/>
        </p:xfrm>
        <a:graphic>
          <a:graphicData uri="http://schemas.openxmlformats.org/drawingml/2006/table">
            <a:tbl>
              <a:tblPr/>
              <a:tblGrid>
                <a:gridCol w="8229600"/>
              </a:tblGrid>
              <a:tr h="18252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64800">
                <a:tc>
                  <a:txBody>
                    <a:bodyPr lIns="68400" rIns="68400" tIns="0" bIns="0"/>
                    <a:p>
                      <a:pPr>
                        <a:lnSpc>
                          <a:spcPct val="100000"/>
                        </a:lnSpc>
                      </a:pPr>
                      <a:r>
                        <a:rPr b="0" lang="de-DE" sz="2000" spc="-1" strike="noStrike">
                          <a:solidFill>
                            <a:srgbClr val="000000"/>
                          </a:solidFill>
                          <a:uFill>
                            <a:solidFill>
                              <a:srgbClr val="ffffff"/>
                            </a:solidFill>
                          </a:uFill>
                          <a:latin typeface="Calibri"/>
                        </a:rPr>
                        <a:t>Elemento de configuración (CI):</a:t>
                      </a:r>
                      <a:endParaRPr b="0" lang="de-DE" sz="1800" spc="-1" strike="noStrike">
                        <a:solidFill>
                          <a:srgbClr val="000000"/>
                        </a:solidFill>
                        <a:uFill>
                          <a:solidFill>
                            <a:srgbClr val="ffffff"/>
                          </a:solidFill>
                        </a:uFill>
                        <a:latin typeface="Arial"/>
                      </a:endParaRPr>
                    </a:p>
                    <a:p>
                      <a:pPr marL="457200">
                        <a:lnSpc>
                          <a:spcPct val="100000"/>
                        </a:lnSpc>
                      </a:pPr>
                      <a:r>
                        <a:rPr b="0" lang="de-DE" sz="1700" spc="-1" strike="noStrike">
                          <a:solidFill>
                            <a:srgbClr val="000000"/>
                          </a:solidFill>
                          <a:uFill>
                            <a:solidFill>
                              <a:srgbClr val="ffffff"/>
                            </a:solidFill>
                          </a:uFill>
                          <a:latin typeface="Calibri"/>
                        </a:rPr>
                        <a:t>Elemento que contribuye a la entrega de uno o más </a:t>
                      </a:r>
                      <a:r>
                        <a:rPr b="0" i="1" lang="de-DE" sz="1700" spc="-1" strike="noStrike">
                          <a:solidFill>
                            <a:srgbClr val="000000"/>
                          </a:solidFill>
                          <a:uFill>
                            <a:solidFill>
                              <a:srgbClr val="ffffff"/>
                            </a:solidFill>
                          </a:uFill>
                          <a:latin typeface="Calibri"/>
                        </a:rPr>
                        <a:t>servicios</a:t>
                      </a:r>
                      <a:r>
                        <a:rPr b="0" lang="de-DE" sz="1700" spc="-1" strike="noStrike">
                          <a:solidFill>
                            <a:srgbClr val="000000"/>
                          </a:solidFill>
                          <a:uFill>
                            <a:solidFill>
                              <a:srgbClr val="ffffff"/>
                            </a:solidFill>
                          </a:uFill>
                          <a:latin typeface="Calibri"/>
                        </a:rPr>
                        <a:t> o </a:t>
                      </a:r>
                      <a:r>
                        <a:rPr b="0" i="1" lang="de-DE" sz="1700" spc="-1" strike="noStrike">
                          <a:solidFill>
                            <a:srgbClr val="000000"/>
                          </a:solidFill>
                          <a:uFill>
                            <a:solidFill>
                              <a:srgbClr val="ffffff"/>
                            </a:solidFill>
                          </a:uFill>
                          <a:latin typeface="Calibri"/>
                        </a:rPr>
                        <a:t>componentes de servicio</a:t>
                      </a:r>
                      <a:r>
                        <a:rPr b="0" lang="de-DE" sz="1700" spc="-1" strike="noStrike">
                          <a:solidFill>
                            <a:srgbClr val="000000"/>
                          </a:solidFill>
                          <a:uFill>
                            <a:solidFill>
                              <a:srgbClr val="ffffff"/>
                            </a:solidFill>
                          </a:uFill>
                          <a:latin typeface="Calibri"/>
                        </a:rPr>
                        <a:t>, y que por tanto necesita que se controle su </a:t>
                      </a:r>
                      <a:r>
                        <a:rPr b="0" i="1" lang="de-DE" sz="1700" spc="-1" strike="noStrike">
                          <a:solidFill>
                            <a:srgbClr val="000000"/>
                          </a:solidFill>
                          <a:uFill>
                            <a:solidFill>
                              <a:srgbClr val="ffffff"/>
                            </a:solidFill>
                          </a:uFill>
                          <a:latin typeface="Calibri"/>
                        </a:rPr>
                        <a:t>configuración</a:t>
                      </a:r>
                      <a:r>
                        <a:rPr b="0" lang="de-DE" sz="17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7" name="TextShape 1"/>
          <p:cNvSpPr txBox="1"/>
          <p:nvPr/>
        </p:nvSpPr>
        <p:spPr>
          <a:xfrm>
            <a:off x="457200" y="274680"/>
            <a:ext cx="755352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Requerimientos según FitSM-1</a:t>
            </a:r>
            <a:endParaRPr b="0" lang="en-US" sz="1800" spc="-1" strike="noStrike">
              <a:solidFill>
                <a:srgbClr val="000000"/>
              </a:solidFill>
              <a:uFill>
                <a:solidFill>
                  <a:srgbClr val="ffffff"/>
                </a:solidFill>
              </a:uFill>
              <a:latin typeface="Calibri"/>
            </a:endParaRPr>
          </a:p>
        </p:txBody>
      </p:sp>
      <p:sp>
        <p:nvSpPr>
          <p:cNvPr id="678" name="TextShape 2"/>
          <p:cNvSpPr txBox="1"/>
          <p:nvPr/>
        </p:nvSpPr>
        <p:spPr>
          <a:xfrm>
            <a:off x="6553080" y="6430680"/>
            <a:ext cx="2133360" cy="364680"/>
          </a:xfrm>
          <a:prstGeom prst="rect">
            <a:avLst/>
          </a:prstGeom>
          <a:noFill/>
          <a:ln>
            <a:noFill/>
          </a:ln>
        </p:spPr>
        <p:txBody>
          <a:bodyPr anchor="ctr"/>
          <a:p>
            <a:pPr algn="r">
              <a:lnSpc>
                <a:spcPct val="100000"/>
              </a:lnSpc>
            </a:pPr>
            <a:fld id="{8B641CB6-3E8C-4544-83BC-32CFB0690E4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679" name="Table 3"/>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PR11 Gestión de la Configuración</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requerimientos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PR11.1  Se definirán tipos de elementos de configuración (CI) y tipos de relaciones.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PR11.2 El nivel de detalle de la información de configuración registrada será suficiente para soportar el control efectivo de los CI.</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PR11.3 Cada CI y sus relaciones con otros CI se registrarán en una base de datos de configuración (CMDB).</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PR11.4 Los CI se controlarán y los cambios a los CI se seguirán en la CMDB.</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PR11.5 La información almacenada en la CMDB se verificará a intervalos planeados.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PR11.6 Antes de una nueva liberación al ambiente productivo, se tomará una línea de configuración de base de los CI afectados. </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0"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CONFM: Salida y resumen</a:t>
            </a:r>
            <a:endParaRPr b="0" lang="en-US" sz="1800" spc="-1" strike="noStrike">
              <a:solidFill>
                <a:srgbClr val="000000"/>
              </a:solidFill>
              <a:uFill>
                <a:solidFill>
                  <a:srgbClr val="ffffff"/>
                </a:solidFill>
              </a:uFill>
              <a:latin typeface="Calibri"/>
            </a:endParaRPr>
          </a:p>
        </p:txBody>
      </p:sp>
      <p:sp>
        <p:nvSpPr>
          <p:cNvPr id="681"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Salida más importantes de este proceso:</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3 cosas para recordar:</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La gestión de la configuración </a:t>
            </a:r>
            <a:r>
              <a:rPr b="0" lang="en-US" sz="2400" spc="-1" strike="noStrike" u="sng">
                <a:solidFill>
                  <a:srgbClr val="000000"/>
                </a:solidFill>
                <a:uFill>
                  <a:solidFill>
                    <a:srgbClr val="ffffff"/>
                  </a:solidFill>
                </a:uFill>
                <a:latin typeface="Calibri"/>
              </a:rPr>
              <a:t>no</a:t>
            </a:r>
            <a:r>
              <a:rPr b="0" lang="en-US" sz="2400" spc="-1" strike="noStrike">
                <a:solidFill>
                  <a:srgbClr val="000000"/>
                </a:solidFill>
                <a:uFill>
                  <a:solidFill>
                    <a:srgbClr val="ffffff"/>
                  </a:solidFill>
                </a:uFill>
                <a:latin typeface="Calibri"/>
              </a:rPr>
              <a:t> tiene que ver con configurar recursos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La gestión de la configuración tiene que ver con entender (y documentar) la configuración actual</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Configuración actual = Todos los CI relevantes y sus atributos y relaciones</a:t>
            </a:r>
            <a:endParaRPr b="0" lang="en-US" sz="2000" spc="-1" strike="noStrike">
              <a:solidFill>
                <a:srgbClr val="000000"/>
              </a:solidFill>
              <a:uFill>
                <a:solidFill>
                  <a:srgbClr val="ffffff"/>
                </a:solidFill>
              </a:uFill>
              <a:latin typeface="Calibri"/>
            </a:endParaRPr>
          </a:p>
        </p:txBody>
      </p:sp>
      <p:sp>
        <p:nvSpPr>
          <p:cNvPr id="682" name="TextShape 3"/>
          <p:cNvSpPr txBox="1"/>
          <p:nvPr/>
        </p:nvSpPr>
        <p:spPr>
          <a:xfrm>
            <a:off x="6553080" y="6430680"/>
            <a:ext cx="2133360" cy="364680"/>
          </a:xfrm>
          <a:prstGeom prst="rect">
            <a:avLst/>
          </a:prstGeom>
          <a:noFill/>
          <a:ln>
            <a:noFill/>
          </a:ln>
        </p:spPr>
        <p:txBody>
          <a:bodyPr anchor="ctr"/>
          <a:p>
            <a:pPr algn="r">
              <a:lnSpc>
                <a:spcPct val="100000"/>
              </a:lnSpc>
            </a:pPr>
            <a:fld id="{3DD1FCB4-B5F8-4252-94B4-2526DF8AAAD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683" name="CustomShape 4"/>
          <p:cNvSpPr/>
          <p:nvPr/>
        </p:nvSpPr>
        <p:spPr>
          <a:xfrm>
            <a:off x="2324520" y="2170440"/>
            <a:ext cx="6411600" cy="118764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CMDB </a:t>
            </a:r>
            <a:r>
              <a:rPr b="0" lang="de-DE" sz="1800" spc="-1" strike="noStrike" u="sng">
                <a:solidFill>
                  <a:srgbClr val="000000"/>
                </a:solidFill>
                <a:uFill>
                  <a:solidFill>
                    <a:srgbClr val="ffffff"/>
                  </a:solidFill>
                </a:uFill>
                <a:latin typeface="Calibri"/>
              </a:rPr>
              <a:t>Lógica</a:t>
            </a:r>
            <a:r>
              <a:rPr b="0" lang="de-DE" sz="18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800" spc="-1" strike="noStrike">
                <a:solidFill>
                  <a:srgbClr val="000000"/>
                </a:solidFill>
                <a:uFill>
                  <a:solidFill>
                    <a:srgbClr val="ffffff"/>
                  </a:solidFill>
                </a:uFill>
                <a:latin typeface="Calibri"/>
              </a:rPr>
              <a:t>Información de CI y sus atributos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800" spc="-1" strike="noStrike">
                <a:solidFill>
                  <a:srgbClr val="000000"/>
                </a:solidFill>
                <a:uFill>
                  <a:solidFill>
                    <a:srgbClr val="ffffff"/>
                  </a:solidFill>
                </a:uFill>
                <a:latin typeface="Calibri"/>
              </a:rPr>
              <a:t>Información de las relaciones entre CI</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800" spc="-1" strike="noStrike">
                <a:solidFill>
                  <a:srgbClr val="000000"/>
                </a:solidFill>
                <a:uFill>
                  <a:solidFill>
                    <a:srgbClr val="ffffff"/>
                  </a:solidFill>
                </a:uFill>
                <a:latin typeface="Calibri"/>
              </a:rPr>
              <a:t>Enlaces a otros sistemas de información (CMDB físicas)</a:t>
            </a:r>
            <a:endParaRPr b="0" lang="de-DE" sz="1800" spc="-1" strike="noStrike">
              <a:solidFill>
                <a:srgbClr val="000000"/>
              </a:solidFill>
              <a:uFill>
                <a:solidFill>
                  <a:srgbClr val="ffffff"/>
                </a:solidFill>
              </a:uFill>
              <a:latin typeface="Arial"/>
            </a:endParaRPr>
          </a:p>
        </p:txBody>
      </p:sp>
      <p:sp>
        <p:nvSpPr>
          <p:cNvPr id="684" name="CustomShape 5"/>
          <p:cNvSpPr/>
          <p:nvPr/>
        </p:nvSpPr>
        <p:spPr>
          <a:xfrm>
            <a:off x="1079640" y="2500920"/>
            <a:ext cx="1046160" cy="737640"/>
          </a:xfrm>
          <a:prstGeom prst="can">
            <a:avLst>
              <a:gd name="adj" fmla="val 25000"/>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de-DE" sz="1600" spc="-1" strike="noStrike">
                <a:solidFill>
                  <a:srgbClr val="000000"/>
                </a:solidFill>
                <a:uFill>
                  <a:solidFill>
                    <a:srgbClr val="ffffff"/>
                  </a:solidFill>
                </a:uFill>
                <a:latin typeface="Calibri"/>
              </a:rPr>
              <a:t>CMDB</a:t>
            </a:r>
            <a:endParaRPr b="0" lang="de-DE" sz="1800" spc="-1" strike="noStrike">
              <a:solidFill>
                <a:srgbClr val="000000"/>
              </a:solidFill>
              <a:uFill>
                <a:solidFill>
                  <a:srgbClr val="ffffff"/>
                </a:solidFill>
              </a:uFill>
              <a:latin typeface="Arial"/>
            </a:endParaRPr>
          </a:p>
        </p:txBody>
      </p:sp>
    </p:spTree>
  </p:cSld>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5"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Gestión de Cambios (CHM)</a:t>
            </a:r>
            <a:endParaRPr b="0" lang="en-US" sz="1800" spc="-1" strike="noStrike">
              <a:solidFill>
                <a:srgbClr val="000000"/>
              </a:solidFill>
              <a:uFill>
                <a:solidFill>
                  <a:srgbClr val="ffffff"/>
                </a:solidFill>
              </a:uFill>
              <a:latin typeface="Calibri"/>
            </a:endParaRPr>
          </a:p>
        </p:txBody>
      </p:sp>
      <p:sp>
        <p:nvSpPr>
          <p:cNvPr id="686" name="TextShape 2"/>
          <p:cNvSpPr txBox="1"/>
          <p:nvPr/>
        </p:nvSpPr>
        <p:spPr>
          <a:xfrm>
            <a:off x="6553080" y="6430680"/>
            <a:ext cx="2133360" cy="364680"/>
          </a:xfrm>
          <a:prstGeom prst="rect">
            <a:avLst/>
          </a:prstGeom>
          <a:noFill/>
          <a:ln>
            <a:noFill/>
          </a:ln>
        </p:spPr>
        <p:txBody>
          <a:bodyPr anchor="ctr"/>
          <a:p>
            <a:pPr algn="r">
              <a:lnSpc>
                <a:spcPct val="100000"/>
              </a:lnSpc>
            </a:pPr>
            <a:fld id="{9FF98335-875F-4A59-BC74-6017F0ADFA15}"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687"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688"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689"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Objetivo</a:t>
            </a:r>
            <a:endParaRPr b="0" lang="de-DE" sz="1800" spc="-1" strike="noStrike">
              <a:solidFill>
                <a:srgbClr val="000000"/>
              </a:solidFill>
              <a:uFill>
                <a:solidFill>
                  <a:srgbClr val="ffffff"/>
                </a:solidFill>
              </a:uFill>
              <a:latin typeface="Arial"/>
            </a:endParaRPr>
          </a:p>
        </p:txBody>
      </p:sp>
      <p:sp>
        <p:nvSpPr>
          <p:cNvPr id="690" name="CustomShape 6"/>
          <p:cNvSpPr/>
          <p:nvPr/>
        </p:nvSpPr>
        <p:spPr>
          <a:xfrm>
            <a:off x="1445760" y="4448520"/>
            <a:ext cx="6232680" cy="118764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Asegurar que los cambios a los CI se planean, aprueban, implementan y revisan de forma controlada para evitar impactos adversos de los cambios a los servicios o a los clientes que reciben los servicios.</a:t>
            </a:r>
            <a:endParaRPr b="0" lang="de-DE" sz="1800" spc="-1" strike="noStrike">
              <a:solidFill>
                <a:srgbClr val="000000"/>
              </a:solidFill>
              <a:uFill>
                <a:solidFill>
                  <a:srgbClr val="ffffff"/>
                </a:solidFill>
              </a:uFill>
              <a:latin typeface="Arial"/>
            </a:endParaRPr>
          </a:p>
        </p:txBody>
      </p:sp>
    </p:spTree>
  </p:cSld>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1"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Términos importantes</a:t>
            </a:r>
            <a:endParaRPr b="0" lang="en-US" sz="1800" spc="-1" strike="noStrike">
              <a:solidFill>
                <a:srgbClr val="000000"/>
              </a:solidFill>
              <a:uFill>
                <a:solidFill>
                  <a:srgbClr val="ffffff"/>
                </a:solidFill>
              </a:uFill>
              <a:latin typeface="Calibri"/>
            </a:endParaRPr>
          </a:p>
        </p:txBody>
      </p:sp>
      <p:sp>
        <p:nvSpPr>
          <p:cNvPr id="692"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693" name="TextShape 3"/>
          <p:cNvSpPr txBox="1"/>
          <p:nvPr/>
        </p:nvSpPr>
        <p:spPr>
          <a:xfrm>
            <a:off x="6553080" y="6430680"/>
            <a:ext cx="2133360" cy="364680"/>
          </a:xfrm>
          <a:prstGeom prst="rect">
            <a:avLst/>
          </a:prstGeom>
          <a:noFill/>
          <a:ln>
            <a:noFill/>
          </a:ln>
        </p:spPr>
        <p:txBody>
          <a:bodyPr anchor="ctr"/>
          <a:p>
            <a:pPr algn="r">
              <a:lnSpc>
                <a:spcPct val="100000"/>
              </a:lnSpc>
            </a:pPr>
            <a:fld id="{481BB3E8-6124-46B8-B065-1814EC9A5E5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694" name="Table 4"/>
          <p:cNvGraphicFramePr/>
          <p:nvPr/>
        </p:nvGraphicFramePr>
        <p:xfrm>
          <a:off x="457200" y="1696680"/>
          <a:ext cx="8229240" cy="1144080"/>
        </p:xfrm>
        <a:graphic>
          <a:graphicData uri="http://schemas.openxmlformats.org/drawingml/2006/table">
            <a:tbl>
              <a:tblPr/>
              <a:tblGrid>
                <a:gridCol w="8229600"/>
              </a:tblGrid>
              <a:tr h="18180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62280">
                <a:tc>
                  <a:txBody>
                    <a:bodyPr lIns="68400" rIns="68400" tIns="0" bIns="0"/>
                    <a:p>
                      <a:pPr>
                        <a:lnSpc>
                          <a:spcPct val="100000"/>
                        </a:lnSpc>
                      </a:pPr>
                      <a:r>
                        <a:rPr b="0" lang="de-DE" sz="2000" spc="-1" strike="noStrike">
                          <a:solidFill>
                            <a:srgbClr val="000000"/>
                          </a:solidFill>
                          <a:uFill>
                            <a:solidFill>
                              <a:srgbClr val="ffffff"/>
                            </a:solidFill>
                          </a:uFill>
                          <a:latin typeface="Calibri"/>
                        </a:rPr>
                        <a:t>Solicitud de cambio (RFC):</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Propuesta documentada para realizar un </a:t>
                      </a:r>
                      <a:r>
                        <a:rPr b="0" i="1" lang="de-DE" sz="1800" spc="-1" strike="noStrike">
                          <a:solidFill>
                            <a:srgbClr val="000000"/>
                          </a:solidFill>
                          <a:uFill>
                            <a:solidFill>
                              <a:srgbClr val="ffffff"/>
                            </a:solidFill>
                          </a:uFill>
                          <a:latin typeface="Calibri"/>
                        </a:rPr>
                        <a:t>cambio</a:t>
                      </a:r>
                      <a:r>
                        <a:rPr b="0" lang="de-DE" sz="1800" spc="-1" strike="noStrike">
                          <a:solidFill>
                            <a:srgbClr val="000000"/>
                          </a:solidFill>
                          <a:uFill>
                            <a:solidFill>
                              <a:srgbClr val="ffffff"/>
                            </a:solidFill>
                          </a:uFill>
                          <a:latin typeface="Calibri"/>
                        </a:rPr>
                        <a:t> a uno o más </a:t>
                      </a:r>
                      <a:r>
                        <a:rPr b="0" i="1" lang="de-DE" sz="1800" spc="-1" strike="noStrike">
                          <a:solidFill>
                            <a:srgbClr val="000000"/>
                          </a:solidFill>
                          <a:uFill>
                            <a:solidFill>
                              <a:srgbClr val="ffffff"/>
                            </a:solidFill>
                          </a:uFill>
                          <a:latin typeface="Calibri"/>
                        </a:rPr>
                        <a:t>elementos de configuración (CI)</a:t>
                      </a:r>
                      <a:r>
                        <a:rPr b="0" lang="de-DE" sz="18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695" name="Table 5"/>
          <p:cNvGraphicFramePr/>
          <p:nvPr/>
        </p:nvGraphicFramePr>
        <p:xfrm>
          <a:off x="457200" y="3024720"/>
          <a:ext cx="8229240" cy="1144080"/>
        </p:xfrm>
        <a:graphic>
          <a:graphicData uri="http://schemas.openxmlformats.org/drawingml/2006/table">
            <a:tbl>
              <a:tblPr/>
              <a:tblGrid>
                <a:gridCol w="8229600"/>
              </a:tblGrid>
              <a:tr h="18180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62280">
                <a:tc>
                  <a:txBody>
                    <a:bodyPr lIns="68400" rIns="68400" tIns="0" bIns="0"/>
                    <a:p>
                      <a:pPr>
                        <a:lnSpc>
                          <a:spcPct val="100000"/>
                        </a:lnSpc>
                      </a:pPr>
                      <a:r>
                        <a:rPr b="0" lang="de-DE" sz="2000" spc="-1" strike="noStrike">
                          <a:solidFill>
                            <a:srgbClr val="000000"/>
                          </a:solidFill>
                          <a:uFill>
                            <a:solidFill>
                              <a:srgbClr val="ffffff"/>
                            </a:solidFill>
                          </a:uFill>
                          <a:latin typeface="Calibri"/>
                        </a:rPr>
                        <a:t>Cambio:</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La alteración (tal como la adición, la remoción, la modificación o la reubicación) de un </a:t>
                      </a:r>
                      <a:r>
                        <a:rPr b="0" i="1" lang="de-DE" sz="1800" spc="-1" strike="noStrike">
                          <a:solidFill>
                            <a:srgbClr val="000000"/>
                          </a:solidFill>
                          <a:uFill>
                            <a:solidFill>
                              <a:srgbClr val="ffffff"/>
                            </a:solidFill>
                          </a:uFill>
                          <a:latin typeface="Calibri"/>
                        </a:rPr>
                        <a:t>elemento de configuración (CI)</a:t>
                      </a:r>
                      <a:r>
                        <a:rPr b="0" lang="de-DE" sz="18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6"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Requerimientos según FitSM-1</a:t>
            </a:r>
            <a:endParaRPr b="0" lang="en-US" sz="1800" spc="-1" strike="noStrike">
              <a:solidFill>
                <a:srgbClr val="000000"/>
              </a:solidFill>
              <a:uFill>
                <a:solidFill>
                  <a:srgbClr val="ffffff"/>
                </a:solidFill>
              </a:uFill>
              <a:latin typeface="Calibri"/>
            </a:endParaRPr>
          </a:p>
        </p:txBody>
      </p:sp>
      <p:graphicFrame>
        <p:nvGraphicFramePr>
          <p:cNvPr id="697" name="Table 2"/>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PR12 Gestión de Cambios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requerimientos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PR12.1 Todos los cambios se registrarán y clasificarán de forma consistente.</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PR12.2 Todos los cambios se evaluarán y aprobarán de forma consistente.</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PR12.3 Todos los cambios estarán sujetos a revisiones post-implementación y serán cerrados de forma consistente.</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PR12.4 Existirá una definición de cambios de emergencia y un enfoque consistente para gestionarlos.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PR12.5 Durante la toma de decisiones sobre la aceptación de solicitudes de cambio, los beneficios, riesgos e impactos potenciales a servicios y clientes y su factibilidad técnica, serán tomados en consideración.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PR12.6 Se mantendrá un cronograma de cambios. Deberá contener detalles de los cambios aprobados y fechas propuestas para su despliegue, que se comunicarán a las partes interesadas.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PR12.7 Para cambios de alto impacto o alto riesgo, se planearán y probarán los pasos requeridos para reversar un cambio no exitoso o remediar cualquier efecto negativo .</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698" name="TextShape 3"/>
          <p:cNvSpPr txBox="1"/>
          <p:nvPr/>
        </p:nvSpPr>
        <p:spPr>
          <a:xfrm>
            <a:off x="6553080" y="6430680"/>
            <a:ext cx="2133360" cy="364680"/>
          </a:xfrm>
          <a:prstGeom prst="rect">
            <a:avLst/>
          </a:prstGeom>
          <a:noFill/>
          <a:ln>
            <a:noFill/>
          </a:ln>
        </p:spPr>
        <p:txBody>
          <a:bodyPr anchor="ctr"/>
          <a:p>
            <a:pPr algn="r">
              <a:lnSpc>
                <a:spcPct val="100000"/>
              </a:lnSpc>
            </a:pPr>
            <a:fld id="{CCF45471-CBD9-424F-ADD5-12B6E909F71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9" name="CustomShape 1"/>
          <p:cNvSpPr/>
          <p:nvPr/>
        </p:nvSpPr>
        <p:spPr>
          <a:xfrm>
            <a:off x="1451880" y="4408200"/>
            <a:ext cx="6611760" cy="864360"/>
          </a:xfrm>
          <a:prstGeom prst="rect">
            <a:avLst/>
          </a:prstGeom>
          <a:noFill/>
          <a:ln>
            <a:round/>
          </a:ln>
        </p:spPr>
        <p:style>
          <a:lnRef idx="2">
            <a:schemeClr val="accent4"/>
          </a:lnRef>
          <a:fillRef idx="1">
            <a:schemeClr val="lt1"/>
          </a:fillRef>
          <a:effectRef idx="0">
            <a:schemeClr val="accent4"/>
          </a:effectRef>
          <a:fontRef idx="minor"/>
        </p:style>
      </p:sp>
      <p:sp>
        <p:nvSpPr>
          <p:cNvPr id="700" name="CustomShape 2"/>
          <p:cNvSpPr/>
          <p:nvPr/>
        </p:nvSpPr>
        <p:spPr>
          <a:xfrm>
            <a:off x="5442120" y="4574880"/>
            <a:ext cx="2483640" cy="549360"/>
          </a:xfrm>
          <a:prstGeom prst="rect">
            <a:avLst/>
          </a:prstGeom>
          <a:noFill/>
          <a:ln w="12600">
            <a:noFill/>
          </a:ln>
        </p:spPr>
        <p:style>
          <a:lnRef idx="0"/>
          <a:fillRef idx="0"/>
          <a:effectRef idx="0"/>
          <a:fontRef idx="minor"/>
        </p:style>
        <p:txBody>
          <a:bodyPr wrap="none" lIns="0" rIns="0" tIns="0" bIns="0" anchor="ctr"/>
          <a:p>
            <a:pPr algn="r">
              <a:lnSpc>
                <a:spcPct val="100000"/>
              </a:lnSpc>
            </a:pPr>
            <a:r>
              <a:rPr b="0" lang="de-DE" sz="1800" spc="-1" strike="noStrike">
                <a:solidFill>
                  <a:srgbClr val="000000"/>
                </a:solidFill>
                <a:uFill>
                  <a:solidFill>
                    <a:srgbClr val="ffffff"/>
                  </a:solidFill>
                </a:uFill>
                <a:latin typeface="Calibri"/>
              </a:rPr>
              <a:t>Gestión de </a:t>
            </a:r>
            <a:endParaRPr b="0" lang="de-DE" sz="1800" spc="-1" strike="noStrike">
              <a:solidFill>
                <a:srgbClr val="000000"/>
              </a:solidFill>
              <a:uFill>
                <a:solidFill>
                  <a:srgbClr val="ffffff"/>
                </a:solidFill>
              </a:uFill>
              <a:latin typeface="Arial"/>
            </a:endParaRPr>
          </a:p>
          <a:p>
            <a:pPr algn="r">
              <a:lnSpc>
                <a:spcPct val="100000"/>
              </a:lnSpc>
            </a:pPr>
            <a:r>
              <a:rPr b="0" lang="de-DE" sz="1800" spc="-1" strike="noStrike">
                <a:solidFill>
                  <a:srgbClr val="000000"/>
                </a:solidFill>
                <a:uFill>
                  <a:solidFill>
                    <a:srgbClr val="ffffff"/>
                  </a:solidFill>
                </a:uFill>
                <a:latin typeface="Calibri"/>
              </a:rPr>
              <a:t>Liberaciones y Despliegues</a:t>
            </a:r>
            <a:endParaRPr b="0" lang="de-DE" sz="1800" spc="-1" strike="noStrike">
              <a:solidFill>
                <a:srgbClr val="000000"/>
              </a:solidFill>
              <a:uFill>
                <a:solidFill>
                  <a:srgbClr val="ffffff"/>
                </a:solidFill>
              </a:uFill>
              <a:latin typeface="Arial"/>
            </a:endParaRPr>
          </a:p>
        </p:txBody>
      </p:sp>
      <p:sp>
        <p:nvSpPr>
          <p:cNvPr id="701" name="CustomShape 3"/>
          <p:cNvSpPr/>
          <p:nvPr/>
        </p:nvSpPr>
        <p:spPr>
          <a:xfrm>
            <a:off x="2949480" y="2190600"/>
            <a:ext cx="47808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Filter</a:t>
            </a:r>
            <a:endParaRPr b="0" lang="de-DE" sz="1800" spc="-1" strike="noStrike">
              <a:solidFill>
                <a:srgbClr val="000000"/>
              </a:solidFill>
              <a:uFill>
                <a:solidFill>
                  <a:srgbClr val="ffffff"/>
                </a:solidFill>
              </a:uFill>
              <a:latin typeface="Arial"/>
            </a:endParaRPr>
          </a:p>
        </p:txBody>
      </p:sp>
      <p:sp>
        <p:nvSpPr>
          <p:cNvPr id="702" name="Line 4"/>
          <p:cNvSpPr/>
          <p:nvPr/>
        </p:nvSpPr>
        <p:spPr>
          <a:xfrm>
            <a:off x="3162960" y="3341520"/>
            <a:ext cx="2160" cy="339840"/>
          </a:xfrm>
          <a:prstGeom prst="line">
            <a:avLst/>
          </a:prstGeom>
          <a:ln w="25560">
            <a:solidFill>
              <a:schemeClr val="tx1"/>
            </a:solidFill>
            <a:round/>
            <a:tailEnd len="med" type="triangle" w="med"/>
          </a:ln>
        </p:spPr>
        <p:style>
          <a:lnRef idx="0"/>
          <a:fillRef idx="0"/>
          <a:effectRef idx="0"/>
          <a:fontRef idx="minor"/>
        </p:style>
      </p:sp>
      <p:sp>
        <p:nvSpPr>
          <p:cNvPr id="703" name="CustomShape 5"/>
          <p:cNvSpPr/>
          <p:nvPr/>
        </p:nvSpPr>
        <p:spPr>
          <a:xfrm>
            <a:off x="1900800" y="211824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704" name="CustomShape 6"/>
          <p:cNvSpPr/>
          <p:nvPr/>
        </p:nvSpPr>
        <p:spPr>
          <a:xfrm>
            <a:off x="2769840" y="2205000"/>
            <a:ext cx="82260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Registrar</a:t>
            </a:r>
            <a:endParaRPr b="0" lang="de-DE" sz="1800" spc="-1" strike="noStrike">
              <a:solidFill>
                <a:srgbClr val="000000"/>
              </a:solidFill>
              <a:uFill>
                <a:solidFill>
                  <a:srgbClr val="ffffff"/>
                </a:solidFill>
              </a:uFill>
              <a:latin typeface="Arial"/>
            </a:endParaRPr>
          </a:p>
        </p:txBody>
      </p:sp>
      <p:sp>
        <p:nvSpPr>
          <p:cNvPr id="705" name="CustomShape 7"/>
          <p:cNvSpPr/>
          <p:nvPr/>
        </p:nvSpPr>
        <p:spPr>
          <a:xfrm>
            <a:off x="1900800" y="368928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706" name="CustomShape 8"/>
          <p:cNvSpPr/>
          <p:nvPr/>
        </p:nvSpPr>
        <p:spPr>
          <a:xfrm>
            <a:off x="2360160" y="3776400"/>
            <a:ext cx="164556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Evaluar y Aprobar</a:t>
            </a:r>
            <a:endParaRPr b="0" lang="de-DE" sz="1800" spc="-1" strike="noStrike">
              <a:solidFill>
                <a:srgbClr val="000000"/>
              </a:solidFill>
              <a:uFill>
                <a:solidFill>
                  <a:srgbClr val="ffffff"/>
                </a:solidFill>
              </a:uFill>
              <a:latin typeface="Arial"/>
            </a:endParaRPr>
          </a:p>
        </p:txBody>
      </p:sp>
      <p:sp>
        <p:nvSpPr>
          <p:cNvPr id="707" name="Line 9"/>
          <p:cNvSpPr/>
          <p:nvPr/>
        </p:nvSpPr>
        <p:spPr>
          <a:xfrm flipH="1">
            <a:off x="3161880" y="2565000"/>
            <a:ext cx="1080" cy="337680"/>
          </a:xfrm>
          <a:prstGeom prst="line">
            <a:avLst/>
          </a:prstGeom>
          <a:ln w="25560">
            <a:solidFill>
              <a:schemeClr val="tx1"/>
            </a:solidFill>
            <a:round/>
            <a:tailEnd len="med" type="triangle" w="med"/>
          </a:ln>
        </p:spPr>
        <p:style>
          <a:lnRef idx="0"/>
          <a:fillRef idx="0"/>
          <a:effectRef idx="0"/>
          <a:fontRef idx="minor"/>
        </p:style>
      </p:sp>
      <p:sp>
        <p:nvSpPr>
          <p:cNvPr id="708" name="CustomShape 10"/>
          <p:cNvSpPr/>
          <p:nvPr/>
        </p:nvSpPr>
        <p:spPr>
          <a:xfrm>
            <a:off x="1900800" y="289800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709" name="CustomShape 11"/>
          <p:cNvSpPr/>
          <p:nvPr/>
        </p:nvSpPr>
        <p:spPr>
          <a:xfrm>
            <a:off x="2773440" y="2985120"/>
            <a:ext cx="83016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Clasificar</a:t>
            </a:r>
            <a:endParaRPr b="0" lang="de-DE" sz="1800" spc="-1" strike="noStrike">
              <a:solidFill>
                <a:srgbClr val="000000"/>
              </a:solidFill>
              <a:uFill>
                <a:solidFill>
                  <a:srgbClr val="ffffff"/>
                </a:solidFill>
              </a:uFill>
              <a:latin typeface="Arial"/>
            </a:endParaRPr>
          </a:p>
        </p:txBody>
      </p:sp>
      <p:sp>
        <p:nvSpPr>
          <p:cNvPr id="710" name="CustomShape 12"/>
          <p:cNvSpPr/>
          <p:nvPr/>
        </p:nvSpPr>
        <p:spPr>
          <a:xfrm>
            <a:off x="1900800" y="4624200"/>
            <a:ext cx="252612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711" name="CustomShape 13"/>
          <p:cNvSpPr/>
          <p:nvPr/>
        </p:nvSpPr>
        <p:spPr>
          <a:xfrm>
            <a:off x="2585160" y="4711320"/>
            <a:ext cx="120492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Implementar</a:t>
            </a:r>
            <a:endParaRPr b="0" lang="de-DE" sz="1800" spc="-1" strike="noStrike">
              <a:solidFill>
                <a:srgbClr val="000000"/>
              </a:solidFill>
              <a:uFill>
                <a:solidFill>
                  <a:srgbClr val="ffffff"/>
                </a:solidFill>
              </a:uFill>
              <a:latin typeface="Arial"/>
            </a:endParaRPr>
          </a:p>
        </p:txBody>
      </p:sp>
      <p:sp>
        <p:nvSpPr>
          <p:cNvPr id="712" name="CustomShape 14"/>
          <p:cNvSpPr/>
          <p:nvPr/>
        </p:nvSpPr>
        <p:spPr>
          <a:xfrm>
            <a:off x="1900800" y="5561280"/>
            <a:ext cx="2525040" cy="427680"/>
          </a:xfrm>
          <a:prstGeom prst="rect">
            <a:avLst/>
          </a:prstGeom>
          <a:ln>
            <a:round/>
          </a:ln>
        </p:spPr>
        <p:style>
          <a:lnRef idx="2">
            <a:schemeClr val="accent4">
              <a:shade val="50000"/>
            </a:schemeClr>
          </a:lnRef>
          <a:fillRef idx="1">
            <a:schemeClr val="accent4"/>
          </a:fillRef>
          <a:effectRef idx="0">
            <a:schemeClr val="accent4"/>
          </a:effectRef>
          <a:fontRef idx="minor"/>
        </p:style>
      </p:sp>
      <p:sp>
        <p:nvSpPr>
          <p:cNvPr id="713" name="CustomShape 15"/>
          <p:cNvSpPr/>
          <p:nvPr/>
        </p:nvSpPr>
        <p:spPr>
          <a:xfrm>
            <a:off x="2642040" y="5643720"/>
            <a:ext cx="110448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Calibri"/>
              </a:rPr>
              <a:t>Revisar(PIR)</a:t>
            </a:r>
            <a:endParaRPr b="0" lang="de-DE" sz="1800" spc="-1" strike="noStrike">
              <a:solidFill>
                <a:srgbClr val="000000"/>
              </a:solidFill>
              <a:uFill>
                <a:solidFill>
                  <a:srgbClr val="ffffff"/>
                </a:solidFill>
              </a:uFill>
              <a:latin typeface="Arial"/>
            </a:endParaRPr>
          </a:p>
        </p:txBody>
      </p:sp>
      <p:sp>
        <p:nvSpPr>
          <p:cNvPr id="714" name="Line 16"/>
          <p:cNvSpPr/>
          <p:nvPr/>
        </p:nvSpPr>
        <p:spPr>
          <a:xfrm>
            <a:off x="3162960" y="5064120"/>
            <a:ext cx="2160" cy="483840"/>
          </a:xfrm>
          <a:prstGeom prst="line">
            <a:avLst/>
          </a:prstGeom>
          <a:ln w="25560">
            <a:solidFill>
              <a:schemeClr val="tx1"/>
            </a:solidFill>
            <a:round/>
            <a:tailEnd len="med" type="triangle" w="med"/>
          </a:ln>
        </p:spPr>
        <p:style>
          <a:lnRef idx="0"/>
          <a:fillRef idx="0"/>
          <a:effectRef idx="0"/>
          <a:fontRef idx="minor"/>
        </p:style>
      </p:sp>
      <p:sp>
        <p:nvSpPr>
          <p:cNvPr id="715" name="CustomShape 17"/>
          <p:cNvSpPr/>
          <p:nvPr/>
        </p:nvSpPr>
        <p:spPr>
          <a:xfrm>
            <a:off x="263520" y="2120400"/>
            <a:ext cx="1188000" cy="42984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716" name="CustomShape 18"/>
          <p:cNvSpPr/>
          <p:nvPr/>
        </p:nvSpPr>
        <p:spPr>
          <a:xfrm>
            <a:off x="691920" y="2163600"/>
            <a:ext cx="34992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RFC</a:t>
            </a:r>
            <a:endParaRPr b="0" lang="de-DE" sz="1800" spc="-1" strike="noStrike">
              <a:solidFill>
                <a:srgbClr val="000000"/>
              </a:solidFill>
              <a:uFill>
                <a:solidFill>
                  <a:srgbClr val="ffffff"/>
                </a:solidFill>
              </a:uFill>
              <a:latin typeface="Arial"/>
            </a:endParaRPr>
          </a:p>
        </p:txBody>
      </p:sp>
      <p:sp>
        <p:nvSpPr>
          <p:cNvPr id="717" name="Line 19"/>
          <p:cNvSpPr/>
          <p:nvPr/>
        </p:nvSpPr>
        <p:spPr>
          <a:xfrm>
            <a:off x="1461960" y="2297880"/>
            <a:ext cx="428400" cy="1440"/>
          </a:xfrm>
          <a:prstGeom prst="line">
            <a:avLst/>
          </a:prstGeom>
          <a:ln w="25560">
            <a:solidFill>
              <a:schemeClr val="tx1"/>
            </a:solidFill>
            <a:round/>
            <a:tailEnd len="med" type="triangle" w="med"/>
          </a:ln>
        </p:spPr>
        <p:style>
          <a:lnRef idx="0"/>
          <a:fillRef idx="0"/>
          <a:effectRef idx="0"/>
          <a:fontRef idx="minor"/>
        </p:style>
      </p:sp>
      <p:sp>
        <p:nvSpPr>
          <p:cNvPr id="718" name="CustomShape 20"/>
          <p:cNvSpPr/>
          <p:nvPr/>
        </p:nvSpPr>
        <p:spPr>
          <a:xfrm>
            <a:off x="4943520" y="2898000"/>
            <a:ext cx="1930680" cy="1005840"/>
          </a:xfrm>
          <a:custGeom>
            <a:avLst/>
            <a:gdLst/>
            <a:ahLst/>
            <a:rect l="l" t="t" r="r" b="b"/>
            <a:pathLst>
              <a:path w="21600" h="21600">
                <a:moveTo>
                  <a:pt x="10800" y="0"/>
                </a:moveTo>
                <a:lnTo>
                  <a:pt x="0" y="10800"/>
                </a:lnTo>
                <a:lnTo>
                  <a:pt x="10800" y="21600"/>
                </a:lnTo>
                <a:lnTo>
                  <a:pt x="21600" y="10800"/>
                </a:lnTo>
                <a:close/>
                <a:moveTo>
                  <a:pt x="10800" y="0"/>
                </a:moveTo>
              </a:path>
            </a:pathLst>
          </a:custGeom>
          <a:solidFill>
            <a:schemeClr val="tx2">
              <a:lumMod val="20000"/>
              <a:lumOff val="80000"/>
            </a:schemeClr>
          </a:solidFill>
          <a:ln w="25560">
            <a:solidFill>
              <a:schemeClr val="tx1"/>
            </a:solidFill>
            <a:miter/>
          </a:ln>
        </p:spPr>
        <p:style>
          <a:lnRef idx="0"/>
          <a:fillRef idx="0"/>
          <a:effectRef idx="0"/>
          <a:fontRef idx="minor"/>
        </p:style>
      </p:sp>
      <p:sp>
        <p:nvSpPr>
          <p:cNvPr id="719" name="CustomShape 21"/>
          <p:cNvSpPr/>
          <p:nvPr/>
        </p:nvSpPr>
        <p:spPr>
          <a:xfrm>
            <a:off x="5362560" y="3272400"/>
            <a:ext cx="113508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000000"/>
                </a:solidFill>
                <a:uFill>
                  <a:solidFill>
                    <a:srgbClr val="ffffff"/>
                  </a:solidFill>
                </a:uFill>
                <a:latin typeface="Calibri"/>
              </a:rPr>
              <a:t>¿Aprobado?</a:t>
            </a:r>
            <a:endParaRPr b="0" lang="de-DE" sz="1800" spc="-1" strike="noStrike">
              <a:solidFill>
                <a:srgbClr val="000000"/>
              </a:solidFill>
              <a:uFill>
                <a:solidFill>
                  <a:srgbClr val="ffffff"/>
                </a:solidFill>
              </a:uFill>
              <a:latin typeface="Arial"/>
            </a:endParaRPr>
          </a:p>
        </p:txBody>
      </p:sp>
      <p:sp>
        <p:nvSpPr>
          <p:cNvPr id="720" name="CustomShape 22"/>
          <p:cNvSpPr/>
          <p:nvPr/>
        </p:nvSpPr>
        <p:spPr>
          <a:xfrm flipH="1" rot="10800000">
            <a:off x="4932360" y="3905640"/>
            <a:ext cx="497160" cy="501120"/>
          </a:xfrm>
          <a:custGeom>
            <a:avLst/>
            <a:gdLst/>
            <a:ahLst/>
            <a:rect l="l" t="t" r="r" b="b"/>
            <a:pathLst>
              <a:path w="21600" h="21600">
                <a:moveTo>
                  <a:pt x="0" y="0"/>
                </a:moveTo>
                <a:lnTo>
                  <a:pt x="10729" y="0"/>
                </a:lnTo>
                <a:lnTo>
                  <a:pt x="10729" y="21600"/>
                </a:lnTo>
                <a:lnTo>
                  <a:pt x="21600" y="21600"/>
                </a:lnTo>
              </a:path>
            </a:pathLst>
          </a:custGeom>
          <a:noFill/>
          <a:ln w="25560">
            <a:solidFill>
              <a:schemeClr val="tx1"/>
            </a:solidFill>
            <a:miter/>
            <a:tailEnd len="med" type="triangle" w="med"/>
          </a:ln>
        </p:spPr>
        <p:style>
          <a:lnRef idx="0"/>
          <a:fillRef idx="0"/>
          <a:effectRef idx="0"/>
          <a:fontRef idx="minor"/>
        </p:style>
      </p:sp>
      <p:sp>
        <p:nvSpPr>
          <p:cNvPr id="721" name="CustomShape 23"/>
          <p:cNvSpPr/>
          <p:nvPr/>
        </p:nvSpPr>
        <p:spPr>
          <a:xfrm>
            <a:off x="7529760" y="3115440"/>
            <a:ext cx="1336680" cy="572400"/>
          </a:xfrm>
          <a:prstGeom prst="rect">
            <a:avLst/>
          </a:prstGeom>
          <a:noFill/>
          <a:ln w="25560">
            <a:solidFill>
              <a:schemeClr val="tx1"/>
            </a:solidFill>
            <a:miter/>
          </a:ln>
        </p:spPr>
        <p:style>
          <a:lnRef idx="0"/>
          <a:fillRef idx="0"/>
          <a:effectRef idx="0"/>
          <a:fontRef idx="minor"/>
        </p:style>
      </p:sp>
      <p:sp>
        <p:nvSpPr>
          <p:cNvPr id="722" name="CustomShape 24"/>
          <p:cNvSpPr/>
          <p:nvPr/>
        </p:nvSpPr>
        <p:spPr>
          <a:xfrm>
            <a:off x="7662240" y="3126600"/>
            <a:ext cx="1113120" cy="549360"/>
          </a:xfrm>
          <a:prstGeom prst="rect">
            <a:avLst/>
          </a:prstGeom>
          <a:noFill/>
          <a:ln w="12600">
            <a:noFill/>
          </a:ln>
        </p:spPr>
        <p:style>
          <a:lnRef idx="0"/>
          <a:fillRef idx="0"/>
          <a:effectRef idx="0"/>
          <a:fontRef idx="minor"/>
        </p:style>
        <p:txBody>
          <a:bodyPr lIns="0" rIns="0" tIns="0" bIns="0" anchor="ctr"/>
          <a:p>
            <a:pPr algn="ctr">
              <a:lnSpc>
                <a:spcPct val="100000"/>
              </a:lnSpc>
            </a:pPr>
            <a:r>
              <a:rPr b="0" lang="de-DE" sz="1800" spc="-1" strike="noStrike">
                <a:solidFill>
                  <a:srgbClr val="000000"/>
                </a:solidFill>
                <a:uFill>
                  <a:solidFill>
                    <a:srgbClr val="ffffff"/>
                  </a:solidFill>
                </a:uFill>
                <a:latin typeface="Calibri"/>
              </a:rPr>
              <a:t>Cambio Rechazado</a:t>
            </a:r>
            <a:endParaRPr b="0" lang="de-DE" sz="1800" spc="-1" strike="noStrike">
              <a:solidFill>
                <a:srgbClr val="000000"/>
              </a:solidFill>
              <a:uFill>
                <a:solidFill>
                  <a:srgbClr val="ffffff"/>
                </a:solidFill>
              </a:uFill>
              <a:latin typeface="Arial"/>
            </a:endParaRPr>
          </a:p>
        </p:txBody>
      </p:sp>
      <p:sp>
        <p:nvSpPr>
          <p:cNvPr id="723" name="Line 25"/>
          <p:cNvSpPr/>
          <p:nvPr/>
        </p:nvSpPr>
        <p:spPr>
          <a:xfrm>
            <a:off x="6884640" y="3403800"/>
            <a:ext cx="637920" cy="1080"/>
          </a:xfrm>
          <a:prstGeom prst="line">
            <a:avLst/>
          </a:prstGeom>
          <a:ln w="25560">
            <a:solidFill>
              <a:schemeClr val="tx1"/>
            </a:solidFill>
            <a:round/>
            <a:tailEnd len="med" type="triangle" w="med"/>
          </a:ln>
        </p:spPr>
        <p:style>
          <a:lnRef idx="0"/>
          <a:fillRef idx="0"/>
          <a:effectRef idx="0"/>
          <a:fontRef idx="minor"/>
        </p:style>
      </p:sp>
      <p:sp>
        <p:nvSpPr>
          <p:cNvPr id="724" name="CustomShape 26"/>
          <p:cNvSpPr/>
          <p:nvPr/>
        </p:nvSpPr>
        <p:spPr>
          <a:xfrm>
            <a:off x="7017480" y="3126600"/>
            <a:ext cx="269280" cy="274680"/>
          </a:xfrm>
          <a:prstGeom prst="rect">
            <a:avLst/>
          </a:prstGeom>
          <a:noFill/>
          <a:ln w="25560">
            <a:noFill/>
          </a:ln>
        </p:spPr>
        <p:style>
          <a:lnRef idx="0"/>
          <a:fillRef idx="0"/>
          <a:effectRef idx="0"/>
          <a:fontRef idx="minor"/>
        </p:style>
        <p:txBody>
          <a:bodyPr wrap="none" lIns="0" rIns="0" tIns="0" bIns="0"/>
          <a:p>
            <a:pPr algn="ctr">
              <a:lnSpc>
                <a:spcPct val="100000"/>
              </a:lnSpc>
            </a:pPr>
            <a:r>
              <a:rPr b="0" lang="de-DE" sz="1800" spc="-1" strike="noStrike">
                <a:solidFill>
                  <a:srgbClr val="000000"/>
                </a:solidFill>
                <a:uFill>
                  <a:solidFill>
                    <a:srgbClr val="ffffff"/>
                  </a:solidFill>
                </a:uFill>
                <a:latin typeface="Calibri"/>
              </a:rPr>
              <a:t>No</a:t>
            </a:r>
            <a:endParaRPr b="0" lang="de-DE" sz="1800" spc="-1" strike="noStrike">
              <a:solidFill>
                <a:srgbClr val="000000"/>
              </a:solidFill>
              <a:uFill>
                <a:solidFill>
                  <a:srgbClr val="ffffff"/>
                </a:solidFill>
              </a:uFill>
              <a:latin typeface="Arial"/>
            </a:endParaRPr>
          </a:p>
        </p:txBody>
      </p:sp>
      <p:sp>
        <p:nvSpPr>
          <p:cNvPr id="725" name="CustomShape 27"/>
          <p:cNvSpPr/>
          <p:nvPr/>
        </p:nvSpPr>
        <p:spPr>
          <a:xfrm rot="5400000">
            <a:off x="4186440" y="2889720"/>
            <a:ext cx="699480" cy="2746080"/>
          </a:xfrm>
          <a:custGeom>
            <a:avLst/>
            <a:gdLst/>
            <a:ahLst/>
            <a:rect l="l" t="t" r="r" b="b"/>
            <a:pathLst>
              <a:path w="21600" h="21600">
                <a:moveTo>
                  <a:pt x="0" y="0"/>
                </a:moveTo>
                <a:lnTo>
                  <a:pt x="10751" y="0"/>
                </a:lnTo>
                <a:lnTo>
                  <a:pt x="10751" y="21600"/>
                </a:lnTo>
                <a:lnTo>
                  <a:pt x="21600" y="21600"/>
                </a:lnTo>
              </a:path>
            </a:pathLst>
          </a:custGeom>
          <a:noFill/>
          <a:ln w="25560">
            <a:solidFill>
              <a:schemeClr val="tx1"/>
            </a:solidFill>
            <a:miter/>
            <a:tailEnd len="med" type="triangle" w="med"/>
          </a:ln>
        </p:spPr>
        <p:style>
          <a:lnRef idx="0"/>
          <a:fillRef idx="0"/>
          <a:effectRef idx="0"/>
          <a:fontRef idx="minor"/>
        </p:style>
      </p:sp>
      <p:sp>
        <p:nvSpPr>
          <p:cNvPr id="726" name="CustomShape 28"/>
          <p:cNvSpPr/>
          <p:nvPr/>
        </p:nvSpPr>
        <p:spPr>
          <a:xfrm>
            <a:off x="6033600" y="3916800"/>
            <a:ext cx="158040" cy="274680"/>
          </a:xfrm>
          <a:prstGeom prst="rect">
            <a:avLst/>
          </a:prstGeom>
          <a:noFill/>
          <a:ln w="25560">
            <a:noFill/>
          </a:ln>
        </p:spPr>
        <p:style>
          <a:lnRef idx="0"/>
          <a:fillRef idx="0"/>
          <a:effectRef idx="0"/>
          <a:fontRef idx="minor"/>
        </p:style>
        <p:txBody>
          <a:bodyPr wrap="none" lIns="0" rIns="0" tIns="0" bIns="0"/>
          <a:p>
            <a:pPr algn="ctr">
              <a:lnSpc>
                <a:spcPct val="100000"/>
              </a:lnSpc>
            </a:pPr>
            <a:r>
              <a:rPr b="0" lang="de-DE" sz="1800" spc="-1" strike="noStrike">
                <a:solidFill>
                  <a:srgbClr val="000000"/>
                </a:solidFill>
                <a:uFill>
                  <a:solidFill>
                    <a:srgbClr val="ffffff"/>
                  </a:solidFill>
                </a:uFill>
                <a:latin typeface="Calibri"/>
              </a:rPr>
              <a:t>Sí</a:t>
            </a:r>
            <a:endParaRPr b="0" lang="de-DE" sz="1800" spc="-1" strike="noStrike">
              <a:solidFill>
                <a:srgbClr val="000000"/>
              </a:solidFill>
              <a:uFill>
                <a:solidFill>
                  <a:srgbClr val="ffffff"/>
                </a:solidFill>
              </a:uFill>
              <a:latin typeface="Arial"/>
            </a:endParaRPr>
          </a:p>
        </p:txBody>
      </p:sp>
      <p:sp>
        <p:nvSpPr>
          <p:cNvPr id="727" name="CustomShape 29"/>
          <p:cNvSpPr/>
          <p:nvPr/>
        </p:nvSpPr>
        <p:spPr>
          <a:xfrm>
            <a:off x="1749960" y="5832360"/>
            <a:ext cx="360" cy="276480"/>
          </a:xfrm>
          <a:prstGeom prst="rect">
            <a:avLst/>
          </a:prstGeom>
          <a:noFill/>
          <a:ln w="12600">
            <a:noFill/>
          </a:ln>
        </p:spPr>
        <p:style>
          <a:lnRef idx="0"/>
          <a:fillRef idx="0"/>
          <a:effectRef idx="0"/>
          <a:fontRef idx="minor"/>
        </p:style>
      </p:sp>
      <p:sp>
        <p:nvSpPr>
          <p:cNvPr id="728" name="TextShape 30"/>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ea typeface="ＭＳ Ｐゴシック"/>
              </a:rPr>
              <a:t>CHM: Flujo de trabajo</a:t>
            </a:r>
            <a:endParaRPr b="0" lang="en-US" sz="1800" spc="-1" strike="noStrike">
              <a:solidFill>
                <a:srgbClr val="000000"/>
              </a:solidFill>
              <a:uFill>
                <a:solidFill>
                  <a:srgbClr val="ffffff"/>
                </a:solidFill>
              </a:uFill>
              <a:latin typeface="Calibri"/>
            </a:endParaRPr>
          </a:p>
        </p:txBody>
      </p:sp>
      <p:sp>
        <p:nvSpPr>
          <p:cNvPr id="729" name="TextShape 31"/>
          <p:cNvSpPr txBox="1"/>
          <p:nvPr/>
        </p:nvSpPr>
        <p:spPr>
          <a:xfrm>
            <a:off x="6553080" y="6430680"/>
            <a:ext cx="2133360" cy="364680"/>
          </a:xfrm>
          <a:prstGeom prst="rect">
            <a:avLst/>
          </a:prstGeom>
          <a:noFill/>
          <a:ln>
            <a:noFill/>
          </a:ln>
        </p:spPr>
        <p:txBody>
          <a:bodyPr anchor="ctr"/>
          <a:p>
            <a:pPr algn="r">
              <a:lnSpc>
                <a:spcPct val="100000"/>
              </a:lnSpc>
            </a:pPr>
            <a:fld id="{A2E30D03-42F2-41C4-8312-8993C897E19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0"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CHM: Resumen</a:t>
            </a:r>
            <a:endParaRPr b="0" lang="en-US" sz="1800" spc="-1" strike="noStrike">
              <a:solidFill>
                <a:srgbClr val="000000"/>
              </a:solidFill>
              <a:uFill>
                <a:solidFill>
                  <a:srgbClr val="ffffff"/>
                </a:solidFill>
              </a:uFill>
              <a:latin typeface="Calibri"/>
            </a:endParaRPr>
          </a:p>
        </p:txBody>
      </p:sp>
      <p:sp>
        <p:nvSpPr>
          <p:cNvPr id="731"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3 cosas para recordar:</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Todos los cambios a los CI deben controlarse por el proceso de gestión de cambios.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Típicamente, existen tres categorías principales de cambios:</a:t>
            </a:r>
            <a:endParaRPr b="0" lang="en-US" sz="20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Cambio estándar (pre-aprobado)</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Cambio no estándar</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Cambio de emergencia</a:t>
            </a:r>
            <a:endParaRPr b="0" lang="en-US" sz="1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 puede establecer un comité de cambios (CAB). Durante las reuniones del comité se evalúan y discuten solicitudes para cambios no estándares.</a:t>
            </a:r>
            <a:endParaRPr b="0" lang="en-US" sz="2000" spc="-1" strike="noStrike">
              <a:solidFill>
                <a:srgbClr val="000000"/>
              </a:solidFill>
              <a:uFill>
                <a:solidFill>
                  <a:srgbClr val="ffffff"/>
                </a:solidFill>
              </a:uFill>
              <a:latin typeface="Calibri"/>
            </a:endParaRPr>
          </a:p>
        </p:txBody>
      </p:sp>
      <p:sp>
        <p:nvSpPr>
          <p:cNvPr id="732" name="TextShape 3"/>
          <p:cNvSpPr txBox="1"/>
          <p:nvPr/>
        </p:nvSpPr>
        <p:spPr>
          <a:xfrm>
            <a:off x="6553080" y="6430680"/>
            <a:ext cx="2133360" cy="364680"/>
          </a:xfrm>
          <a:prstGeom prst="rect">
            <a:avLst/>
          </a:prstGeom>
          <a:noFill/>
          <a:ln>
            <a:noFill/>
          </a:ln>
        </p:spPr>
        <p:txBody>
          <a:bodyPr anchor="ctr"/>
          <a:p>
            <a:pPr algn="r">
              <a:lnSpc>
                <a:spcPct val="100000"/>
              </a:lnSpc>
            </a:pPr>
            <a:fld id="{D3BD47DB-C1F7-43D7-A4C9-275A1CFED31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3"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Gestión de Liberaciones y Despliegues (RDM)</a:t>
            </a:r>
            <a:endParaRPr b="0" lang="en-US" sz="1800" spc="-1" strike="noStrike">
              <a:solidFill>
                <a:srgbClr val="000000"/>
              </a:solidFill>
              <a:uFill>
                <a:solidFill>
                  <a:srgbClr val="ffffff"/>
                </a:solidFill>
              </a:uFill>
              <a:latin typeface="Calibri"/>
            </a:endParaRPr>
          </a:p>
        </p:txBody>
      </p:sp>
      <p:sp>
        <p:nvSpPr>
          <p:cNvPr id="734" name="TextShape 2"/>
          <p:cNvSpPr txBox="1"/>
          <p:nvPr/>
        </p:nvSpPr>
        <p:spPr>
          <a:xfrm>
            <a:off x="6553080" y="6430680"/>
            <a:ext cx="2133360" cy="364680"/>
          </a:xfrm>
          <a:prstGeom prst="rect">
            <a:avLst/>
          </a:prstGeom>
          <a:noFill/>
          <a:ln>
            <a:noFill/>
          </a:ln>
        </p:spPr>
        <p:txBody>
          <a:bodyPr anchor="ctr"/>
          <a:p>
            <a:pPr algn="r">
              <a:lnSpc>
                <a:spcPct val="100000"/>
              </a:lnSpc>
            </a:pPr>
            <a:fld id="{15F584B2-B5B8-42A1-A852-A6621377B968}"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735"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736"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737"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Objetivo</a:t>
            </a:r>
            <a:endParaRPr b="0" lang="de-DE" sz="1800" spc="-1" strike="noStrike">
              <a:solidFill>
                <a:srgbClr val="000000"/>
              </a:solidFill>
              <a:uFill>
                <a:solidFill>
                  <a:srgbClr val="ffffff"/>
                </a:solidFill>
              </a:uFill>
              <a:latin typeface="Arial"/>
            </a:endParaRPr>
          </a:p>
        </p:txBody>
      </p:sp>
      <p:sp>
        <p:nvSpPr>
          <p:cNvPr id="738" name="CustomShape 6"/>
          <p:cNvSpPr/>
          <p:nvPr/>
        </p:nvSpPr>
        <p:spPr>
          <a:xfrm>
            <a:off x="1445760" y="4448520"/>
            <a:ext cx="62326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Agrupar cambios de uno o más elementos de configuración en liberaciones, de manera que estos cambios puedan probarse y desplegarse conjuntamente en el ambiente de producción.</a:t>
            </a:r>
            <a:endParaRPr b="0" lang="de-DE" sz="1800" spc="-1" strike="noStrike">
              <a:solidFill>
                <a:srgbClr val="000000"/>
              </a:solidFill>
              <a:uFill>
                <a:solidFill>
                  <a:srgbClr val="ffffff"/>
                </a:solidFill>
              </a:uFill>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¿Qué es un servicio?</a:t>
            </a:r>
            <a:endParaRPr b="0" lang="en-US" sz="1800" spc="-1" strike="noStrike">
              <a:solidFill>
                <a:srgbClr val="000000"/>
              </a:solidFill>
              <a:uFill>
                <a:solidFill>
                  <a:srgbClr val="ffffff"/>
                </a:solidFill>
              </a:uFill>
              <a:latin typeface="Calibri"/>
            </a:endParaRPr>
          </a:p>
        </p:txBody>
      </p:sp>
      <p:sp>
        <p:nvSpPr>
          <p:cNvPr id="136"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137" name="TextShape 3"/>
          <p:cNvSpPr txBox="1"/>
          <p:nvPr/>
        </p:nvSpPr>
        <p:spPr>
          <a:xfrm>
            <a:off x="6553080" y="6430680"/>
            <a:ext cx="2133360" cy="364680"/>
          </a:xfrm>
          <a:prstGeom prst="rect">
            <a:avLst/>
          </a:prstGeom>
          <a:noFill/>
          <a:ln>
            <a:noFill/>
          </a:ln>
        </p:spPr>
        <p:txBody>
          <a:bodyPr anchor="ctr"/>
          <a:p>
            <a:pPr algn="r">
              <a:lnSpc>
                <a:spcPct val="100000"/>
              </a:lnSpc>
            </a:pPr>
            <a:fld id="{F1054364-783F-4976-ABE9-621DF3E811D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38" name="CustomShape 4"/>
          <p:cNvSpPr/>
          <p:nvPr/>
        </p:nvSpPr>
        <p:spPr>
          <a:xfrm>
            <a:off x="389880" y="4417200"/>
            <a:ext cx="8394120" cy="2042640"/>
          </a:xfrm>
          <a:prstGeom prst="rect">
            <a:avLst/>
          </a:prstGeom>
          <a:noFill/>
          <a:ln>
            <a:noFill/>
          </a:ln>
        </p:spPr>
        <p:style>
          <a:lnRef idx="0"/>
          <a:fillRef idx="0"/>
          <a:effectRef idx="0"/>
          <a:fontRef idx="minor"/>
        </p:style>
        <p:txBody>
          <a:bodyPr lIns="90000" rIns="117000" tIns="45000" bIns="45000"/>
          <a:p>
            <a:pPr marL="28080">
              <a:lnSpc>
                <a:spcPct val="100000"/>
              </a:lnSpc>
            </a:pPr>
            <a:r>
              <a:rPr b="0" lang="de-DE" sz="2000" spc="-1" strike="noStrike">
                <a:solidFill>
                  <a:srgbClr val="000000"/>
                </a:solidFill>
                <a:uFill>
                  <a:solidFill>
                    <a:srgbClr val="ffffff"/>
                  </a:solidFill>
                </a:uFill>
                <a:latin typeface="Calibri"/>
                <a:ea typeface="ＭＳ Ｐゴシック"/>
              </a:rPr>
              <a:t>Ejemplos de servicios de TI:</a:t>
            </a:r>
            <a:endParaRPr b="0" lang="de-DE" sz="1800" spc="-1" strike="noStrike">
              <a:solidFill>
                <a:srgbClr val="000000"/>
              </a:solidFill>
              <a:uFill>
                <a:solidFill>
                  <a:srgbClr val="ffffff"/>
                </a:solidFill>
              </a:uFill>
              <a:latin typeface="Arial"/>
            </a:endParaRPr>
          </a:p>
          <a:p>
            <a:pPr lvl="1" marL="761400" indent="-240840">
              <a:lnSpc>
                <a:spcPct val="100000"/>
              </a:lnSpc>
              <a:buClr>
                <a:srgbClr val="000000"/>
              </a:buClr>
              <a:buFont typeface="Symbol" charset="2"/>
              <a:buChar char=""/>
            </a:pPr>
            <a:r>
              <a:rPr b="0" lang="de-DE" sz="1800" spc="-1" strike="noStrike">
                <a:solidFill>
                  <a:srgbClr val="000000"/>
                </a:solidFill>
                <a:uFill>
                  <a:solidFill>
                    <a:srgbClr val="ffffff"/>
                  </a:solidFill>
                </a:uFill>
                <a:latin typeface="Calibri"/>
                <a:ea typeface="ＭＳ Ｐゴシック"/>
              </a:rPr>
              <a:t>Suministro de estaciones de trabajo de escritorio estándares</a:t>
            </a:r>
            <a:endParaRPr b="0" lang="de-DE" sz="1800" spc="-1" strike="noStrike">
              <a:solidFill>
                <a:srgbClr val="000000"/>
              </a:solidFill>
              <a:uFill>
                <a:solidFill>
                  <a:srgbClr val="ffffff"/>
                </a:solidFill>
              </a:uFill>
              <a:latin typeface="Arial"/>
            </a:endParaRPr>
          </a:p>
          <a:p>
            <a:pPr lvl="1" marL="761400" indent="-240840">
              <a:lnSpc>
                <a:spcPct val="100000"/>
              </a:lnSpc>
              <a:buClr>
                <a:srgbClr val="000000"/>
              </a:buClr>
              <a:buFont typeface="Symbol" charset="2"/>
              <a:buChar char=""/>
            </a:pPr>
            <a:r>
              <a:rPr b="0" lang="de-DE" sz="1800" spc="-1" strike="noStrike">
                <a:solidFill>
                  <a:srgbClr val="000000"/>
                </a:solidFill>
                <a:uFill>
                  <a:solidFill>
                    <a:srgbClr val="ffffff"/>
                  </a:solidFill>
                </a:uFill>
                <a:latin typeface="Calibri"/>
                <a:ea typeface="ＭＳ Ｐゴシック"/>
              </a:rPr>
              <a:t>Conectividad: correo electrónico, LAN, acceso a internet</a:t>
            </a:r>
            <a:endParaRPr b="0" lang="de-DE" sz="1800" spc="-1" strike="noStrike">
              <a:solidFill>
                <a:srgbClr val="000000"/>
              </a:solidFill>
              <a:uFill>
                <a:solidFill>
                  <a:srgbClr val="ffffff"/>
                </a:solidFill>
              </a:uFill>
              <a:latin typeface="Arial"/>
            </a:endParaRPr>
          </a:p>
          <a:p>
            <a:pPr lvl="1" marL="761400" indent="-240840">
              <a:lnSpc>
                <a:spcPct val="100000"/>
              </a:lnSpc>
              <a:buClr>
                <a:srgbClr val="000000"/>
              </a:buClr>
              <a:buFont typeface="Symbol" charset="2"/>
              <a:buChar char=""/>
            </a:pPr>
            <a:r>
              <a:rPr b="0" lang="de-DE" sz="1800" spc="-1" strike="noStrike">
                <a:solidFill>
                  <a:srgbClr val="000000"/>
                </a:solidFill>
                <a:uFill>
                  <a:solidFill>
                    <a:srgbClr val="ffffff"/>
                  </a:solidFill>
                </a:uFill>
                <a:latin typeface="Calibri"/>
                <a:ea typeface="ＭＳ Ｐゴシック"/>
              </a:rPr>
              <a:t>Suministro de recursos de computación</a:t>
            </a:r>
            <a:endParaRPr b="0" lang="de-DE" sz="1800" spc="-1" strike="noStrike">
              <a:solidFill>
                <a:srgbClr val="000000"/>
              </a:solidFill>
              <a:uFill>
                <a:solidFill>
                  <a:srgbClr val="ffffff"/>
                </a:solidFill>
              </a:uFill>
              <a:latin typeface="Arial"/>
            </a:endParaRPr>
          </a:p>
          <a:p>
            <a:pPr lvl="1" marL="761400" indent="-240840">
              <a:lnSpc>
                <a:spcPct val="100000"/>
              </a:lnSpc>
              <a:buClr>
                <a:srgbClr val="000000"/>
              </a:buClr>
              <a:buFont typeface="Symbol" charset="2"/>
              <a:buChar char=""/>
            </a:pPr>
            <a:r>
              <a:rPr b="0" lang="de-DE" sz="1800" spc="-1" strike="noStrike">
                <a:solidFill>
                  <a:srgbClr val="000000"/>
                </a:solidFill>
                <a:uFill>
                  <a:solidFill>
                    <a:srgbClr val="ffffff"/>
                  </a:solidFill>
                </a:uFill>
                <a:latin typeface="Calibri"/>
                <a:ea typeface="ＭＳ Ｐゴシック"/>
              </a:rPr>
              <a:t>Suministro de aplicaciones estándares y especializadas</a:t>
            </a:r>
            <a:endParaRPr b="0" lang="de-DE" sz="1800" spc="-1" strike="noStrike">
              <a:solidFill>
                <a:srgbClr val="000000"/>
              </a:solidFill>
              <a:uFill>
                <a:solidFill>
                  <a:srgbClr val="ffffff"/>
                </a:solidFill>
              </a:uFill>
              <a:latin typeface="Arial"/>
            </a:endParaRPr>
          </a:p>
          <a:p>
            <a:pPr lvl="1" marL="761400" indent="-240840">
              <a:lnSpc>
                <a:spcPct val="100000"/>
              </a:lnSpc>
              <a:buClr>
                <a:srgbClr val="000000"/>
              </a:buClr>
              <a:buFont typeface="Symbol" charset="2"/>
              <a:buChar char=""/>
            </a:pPr>
            <a:r>
              <a:rPr b="0" lang="de-DE" sz="1800" spc="-1" strike="noStrike">
                <a:solidFill>
                  <a:srgbClr val="000000"/>
                </a:solidFill>
                <a:uFill>
                  <a:solidFill>
                    <a:srgbClr val="ffffff"/>
                  </a:solidFill>
                </a:uFill>
                <a:latin typeface="Calibri"/>
                <a:ea typeface="ＭＳ Ｐゴシック"/>
              </a:rPr>
              <a:t>Almacenamiento, respaldo, recuperación</a:t>
            </a:r>
            <a:endParaRPr b="0" lang="de-DE" sz="1800" spc="-1" strike="noStrike">
              <a:solidFill>
                <a:srgbClr val="000000"/>
              </a:solidFill>
              <a:uFill>
                <a:solidFill>
                  <a:srgbClr val="ffffff"/>
                </a:solidFill>
              </a:uFill>
              <a:latin typeface="Arial"/>
            </a:endParaRPr>
          </a:p>
        </p:txBody>
      </p:sp>
      <p:graphicFrame>
        <p:nvGraphicFramePr>
          <p:cNvPr id="139" name="Table 5"/>
          <p:cNvGraphicFramePr/>
          <p:nvPr/>
        </p:nvGraphicFramePr>
        <p:xfrm>
          <a:off x="457200" y="1696680"/>
          <a:ext cx="8229240" cy="1144080"/>
        </p:xfrm>
        <a:graphic>
          <a:graphicData uri="http://schemas.openxmlformats.org/drawingml/2006/table">
            <a:tbl>
              <a:tblPr/>
              <a:tblGrid>
                <a:gridCol w="8229240"/>
              </a:tblGrid>
              <a:tr h="20664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37440">
                <a:tc>
                  <a:txBody>
                    <a:bodyPr lIns="68400" rIns="68400" tIns="0" bIns="0"/>
                    <a:p>
                      <a:pPr>
                        <a:lnSpc>
                          <a:spcPct val="100000"/>
                        </a:lnSpc>
                      </a:pPr>
                      <a:r>
                        <a:rPr b="0" lang="de-DE" sz="1800" spc="-1" strike="noStrike">
                          <a:solidFill>
                            <a:srgbClr val="000000"/>
                          </a:solidFill>
                          <a:uFill>
                            <a:solidFill>
                              <a:srgbClr val="ffffff"/>
                            </a:solidFill>
                          </a:uFill>
                          <a:latin typeface="Calibri"/>
                        </a:rPr>
                        <a:t>Servicio:</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Una forma de proporcionar </a:t>
                      </a:r>
                      <a:r>
                        <a:rPr b="0" i="1" lang="de-DE" sz="1800" spc="-1" strike="noStrike">
                          <a:solidFill>
                            <a:srgbClr val="000000"/>
                          </a:solidFill>
                          <a:uFill>
                            <a:solidFill>
                              <a:srgbClr val="ffffff"/>
                            </a:solidFill>
                          </a:uFill>
                          <a:latin typeface="Calibri"/>
                        </a:rPr>
                        <a:t>valor</a:t>
                      </a:r>
                      <a:r>
                        <a:rPr b="0" lang="de-DE" sz="1800" spc="-1" strike="noStrike">
                          <a:solidFill>
                            <a:srgbClr val="000000"/>
                          </a:solidFill>
                          <a:uFill>
                            <a:solidFill>
                              <a:srgbClr val="ffffff"/>
                            </a:solidFill>
                          </a:uFill>
                          <a:latin typeface="Calibri"/>
                        </a:rPr>
                        <a:t> a </a:t>
                      </a:r>
                      <a:r>
                        <a:rPr b="0" i="1" lang="de-DE" sz="1800" spc="-1" strike="noStrike">
                          <a:solidFill>
                            <a:srgbClr val="000000"/>
                          </a:solidFill>
                          <a:uFill>
                            <a:solidFill>
                              <a:srgbClr val="ffffff"/>
                            </a:solidFill>
                          </a:uFill>
                          <a:latin typeface="Calibri"/>
                        </a:rPr>
                        <a:t>usuarios/clientes</a:t>
                      </a:r>
                      <a:r>
                        <a:rPr b="0" lang="de-DE" sz="1800" spc="-1" strike="noStrike">
                          <a:solidFill>
                            <a:srgbClr val="000000"/>
                          </a:solidFill>
                          <a:uFill>
                            <a:solidFill>
                              <a:srgbClr val="ffffff"/>
                            </a:solidFill>
                          </a:uFill>
                          <a:latin typeface="Calibri"/>
                        </a:rPr>
                        <a:t> a través de producir los resultados que estos quiere obtener. </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140" name="Table 6"/>
          <p:cNvGraphicFramePr/>
          <p:nvPr/>
        </p:nvGraphicFramePr>
        <p:xfrm>
          <a:off x="457200" y="3071880"/>
          <a:ext cx="8229240" cy="96624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89120">
                <a:tc>
                  <a:txBody>
                    <a:bodyPr lIns="68400" rIns="68400" tIns="0" bIns="0"/>
                    <a:p>
                      <a:pPr>
                        <a:lnSpc>
                          <a:spcPct val="100000"/>
                        </a:lnSpc>
                      </a:pPr>
                      <a:r>
                        <a:rPr b="0" lang="de-DE" sz="2000" spc="-1" strike="noStrike">
                          <a:solidFill>
                            <a:srgbClr val="000000"/>
                          </a:solidFill>
                          <a:uFill>
                            <a:solidFill>
                              <a:srgbClr val="ffffff"/>
                            </a:solidFill>
                          </a:uFill>
                          <a:latin typeface="Calibri"/>
                        </a:rPr>
                        <a:t>Proveedor de servicios</a:t>
                      </a:r>
                      <a:r>
                        <a:rPr b="0" lang="de-DE" sz="18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Organización o </a:t>
                      </a:r>
                      <a:r>
                        <a:rPr b="0" i="1" lang="de-DE" sz="1800" spc="-1" strike="noStrike">
                          <a:solidFill>
                            <a:srgbClr val="000000"/>
                          </a:solidFill>
                          <a:uFill>
                            <a:solidFill>
                              <a:srgbClr val="ffffff"/>
                            </a:solidFill>
                          </a:uFill>
                          <a:latin typeface="Calibri"/>
                        </a:rPr>
                        <a:t>federación</a:t>
                      </a:r>
                      <a:r>
                        <a:rPr b="0" lang="de-DE" sz="1800" spc="-1" strike="noStrike">
                          <a:solidFill>
                            <a:srgbClr val="000000"/>
                          </a:solidFill>
                          <a:uFill>
                            <a:solidFill>
                              <a:srgbClr val="ffffff"/>
                            </a:solidFill>
                          </a:uFill>
                          <a:latin typeface="Calibri"/>
                        </a:rPr>
                        <a:t> (o parte de una organización o </a:t>
                      </a:r>
                      <a:r>
                        <a:rPr b="0" i="1" lang="de-DE" sz="1800" spc="-1" strike="noStrike">
                          <a:solidFill>
                            <a:srgbClr val="000000"/>
                          </a:solidFill>
                          <a:uFill>
                            <a:solidFill>
                              <a:srgbClr val="ffffff"/>
                            </a:solidFill>
                          </a:uFill>
                          <a:latin typeface="Calibri"/>
                        </a:rPr>
                        <a:t>federación</a:t>
                      </a:r>
                      <a:r>
                        <a:rPr b="0" lang="de-DE" sz="1800" spc="-1" strike="noStrike">
                          <a:solidFill>
                            <a:srgbClr val="000000"/>
                          </a:solidFill>
                          <a:uFill>
                            <a:solidFill>
                              <a:srgbClr val="ffffff"/>
                            </a:solidFill>
                          </a:uFill>
                          <a:latin typeface="Calibri"/>
                        </a:rPr>
                        <a:t>) que gestiona y entrega un </a:t>
                      </a:r>
                      <a:r>
                        <a:rPr b="0" i="1" lang="de-DE" sz="1800" spc="-1" strike="noStrike">
                          <a:solidFill>
                            <a:srgbClr val="000000"/>
                          </a:solidFill>
                          <a:uFill>
                            <a:solidFill>
                              <a:srgbClr val="ffffff"/>
                            </a:solidFill>
                          </a:uFill>
                          <a:latin typeface="Calibri"/>
                        </a:rPr>
                        <a:t>servicio</a:t>
                      </a:r>
                      <a:r>
                        <a:rPr b="0" lang="de-DE" sz="1800" spc="-1" strike="noStrike">
                          <a:solidFill>
                            <a:srgbClr val="000000"/>
                          </a:solidFill>
                          <a:uFill>
                            <a:solidFill>
                              <a:srgbClr val="ffffff"/>
                            </a:solidFill>
                          </a:uFill>
                          <a:latin typeface="Calibri"/>
                        </a:rPr>
                        <a:t> o </a:t>
                      </a:r>
                      <a:r>
                        <a:rPr b="0" i="1" lang="de-DE" sz="1800" spc="-1" strike="noStrike">
                          <a:solidFill>
                            <a:srgbClr val="000000"/>
                          </a:solidFill>
                          <a:uFill>
                            <a:solidFill>
                              <a:srgbClr val="ffffff"/>
                            </a:solidFill>
                          </a:uFill>
                          <a:latin typeface="Calibri"/>
                        </a:rPr>
                        <a:t>servicios </a:t>
                      </a:r>
                      <a:r>
                        <a:rPr b="0" lang="de-DE" sz="1800" spc="-1" strike="noStrike">
                          <a:solidFill>
                            <a:srgbClr val="000000"/>
                          </a:solidFill>
                          <a:uFill>
                            <a:solidFill>
                              <a:srgbClr val="ffffff"/>
                            </a:solidFill>
                          </a:uFill>
                          <a:latin typeface="Calibri"/>
                        </a:rPr>
                        <a:t>a </a:t>
                      </a:r>
                      <a:r>
                        <a:rPr b="0" i="1" lang="de-DE" sz="1800" spc="-1" strike="noStrike">
                          <a:solidFill>
                            <a:srgbClr val="000000"/>
                          </a:solidFill>
                          <a:uFill>
                            <a:solidFill>
                              <a:srgbClr val="ffffff"/>
                            </a:solidFill>
                          </a:uFill>
                          <a:latin typeface="Calibri"/>
                        </a:rPr>
                        <a:t>clientes.</a:t>
                      </a:r>
                      <a:r>
                        <a:rPr b="0" lang="de-DE" sz="1800" spc="-1" strike="noStrike">
                          <a:solidFill>
                            <a:srgbClr val="000000"/>
                          </a:solidFill>
                          <a:uFill>
                            <a:solidFill>
                              <a:srgbClr val="ffffff"/>
                            </a:solidFill>
                          </a:uFill>
                          <a:latin typeface="Calibri"/>
                        </a:rPr>
                        <a:t> </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9"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RDM: Términos importantes</a:t>
            </a:r>
            <a:endParaRPr b="0" lang="en-US" sz="1800" spc="-1" strike="noStrike">
              <a:solidFill>
                <a:srgbClr val="000000"/>
              </a:solidFill>
              <a:uFill>
                <a:solidFill>
                  <a:srgbClr val="ffffff"/>
                </a:solidFill>
              </a:uFill>
              <a:latin typeface="Calibri"/>
            </a:endParaRPr>
          </a:p>
        </p:txBody>
      </p:sp>
      <p:sp>
        <p:nvSpPr>
          <p:cNvPr id="740"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741" name="TextShape 3"/>
          <p:cNvSpPr txBox="1"/>
          <p:nvPr/>
        </p:nvSpPr>
        <p:spPr>
          <a:xfrm>
            <a:off x="6553080" y="6430680"/>
            <a:ext cx="2133360" cy="364680"/>
          </a:xfrm>
          <a:prstGeom prst="rect">
            <a:avLst/>
          </a:prstGeom>
          <a:noFill/>
          <a:ln>
            <a:noFill/>
          </a:ln>
        </p:spPr>
        <p:txBody>
          <a:bodyPr anchor="ctr"/>
          <a:p>
            <a:pPr algn="r">
              <a:lnSpc>
                <a:spcPct val="100000"/>
              </a:lnSpc>
            </a:pPr>
            <a:fld id="{A1CDC251-6988-4AC5-8F97-B58BF26851D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42" name="Table 4"/>
          <p:cNvGraphicFramePr/>
          <p:nvPr/>
        </p:nvGraphicFramePr>
        <p:xfrm>
          <a:off x="457200" y="1696680"/>
          <a:ext cx="8229240" cy="926640"/>
        </p:xfrm>
        <a:graphic>
          <a:graphicData uri="http://schemas.openxmlformats.org/drawingml/2006/table">
            <a:tbl>
              <a:tblPr/>
              <a:tblGrid>
                <a:gridCol w="8229600"/>
              </a:tblGrid>
              <a:tr h="185040">
                <a:tc>
                  <a:txBody>
                    <a:bodyPr lIns="68400" rIns="68400" tIns="0" bIns="0"/>
                    <a:p>
                      <a:pPr>
                        <a:lnSpc>
                          <a:spcPct val="100000"/>
                        </a:lnSpc>
                      </a:pPr>
                      <a:r>
                        <a:rPr b="1" lang="de-DE" sz="1400" spc="-1" strike="noStrike">
                          <a:solidFill>
                            <a:srgbClr val="ffffff"/>
                          </a:solidFill>
                          <a:uFill>
                            <a:solidFill>
                              <a:srgbClr val="ffffff"/>
                            </a:solidFill>
                          </a:uFill>
                          <a:latin typeface="Calibri"/>
                        </a:rPr>
                        <a:t>Definición según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41600">
                <a:tc>
                  <a:txBody>
                    <a:bodyPr lIns="68400" rIns="68400" tIns="0" bIns="0"/>
                    <a:p>
                      <a:pPr>
                        <a:lnSpc>
                          <a:spcPct val="100000"/>
                        </a:lnSpc>
                      </a:pPr>
                      <a:r>
                        <a:rPr b="0" lang="de-DE" sz="2000" spc="-1" strike="noStrike">
                          <a:solidFill>
                            <a:srgbClr val="000000"/>
                          </a:solidFill>
                          <a:uFill>
                            <a:solidFill>
                              <a:srgbClr val="ffffff"/>
                            </a:solidFill>
                          </a:uFill>
                          <a:latin typeface="Calibri"/>
                        </a:rPr>
                        <a:t>Liberación:</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Conjunto de uno o más </a:t>
                      </a:r>
                      <a:r>
                        <a:rPr b="0" i="1" lang="de-DE" sz="1800" spc="-1" strike="noStrike">
                          <a:solidFill>
                            <a:srgbClr val="000000"/>
                          </a:solidFill>
                          <a:uFill>
                            <a:solidFill>
                              <a:srgbClr val="ffffff"/>
                            </a:solidFill>
                          </a:uFill>
                          <a:latin typeface="Calibri"/>
                        </a:rPr>
                        <a:t>cambios</a:t>
                      </a:r>
                      <a:r>
                        <a:rPr b="0" lang="de-DE" sz="1800" spc="-1" strike="noStrike">
                          <a:solidFill>
                            <a:srgbClr val="000000"/>
                          </a:solidFill>
                          <a:uFill>
                            <a:solidFill>
                              <a:srgbClr val="ffffff"/>
                            </a:solidFill>
                          </a:uFill>
                          <a:latin typeface="Calibri"/>
                        </a:rPr>
                        <a:t> a </a:t>
                      </a:r>
                      <a:r>
                        <a:rPr b="0" i="1" lang="de-DE" sz="1800" spc="-1" strike="noStrike">
                          <a:solidFill>
                            <a:srgbClr val="000000"/>
                          </a:solidFill>
                          <a:uFill>
                            <a:solidFill>
                              <a:srgbClr val="ffffff"/>
                            </a:solidFill>
                          </a:uFill>
                          <a:latin typeface="Calibri"/>
                        </a:rPr>
                        <a:t>elementos de configuración (CI)</a:t>
                      </a:r>
                      <a:r>
                        <a:rPr b="0" lang="de-DE" sz="1800" spc="-1" strike="noStrike">
                          <a:solidFill>
                            <a:srgbClr val="000000"/>
                          </a:solidFill>
                          <a:uFill>
                            <a:solidFill>
                              <a:srgbClr val="ffffff"/>
                            </a:solidFill>
                          </a:uFill>
                          <a:latin typeface="Calibri"/>
                        </a:rPr>
                        <a:t> que se agrupan y despliegan como una unidad lógica.</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3"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RDM: Requerimientos según FitSM-1</a:t>
            </a:r>
            <a:endParaRPr b="0" lang="en-US" sz="1800" spc="-1" strike="noStrike">
              <a:solidFill>
                <a:srgbClr val="000000"/>
              </a:solidFill>
              <a:uFill>
                <a:solidFill>
                  <a:srgbClr val="ffffff"/>
                </a:solidFill>
              </a:uFill>
              <a:latin typeface="Calibri"/>
            </a:endParaRPr>
          </a:p>
        </p:txBody>
      </p:sp>
      <p:sp>
        <p:nvSpPr>
          <p:cNvPr id="744" name="TextShape 2"/>
          <p:cNvSpPr txBox="1"/>
          <p:nvPr/>
        </p:nvSpPr>
        <p:spPr>
          <a:xfrm>
            <a:off x="6553080" y="6430680"/>
            <a:ext cx="2133360" cy="364680"/>
          </a:xfrm>
          <a:prstGeom prst="rect">
            <a:avLst/>
          </a:prstGeom>
          <a:noFill/>
          <a:ln>
            <a:noFill/>
          </a:ln>
        </p:spPr>
        <p:txBody>
          <a:bodyPr anchor="ctr"/>
          <a:p>
            <a:pPr algn="r">
              <a:lnSpc>
                <a:spcPct val="100000"/>
              </a:lnSpc>
            </a:pPr>
            <a:fld id="{5340D879-5DC8-454E-A55B-8AFA7D681E5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45" name="Table 3"/>
          <p:cNvGraphicFramePr/>
          <p:nvPr/>
        </p:nvGraphicFramePr>
        <p:xfrm>
          <a:off x="457200" y="1697040"/>
          <a:ext cx="8229240" cy="3118320"/>
        </p:xfrm>
        <a:graphic>
          <a:graphicData uri="http://schemas.openxmlformats.org/drawingml/2006/table">
            <a:tbl>
              <a:tblPr/>
              <a:tblGrid>
                <a:gridCol w="8229600"/>
              </a:tblGrid>
              <a:tr h="20160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PR13 Gestión de Liberaciones y Despliegues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requerimientos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268920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PR13.1 Se definirá una política de liberaciones.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PR13.2 El despliegue de servicios y componentes de servicio nuevos o modificados al ambiente de producción, será planeado con todas las partes relevantes incluyendo a los clientes afectados.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PR13.2 Las liberaciones se construirán y probarán antes de ser desplegadas.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PR13.4 Se acordarán, con los clientes y cualquier otra parte relevante, los criterios de aceptación para cada liberación. Antes del despliegue se verificará la liberación contra los criterios de aceptación y se aprobará si procede.</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PR13.5 La preparación del despliegue considerará los pasos a ser tomados en caso de un despliegue no exitoso para reducir el impacto en servicios y clientes.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PR13.6 Las liberaciones desplegadas se evaluarán para determiner su éxito o fracaso</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6"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ea typeface="ＭＳ Ｐゴシック"/>
              </a:rPr>
              <a:t>RDM: Flujo de trabajo</a:t>
            </a:r>
            <a:endParaRPr b="0" lang="en-US" sz="1800" spc="-1" strike="noStrike">
              <a:solidFill>
                <a:srgbClr val="000000"/>
              </a:solidFill>
              <a:uFill>
                <a:solidFill>
                  <a:srgbClr val="ffffff"/>
                </a:solidFill>
              </a:uFill>
              <a:latin typeface="Calibri"/>
            </a:endParaRPr>
          </a:p>
        </p:txBody>
      </p:sp>
      <p:sp>
        <p:nvSpPr>
          <p:cNvPr id="747" name="CustomShape 2"/>
          <p:cNvSpPr/>
          <p:nvPr/>
        </p:nvSpPr>
        <p:spPr>
          <a:xfrm>
            <a:off x="320760" y="1681560"/>
            <a:ext cx="2846880" cy="4850640"/>
          </a:xfrm>
          <a:prstGeom prst="rect">
            <a:avLst/>
          </a:prstGeom>
          <a:noFill/>
          <a:ln w="28440">
            <a:solidFill>
              <a:srgbClr val="7030a0"/>
            </a:solidFill>
            <a:miter/>
          </a:ln>
        </p:spPr>
        <p:style>
          <a:lnRef idx="0"/>
          <a:fillRef idx="0"/>
          <a:effectRef idx="0"/>
          <a:fontRef idx="minor"/>
        </p:style>
      </p:sp>
      <p:sp>
        <p:nvSpPr>
          <p:cNvPr id="748" name="CustomShape 3"/>
          <p:cNvSpPr/>
          <p:nvPr/>
        </p:nvSpPr>
        <p:spPr>
          <a:xfrm>
            <a:off x="1782000" y="6281280"/>
            <a:ext cx="720" cy="276840"/>
          </a:xfrm>
          <a:prstGeom prst="rect">
            <a:avLst/>
          </a:prstGeom>
          <a:noFill/>
          <a:ln w="12600">
            <a:noFill/>
          </a:ln>
        </p:spPr>
        <p:style>
          <a:lnRef idx="0"/>
          <a:fillRef idx="0"/>
          <a:effectRef idx="0"/>
          <a:fontRef idx="minor"/>
        </p:style>
      </p:sp>
      <p:sp>
        <p:nvSpPr>
          <p:cNvPr id="749" name="CustomShape 4"/>
          <p:cNvSpPr/>
          <p:nvPr/>
        </p:nvSpPr>
        <p:spPr>
          <a:xfrm>
            <a:off x="3586320" y="1681560"/>
            <a:ext cx="5251680" cy="4850640"/>
          </a:xfrm>
          <a:prstGeom prst="rect">
            <a:avLst/>
          </a:prstGeom>
          <a:noFill/>
          <a:ln w="28440">
            <a:round/>
          </a:ln>
        </p:spPr>
        <p:style>
          <a:lnRef idx="2">
            <a:schemeClr val="accent4"/>
          </a:lnRef>
          <a:fillRef idx="1">
            <a:schemeClr val="lt1"/>
          </a:fillRef>
          <a:effectRef idx="0">
            <a:schemeClr val="accent4"/>
          </a:effectRef>
          <a:fontRef idx="minor"/>
        </p:style>
      </p:sp>
      <p:sp>
        <p:nvSpPr>
          <p:cNvPr id="750" name="CustomShape 5"/>
          <p:cNvSpPr/>
          <p:nvPr/>
        </p:nvSpPr>
        <p:spPr>
          <a:xfrm>
            <a:off x="5905080" y="6281280"/>
            <a:ext cx="720" cy="276840"/>
          </a:xfrm>
          <a:prstGeom prst="rect">
            <a:avLst/>
          </a:prstGeom>
          <a:noFill/>
          <a:ln w="12600">
            <a:noFill/>
          </a:ln>
        </p:spPr>
        <p:style>
          <a:lnRef idx="0"/>
          <a:fillRef idx="0"/>
          <a:effectRef idx="0"/>
          <a:fontRef idx="minor"/>
        </p:style>
      </p:sp>
      <p:sp>
        <p:nvSpPr>
          <p:cNvPr id="751" name="Line 6"/>
          <p:cNvSpPr/>
          <p:nvPr/>
        </p:nvSpPr>
        <p:spPr>
          <a:xfrm>
            <a:off x="1782360" y="3758040"/>
            <a:ext cx="2520" cy="336600"/>
          </a:xfrm>
          <a:prstGeom prst="line">
            <a:avLst/>
          </a:prstGeom>
          <a:ln w="25560">
            <a:solidFill>
              <a:schemeClr val="tx1"/>
            </a:solidFill>
            <a:round/>
            <a:tailEnd len="med" type="triangle" w="med"/>
          </a:ln>
        </p:spPr>
        <p:style>
          <a:lnRef idx="0"/>
          <a:fillRef idx="0"/>
          <a:effectRef idx="0"/>
          <a:fontRef idx="minor"/>
        </p:style>
      </p:sp>
      <p:sp>
        <p:nvSpPr>
          <p:cNvPr id="752" name="CustomShape 7"/>
          <p:cNvSpPr/>
          <p:nvPr/>
        </p:nvSpPr>
        <p:spPr>
          <a:xfrm>
            <a:off x="531000" y="2525760"/>
            <a:ext cx="2479320" cy="423360"/>
          </a:xfrm>
          <a:prstGeom prst="rect">
            <a:avLst/>
          </a:prstGeom>
          <a:solidFill>
            <a:srgbClr val="8064a2"/>
          </a:solidFill>
          <a:ln>
            <a:round/>
          </a:ln>
        </p:spPr>
        <p:style>
          <a:lnRef idx="2">
            <a:schemeClr val="accent4"/>
          </a:lnRef>
          <a:fillRef idx="1">
            <a:schemeClr val="lt1"/>
          </a:fillRef>
          <a:effectRef idx="0">
            <a:schemeClr val="accent4"/>
          </a:effectRef>
          <a:fontRef idx="minor"/>
        </p:style>
      </p:sp>
      <p:sp>
        <p:nvSpPr>
          <p:cNvPr id="753" name="CustomShape 8"/>
          <p:cNvSpPr/>
          <p:nvPr/>
        </p:nvSpPr>
        <p:spPr>
          <a:xfrm>
            <a:off x="1329480" y="2598120"/>
            <a:ext cx="926280" cy="275040"/>
          </a:xfrm>
          <a:prstGeom prst="rect">
            <a:avLst/>
          </a:prstGeom>
          <a:noFill/>
          <a:ln w="12600">
            <a:solidFill>
              <a:srgbClr val="8064a2"/>
            </a:solidFill>
            <a:miter/>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Arial"/>
              </a:rPr>
              <a:t>Registrar</a:t>
            </a:r>
            <a:endParaRPr b="0" lang="de-DE" sz="1800" spc="-1" strike="noStrike">
              <a:solidFill>
                <a:srgbClr val="000000"/>
              </a:solidFill>
              <a:uFill>
                <a:solidFill>
                  <a:srgbClr val="ffffff"/>
                </a:solidFill>
              </a:uFill>
              <a:latin typeface="Arial"/>
            </a:endParaRPr>
          </a:p>
        </p:txBody>
      </p:sp>
      <p:sp>
        <p:nvSpPr>
          <p:cNvPr id="754" name="CustomShape 9"/>
          <p:cNvSpPr/>
          <p:nvPr/>
        </p:nvSpPr>
        <p:spPr>
          <a:xfrm>
            <a:off x="541080" y="4102560"/>
            <a:ext cx="2481480" cy="423360"/>
          </a:xfrm>
          <a:prstGeom prst="rect">
            <a:avLst/>
          </a:prstGeom>
          <a:solidFill>
            <a:srgbClr val="8064a2"/>
          </a:solidFill>
          <a:ln>
            <a:round/>
          </a:ln>
        </p:spPr>
        <p:style>
          <a:lnRef idx="2">
            <a:schemeClr val="accent4"/>
          </a:lnRef>
          <a:fillRef idx="1">
            <a:schemeClr val="lt1"/>
          </a:fillRef>
          <a:effectRef idx="0">
            <a:schemeClr val="accent4"/>
          </a:effectRef>
          <a:fontRef idx="minor"/>
        </p:style>
      </p:sp>
      <p:sp>
        <p:nvSpPr>
          <p:cNvPr id="755" name="CustomShape 10"/>
          <p:cNvSpPr/>
          <p:nvPr/>
        </p:nvSpPr>
        <p:spPr>
          <a:xfrm>
            <a:off x="906480" y="4188240"/>
            <a:ext cx="1812960" cy="275040"/>
          </a:xfrm>
          <a:prstGeom prst="rect">
            <a:avLst/>
          </a:prstGeom>
          <a:noFill/>
          <a:ln w="12600">
            <a:solidFill>
              <a:srgbClr val="8064a2"/>
            </a:solidFill>
            <a:miter/>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Arial"/>
              </a:rPr>
              <a:t>Evaluar y Aprobar</a:t>
            </a:r>
            <a:endParaRPr b="0" lang="de-DE" sz="1800" spc="-1" strike="noStrike">
              <a:solidFill>
                <a:srgbClr val="000000"/>
              </a:solidFill>
              <a:uFill>
                <a:solidFill>
                  <a:srgbClr val="ffffff"/>
                </a:solidFill>
              </a:uFill>
              <a:latin typeface="Arial"/>
            </a:endParaRPr>
          </a:p>
        </p:txBody>
      </p:sp>
      <p:sp>
        <p:nvSpPr>
          <p:cNvPr id="756" name="CustomShape 11"/>
          <p:cNvSpPr/>
          <p:nvPr/>
        </p:nvSpPr>
        <p:spPr>
          <a:xfrm>
            <a:off x="545760" y="3319200"/>
            <a:ext cx="2479320" cy="423360"/>
          </a:xfrm>
          <a:prstGeom prst="rect">
            <a:avLst/>
          </a:prstGeom>
          <a:solidFill>
            <a:srgbClr val="8064a2"/>
          </a:solidFill>
          <a:ln>
            <a:round/>
          </a:ln>
        </p:spPr>
        <p:style>
          <a:lnRef idx="2">
            <a:schemeClr val="accent4"/>
          </a:lnRef>
          <a:fillRef idx="1">
            <a:schemeClr val="lt1"/>
          </a:fillRef>
          <a:effectRef idx="0">
            <a:schemeClr val="accent4"/>
          </a:effectRef>
          <a:fontRef idx="minor"/>
        </p:style>
      </p:sp>
      <p:sp>
        <p:nvSpPr>
          <p:cNvPr id="757" name="CustomShape 12"/>
          <p:cNvSpPr/>
          <p:nvPr/>
        </p:nvSpPr>
        <p:spPr>
          <a:xfrm>
            <a:off x="1351080" y="3404880"/>
            <a:ext cx="938520" cy="27504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Arial"/>
              </a:rPr>
              <a:t>Clasificar</a:t>
            </a:r>
            <a:endParaRPr b="0" lang="de-DE" sz="1800" spc="-1" strike="noStrike">
              <a:solidFill>
                <a:srgbClr val="000000"/>
              </a:solidFill>
              <a:uFill>
                <a:solidFill>
                  <a:srgbClr val="ffffff"/>
                </a:solidFill>
              </a:uFill>
              <a:latin typeface="Arial"/>
            </a:endParaRPr>
          </a:p>
        </p:txBody>
      </p:sp>
      <p:sp>
        <p:nvSpPr>
          <p:cNvPr id="758" name="Line 13"/>
          <p:cNvSpPr/>
          <p:nvPr/>
        </p:nvSpPr>
        <p:spPr>
          <a:xfrm>
            <a:off x="1781280" y="2969280"/>
            <a:ext cx="1080" cy="339840"/>
          </a:xfrm>
          <a:prstGeom prst="line">
            <a:avLst/>
          </a:prstGeom>
          <a:ln w="25560">
            <a:solidFill>
              <a:schemeClr val="tx1"/>
            </a:solidFill>
            <a:round/>
            <a:tailEnd len="med" type="triangle" w="med"/>
          </a:ln>
        </p:spPr>
        <p:style>
          <a:lnRef idx="0"/>
          <a:fillRef idx="0"/>
          <a:effectRef idx="0"/>
          <a:fontRef idx="minor"/>
        </p:style>
      </p:sp>
      <p:sp>
        <p:nvSpPr>
          <p:cNvPr id="759" name="CustomShape 14"/>
          <p:cNvSpPr/>
          <p:nvPr/>
        </p:nvSpPr>
        <p:spPr>
          <a:xfrm>
            <a:off x="545760" y="6024960"/>
            <a:ext cx="2479320" cy="423360"/>
          </a:xfrm>
          <a:prstGeom prst="rect">
            <a:avLst/>
          </a:prstGeom>
          <a:solidFill>
            <a:srgbClr val="8064a2"/>
          </a:solidFill>
          <a:ln>
            <a:round/>
          </a:ln>
        </p:spPr>
        <p:style>
          <a:lnRef idx="2">
            <a:schemeClr val="accent4"/>
          </a:lnRef>
          <a:fillRef idx="1">
            <a:schemeClr val="lt1"/>
          </a:fillRef>
          <a:effectRef idx="0">
            <a:schemeClr val="accent4"/>
          </a:effectRef>
          <a:fontRef idx="minor"/>
        </p:style>
      </p:sp>
      <p:sp>
        <p:nvSpPr>
          <p:cNvPr id="760" name="CustomShape 15"/>
          <p:cNvSpPr/>
          <p:nvPr/>
        </p:nvSpPr>
        <p:spPr>
          <a:xfrm>
            <a:off x="1142640" y="6110640"/>
            <a:ext cx="1371240" cy="275040"/>
          </a:xfrm>
          <a:prstGeom prst="rect">
            <a:avLst/>
          </a:prstGeom>
          <a:noFill/>
          <a:ln w="12600">
            <a:solidFill>
              <a:srgbClr val="8064a2"/>
            </a:solidFill>
            <a:miter/>
          </a:ln>
        </p:spPr>
        <p:style>
          <a:lnRef idx="0"/>
          <a:fillRef idx="0"/>
          <a:effectRef idx="0"/>
          <a:fontRef idx="minor"/>
        </p:style>
        <p:txBody>
          <a:bodyPr wrap="none" lIns="0" rIns="0" tIns="0" bIns="0" anchor="ctr"/>
          <a:p>
            <a:pPr algn="ctr">
              <a:lnSpc>
                <a:spcPct val="100000"/>
              </a:lnSpc>
            </a:pPr>
            <a:r>
              <a:rPr b="0" lang="de-DE" sz="1800" spc="-1" strike="noStrike">
                <a:solidFill>
                  <a:srgbClr val="ffffff"/>
                </a:solidFill>
                <a:uFill>
                  <a:solidFill>
                    <a:srgbClr val="ffffff"/>
                  </a:solidFill>
                </a:uFill>
                <a:latin typeface="Arial"/>
              </a:rPr>
              <a:t>Revisar (PIR)</a:t>
            </a:r>
            <a:endParaRPr b="0" lang="de-DE" sz="1800" spc="-1" strike="noStrike">
              <a:solidFill>
                <a:srgbClr val="000000"/>
              </a:solidFill>
              <a:uFill>
                <a:solidFill>
                  <a:srgbClr val="ffffff"/>
                </a:solidFill>
              </a:uFill>
              <a:latin typeface="Arial"/>
            </a:endParaRPr>
          </a:p>
        </p:txBody>
      </p:sp>
      <p:sp>
        <p:nvSpPr>
          <p:cNvPr id="761" name="CustomShape 16"/>
          <p:cNvSpPr/>
          <p:nvPr/>
        </p:nvSpPr>
        <p:spPr>
          <a:xfrm>
            <a:off x="5574960" y="2465280"/>
            <a:ext cx="247932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762" name="CustomShape 17"/>
          <p:cNvSpPr/>
          <p:nvPr/>
        </p:nvSpPr>
        <p:spPr>
          <a:xfrm>
            <a:off x="5887800" y="2566080"/>
            <a:ext cx="196560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Construir la liberación</a:t>
            </a:r>
            <a:endParaRPr b="0" lang="de-DE" sz="1800" spc="-1" strike="noStrike">
              <a:solidFill>
                <a:srgbClr val="000000"/>
              </a:solidFill>
              <a:uFill>
                <a:solidFill>
                  <a:srgbClr val="ffffff"/>
                </a:solidFill>
              </a:uFill>
              <a:latin typeface="Arial"/>
            </a:endParaRPr>
          </a:p>
        </p:txBody>
      </p:sp>
      <p:sp>
        <p:nvSpPr>
          <p:cNvPr id="763" name="Line 18"/>
          <p:cNvSpPr/>
          <p:nvPr/>
        </p:nvSpPr>
        <p:spPr>
          <a:xfrm>
            <a:off x="6815160" y="3613680"/>
            <a:ext cx="1080" cy="265680"/>
          </a:xfrm>
          <a:prstGeom prst="line">
            <a:avLst/>
          </a:prstGeom>
          <a:ln w="25560">
            <a:solidFill>
              <a:schemeClr val="tx1"/>
            </a:solidFill>
            <a:round/>
            <a:tailEnd len="med" type="triangle" w="med"/>
          </a:ln>
        </p:spPr>
        <p:style>
          <a:lnRef idx="0"/>
          <a:fillRef idx="0"/>
          <a:effectRef idx="0"/>
          <a:fontRef idx="minor"/>
        </p:style>
      </p:sp>
      <p:sp>
        <p:nvSpPr>
          <p:cNvPr id="764" name="CustomShape 19"/>
          <p:cNvSpPr/>
          <p:nvPr/>
        </p:nvSpPr>
        <p:spPr>
          <a:xfrm>
            <a:off x="5574960" y="1754640"/>
            <a:ext cx="247932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765" name="CustomShape 20"/>
          <p:cNvSpPr/>
          <p:nvPr/>
        </p:nvSpPr>
        <p:spPr>
          <a:xfrm>
            <a:off x="5947200" y="1855800"/>
            <a:ext cx="184212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Planear la liberación</a:t>
            </a:r>
            <a:endParaRPr b="0" lang="de-DE" sz="1800" spc="-1" strike="noStrike">
              <a:solidFill>
                <a:srgbClr val="000000"/>
              </a:solidFill>
              <a:uFill>
                <a:solidFill>
                  <a:srgbClr val="ffffff"/>
                </a:solidFill>
              </a:uFill>
              <a:latin typeface="Arial"/>
            </a:endParaRPr>
          </a:p>
        </p:txBody>
      </p:sp>
      <p:sp>
        <p:nvSpPr>
          <p:cNvPr id="766" name="CustomShape 21"/>
          <p:cNvSpPr/>
          <p:nvPr/>
        </p:nvSpPr>
        <p:spPr>
          <a:xfrm>
            <a:off x="5574960" y="3888720"/>
            <a:ext cx="248040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767" name="CustomShape 22"/>
          <p:cNvSpPr/>
          <p:nvPr/>
        </p:nvSpPr>
        <p:spPr>
          <a:xfrm>
            <a:off x="5956200" y="3989520"/>
            <a:ext cx="183132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Revisar alistamiento</a:t>
            </a:r>
            <a:endParaRPr b="0" lang="de-DE" sz="1800" spc="-1" strike="noStrike">
              <a:solidFill>
                <a:srgbClr val="000000"/>
              </a:solidFill>
              <a:uFill>
                <a:solidFill>
                  <a:srgbClr val="ffffff"/>
                </a:solidFill>
              </a:uFill>
              <a:latin typeface="Arial"/>
            </a:endParaRPr>
          </a:p>
        </p:txBody>
      </p:sp>
      <p:sp>
        <p:nvSpPr>
          <p:cNvPr id="768" name="Line 23"/>
          <p:cNvSpPr/>
          <p:nvPr/>
        </p:nvSpPr>
        <p:spPr>
          <a:xfrm flipH="1">
            <a:off x="6813000" y="2190240"/>
            <a:ext cx="2160" cy="266040"/>
          </a:xfrm>
          <a:prstGeom prst="line">
            <a:avLst/>
          </a:prstGeom>
          <a:ln w="25560">
            <a:solidFill>
              <a:schemeClr val="tx1"/>
            </a:solidFill>
            <a:round/>
            <a:tailEnd len="med" type="triangle" w="med"/>
          </a:ln>
        </p:spPr>
        <p:style>
          <a:lnRef idx="0"/>
          <a:fillRef idx="0"/>
          <a:effectRef idx="0"/>
          <a:fontRef idx="minor"/>
        </p:style>
      </p:sp>
      <p:sp>
        <p:nvSpPr>
          <p:cNvPr id="769" name="CustomShape 24"/>
          <p:cNvSpPr/>
          <p:nvPr/>
        </p:nvSpPr>
        <p:spPr>
          <a:xfrm>
            <a:off x="5574960" y="3175560"/>
            <a:ext cx="247932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770" name="CustomShape 25"/>
          <p:cNvSpPr/>
          <p:nvPr/>
        </p:nvSpPr>
        <p:spPr>
          <a:xfrm>
            <a:off x="5822280" y="3281400"/>
            <a:ext cx="207828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Pruebas de aceptación</a:t>
            </a:r>
            <a:endParaRPr b="0" lang="de-DE" sz="1800" spc="-1" strike="noStrike">
              <a:solidFill>
                <a:srgbClr val="000000"/>
              </a:solidFill>
              <a:uFill>
                <a:solidFill>
                  <a:srgbClr val="ffffff"/>
                </a:solidFill>
              </a:uFill>
              <a:latin typeface="Arial"/>
            </a:endParaRPr>
          </a:p>
        </p:txBody>
      </p:sp>
      <p:sp>
        <p:nvSpPr>
          <p:cNvPr id="771" name="Line 26"/>
          <p:cNvSpPr/>
          <p:nvPr/>
        </p:nvSpPr>
        <p:spPr>
          <a:xfrm>
            <a:off x="6813000" y="2901960"/>
            <a:ext cx="2160" cy="265680"/>
          </a:xfrm>
          <a:prstGeom prst="line">
            <a:avLst/>
          </a:prstGeom>
          <a:ln w="25560">
            <a:solidFill>
              <a:schemeClr val="tx1"/>
            </a:solidFill>
            <a:round/>
            <a:tailEnd len="med" type="triangle" w="med"/>
          </a:ln>
        </p:spPr>
        <p:style>
          <a:lnRef idx="0"/>
          <a:fillRef idx="0"/>
          <a:effectRef idx="0"/>
          <a:fontRef idx="minor"/>
        </p:style>
      </p:sp>
      <p:sp>
        <p:nvSpPr>
          <p:cNvPr id="772" name="CustomShape 27"/>
          <p:cNvSpPr/>
          <p:nvPr/>
        </p:nvSpPr>
        <p:spPr>
          <a:xfrm>
            <a:off x="5574960" y="5311800"/>
            <a:ext cx="247932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773" name="CustomShape 28"/>
          <p:cNvSpPr/>
          <p:nvPr/>
        </p:nvSpPr>
        <p:spPr>
          <a:xfrm>
            <a:off x="5791680" y="5383440"/>
            <a:ext cx="204336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Preparar el despliegue</a:t>
            </a:r>
            <a:endParaRPr b="0" lang="de-DE" sz="1800" spc="-1" strike="noStrike">
              <a:solidFill>
                <a:srgbClr val="000000"/>
              </a:solidFill>
              <a:uFill>
                <a:solidFill>
                  <a:srgbClr val="ffffff"/>
                </a:solidFill>
              </a:uFill>
              <a:latin typeface="Arial"/>
            </a:endParaRPr>
          </a:p>
        </p:txBody>
      </p:sp>
      <p:sp>
        <p:nvSpPr>
          <p:cNvPr id="774" name="CustomShape 29"/>
          <p:cNvSpPr/>
          <p:nvPr/>
        </p:nvSpPr>
        <p:spPr>
          <a:xfrm>
            <a:off x="5574960" y="4601520"/>
            <a:ext cx="248040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775" name="CustomShape 30"/>
          <p:cNvSpPr/>
          <p:nvPr/>
        </p:nvSpPr>
        <p:spPr>
          <a:xfrm>
            <a:off x="5883480" y="4702320"/>
            <a:ext cx="195480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Planear el despliegue</a:t>
            </a:r>
            <a:endParaRPr b="0" lang="de-DE" sz="1800" spc="-1" strike="noStrike">
              <a:solidFill>
                <a:srgbClr val="000000"/>
              </a:solidFill>
              <a:uFill>
                <a:solidFill>
                  <a:srgbClr val="ffffff"/>
                </a:solidFill>
              </a:uFill>
              <a:latin typeface="Arial"/>
            </a:endParaRPr>
          </a:p>
        </p:txBody>
      </p:sp>
      <p:sp>
        <p:nvSpPr>
          <p:cNvPr id="776" name="CustomShape 31"/>
          <p:cNvSpPr/>
          <p:nvPr/>
        </p:nvSpPr>
        <p:spPr>
          <a:xfrm>
            <a:off x="5574960" y="6024960"/>
            <a:ext cx="2479320" cy="4233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777" name="CustomShape 32"/>
          <p:cNvSpPr/>
          <p:nvPr/>
        </p:nvSpPr>
        <p:spPr>
          <a:xfrm>
            <a:off x="6367320" y="6125760"/>
            <a:ext cx="926280" cy="244080"/>
          </a:xfrm>
          <a:prstGeom prst="rect">
            <a:avLst/>
          </a:prstGeom>
          <a:noFill/>
          <a:ln w="12600">
            <a:noFill/>
          </a:ln>
        </p:spPr>
        <p:style>
          <a:lnRef idx="0"/>
          <a:fillRef idx="0"/>
          <a:effectRef idx="0"/>
          <a:fontRef idx="minor"/>
        </p:style>
        <p:txBody>
          <a:bodyPr wrap="none" lIns="0" rIns="0" tIns="0" bIns="0" anchor="ctr"/>
          <a:p>
            <a:pPr algn="ctr">
              <a:lnSpc>
                <a:spcPct val="100000"/>
              </a:lnSpc>
            </a:pPr>
            <a:r>
              <a:rPr b="0" lang="de-DE" sz="1600" spc="-1" strike="noStrike">
                <a:solidFill>
                  <a:srgbClr val="ffffff"/>
                </a:solidFill>
                <a:uFill>
                  <a:solidFill>
                    <a:srgbClr val="ffffff"/>
                  </a:solidFill>
                </a:uFill>
                <a:latin typeface="Arial"/>
              </a:rPr>
              <a:t>Desplegar</a:t>
            </a:r>
            <a:endParaRPr b="0" lang="de-DE" sz="1800" spc="-1" strike="noStrike">
              <a:solidFill>
                <a:srgbClr val="000000"/>
              </a:solidFill>
              <a:uFill>
                <a:solidFill>
                  <a:srgbClr val="ffffff"/>
                </a:solidFill>
              </a:uFill>
              <a:latin typeface="Arial"/>
            </a:endParaRPr>
          </a:p>
        </p:txBody>
      </p:sp>
      <p:sp>
        <p:nvSpPr>
          <p:cNvPr id="778" name="CustomShape 33"/>
          <p:cNvSpPr/>
          <p:nvPr/>
        </p:nvSpPr>
        <p:spPr>
          <a:xfrm>
            <a:off x="3750120" y="2540160"/>
            <a:ext cx="1166400" cy="56664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560">
            <a:solidFill>
              <a:schemeClr val="tx1"/>
            </a:solidFill>
            <a:miter/>
          </a:ln>
        </p:spPr>
        <p:style>
          <a:lnRef idx="0"/>
          <a:fillRef idx="0"/>
          <a:effectRef idx="0"/>
          <a:fontRef idx="minor"/>
        </p:style>
      </p:sp>
      <p:sp>
        <p:nvSpPr>
          <p:cNvPr id="779" name="CustomShape 34"/>
          <p:cNvSpPr/>
          <p:nvPr/>
        </p:nvSpPr>
        <p:spPr>
          <a:xfrm>
            <a:off x="3858480" y="2575080"/>
            <a:ext cx="978840" cy="365760"/>
          </a:xfrm>
          <a:prstGeom prst="rect">
            <a:avLst/>
          </a:prstGeom>
          <a:noFill/>
          <a:ln w="12600">
            <a:noFill/>
          </a:ln>
        </p:spPr>
        <p:style>
          <a:lnRef idx="0"/>
          <a:fillRef idx="0"/>
          <a:effectRef idx="0"/>
          <a:fontRef idx="minor"/>
        </p:style>
        <p:txBody>
          <a:bodyPr lIns="0" rIns="0" tIns="0" bIns="0" anchor="ctr"/>
          <a:p>
            <a:pPr algn="ctr">
              <a:lnSpc>
                <a:spcPct val="100000"/>
              </a:lnSpc>
            </a:pPr>
            <a:r>
              <a:rPr b="1" lang="de-DE" sz="1200" spc="-1" strike="noStrike">
                <a:solidFill>
                  <a:srgbClr val="ffffff"/>
                </a:solidFill>
                <a:uFill>
                  <a:solidFill>
                    <a:srgbClr val="ffffff"/>
                  </a:solidFill>
                </a:uFill>
                <a:latin typeface="Arial"/>
              </a:rPr>
              <a:t>Cambio </a:t>
            </a:r>
            <a:endParaRPr b="0" lang="de-DE" sz="1800" spc="-1" strike="noStrike">
              <a:solidFill>
                <a:srgbClr val="000000"/>
              </a:solidFill>
              <a:uFill>
                <a:solidFill>
                  <a:srgbClr val="ffffff"/>
                </a:solidFill>
              </a:uFill>
              <a:latin typeface="Arial"/>
            </a:endParaRPr>
          </a:p>
          <a:p>
            <a:pPr algn="ctr">
              <a:lnSpc>
                <a:spcPct val="100000"/>
              </a:lnSpc>
            </a:pPr>
            <a:r>
              <a:rPr b="1" lang="de-DE" sz="1200" spc="-1" strike="noStrike">
                <a:solidFill>
                  <a:srgbClr val="ffffff"/>
                </a:solidFill>
                <a:uFill>
                  <a:solidFill>
                    <a:srgbClr val="ffffff"/>
                  </a:solidFill>
                </a:uFill>
                <a:latin typeface="Arial"/>
              </a:rPr>
              <a:t>Aprobado</a:t>
            </a:r>
            <a:endParaRPr b="0" lang="de-DE" sz="1800" spc="-1" strike="noStrike">
              <a:solidFill>
                <a:srgbClr val="000000"/>
              </a:solidFill>
              <a:uFill>
                <a:solidFill>
                  <a:srgbClr val="ffffff"/>
                </a:solidFill>
              </a:uFill>
              <a:latin typeface="Arial"/>
            </a:endParaRPr>
          </a:p>
        </p:txBody>
      </p:sp>
      <p:sp>
        <p:nvSpPr>
          <p:cNvPr id="780" name="CustomShape 35"/>
          <p:cNvSpPr/>
          <p:nvPr/>
        </p:nvSpPr>
        <p:spPr>
          <a:xfrm>
            <a:off x="3750120" y="3248640"/>
            <a:ext cx="1166400" cy="56808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560">
            <a:solidFill>
              <a:schemeClr val="tx1"/>
            </a:solidFill>
            <a:miter/>
          </a:ln>
        </p:spPr>
        <p:style>
          <a:lnRef idx="0"/>
          <a:fillRef idx="0"/>
          <a:effectRef idx="0"/>
          <a:fontRef idx="minor"/>
        </p:style>
      </p:sp>
      <p:sp>
        <p:nvSpPr>
          <p:cNvPr id="781" name="CustomShape 36"/>
          <p:cNvSpPr/>
          <p:nvPr/>
        </p:nvSpPr>
        <p:spPr>
          <a:xfrm>
            <a:off x="3881160" y="3285360"/>
            <a:ext cx="956160" cy="365760"/>
          </a:xfrm>
          <a:prstGeom prst="rect">
            <a:avLst/>
          </a:prstGeom>
          <a:noFill/>
          <a:ln w="12600">
            <a:noFill/>
          </a:ln>
        </p:spPr>
        <p:style>
          <a:lnRef idx="0"/>
          <a:fillRef idx="0"/>
          <a:effectRef idx="0"/>
          <a:fontRef idx="minor"/>
        </p:style>
        <p:txBody>
          <a:bodyPr lIns="0" rIns="0" tIns="0" bIns="0" anchor="ctr"/>
          <a:p>
            <a:pPr algn="ctr">
              <a:lnSpc>
                <a:spcPct val="100000"/>
              </a:lnSpc>
            </a:pPr>
            <a:r>
              <a:rPr b="1" lang="de-DE" sz="1200" spc="-1" strike="noStrike">
                <a:solidFill>
                  <a:srgbClr val="ffffff"/>
                </a:solidFill>
                <a:uFill>
                  <a:solidFill>
                    <a:srgbClr val="ffffff"/>
                  </a:solidFill>
                </a:uFill>
                <a:latin typeface="Arial"/>
              </a:rPr>
              <a:t>Cambio </a:t>
            </a:r>
            <a:endParaRPr b="0" lang="de-DE" sz="1800" spc="-1" strike="noStrike">
              <a:solidFill>
                <a:srgbClr val="000000"/>
              </a:solidFill>
              <a:uFill>
                <a:solidFill>
                  <a:srgbClr val="ffffff"/>
                </a:solidFill>
              </a:uFill>
              <a:latin typeface="Arial"/>
            </a:endParaRPr>
          </a:p>
          <a:p>
            <a:pPr algn="ctr">
              <a:lnSpc>
                <a:spcPct val="100000"/>
              </a:lnSpc>
            </a:pPr>
            <a:r>
              <a:rPr b="1" lang="de-DE" sz="1200" spc="-1" strike="noStrike">
                <a:solidFill>
                  <a:srgbClr val="ffffff"/>
                </a:solidFill>
                <a:uFill>
                  <a:solidFill>
                    <a:srgbClr val="ffffff"/>
                  </a:solidFill>
                </a:uFill>
                <a:latin typeface="Arial"/>
              </a:rPr>
              <a:t>Aprobado</a:t>
            </a:r>
            <a:endParaRPr b="0" lang="de-DE" sz="1800" spc="-1" strike="noStrike">
              <a:solidFill>
                <a:srgbClr val="000000"/>
              </a:solidFill>
              <a:uFill>
                <a:solidFill>
                  <a:srgbClr val="ffffff"/>
                </a:solidFill>
              </a:uFill>
              <a:latin typeface="Arial"/>
            </a:endParaRPr>
          </a:p>
        </p:txBody>
      </p:sp>
      <p:sp>
        <p:nvSpPr>
          <p:cNvPr id="782" name="CustomShape 37"/>
          <p:cNvSpPr/>
          <p:nvPr/>
        </p:nvSpPr>
        <p:spPr>
          <a:xfrm>
            <a:off x="3750120" y="3962520"/>
            <a:ext cx="1166400" cy="568080"/>
          </a:xfrm>
          <a:custGeom>
            <a:avLst/>
            <a:gdLst/>
            <a:ahLst/>
            <a:rect l="l" t="t" r="r" b="b"/>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1">
              <a:lumMod val="60000"/>
              <a:lumOff val="40000"/>
            </a:schemeClr>
          </a:solidFill>
          <a:ln w="25560">
            <a:solidFill>
              <a:schemeClr val="tx1"/>
            </a:solidFill>
            <a:miter/>
          </a:ln>
        </p:spPr>
        <p:style>
          <a:lnRef idx="0"/>
          <a:fillRef idx="0"/>
          <a:effectRef idx="0"/>
          <a:fontRef idx="minor"/>
        </p:style>
      </p:sp>
      <p:sp>
        <p:nvSpPr>
          <p:cNvPr id="783" name="CustomShape 38"/>
          <p:cNvSpPr/>
          <p:nvPr/>
        </p:nvSpPr>
        <p:spPr>
          <a:xfrm>
            <a:off x="3881160" y="3999240"/>
            <a:ext cx="918720" cy="365760"/>
          </a:xfrm>
          <a:prstGeom prst="rect">
            <a:avLst/>
          </a:prstGeom>
          <a:noFill/>
          <a:ln w="12600">
            <a:noFill/>
          </a:ln>
        </p:spPr>
        <p:style>
          <a:lnRef idx="0"/>
          <a:fillRef idx="0"/>
          <a:effectRef idx="0"/>
          <a:fontRef idx="minor"/>
        </p:style>
        <p:txBody>
          <a:bodyPr lIns="0" rIns="0" tIns="0" bIns="0" anchor="ctr"/>
          <a:p>
            <a:pPr algn="ctr">
              <a:lnSpc>
                <a:spcPct val="100000"/>
              </a:lnSpc>
            </a:pPr>
            <a:r>
              <a:rPr b="1" lang="de-DE" sz="1200" spc="-1" strike="noStrike">
                <a:solidFill>
                  <a:srgbClr val="ffffff"/>
                </a:solidFill>
                <a:uFill>
                  <a:solidFill>
                    <a:srgbClr val="ffffff"/>
                  </a:solidFill>
                </a:uFill>
                <a:latin typeface="Arial"/>
              </a:rPr>
              <a:t>Cambio </a:t>
            </a:r>
            <a:endParaRPr b="0" lang="de-DE" sz="1800" spc="-1" strike="noStrike">
              <a:solidFill>
                <a:srgbClr val="000000"/>
              </a:solidFill>
              <a:uFill>
                <a:solidFill>
                  <a:srgbClr val="ffffff"/>
                </a:solidFill>
              </a:uFill>
              <a:latin typeface="Arial"/>
            </a:endParaRPr>
          </a:p>
          <a:p>
            <a:pPr algn="ctr">
              <a:lnSpc>
                <a:spcPct val="100000"/>
              </a:lnSpc>
            </a:pPr>
            <a:r>
              <a:rPr b="1" lang="de-DE" sz="1200" spc="-1" strike="noStrike">
                <a:solidFill>
                  <a:srgbClr val="ffffff"/>
                </a:solidFill>
                <a:uFill>
                  <a:solidFill>
                    <a:srgbClr val="ffffff"/>
                  </a:solidFill>
                </a:uFill>
                <a:latin typeface="Arial"/>
              </a:rPr>
              <a:t>Aprobado</a:t>
            </a:r>
            <a:endParaRPr b="0" lang="de-DE" sz="1800" spc="-1" strike="noStrike">
              <a:solidFill>
                <a:srgbClr val="000000"/>
              </a:solidFill>
              <a:uFill>
                <a:solidFill>
                  <a:srgbClr val="ffffff"/>
                </a:solidFill>
              </a:uFill>
              <a:latin typeface="Arial"/>
            </a:endParaRPr>
          </a:p>
        </p:txBody>
      </p:sp>
      <p:sp>
        <p:nvSpPr>
          <p:cNvPr id="784" name="CustomShape 39"/>
          <p:cNvSpPr/>
          <p:nvPr/>
        </p:nvSpPr>
        <p:spPr>
          <a:xfrm rot="16200000">
            <a:off x="1795320" y="2810520"/>
            <a:ext cx="1932840" cy="1955880"/>
          </a:xfrm>
          <a:custGeom>
            <a:avLst/>
            <a:gdLst/>
            <a:ahLst/>
            <a:rect l="l" t="t" r="r" b="b"/>
            <a:pathLst>
              <a:path w="21600" h="21600">
                <a:moveTo>
                  <a:pt x="2420" y="0"/>
                </a:moveTo>
                <a:lnTo>
                  <a:pt x="0" y="0"/>
                </a:lnTo>
                <a:lnTo>
                  <a:pt x="0" y="17695"/>
                </a:lnTo>
                <a:lnTo>
                  <a:pt x="21600" y="17695"/>
                </a:lnTo>
                <a:lnTo>
                  <a:pt x="21600" y="21600"/>
                </a:lnTo>
              </a:path>
            </a:pathLst>
          </a:custGeom>
          <a:noFill/>
          <a:ln w="25560">
            <a:solidFill>
              <a:schemeClr val="tx1"/>
            </a:solidFill>
            <a:miter/>
            <a:tailEnd len="med" type="triangle" w="med"/>
          </a:ln>
        </p:spPr>
        <p:style>
          <a:lnRef idx="0"/>
          <a:fillRef idx="0"/>
          <a:effectRef idx="0"/>
          <a:fontRef idx="minor"/>
        </p:style>
      </p:sp>
      <p:sp>
        <p:nvSpPr>
          <p:cNvPr id="785" name="CustomShape 40"/>
          <p:cNvSpPr/>
          <p:nvPr/>
        </p:nvSpPr>
        <p:spPr>
          <a:xfrm rot="16200000">
            <a:off x="2149920" y="3165120"/>
            <a:ext cx="1222200" cy="1956960"/>
          </a:xfrm>
          <a:custGeom>
            <a:avLst/>
            <a:gdLst/>
            <a:ahLst/>
            <a:rect l="l" t="t" r="r" b="b"/>
            <a:pathLst>
              <a:path w="21600" h="21600">
                <a:moveTo>
                  <a:pt x="3826" y="0"/>
                </a:moveTo>
                <a:lnTo>
                  <a:pt x="0" y="0"/>
                </a:lnTo>
                <a:lnTo>
                  <a:pt x="0" y="17695"/>
                </a:lnTo>
                <a:lnTo>
                  <a:pt x="21600" y="17695"/>
                </a:lnTo>
                <a:lnTo>
                  <a:pt x="21600" y="21600"/>
                </a:lnTo>
              </a:path>
            </a:pathLst>
          </a:custGeom>
          <a:noFill/>
          <a:ln w="25560">
            <a:solidFill>
              <a:schemeClr val="tx1"/>
            </a:solidFill>
            <a:miter/>
            <a:tailEnd len="med" type="triangle" w="med"/>
          </a:ln>
        </p:spPr>
        <p:style>
          <a:lnRef idx="0"/>
          <a:fillRef idx="0"/>
          <a:effectRef idx="0"/>
          <a:fontRef idx="minor"/>
        </p:style>
      </p:sp>
      <p:sp>
        <p:nvSpPr>
          <p:cNvPr id="786" name="CustomShape 41"/>
          <p:cNvSpPr/>
          <p:nvPr/>
        </p:nvSpPr>
        <p:spPr>
          <a:xfrm rot="16200000">
            <a:off x="2507040" y="3522240"/>
            <a:ext cx="508320" cy="1956960"/>
          </a:xfrm>
          <a:custGeom>
            <a:avLst/>
            <a:gdLst/>
            <a:ahLst/>
            <a:rect l="l" t="t" r="r" b="b"/>
            <a:pathLst>
              <a:path w="21600" h="21600">
                <a:moveTo>
                  <a:pt x="9200" y="0"/>
                </a:moveTo>
                <a:lnTo>
                  <a:pt x="0" y="0"/>
                </a:lnTo>
                <a:lnTo>
                  <a:pt x="0" y="17695"/>
                </a:lnTo>
                <a:lnTo>
                  <a:pt x="21600" y="17695"/>
                </a:lnTo>
                <a:lnTo>
                  <a:pt x="21600" y="21600"/>
                </a:lnTo>
              </a:path>
            </a:pathLst>
          </a:custGeom>
          <a:noFill/>
          <a:ln w="25560">
            <a:solidFill>
              <a:schemeClr val="tx1"/>
            </a:solidFill>
            <a:miter/>
            <a:tailEnd len="med" type="triangle" w="med"/>
          </a:ln>
        </p:spPr>
        <p:style>
          <a:lnRef idx="0"/>
          <a:fillRef idx="0"/>
          <a:effectRef idx="0"/>
          <a:fontRef idx="minor"/>
        </p:style>
      </p:sp>
      <p:sp>
        <p:nvSpPr>
          <p:cNvPr id="787" name="Line 42"/>
          <p:cNvSpPr/>
          <p:nvPr/>
        </p:nvSpPr>
        <p:spPr>
          <a:xfrm flipH="1" flipV="1">
            <a:off x="3033000" y="6237720"/>
            <a:ext cx="2530440" cy="2160"/>
          </a:xfrm>
          <a:prstGeom prst="line">
            <a:avLst/>
          </a:prstGeom>
          <a:ln w="25560">
            <a:solidFill>
              <a:schemeClr val="tx1"/>
            </a:solidFill>
            <a:round/>
            <a:tailEnd len="med" type="triangle" w="med"/>
          </a:ln>
        </p:spPr>
        <p:style>
          <a:lnRef idx="0"/>
          <a:fillRef idx="0"/>
          <a:effectRef idx="0"/>
          <a:fontRef idx="minor"/>
        </p:style>
      </p:sp>
      <p:sp>
        <p:nvSpPr>
          <p:cNvPr id="788" name="Line 43"/>
          <p:cNvSpPr/>
          <p:nvPr/>
        </p:nvSpPr>
        <p:spPr>
          <a:xfrm>
            <a:off x="6815160" y="4324320"/>
            <a:ext cx="1080" cy="266760"/>
          </a:xfrm>
          <a:prstGeom prst="line">
            <a:avLst/>
          </a:prstGeom>
          <a:ln w="25560">
            <a:solidFill>
              <a:schemeClr val="tx1"/>
            </a:solidFill>
            <a:round/>
            <a:tailEnd len="med" type="triangle" w="med"/>
          </a:ln>
        </p:spPr>
        <p:style>
          <a:lnRef idx="0"/>
          <a:fillRef idx="0"/>
          <a:effectRef idx="0"/>
          <a:fontRef idx="minor"/>
        </p:style>
      </p:sp>
      <p:sp>
        <p:nvSpPr>
          <p:cNvPr id="789" name="Line 44"/>
          <p:cNvSpPr/>
          <p:nvPr/>
        </p:nvSpPr>
        <p:spPr>
          <a:xfrm>
            <a:off x="6815160" y="5037120"/>
            <a:ext cx="1080" cy="265680"/>
          </a:xfrm>
          <a:prstGeom prst="line">
            <a:avLst/>
          </a:prstGeom>
          <a:ln w="25560">
            <a:solidFill>
              <a:schemeClr val="tx1"/>
            </a:solidFill>
            <a:round/>
            <a:tailEnd len="med" type="triangle" w="med"/>
          </a:ln>
        </p:spPr>
        <p:style>
          <a:lnRef idx="0"/>
          <a:fillRef idx="0"/>
          <a:effectRef idx="0"/>
          <a:fontRef idx="minor"/>
        </p:style>
      </p:sp>
      <p:sp>
        <p:nvSpPr>
          <p:cNvPr id="790" name="Line 45"/>
          <p:cNvSpPr/>
          <p:nvPr/>
        </p:nvSpPr>
        <p:spPr>
          <a:xfrm flipH="1">
            <a:off x="6813000" y="5747760"/>
            <a:ext cx="2160" cy="266760"/>
          </a:xfrm>
          <a:prstGeom prst="line">
            <a:avLst/>
          </a:prstGeom>
          <a:ln w="25560">
            <a:solidFill>
              <a:schemeClr val="tx1"/>
            </a:solidFill>
            <a:round/>
            <a:tailEnd len="med" type="triangle" w="med"/>
          </a:ln>
        </p:spPr>
        <p:style>
          <a:lnRef idx="0"/>
          <a:fillRef idx="0"/>
          <a:effectRef idx="0"/>
          <a:fontRef idx="minor"/>
        </p:style>
      </p:sp>
      <p:sp>
        <p:nvSpPr>
          <p:cNvPr id="791" name="CustomShape 46"/>
          <p:cNvSpPr/>
          <p:nvPr/>
        </p:nvSpPr>
        <p:spPr>
          <a:xfrm>
            <a:off x="661320" y="1735560"/>
            <a:ext cx="2247480" cy="364680"/>
          </a:xfrm>
          <a:prstGeom prst="rect">
            <a:avLst/>
          </a:prstGeom>
          <a:noFill/>
          <a:ln w="12600">
            <a:noFill/>
          </a:ln>
        </p:spPr>
        <p:style>
          <a:lnRef idx="0"/>
          <a:fillRef idx="0"/>
          <a:effectRef idx="0"/>
          <a:fontRef idx="minor"/>
        </p:style>
        <p:txBody>
          <a:bodyPr wrap="none" lIns="90000" rIns="90000" tIns="45000" bIns="45000"/>
          <a:p>
            <a:pPr algn="ctr">
              <a:lnSpc>
                <a:spcPct val="100000"/>
              </a:lnSpc>
            </a:pPr>
            <a:r>
              <a:rPr b="0" lang="de-DE" sz="1800" spc="-1" strike="noStrike">
                <a:solidFill>
                  <a:srgbClr val="000000"/>
                </a:solidFill>
                <a:uFill>
                  <a:solidFill>
                    <a:srgbClr val="ffffff"/>
                  </a:solidFill>
                </a:uFill>
                <a:latin typeface="Arial"/>
              </a:rPr>
              <a:t>Gestión de Cambios</a:t>
            </a:r>
            <a:endParaRPr b="0" lang="de-DE" sz="1800" spc="-1" strike="noStrike">
              <a:solidFill>
                <a:srgbClr val="000000"/>
              </a:solidFill>
              <a:uFill>
                <a:solidFill>
                  <a:srgbClr val="ffffff"/>
                </a:solidFill>
              </a:uFill>
              <a:latin typeface="Arial"/>
            </a:endParaRPr>
          </a:p>
        </p:txBody>
      </p:sp>
      <p:sp>
        <p:nvSpPr>
          <p:cNvPr id="792" name="CustomShape 47"/>
          <p:cNvSpPr/>
          <p:nvPr/>
        </p:nvSpPr>
        <p:spPr>
          <a:xfrm rot="5400000">
            <a:off x="6407280" y="3884400"/>
            <a:ext cx="4133880" cy="364320"/>
          </a:xfrm>
          <a:prstGeom prst="rect">
            <a:avLst/>
          </a:prstGeom>
          <a:noFill/>
          <a:ln w="12600">
            <a:noFill/>
          </a:ln>
        </p:spPr>
        <p:style>
          <a:lnRef idx="0"/>
          <a:fillRef idx="0"/>
          <a:effectRef idx="0"/>
          <a:fontRef idx="minor"/>
        </p:style>
        <p:txBody>
          <a:bodyPr wrap="none" lIns="90000" rIns="90000" tIns="45000" bIns="45000"/>
          <a:p>
            <a:pPr algn="ctr">
              <a:lnSpc>
                <a:spcPct val="100000"/>
              </a:lnSpc>
            </a:pPr>
            <a:r>
              <a:rPr b="0" lang="de-DE" sz="1800" spc="-1" strike="noStrike">
                <a:solidFill>
                  <a:srgbClr val="000000"/>
                </a:solidFill>
                <a:uFill>
                  <a:solidFill>
                    <a:srgbClr val="ffffff"/>
                  </a:solidFill>
                </a:uFill>
                <a:latin typeface="Arial"/>
              </a:rPr>
              <a:t>Gestión de Liberaciones y Despliegues</a:t>
            </a:r>
            <a:endParaRPr b="0" lang="de-DE" sz="1800" spc="-1" strike="noStrike">
              <a:solidFill>
                <a:srgbClr val="000000"/>
              </a:solidFill>
              <a:uFill>
                <a:solidFill>
                  <a:srgbClr val="ffffff"/>
                </a:solidFill>
              </a:uFill>
              <a:latin typeface="Arial"/>
            </a:endParaRPr>
          </a:p>
        </p:txBody>
      </p:sp>
      <p:sp>
        <p:nvSpPr>
          <p:cNvPr id="793" name="CustomShape 48"/>
          <p:cNvSpPr/>
          <p:nvPr/>
        </p:nvSpPr>
        <p:spPr>
          <a:xfrm flipH="1" rot="10800000">
            <a:off x="5556240" y="3531960"/>
            <a:ext cx="665640" cy="850320"/>
          </a:xfrm>
          <a:custGeom>
            <a:avLst/>
            <a:gdLst/>
            <a:ahLst/>
            <a:rect l="l" t="t" r="r" b="b"/>
            <a:pathLst>
              <a:path w="21600" h="21600">
                <a:moveTo>
                  <a:pt x="0" y="0"/>
                </a:moveTo>
                <a:lnTo>
                  <a:pt x="10773" y="0"/>
                </a:lnTo>
                <a:lnTo>
                  <a:pt x="10773" y="21600"/>
                </a:lnTo>
                <a:lnTo>
                  <a:pt x="21600" y="21600"/>
                </a:lnTo>
              </a:path>
            </a:pathLst>
          </a:custGeom>
          <a:noFill/>
          <a:ln w="25560">
            <a:solidFill>
              <a:schemeClr val="tx1"/>
            </a:solidFill>
            <a:miter/>
            <a:tailEnd len="med" type="triangle" w="med"/>
          </a:ln>
        </p:spPr>
        <p:style>
          <a:lnRef idx="0"/>
          <a:fillRef idx="0"/>
          <a:effectRef idx="0"/>
          <a:fontRef idx="minor"/>
        </p:style>
      </p:sp>
      <p:sp>
        <p:nvSpPr>
          <p:cNvPr id="794" name="CustomShape 49"/>
          <p:cNvSpPr/>
          <p:nvPr/>
        </p:nvSpPr>
        <p:spPr>
          <a:xfrm flipH="1" rot="10800000">
            <a:off x="5556240" y="4232880"/>
            <a:ext cx="665640" cy="1551240"/>
          </a:xfrm>
          <a:custGeom>
            <a:avLst/>
            <a:gdLst/>
            <a:ahLst/>
            <a:rect l="l" t="t" r="r" b="b"/>
            <a:pathLst>
              <a:path w="21600" h="21600">
                <a:moveTo>
                  <a:pt x="0" y="0"/>
                </a:moveTo>
                <a:lnTo>
                  <a:pt x="10773" y="0"/>
                </a:lnTo>
                <a:lnTo>
                  <a:pt x="10773" y="21600"/>
                </a:lnTo>
                <a:lnTo>
                  <a:pt x="21600" y="21600"/>
                </a:lnTo>
              </a:path>
            </a:pathLst>
          </a:custGeom>
          <a:noFill/>
          <a:ln w="25560">
            <a:solidFill>
              <a:schemeClr val="tx1"/>
            </a:solidFill>
            <a:miter/>
            <a:tailEnd len="med" type="triangle" w="med"/>
          </a:ln>
        </p:spPr>
        <p:style>
          <a:lnRef idx="0"/>
          <a:fillRef idx="0"/>
          <a:effectRef idx="0"/>
          <a:fontRef idx="minor"/>
        </p:style>
      </p:sp>
      <p:sp>
        <p:nvSpPr>
          <p:cNvPr id="795" name="Line 50"/>
          <p:cNvSpPr/>
          <p:nvPr/>
        </p:nvSpPr>
        <p:spPr>
          <a:xfrm flipH="1">
            <a:off x="4941720" y="2681280"/>
            <a:ext cx="307440" cy="360"/>
          </a:xfrm>
          <a:prstGeom prst="line">
            <a:avLst/>
          </a:prstGeom>
          <a:ln w="25560">
            <a:solidFill>
              <a:schemeClr val="tx1"/>
            </a:solidFill>
            <a:round/>
          </a:ln>
        </p:spPr>
        <p:style>
          <a:lnRef idx="0"/>
          <a:fillRef idx="0"/>
          <a:effectRef idx="0"/>
          <a:fontRef idx="minor"/>
        </p:style>
      </p:sp>
      <p:sp>
        <p:nvSpPr>
          <p:cNvPr id="796" name="TextShape 51"/>
          <p:cNvSpPr txBox="1"/>
          <p:nvPr/>
        </p:nvSpPr>
        <p:spPr>
          <a:xfrm>
            <a:off x="6553080" y="6430680"/>
            <a:ext cx="2133360" cy="364680"/>
          </a:xfrm>
          <a:prstGeom prst="rect">
            <a:avLst/>
          </a:prstGeom>
          <a:noFill/>
          <a:ln>
            <a:noFill/>
          </a:ln>
        </p:spPr>
        <p:txBody>
          <a:bodyPr anchor="ctr"/>
          <a:p>
            <a:pPr algn="r">
              <a:lnSpc>
                <a:spcPct val="100000"/>
              </a:lnSpc>
            </a:pPr>
            <a:fld id="{E03E8023-6D06-43D9-9434-26AA672EDC3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7"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Gestión de la Mejora Continua del Servicio (CSI)</a:t>
            </a:r>
            <a:endParaRPr b="0" lang="en-US" sz="1800" spc="-1" strike="noStrike">
              <a:solidFill>
                <a:srgbClr val="000000"/>
              </a:solidFill>
              <a:uFill>
                <a:solidFill>
                  <a:srgbClr val="ffffff"/>
                </a:solidFill>
              </a:uFill>
              <a:latin typeface="Calibri"/>
            </a:endParaRPr>
          </a:p>
        </p:txBody>
      </p:sp>
      <p:sp>
        <p:nvSpPr>
          <p:cNvPr id="798" name="TextShape 2"/>
          <p:cNvSpPr txBox="1"/>
          <p:nvPr/>
        </p:nvSpPr>
        <p:spPr>
          <a:xfrm>
            <a:off x="6553080" y="6430680"/>
            <a:ext cx="2133360" cy="364680"/>
          </a:xfrm>
          <a:prstGeom prst="rect">
            <a:avLst/>
          </a:prstGeom>
          <a:noFill/>
          <a:ln>
            <a:noFill/>
          </a:ln>
        </p:spPr>
        <p:txBody>
          <a:bodyPr anchor="ctr"/>
          <a:p>
            <a:pPr algn="r">
              <a:lnSpc>
                <a:spcPct val="100000"/>
              </a:lnSpc>
            </a:pPr>
            <a:fld id="{44E43312-3A76-4047-92BF-274B8AD41DDC}"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799"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800"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801"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Objetivo</a:t>
            </a:r>
            <a:endParaRPr b="0" lang="de-DE" sz="1800" spc="-1" strike="noStrike">
              <a:solidFill>
                <a:srgbClr val="000000"/>
              </a:solidFill>
              <a:uFill>
                <a:solidFill>
                  <a:srgbClr val="ffffff"/>
                </a:solidFill>
              </a:uFill>
              <a:latin typeface="Arial"/>
            </a:endParaRPr>
          </a:p>
        </p:txBody>
      </p:sp>
      <p:sp>
        <p:nvSpPr>
          <p:cNvPr id="802" name="CustomShape 6"/>
          <p:cNvSpPr/>
          <p:nvPr/>
        </p:nvSpPr>
        <p:spPr>
          <a:xfrm>
            <a:off x="1445760" y="4448520"/>
            <a:ext cx="6232680" cy="63900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Identificar, priorizar, planear, implementar y revisar mejoras a servicios y a la gestión de servicios.</a:t>
            </a:r>
            <a:endParaRPr b="0" lang="de-DE" sz="1800" spc="-1" strike="noStrike">
              <a:solidFill>
                <a:srgbClr val="000000"/>
              </a:solidFill>
              <a:uFill>
                <a:solidFill>
                  <a:srgbClr val="ffffff"/>
                </a:solidFill>
              </a:uFill>
              <a:latin typeface="Arial"/>
            </a:endParaRPr>
          </a:p>
        </p:txBody>
      </p:sp>
    </p:spTree>
  </p:cSld>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3"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CSI: Requerimientos según FitSM-1</a:t>
            </a:r>
            <a:endParaRPr b="0" lang="en-US" sz="1800" spc="-1" strike="noStrike">
              <a:solidFill>
                <a:srgbClr val="000000"/>
              </a:solidFill>
              <a:uFill>
                <a:solidFill>
                  <a:srgbClr val="ffffff"/>
                </a:solidFill>
              </a:uFill>
              <a:latin typeface="Calibri"/>
            </a:endParaRPr>
          </a:p>
        </p:txBody>
      </p:sp>
      <p:graphicFrame>
        <p:nvGraphicFramePr>
          <p:cNvPr id="804" name="Table 2"/>
          <p:cNvGraphicFramePr/>
          <p:nvPr/>
        </p:nvGraphicFramePr>
        <p:xfrm>
          <a:off x="457200" y="1697040"/>
          <a:ext cx="8229240" cy="360000"/>
        </p:xfrm>
        <a:graphic>
          <a:graphicData uri="http://schemas.openxmlformats.org/drawingml/2006/table">
            <a:tbl>
              <a:tblPr/>
              <a:tblGrid>
                <a:gridCol w="8229600"/>
              </a:tblGrid>
              <a:tr h="0">
                <a:tc>
                  <a:txBody>
                    <a:bodyPr lIns="96480" rIns="96480" tIns="0" bIns="0"/>
                    <a:p>
                      <a:pPr>
                        <a:lnSpc>
                          <a:spcPct val="100000"/>
                        </a:lnSpc>
                      </a:pPr>
                      <a:r>
                        <a:rPr b="0" lang="de-DE" sz="1600" spc="-1" strike="noStrike">
                          <a:solidFill>
                            <a:srgbClr val="ffffff"/>
                          </a:solidFill>
                          <a:uFill>
                            <a:solidFill>
                              <a:srgbClr val="ffffff"/>
                            </a:solidFill>
                          </a:uFill>
                          <a:latin typeface="Calibri"/>
                          <a:ea typeface="MS Gothic"/>
                        </a:rPr>
                        <a:t>PR14 Gestión de la Mejora Continua del Servicio</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0">
                <a:tc>
                  <a:txBody>
                    <a:bodyPr lIns="96480" rIns="96480" tIns="0" bIns="0"/>
                    <a:p>
                      <a:pPr>
                        <a:lnSpc>
                          <a:spcPct val="100000"/>
                        </a:lnSpc>
                      </a:pPr>
                      <a:r>
                        <a:rPr b="0" lang="de-DE" sz="1800" spc="-1" strike="noStrike" cap="all">
                          <a:solidFill>
                            <a:srgbClr val="ffffff"/>
                          </a:solidFill>
                          <a:uFill>
                            <a:solidFill>
                              <a:srgbClr val="ffffff"/>
                            </a:solidFill>
                          </a:uFill>
                          <a:latin typeface="Calibri"/>
                          <a:ea typeface="MS Mincho"/>
                        </a:rPr>
                        <a:t>Requerimientos</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0">
                <a:tc>
                  <a:txBody>
                    <a:bodyPr lIns="96480" rIns="9648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PR14.1 Se identificarán y registrarán oportunidades de mejora.</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PR14.2 Las oportunidades de mejora se evaluarán y aprobarán de forma consistente.</a:t>
                      </a:r>
                      <a:endParaRPr b="0" lang="de-DE" sz="1800" spc="-1" strike="noStrike">
                        <a:solidFill>
                          <a:srgbClr val="000000"/>
                        </a:solidFill>
                        <a:uFill>
                          <a:solidFill>
                            <a:srgbClr val="ffffff"/>
                          </a:solidFill>
                        </a:uFill>
                        <a:latin typeface="Arial"/>
                      </a:endParaRPr>
                    </a:p>
                  </a:txBody>
                  <a:tcPr marL="96480" marR="964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805" name="TextShape 3"/>
          <p:cNvSpPr txBox="1"/>
          <p:nvPr/>
        </p:nvSpPr>
        <p:spPr>
          <a:xfrm>
            <a:off x="6553080" y="6430680"/>
            <a:ext cx="2133360" cy="364680"/>
          </a:xfrm>
          <a:prstGeom prst="rect">
            <a:avLst/>
          </a:prstGeom>
          <a:noFill/>
          <a:ln>
            <a:noFill/>
          </a:ln>
        </p:spPr>
        <p:txBody>
          <a:bodyPr anchor="ctr"/>
          <a:p>
            <a:pPr algn="r">
              <a:lnSpc>
                <a:spcPct val="100000"/>
              </a:lnSpc>
            </a:pPr>
            <a:fld id="{35D921C0-BE18-489A-8F25-4354AE4C58B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6"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Beneficios, Riesgos y Retos de Implementar la Gestión de Servicios de TI</a:t>
            </a:r>
            <a:endParaRPr b="0" lang="en-US" sz="1800" spc="-1" strike="noStrike">
              <a:solidFill>
                <a:srgbClr val="000000"/>
              </a:solidFill>
              <a:uFill>
                <a:solidFill>
                  <a:srgbClr val="ffffff"/>
                </a:solidFill>
              </a:uFill>
              <a:latin typeface="Calibri"/>
            </a:endParaRPr>
          </a:p>
        </p:txBody>
      </p:sp>
      <p:sp>
        <p:nvSpPr>
          <p:cNvPr id="807" name="TextShape 2"/>
          <p:cNvSpPr txBox="1"/>
          <p:nvPr/>
        </p:nvSpPr>
        <p:spPr>
          <a:xfrm>
            <a:off x="6553080" y="6430680"/>
            <a:ext cx="2133360" cy="364680"/>
          </a:xfrm>
          <a:prstGeom prst="rect">
            <a:avLst/>
          </a:prstGeom>
          <a:noFill/>
          <a:ln>
            <a:noFill/>
          </a:ln>
        </p:spPr>
        <p:txBody>
          <a:bodyPr anchor="ctr"/>
          <a:p>
            <a:pPr algn="r">
              <a:lnSpc>
                <a:spcPct val="100000"/>
              </a:lnSpc>
            </a:pPr>
            <a:fld id="{6C27528C-5F9D-4CD7-B6C0-2C318A70835D}"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808"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9"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Beneficios y riesgos en la práctica</a:t>
            </a:r>
            <a:endParaRPr b="0" lang="en-US" sz="1800" spc="-1" strike="noStrike">
              <a:solidFill>
                <a:srgbClr val="000000"/>
              </a:solidFill>
              <a:uFill>
                <a:solidFill>
                  <a:srgbClr val="ffffff"/>
                </a:solidFill>
              </a:uFill>
              <a:latin typeface="Calibri"/>
            </a:endParaRPr>
          </a:p>
        </p:txBody>
      </p:sp>
      <p:sp>
        <p:nvSpPr>
          <p:cNvPr id="810" name="TextShape 2"/>
          <p:cNvSpPr txBox="1"/>
          <p:nvPr/>
        </p:nvSpPr>
        <p:spPr>
          <a:xfrm>
            <a:off x="6553080" y="6430680"/>
            <a:ext cx="2133360" cy="364680"/>
          </a:xfrm>
          <a:prstGeom prst="rect">
            <a:avLst/>
          </a:prstGeom>
          <a:noFill/>
          <a:ln>
            <a:noFill/>
          </a:ln>
        </p:spPr>
        <p:txBody>
          <a:bodyPr anchor="ctr"/>
          <a:p>
            <a:pPr algn="r">
              <a:lnSpc>
                <a:spcPct val="100000"/>
              </a:lnSpc>
            </a:pPr>
            <a:fld id="{F92ABF79-B0C9-4EB9-B0CB-DE7A7DAC156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811" name="TextShape 3"/>
          <p:cNvSpPr txBox="1"/>
          <p:nvPr/>
        </p:nvSpPr>
        <p:spPr>
          <a:xfrm>
            <a:off x="352800" y="1729440"/>
            <a:ext cx="8401320" cy="4737600"/>
          </a:xfrm>
          <a:prstGeom prst="rect">
            <a:avLst/>
          </a:prstGeom>
          <a:noFill/>
          <a:ln>
            <a:noFill/>
          </a:ln>
        </p:spPr>
        <p:txBody>
          <a:bodyPr/>
          <a:p>
            <a:pPr>
              <a:lnSpc>
                <a:spcPct val="100000"/>
              </a:lnSpc>
            </a:pPr>
            <a:r>
              <a:rPr b="1" lang="en-US" sz="2000" spc="-1" strike="noStrike">
                <a:solidFill>
                  <a:srgbClr val="000000"/>
                </a:solidFill>
                <a:uFill>
                  <a:solidFill>
                    <a:srgbClr val="ffffff"/>
                  </a:solidFill>
                </a:uFill>
                <a:latin typeface="Calibri"/>
                <a:ea typeface="ＭＳ Ｐゴシック"/>
              </a:rPr>
              <a:t>Beneficios típicos (extracto):</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Repetitividad de los resultados esperados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Mayor efectividad y eficiencia</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Foco en el cliente, alineación de TI a sus clientes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Mejora en la reputación</a:t>
            </a:r>
            <a:endParaRPr b="0" lang="en-US" sz="20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r>
              <a:rPr b="1" lang="en-US" sz="2000" spc="-1" strike="noStrike">
                <a:solidFill>
                  <a:srgbClr val="000000"/>
                </a:solidFill>
                <a:uFill>
                  <a:solidFill>
                    <a:srgbClr val="ffffff"/>
                  </a:solidFill>
                </a:uFill>
                <a:latin typeface="Calibri"/>
                <a:ea typeface="ＭＳ Ｐゴシック"/>
              </a:rPr>
              <a:t>Riesgos potenciales (extracto):</a:t>
            </a:r>
            <a:endParaRPr b="0" lang="en-US" sz="2800" spc="-1" strike="noStrike">
              <a:solidFill>
                <a:srgbClr val="000000"/>
              </a:solidFill>
              <a:uFill>
                <a:solidFill>
                  <a:srgbClr val="ffffff"/>
                </a:solidFill>
              </a:uFill>
              <a:latin typeface="Calibri"/>
            </a:endParaRPr>
          </a:p>
          <a:p>
            <a:pPr lvl="1" marL="743040" indent="-28548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Los procesos y los procedimientos pueden volverse muy burocráticos, más papeleo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Disminución en la efectividad y la eficiencia, si…</a:t>
            </a:r>
            <a:endParaRPr b="0" lang="en-US" sz="2000" spc="-1" strike="noStrike">
              <a:solidFill>
                <a:srgbClr val="000000"/>
              </a:solidFill>
              <a:uFill>
                <a:solidFill>
                  <a:srgbClr val="ffffff"/>
                </a:solidFill>
              </a:uFill>
              <a:latin typeface="Calibri"/>
            </a:endParaRPr>
          </a:p>
          <a:p>
            <a:pPr lvl="2" marL="1143000" indent="-22824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el personal no está al tanto de procesos y mediciones y no acepta el sistema</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la alta gerencia no demuestra un compromiso claro con la gestión de servicios de TI y las acciones relacionadas</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se evita usar los procesos</a:t>
            </a:r>
            <a:endParaRPr b="0" lang="en-US" sz="1800" spc="-1" strike="noStrike">
              <a:solidFill>
                <a:srgbClr val="000000"/>
              </a:solidFill>
              <a:uFill>
                <a:solidFill>
                  <a:srgbClr val="ffffff"/>
                </a:solidFill>
              </a:uFill>
              <a:latin typeface="Calibri"/>
            </a:endParaRPr>
          </a:p>
        </p:txBody>
      </p:sp>
    </p:spTree>
  </p:cSld>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2"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Retos en infraestructuras de TI federadas</a:t>
            </a:r>
            <a:endParaRPr b="0" lang="en-US" sz="1800" spc="-1" strike="noStrike">
              <a:solidFill>
                <a:srgbClr val="000000"/>
              </a:solidFill>
              <a:uFill>
                <a:solidFill>
                  <a:srgbClr val="ffffff"/>
                </a:solidFill>
              </a:uFill>
              <a:latin typeface="Calibri"/>
            </a:endParaRPr>
          </a:p>
        </p:txBody>
      </p:sp>
      <p:sp>
        <p:nvSpPr>
          <p:cNvPr id="813"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Las prácticas de ITSM tradicionales…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asumen un único control central sobre todos los procesos de gestión de servicios por una organización que actúa como el proveedor de servicios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difícilmente atienden enfoques colaborativos a la entrega de servicios</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Como resultado: Aplicar ITSM en ambientes federados puede ser más difícil, y no todas las ideas o los conceptos serán válidos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Importante en ambientes federados: Entender las necesidades de diferentes tipos de federaciones con respecto a ITSM (a nivel de la federación).</a:t>
            </a:r>
            <a:endParaRPr b="0" lang="en-US" sz="2800" spc="-1" strike="noStrike">
              <a:solidFill>
                <a:srgbClr val="000000"/>
              </a:solidFill>
              <a:uFill>
                <a:solidFill>
                  <a:srgbClr val="ffffff"/>
                </a:solidFill>
              </a:uFill>
              <a:latin typeface="Calibri"/>
            </a:endParaRPr>
          </a:p>
        </p:txBody>
      </p:sp>
      <p:sp>
        <p:nvSpPr>
          <p:cNvPr id="814" name="TextShape 3"/>
          <p:cNvSpPr txBox="1"/>
          <p:nvPr/>
        </p:nvSpPr>
        <p:spPr>
          <a:xfrm>
            <a:off x="6553080" y="6430680"/>
            <a:ext cx="2133360" cy="364680"/>
          </a:xfrm>
          <a:prstGeom prst="rect">
            <a:avLst/>
          </a:prstGeom>
          <a:noFill/>
          <a:ln>
            <a:noFill/>
          </a:ln>
        </p:spPr>
        <p:txBody>
          <a:bodyPr anchor="ctr"/>
          <a:p>
            <a:pPr algn="r">
              <a:lnSpc>
                <a:spcPct val="100000"/>
              </a:lnSpc>
            </a:pPr>
            <a:fld id="{1156890E-3ABE-4176-A043-A1A9B6F3A5A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5"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Ejemplos de tipos de federación</a:t>
            </a:r>
            <a:endParaRPr b="0" lang="en-US" sz="1800" spc="-1" strike="noStrike">
              <a:solidFill>
                <a:srgbClr val="000000"/>
              </a:solidFill>
              <a:uFill>
                <a:solidFill>
                  <a:srgbClr val="ffffff"/>
                </a:solidFill>
              </a:uFill>
              <a:latin typeface="Calibri"/>
            </a:endParaRPr>
          </a:p>
        </p:txBody>
      </p:sp>
      <p:sp>
        <p:nvSpPr>
          <p:cNvPr id="816" name="CustomShape 2"/>
          <p:cNvSpPr/>
          <p:nvPr/>
        </p:nvSpPr>
        <p:spPr>
          <a:xfrm>
            <a:off x="4606920" y="178848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Coordinación invisible</a:t>
            </a:r>
            <a:endParaRPr b="0" lang="de-DE" sz="1800" spc="-1" strike="noStrike">
              <a:solidFill>
                <a:srgbClr val="000000"/>
              </a:solidFill>
              <a:uFill>
                <a:solidFill>
                  <a:srgbClr val="ffffff"/>
                </a:solidFill>
              </a:uFill>
              <a:latin typeface="Arial"/>
            </a:endParaRPr>
          </a:p>
        </p:txBody>
      </p:sp>
      <p:sp>
        <p:nvSpPr>
          <p:cNvPr id="817" name="CustomShape 3"/>
          <p:cNvSpPr/>
          <p:nvPr/>
        </p:nvSpPr>
        <p:spPr>
          <a:xfrm>
            <a:off x="4606920" y="277776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p:txBody>
      </p:sp>
      <p:sp>
        <p:nvSpPr>
          <p:cNvPr id="818" name="CustomShape 4"/>
          <p:cNvSpPr/>
          <p:nvPr/>
        </p:nvSpPr>
        <p:spPr>
          <a:xfrm>
            <a:off x="4606920" y="376668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Intermediación</a:t>
            </a:r>
            <a:endParaRPr b="0" lang="de-DE" sz="1800" spc="-1" strike="noStrike">
              <a:solidFill>
                <a:srgbClr val="000000"/>
              </a:solidFill>
              <a:uFill>
                <a:solidFill>
                  <a:srgbClr val="ffffff"/>
                </a:solidFill>
              </a:uFill>
              <a:latin typeface="Arial"/>
            </a:endParaRPr>
          </a:p>
        </p:txBody>
      </p:sp>
      <p:sp>
        <p:nvSpPr>
          <p:cNvPr id="819" name="CustomShape 5"/>
          <p:cNvSpPr/>
          <p:nvPr/>
        </p:nvSpPr>
        <p:spPr>
          <a:xfrm>
            <a:off x="4606920" y="475596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p:txBody>
      </p:sp>
      <p:sp>
        <p:nvSpPr>
          <p:cNvPr id="820" name="CustomShape 6"/>
          <p:cNvSpPr/>
          <p:nvPr/>
        </p:nvSpPr>
        <p:spPr>
          <a:xfrm>
            <a:off x="4606920" y="574524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Integración total del servicio</a:t>
            </a:r>
            <a:endParaRPr b="0" lang="de-DE" sz="1800" spc="-1" strike="noStrike">
              <a:solidFill>
                <a:srgbClr val="000000"/>
              </a:solidFill>
              <a:uFill>
                <a:solidFill>
                  <a:srgbClr val="ffffff"/>
                </a:solidFill>
              </a:uFill>
              <a:latin typeface="Arial"/>
            </a:endParaRPr>
          </a:p>
        </p:txBody>
      </p:sp>
      <p:sp>
        <p:nvSpPr>
          <p:cNvPr id="821" name="TextShape 7"/>
          <p:cNvSpPr txBox="1"/>
          <p:nvPr/>
        </p:nvSpPr>
        <p:spPr>
          <a:xfrm>
            <a:off x="6553080" y="6430680"/>
            <a:ext cx="2133360" cy="364680"/>
          </a:xfrm>
          <a:prstGeom prst="rect">
            <a:avLst/>
          </a:prstGeom>
          <a:noFill/>
          <a:ln>
            <a:noFill/>
          </a:ln>
        </p:spPr>
        <p:txBody>
          <a:bodyPr anchor="ctr"/>
          <a:p>
            <a:pPr algn="r">
              <a:lnSpc>
                <a:spcPct val="100000"/>
              </a:lnSpc>
            </a:pPr>
            <a:fld id="{C81050CB-EE4E-43CE-AD11-F6D77AC4D52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822" name="CustomShape 8"/>
          <p:cNvSpPr/>
          <p:nvPr/>
        </p:nvSpPr>
        <p:spPr>
          <a:xfrm>
            <a:off x="1771560" y="3891960"/>
            <a:ext cx="1011960" cy="76176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823" name="CustomShape 9"/>
          <p:cNvSpPr/>
          <p:nvPr/>
        </p:nvSpPr>
        <p:spPr>
          <a:xfrm>
            <a:off x="164520" y="1791360"/>
            <a:ext cx="4226040" cy="1550520"/>
          </a:xfrm>
          <a:prstGeom prst="rect">
            <a:avLst/>
          </a:prstGeom>
          <a:noFill/>
          <a:ln>
            <a:noFill/>
          </a:ln>
        </p:spPr>
        <p:style>
          <a:lnRef idx="0"/>
          <a:fillRef idx="0"/>
          <a:effectRef idx="0"/>
          <a:fontRef idx="minor"/>
        </p:style>
        <p:txBody>
          <a:bodyPr lIns="90000" rIns="90000" tIns="45000" bIns="45000"/>
          <a:p>
            <a:pPr algn="ctr">
              <a:lnSpc>
                <a:spcPct val="100000"/>
              </a:lnSpc>
            </a:pPr>
            <a:r>
              <a:rPr b="1" lang="de-DE" sz="1600" spc="-1" strike="noStrike">
                <a:solidFill>
                  <a:srgbClr val="000000"/>
                </a:solidFill>
                <a:uFill>
                  <a:solidFill>
                    <a:srgbClr val="ffffff"/>
                  </a:solidFill>
                </a:uFill>
                <a:latin typeface="Calibri"/>
              </a:rPr>
              <a:t>En federaciones poco integradas:</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Calibri"/>
              </a:rPr>
              <a:t>Miembros de la federación son responsables principalmente de entregar por su cuenta servicios a sus clientes</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Wingdings"/>
              </a:rPr>
              <a:t></a:t>
            </a: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Pocos procesos de ITSM, si los hay,  a nivel de la federación</a:t>
            </a:r>
            <a:endParaRPr b="0" lang="de-DE" sz="1800" spc="-1" strike="noStrike">
              <a:solidFill>
                <a:srgbClr val="000000"/>
              </a:solidFill>
              <a:uFill>
                <a:solidFill>
                  <a:srgbClr val="ffffff"/>
                </a:solidFill>
              </a:uFill>
              <a:latin typeface="Arial"/>
            </a:endParaRPr>
          </a:p>
        </p:txBody>
      </p:sp>
      <p:sp>
        <p:nvSpPr>
          <p:cNvPr id="824" name="CustomShape 10"/>
          <p:cNvSpPr/>
          <p:nvPr/>
        </p:nvSpPr>
        <p:spPr>
          <a:xfrm>
            <a:off x="164520" y="5156280"/>
            <a:ext cx="4226040" cy="1550520"/>
          </a:xfrm>
          <a:prstGeom prst="rect">
            <a:avLst/>
          </a:prstGeom>
          <a:noFill/>
          <a:ln>
            <a:noFill/>
          </a:ln>
        </p:spPr>
        <p:style>
          <a:lnRef idx="0"/>
          <a:fillRef idx="0"/>
          <a:effectRef idx="0"/>
          <a:fontRef idx="minor"/>
        </p:style>
        <p:txBody>
          <a:bodyPr lIns="90000" rIns="90000" tIns="45000" bIns="45000"/>
          <a:p>
            <a:pPr algn="ctr">
              <a:lnSpc>
                <a:spcPct val="100000"/>
              </a:lnSpc>
            </a:pPr>
            <a:r>
              <a:rPr b="1" lang="de-DE" sz="1600" spc="-1" strike="noStrike">
                <a:solidFill>
                  <a:srgbClr val="000000"/>
                </a:solidFill>
                <a:uFill>
                  <a:solidFill>
                    <a:srgbClr val="ffffff"/>
                  </a:solidFill>
                </a:uFill>
                <a:latin typeface="Calibri"/>
              </a:rPr>
              <a:t>En federaciones más fuertemente integradas:</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Calibri"/>
              </a:rPr>
              <a:t>La entrega de servicios a clientes requiere un esfuerzo mutuo de múltiples miembros de la federación</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Wingdings"/>
              </a:rPr>
              <a:t></a:t>
            </a: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Muchos procesos ITSM, si no todos, están implementados a nivel de la federación</a:t>
            </a:r>
            <a:endParaRPr b="0" lang="de-DE" sz="1800" spc="-1" strike="noStrike">
              <a:solidFill>
                <a:srgbClr val="000000"/>
              </a:solidFill>
              <a:uFill>
                <a:solidFill>
                  <a:srgbClr val="ffffff"/>
                </a:solidFill>
              </a:uFill>
              <a:latin typeface="Arial"/>
            </a:endParaRPr>
          </a:p>
        </p:txBody>
      </p:sp>
      <p:sp>
        <p:nvSpPr>
          <p:cNvPr id="825" name="CustomShape 11"/>
          <p:cNvSpPr/>
          <p:nvPr/>
        </p:nvSpPr>
        <p:spPr>
          <a:xfrm rot="16200000">
            <a:off x="-159840" y="3862440"/>
            <a:ext cx="1662120" cy="82152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de-DE" sz="2400" spc="-1" strike="noStrike">
                <a:solidFill>
                  <a:srgbClr val="000000"/>
                </a:solidFill>
                <a:uFill>
                  <a:solidFill>
                    <a:srgbClr val="ffffff"/>
                  </a:solidFill>
                </a:uFill>
                <a:latin typeface="Calibri"/>
              </a:rPr>
              <a:t>Perspectiva </a:t>
            </a:r>
            <a:endParaRPr b="0" lang="de-DE" sz="1800" spc="-1" strike="noStrike">
              <a:solidFill>
                <a:srgbClr val="000000"/>
              </a:solidFill>
              <a:uFill>
                <a:solidFill>
                  <a:srgbClr val="ffffff"/>
                </a:solidFill>
              </a:uFill>
              <a:latin typeface="Arial"/>
            </a:endParaRPr>
          </a:p>
          <a:p>
            <a:pPr algn="ctr">
              <a:lnSpc>
                <a:spcPct val="100000"/>
              </a:lnSpc>
            </a:pPr>
            <a:r>
              <a:rPr b="0" lang="de-DE" sz="2400" spc="-1" strike="noStrike">
                <a:solidFill>
                  <a:srgbClr val="000000"/>
                </a:solidFill>
                <a:uFill>
                  <a:solidFill>
                    <a:srgbClr val="ffffff"/>
                  </a:solidFill>
                </a:uFill>
                <a:latin typeface="Calibri"/>
              </a:rPr>
              <a:t>de ITSM</a:t>
            </a:r>
            <a:endParaRPr b="0" lang="de-DE" sz="1800" spc="-1" strike="noStrike">
              <a:solidFill>
                <a:srgbClr val="000000"/>
              </a:solidFill>
              <a:uFill>
                <a:solidFill>
                  <a:srgbClr val="ffffff"/>
                </a:solidFill>
              </a:uFill>
              <a:latin typeface="Arial"/>
            </a:endParaRPr>
          </a:p>
        </p:txBody>
      </p:sp>
      <p:sp>
        <p:nvSpPr>
          <p:cNvPr id="826" name="CustomShape 12"/>
          <p:cNvSpPr/>
          <p:nvPr/>
        </p:nvSpPr>
        <p:spPr>
          <a:xfrm>
            <a:off x="7192440" y="1954800"/>
            <a:ext cx="1558800" cy="54684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500" spc="-1" strike="noStrike">
                <a:solidFill>
                  <a:srgbClr val="000000"/>
                </a:solidFill>
                <a:uFill>
                  <a:solidFill>
                    <a:srgbClr val="ffffff"/>
                  </a:solidFill>
                </a:uFill>
                <a:latin typeface="Calibri"/>
              </a:rPr>
              <a:t>Asociación en la</a:t>
            </a:r>
            <a:endParaRPr b="0" lang="de-DE" sz="1800" spc="-1" strike="noStrike">
              <a:solidFill>
                <a:srgbClr val="000000"/>
              </a:solidFill>
              <a:uFill>
                <a:solidFill>
                  <a:srgbClr val="ffffff"/>
                </a:solidFill>
              </a:uFill>
              <a:latin typeface="Arial"/>
            </a:endParaRPr>
          </a:p>
          <a:p>
            <a:pPr>
              <a:lnSpc>
                <a:spcPct val="100000"/>
              </a:lnSpc>
            </a:pPr>
            <a:r>
              <a:rPr b="0" lang="de-DE" sz="1500" spc="-1" strike="noStrike">
                <a:solidFill>
                  <a:srgbClr val="000000"/>
                </a:solidFill>
                <a:uFill>
                  <a:solidFill>
                    <a:srgbClr val="ffffff"/>
                  </a:solidFill>
                </a:uFill>
                <a:latin typeface="Calibri"/>
              </a:rPr>
              <a:t>industria hotelera</a:t>
            </a:r>
            <a:endParaRPr b="0" lang="de-DE" sz="1800" spc="-1" strike="noStrike">
              <a:solidFill>
                <a:srgbClr val="000000"/>
              </a:solidFill>
              <a:uFill>
                <a:solidFill>
                  <a:srgbClr val="ffffff"/>
                </a:solidFill>
              </a:uFill>
              <a:latin typeface="Arial"/>
            </a:endParaRPr>
          </a:p>
        </p:txBody>
      </p:sp>
      <p:sp>
        <p:nvSpPr>
          <p:cNvPr id="827" name="CustomShape 13"/>
          <p:cNvSpPr/>
          <p:nvPr/>
        </p:nvSpPr>
        <p:spPr>
          <a:xfrm>
            <a:off x="7207920" y="3908880"/>
            <a:ext cx="1572480" cy="54684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500" spc="-1" strike="noStrike">
                <a:solidFill>
                  <a:srgbClr val="000000"/>
                </a:solidFill>
                <a:uFill>
                  <a:solidFill>
                    <a:srgbClr val="ffffff"/>
                  </a:solidFill>
                </a:uFill>
                <a:latin typeface="Calibri"/>
              </a:rPr>
              <a:t>Agente de viajes,</a:t>
            </a:r>
            <a:endParaRPr b="0" lang="de-DE" sz="1800" spc="-1" strike="noStrike">
              <a:solidFill>
                <a:srgbClr val="000000"/>
              </a:solidFill>
              <a:uFill>
                <a:solidFill>
                  <a:srgbClr val="ffffff"/>
                </a:solidFill>
              </a:uFill>
              <a:latin typeface="Arial"/>
            </a:endParaRPr>
          </a:p>
          <a:p>
            <a:pPr>
              <a:lnSpc>
                <a:spcPct val="100000"/>
              </a:lnSpc>
            </a:pPr>
            <a:r>
              <a:rPr b="0" lang="de-DE" sz="1500" spc="-1" strike="noStrike">
                <a:solidFill>
                  <a:srgbClr val="000000"/>
                </a:solidFill>
                <a:uFill>
                  <a:solidFill>
                    <a:srgbClr val="ffffff"/>
                  </a:solidFill>
                </a:uFill>
                <a:latin typeface="Calibri"/>
              </a:rPr>
              <a:t>portal de reservas</a:t>
            </a:r>
            <a:endParaRPr b="0" lang="de-DE" sz="1800" spc="-1" strike="noStrike">
              <a:solidFill>
                <a:srgbClr val="000000"/>
              </a:solidFill>
              <a:uFill>
                <a:solidFill>
                  <a:srgbClr val="ffffff"/>
                </a:solidFill>
              </a:uFill>
              <a:latin typeface="Arial"/>
            </a:endParaRPr>
          </a:p>
        </p:txBody>
      </p:sp>
      <p:sp>
        <p:nvSpPr>
          <p:cNvPr id="828" name="CustomShape 14"/>
          <p:cNvSpPr/>
          <p:nvPr/>
        </p:nvSpPr>
        <p:spPr>
          <a:xfrm>
            <a:off x="7206840" y="4923000"/>
            <a:ext cx="1636560" cy="54684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500" spc="-1" strike="noStrike">
                <a:solidFill>
                  <a:srgbClr val="000000"/>
                </a:solidFill>
                <a:uFill>
                  <a:solidFill>
                    <a:srgbClr val="ffffff"/>
                  </a:solidFill>
                </a:uFill>
                <a:latin typeface="Calibri"/>
              </a:rPr>
              <a:t>Aerolíneas con </a:t>
            </a:r>
            <a:r>
              <a:rPr b="0" lang="de-DE" sz="1500" spc="-1" strike="noStrike">
                <a:solidFill>
                  <a:srgbClr val="000000"/>
                </a:solidFill>
                <a:uFill>
                  <a:solidFill>
                    <a:srgbClr val="ffffff"/>
                  </a:solidFill>
                </a:uFill>
                <a:latin typeface="Calibri"/>
              </a:rPr>
              <a:t>
</a:t>
            </a:r>
            <a:r>
              <a:rPr b="0" lang="de-DE" sz="1500" spc="-1" strike="noStrike">
                <a:solidFill>
                  <a:srgbClr val="000000"/>
                </a:solidFill>
                <a:uFill>
                  <a:solidFill>
                    <a:srgbClr val="ffffff"/>
                  </a:solidFill>
                </a:uFill>
                <a:latin typeface="Calibri"/>
              </a:rPr>
              <a:t>código compartido</a:t>
            </a:r>
            <a:endParaRPr b="0" lang="de-DE" sz="1800" spc="-1" strike="noStrike">
              <a:solidFill>
                <a:srgbClr val="000000"/>
              </a:solidFill>
              <a:uFill>
                <a:solidFill>
                  <a:srgbClr val="ffffff"/>
                </a:solidFill>
              </a:uFill>
              <a:latin typeface="Arial"/>
            </a:endParaRPr>
          </a:p>
        </p:txBody>
      </p:sp>
      <p:sp>
        <p:nvSpPr>
          <p:cNvPr id="829" name="CustomShape 15"/>
          <p:cNvSpPr/>
          <p:nvPr/>
        </p:nvSpPr>
        <p:spPr>
          <a:xfrm>
            <a:off x="7200000" y="5862960"/>
            <a:ext cx="1891080" cy="54684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500" spc="-1" strike="noStrike">
                <a:solidFill>
                  <a:srgbClr val="000000"/>
                </a:solidFill>
                <a:uFill>
                  <a:solidFill>
                    <a:srgbClr val="ffffff"/>
                  </a:solidFill>
                </a:uFill>
                <a:latin typeface="Calibri"/>
              </a:rPr>
              <a:t>Operador de telefonía</a:t>
            </a:r>
            <a:endParaRPr b="0" lang="de-DE" sz="1800" spc="-1" strike="noStrike">
              <a:solidFill>
                <a:srgbClr val="000000"/>
              </a:solidFill>
              <a:uFill>
                <a:solidFill>
                  <a:srgbClr val="ffffff"/>
                </a:solidFill>
              </a:uFill>
              <a:latin typeface="Arial"/>
            </a:endParaRPr>
          </a:p>
          <a:p>
            <a:pPr>
              <a:lnSpc>
                <a:spcPct val="100000"/>
              </a:lnSpc>
            </a:pPr>
            <a:r>
              <a:rPr b="0" lang="de-DE" sz="1500" spc="-1" strike="noStrike">
                <a:solidFill>
                  <a:srgbClr val="000000"/>
                </a:solidFill>
                <a:uFill>
                  <a:solidFill>
                    <a:srgbClr val="ffffff"/>
                  </a:solidFill>
                </a:uFill>
                <a:latin typeface="Calibri"/>
              </a:rPr>
              <a:t>móvil virtual</a:t>
            </a:r>
            <a:endParaRPr b="0" lang="de-DE" sz="1800" spc="-1" strike="noStrike">
              <a:solidFill>
                <a:srgbClr val="000000"/>
              </a:solidFill>
              <a:uFill>
                <a:solidFill>
                  <a:srgbClr val="ffffff"/>
                </a:solidFill>
              </a:uFill>
              <a:latin typeface="Arial"/>
            </a:endParaRPr>
          </a:p>
        </p:txBody>
      </p:sp>
      <p:sp>
        <p:nvSpPr>
          <p:cNvPr id="830" name="CustomShape 16"/>
          <p:cNvSpPr/>
          <p:nvPr/>
        </p:nvSpPr>
        <p:spPr>
          <a:xfrm>
            <a:off x="7191720" y="2894760"/>
            <a:ext cx="1895760" cy="54684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500" spc="-1" strike="noStrike">
                <a:solidFill>
                  <a:srgbClr val="000000"/>
                </a:solidFill>
                <a:uFill>
                  <a:solidFill>
                    <a:srgbClr val="ffffff"/>
                  </a:solidFill>
                </a:uFill>
                <a:latin typeface="Calibri"/>
              </a:rPr>
              <a:t>Guía hotelera,</a:t>
            </a:r>
            <a:endParaRPr b="0" lang="de-DE" sz="1800" spc="-1" strike="noStrike">
              <a:solidFill>
                <a:srgbClr val="000000"/>
              </a:solidFill>
              <a:uFill>
                <a:solidFill>
                  <a:srgbClr val="ffffff"/>
                </a:solidFill>
              </a:uFill>
              <a:latin typeface="Arial"/>
            </a:endParaRPr>
          </a:p>
          <a:p>
            <a:pPr>
              <a:lnSpc>
                <a:spcPct val="100000"/>
              </a:lnSpc>
            </a:pPr>
            <a:r>
              <a:rPr b="0" lang="de-DE" sz="1500" spc="-1" strike="noStrike">
                <a:solidFill>
                  <a:srgbClr val="000000"/>
                </a:solidFill>
                <a:uFill>
                  <a:solidFill>
                    <a:srgbClr val="ffffff"/>
                  </a:solidFill>
                </a:uFill>
                <a:latin typeface="Calibri"/>
              </a:rPr>
              <a:t>portal de valoraciones</a:t>
            </a:r>
            <a:endParaRPr b="0" lang="de-DE" sz="1800" spc="-1" strike="noStrike">
              <a:solidFill>
                <a:srgbClr val="000000"/>
              </a:solidFill>
              <a:uFill>
                <a:solidFill>
                  <a:srgbClr val="ffffff"/>
                </a:solidFill>
              </a:uFill>
              <a:latin typeface="Arial"/>
            </a:endParaRPr>
          </a:p>
        </p:txBody>
      </p:sp>
    </p:spTree>
  </p:cSld>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1"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Estándares y Marcos de Trabajo Relacionados</a:t>
            </a:r>
            <a:endParaRPr b="0" lang="en-US" sz="1800" spc="-1" strike="noStrike">
              <a:solidFill>
                <a:srgbClr val="000000"/>
              </a:solidFill>
              <a:uFill>
                <a:solidFill>
                  <a:srgbClr val="ffffff"/>
                </a:solidFill>
              </a:uFill>
              <a:latin typeface="Calibri"/>
            </a:endParaRPr>
          </a:p>
        </p:txBody>
      </p:sp>
      <p:sp>
        <p:nvSpPr>
          <p:cNvPr id="832" name="TextShape 2"/>
          <p:cNvSpPr txBox="1"/>
          <p:nvPr/>
        </p:nvSpPr>
        <p:spPr>
          <a:xfrm>
            <a:off x="6553080" y="6430680"/>
            <a:ext cx="2133360" cy="364680"/>
          </a:xfrm>
          <a:prstGeom prst="rect">
            <a:avLst/>
          </a:prstGeom>
          <a:noFill/>
          <a:ln>
            <a:noFill/>
          </a:ln>
        </p:spPr>
        <p:txBody>
          <a:bodyPr anchor="ctr"/>
          <a:p>
            <a:pPr algn="r">
              <a:lnSpc>
                <a:spcPct val="100000"/>
              </a:lnSpc>
            </a:pPr>
            <a:fld id="{D315D647-15D2-4780-93A5-2DF0876DC3EF}"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833"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Servicio y valor</a:t>
            </a:r>
            <a:endParaRPr b="0" lang="en-US" sz="1800" spc="-1" strike="noStrike">
              <a:solidFill>
                <a:srgbClr val="000000"/>
              </a:solidFill>
              <a:uFill>
                <a:solidFill>
                  <a:srgbClr val="ffffff"/>
                </a:solidFill>
              </a:uFill>
              <a:latin typeface="Calibri"/>
            </a:endParaRPr>
          </a:p>
        </p:txBody>
      </p:sp>
      <p:sp>
        <p:nvSpPr>
          <p:cNvPr id="14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Servicio es…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 </a:t>
            </a:r>
            <a:r>
              <a:rPr b="0" lang="en-US" sz="2400" spc="-1" strike="noStrike">
                <a:solidFill>
                  <a:srgbClr val="000000"/>
                </a:solidFill>
                <a:uFill>
                  <a:solidFill>
                    <a:srgbClr val="ffffff"/>
                  </a:solidFill>
                </a:uFill>
                <a:latin typeface="Calibri"/>
              </a:rPr>
              <a:t>un medio para entregar </a:t>
            </a:r>
            <a:r>
              <a:rPr b="1" lang="en-US" sz="2400" spc="-1" strike="noStrike">
                <a:solidFill>
                  <a:srgbClr val="000000"/>
                </a:solidFill>
                <a:uFill>
                  <a:solidFill>
                    <a:srgbClr val="ffffff"/>
                  </a:solidFill>
                </a:uFill>
                <a:latin typeface="Calibri"/>
              </a:rPr>
              <a:t>valor</a:t>
            </a:r>
            <a:r>
              <a:rPr b="0" lang="en-US" sz="2400" spc="-1" strike="noStrike">
                <a:solidFill>
                  <a:srgbClr val="000000"/>
                </a:solidFill>
                <a:uFill>
                  <a:solidFill>
                    <a:srgbClr val="ffffff"/>
                  </a:solidFill>
                </a:uFill>
                <a:latin typeface="Calibri"/>
              </a:rPr>
              <a:t> a clientes…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 </a:t>
            </a:r>
            <a:r>
              <a:rPr b="0" lang="en-US" sz="2400" spc="-1" strike="noStrike">
                <a:solidFill>
                  <a:srgbClr val="000000"/>
                </a:solidFill>
                <a:uFill>
                  <a:solidFill>
                    <a:srgbClr val="ffffff"/>
                  </a:solidFill>
                </a:uFill>
                <a:latin typeface="Calibri"/>
              </a:rPr>
              <a:t>brindándoles soporte en el </a:t>
            </a:r>
            <a:r>
              <a:rPr b="1" lang="en-US" sz="2400" spc="-1" strike="noStrike">
                <a:solidFill>
                  <a:srgbClr val="000000"/>
                </a:solidFill>
                <a:uFill>
                  <a:solidFill>
                    <a:srgbClr val="ffffff"/>
                  </a:solidFill>
                </a:uFill>
                <a:latin typeface="Calibri"/>
              </a:rPr>
              <a:t>logro</a:t>
            </a:r>
            <a:r>
              <a:rPr b="0" lang="en-US" sz="2400" spc="-1" strike="noStrike">
                <a:solidFill>
                  <a:srgbClr val="000000"/>
                </a:solidFill>
                <a:uFill>
                  <a:solidFill>
                    <a:srgbClr val="ffffff"/>
                  </a:solidFill>
                </a:uFill>
                <a:latin typeface="Calibri"/>
              </a:rPr>
              <a:t> de sus </a:t>
            </a:r>
            <a:r>
              <a:rPr b="1" lang="en-US" sz="2400" spc="-1" strike="noStrike">
                <a:solidFill>
                  <a:srgbClr val="000000"/>
                </a:solidFill>
                <a:uFill>
                  <a:solidFill>
                    <a:srgbClr val="ffffff"/>
                  </a:solidFill>
                </a:uFill>
                <a:latin typeface="Calibri"/>
              </a:rPr>
              <a:t>metas</a:t>
            </a:r>
            <a:r>
              <a:rPr b="0" lang="en-US" sz="2400" spc="-1" strike="noStrike">
                <a:solidFill>
                  <a:srgbClr val="000000"/>
                </a:solidFill>
                <a:uFill>
                  <a:solidFill>
                    <a:srgbClr val="ffffff"/>
                  </a:solidFill>
                </a:uFill>
                <a:latin typeface="Calibri"/>
              </a:rPr>
              <a:t>.</a:t>
            </a:r>
            <a:endParaRPr b="0" lang="en-US" sz="20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¿Qué es valor desde la perspectiva del cliente?</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p:txBody>
      </p:sp>
      <p:sp>
        <p:nvSpPr>
          <p:cNvPr id="143" name="TextShape 3"/>
          <p:cNvSpPr txBox="1"/>
          <p:nvPr/>
        </p:nvSpPr>
        <p:spPr>
          <a:xfrm>
            <a:off x="6553080" y="6430680"/>
            <a:ext cx="2133360" cy="364680"/>
          </a:xfrm>
          <a:prstGeom prst="rect">
            <a:avLst/>
          </a:prstGeom>
          <a:noFill/>
          <a:ln>
            <a:noFill/>
          </a:ln>
        </p:spPr>
        <p:txBody>
          <a:bodyPr anchor="ctr"/>
          <a:p>
            <a:pPr algn="r">
              <a:lnSpc>
                <a:spcPct val="100000"/>
              </a:lnSpc>
            </a:pPr>
            <a:fld id="{03B483A1-7F2A-4769-ABB8-827B2B96BCC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44" name="CustomShape 4"/>
          <p:cNvSpPr/>
          <p:nvPr/>
        </p:nvSpPr>
        <p:spPr>
          <a:xfrm>
            <a:off x="1067760" y="419904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r="5400000" dist="20000" rotWithShape="0">
              <a:srgbClr val="000000">
                <a:alpha val="38000"/>
              </a:srgbClr>
            </a:outerShdw>
          </a:effectLst>
        </p:spPr>
        <p:style>
          <a:lnRef idx="3"/>
          <a:fillRef idx="0"/>
          <a:effectRef idx="1"/>
          <a:fontRef idx="minor"/>
        </p:style>
        <p:txBody>
          <a:bodyPr lIns="28080" rIns="28080" tIns="28080" bIns="28080" anchor="ctr"/>
          <a:p>
            <a:pPr algn="ctr">
              <a:lnSpc>
                <a:spcPct val="90000"/>
              </a:lnSpc>
            </a:pPr>
            <a:r>
              <a:rPr b="1" lang="de-DE" sz="2200" spc="-1" strike="noStrike">
                <a:solidFill>
                  <a:srgbClr val="000000"/>
                </a:solidFill>
                <a:uFill>
                  <a:solidFill>
                    <a:srgbClr val="ffffff"/>
                  </a:solidFill>
                </a:uFill>
                <a:latin typeface="Calibri"/>
              </a:rPr>
              <a:t>Utilidad</a:t>
            </a:r>
            <a:endParaRPr b="0" lang="de-DE" sz="1800" spc="-1" strike="noStrike">
              <a:solidFill>
                <a:srgbClr val="000000"/>
              </a:solidFill>
              <a:uFill>
                <a:solidFill>
                  <a:srgbClr val="ffffff"/>
                </a:solidFill>
              </a:uFill>
              <a:latin typeface="Arial"/>
            </a:endParaRPr>
          </a:p>
        </p:txBody>
      </p:sp>
      <p:sp>
        <p:nvSpPr>
          <p:cNvPr id="145" name="CustomShape 5"/>
          <p:cNvSpPr/>
          <p:nvPr/>
        </p:nvSpPr>
        <p:spPr>
          <a:xfrm>
            <a:off x="2704320" y="4516920"/>
            <a:ext cx="877320" cy="877320"/>
          </a:xfrm>
          <a:prstGeom prst="mathPlus">
            <a:avLst>
              <a:gd name="adj1" fmla="val 23520"/>
            </a:avLst>
          </a:prstGeom>
          <a:solidFill>
            <a:schemeClr val="accent1">
              <a:tint val="60000"/>
              <a:hueOff val="0"/>
              <a:satOff val="0"/>
              <a:lumOff val="0"/>
              <a:alphaOff val="0"/>
            </a:schemeClr>
          </a:solidFill>
          <a:ln>
            <a:noFill/>
          </a:ln>
          <a:effectLst>
            <a:outerShdw blurRad="40000" dir="5400000" dist="20000" rotWithShape="0">
              <a:srgbClr val="000000">
                <a:alpha val="38000"/>
              </a:srgbClr>
            </a:outerShdw>
          </a:effectLst>
        </p:spPr>
        <p:style>
          <a:lnRef idx="0"/>
          <a:fillRef idx="0"/>
          <a:effectRef idx="1"/>
          <a:fontRef idx="minor"/>
        </p:style>
      </p:sp>
      <p:sp>
        <p:nvSpPr>
          <p:cNvPr id="146" name="CustomShape 6"/>
          <p:cNvSpPr/>
          <p:nvPr/>
        </p:nvSpPr>
        <p:spPr>
          <a:xfrm>
            <a:off x="3704760" y="419904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r="5400000" dist="20000" rotWithShape="0">
              <a:srgbClr val="000000">
                <a:alpha val="38000"/>
              </a:srgbClr>
            </a:outerShdw>
          </a:effectLst>
        </p:spPr>
        <p:style>
          <a:lnRef idx="3"/>
          <a:fillRef idx="0"/>
          <a:effectRef idx="1"/>
          <a:fontRef idx="minor"/>
        </p:style>
        <p:txBody>
          <a:bodyPr lIns="28080" rIns="28080" tIns="28080" bIns="28080" anchor="ctr"/>
          <a:p>
            <a:pPr algn="ctr">
              <a:lnSpc>
                <a:spcPct val="90000"/>
              </a:lnSpc>
            </a:pPr>
            <a:r>
              <a:rPr b="1" lang="de-DE" sz="2200" spc="-1" strike="noStrike">
                <a:solidFill>
                  <a:srgbClr val="000000"/>
                </a:solidFill>
                <a:uFill>
                  <a:solidFill>
                    <a:srgbClr val="ffffff"/>
                  </a:solidFill>
                </a:uFill>
                <a:latin typeface="Calibri"/>
              </a:rPr>
              <a:t>Garantía</a:t>
            </a:r>
            <a:endParaRPr b="0" lang="de-DE" sz="1800" spc="-1" strike="noStrike">
              <a:solidFill>
                <a:srgbClr val="000000"/>
              </a:solidFill>
              <a:uFill>
                <a:solidFill>
                  <a:srgbClr val="ffffff"/>
                </a:solidFill>
              </a:uFill>
              <a:latin typeface="Arial"/>
            </a:endParaRPr>
          </a:p>
        </p:txBody>
      </p:sp>
      <p:sp>
        <p:nvSpPr>
          <p:cNvPr id="147" name="CustomShape 7"/>
          <p:cNvSpPr/>
          <p:nvPr/>
        </p:nvSpPr>
        <p:spPr>
          <a:xfrm>
            <a:off x="5341320" y="4516920"/>
            <a:ext cx="877320" cy="877320"/>
          </a:xfrm>
          <a:prstGeom prst="mathEqual">
            <a:avLst>
              <a:gd name="adj1" fmla="val 23520"/>
              <a:gd name="adj2" fmla="val 11760"/>
            </a:avLst>
          </a:prstGeom>
          <a:solidFill>
            <a:schemeClr val="accent1">
              <a:tint val="60000"/>
              <a:hueOff val="0"/>
              <a:satOff val="0"/>
              <a:lumOff val="0"/>
              <a:alphaOff val="0"/>
            </a:schemeClr>
          </a:solidFill>
          <a:ln>
            <a:noFill/>
          </a:ln>
          <a:effectLst>
            <a:outerShdw blurRad="40000" dir="5400000" dist="20000" rotWithShape="0">
              <a:srgbClr val="000000">
                <a:alpha val="38000"/>
              </a:srgbClr>
            </a:outerShdw>
          </a:effectLst>
        </p:spPr>
        <p:style>
          <a:lnRef idx="0"/>
          <a:fillRef idx="0"/>
          <a:effectRef idx="1"/>
          <a:fontRef idx="minor"/>
        </p:style>
      </p:sp>
      <p:sp>
        <p:nvSpPr>
          <p:cNvPr id="148" name="CustomShape 8"/>
          <p:cNvSpPr/>
          <p:nvPr/>
        </p:nvSpPr>
        <p:spPr>
          <a:xfrm>
            <a:off x="6341760" y="419904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r="5400000" dist="20000" rotWithShape="0">
              <a:srgbClr val="000000">
                <a:alpha val="38000"/>
              </a:srgbClr>
            </a:outerShdw>
          </a:effectLst>
        </p:spPr>
        <p:style>
          <a:lnRef idx="3"/>
          <a:fillRef idx="0"/>
          <a:effectRef idx="1"/>
          <a:fontRef idx="minor"/>
        </p:style>
        <p:txBody>
          <a:bodyPr lIns="28080" rIns="28080" tIns="28080" bIns="28080" anchor="ctr"/>
          <a:p>
            <a:pPr algn="ctr">
              <a:lnSpc>
                <a:spcPct val="90000"/>
              </a:lnSpc>
            </a:pPr>
            <a:r>
              <a:rPr b="1" lang="de-DE" sz="2200" spc="-1" strike="noStrike">
                <a:solidFill>
                  <a:srgbClr val="000000"/>
                </a:solidFill>
                <a:uFill>
                  <a:solidFill>
                    <a:srgbClr val="ffffff"/>
                  </a:solidFill>
                </a:uFill>
                <a:latin typeface="Calibri"/>
              </a:rPr>
              <a:t>Valor</a:t>
            </a:r>
            <a:endParaRPr b="0" lang="de-DE" sz="1800" spc="-1" strike="noStrike">
              <a:solidFill>
                <a:srgbClr val="000000"/>
              </a:solidFill>
              <a:uFill>
                <a:solidFill>
                  <a:srgbClr val="ffffff"/>
                </a:solidFill>
              </a:uFill>
              <a:latin typeface="Arial"/>
            </a:endParaRPr>
          </a:p>
        </p:txBody>
      </p:sp>
      <p:sp>
        <p:nvSpPr>
          <p:cNvPr id="149" name="CustomShape 9"/>
          <p:cNvSpPr/>
          <p:nvPr/>
        </p:nvSpPr>
        <p:spPr>
          <a:xfrm>
            <a:off x="577800" y="5742360"/>
            <a:ext cx="2533320" cy="516600"/>
          </a:xfrm>
          <a:prstGeom prst="rect">
            <a:avLst/>
          </a:prstGeom>
          <a:noFill/>
          <a:ln w="9360">
            <a:noFill/>
          </a:ln>
        </p:spPr>
        <p:style>
          <a:lnRef idx="0"/>
          <a:fillRef idx="0"/>
          <a:effectRef idx="0"/>
          <a:fontRef idx="minor"/>
        </p:style>
        <p:txBody>
          <a:bodyPr lIns="90000" rIns="90000" tIns="45000" bIns="45000"/>
          <a:p>
            <a:pPr algn="ctr">
              <a:lnSpc>
                <a:spcPct val="100000"/>
              </a:lnSpc>
            </a:pPr>
            <a:r>
              <a:rPr b="0" lang="de-DE" sz="1400" spc="-1" strike="noStrike">
                <a:solidFill>
                  <a:srgbClr val="000000"/>
                </a:solidFill>
                <a:uFill>
                  <a:solidFill>
                    <a:srgbClr val="ffffff"/>
                  </a:solidFill>
                </a:uFill>
                <a:latin typeface="Calibri"/>
              </a:rPr>
              <a:t>¿Cuál es el </a:t>
            </a:r>
            <a:r>
              <a:rPr b="1" lang="de-DE" sz="1400" spc="-1" strike="noStrike">
                <a:solidFill>
                  <a:srgbClr val="000000"/>
                </a:solidFill>
                <a:uFill>
                  <a:solidFill>
                    <a:srgbClr val="ffffff"/>
                  </a:solidFill>
                </a:uFill>
                <a:latin typeface="Calibri"/>
              </a:rPr>
              <a:t>propósito clave</a:t>
            </a:r>
            <a:r>
              <a:rPr b="0" lang="de-DE" sz="1400" spc="-1" strike="noStrike">
                <a:solidFill>
                  <a:srgbClr val="000000"/>
                </a:solidFill>
                <a:uFill>
                  <a:solidFill>
                    <a:srgbClr val="ffffff"/>
                  </a:solidFill>
                </a:uFill>
                <a:latin typeface="Calibri"/>
              </a:rPr>
              <a:t> del servicio?</a:t>
            </a:r>
            <a:endParaRPr b="0" lang="de-DE" sz="1800" spc="-1" strike="noStrike">
              <a:solidFill>
                <a:srgbClr val="000000"/>
              </a:solidFill>
              <a:uFill>
                <a:solidFill>
                  <a:srgbClr val="ffffff"/>
                </a:solidFill>
              </a:uFill>
              <a:latin typeface="Arial"/>
            </a:endParaRPr>
          </a:p>
        </p:txBody>
      </p:sp>
      <p:sp>
        <p:nvSpPr>
          <p:cNvPr id="150" name="CustomShape 10"/>
          <p:cNvSpPr/>
          <p:nvPr/>
        </p:nvSpPr>
        <p:spPr>
          <a:xfrm>
            <a:off x="3073320" y="5742360"/>
            <a:ext cx="2831760" cy="942840"/>
          </a:xfrm>
          <a:prstGeom prst="rect">
            <a:avLst/>
          </a:prstGeom>
          <a:noFill/>
          <a:ln w="9360">
            <a:noFill/>
          </a:ln>
        </p:spPr>
        <p:style>
          <a:lnRef idx="0"/>
          <a:fillRef idx="0"/>
          <a:effectRef idx="0"/>
          <a:fontRef idx="minor"/>
        </p:style>
        <p:txBody>
          <a:bodyPr lIns="90000" rIns="90000" tIns="45000" bIns="45000"/>
          <a:p>
            <a:pPr algn="ctr">
              <a:lnSpc>
                <a:spcPct val="100000"/>
              </a:lnSpc>
            </a:pPr>
            <a:r>
              <a:rPr b="0" lang="de-DE" sz="1400" spc="-1" strike="noStrike">
                <a:solidFill>
                  <a:srgbClr val="000000"/>
                </a:solidFill>
                <a:uFill>
                  <a:solidFill>
                    <a:srgbClr val="ffffff"/>
                  </a:solidFill>
                </a:uFill>
                <a:latin typeface="Calibri"/>
              </a:rPr>
              <a:t>¿Qué factores adicionales impactarán la </a:t>
            </a:r>
            <a:r>
              <a:rPr b="1" lang="de-DE" sz="1400" spc="-1" strike="noStrike">
                <a:solidFill>
                  <a:srgbClr val="000000"/>
                </a:solidFill>
                <a:uFill>
                  <a:solidFill>
                    <a:srgbClr val="ffffff"/>
                  </a:solidFill>
                </a:uFill>
                <a:latin typeface="Calibri"/>
              </a:rPr>
              <a:t>percepción de calidad/desempeño</a:t>
            </a:r>
            <a:r>
              <a:rPr b="0" lang="de-DE" sz="1400" spc="-1" strike="noStrike">
                <a:solidFill>
                  <a:srgbClr val="000000"/>
                </a:solidFill>
                <a:uFill>
                  <a:solidFill>
                    <a:srgbClr val="ffffff"/>
                  </a:solidFill>
                </a:uFill>
                <a:latin typeface="Calibri"/>
              </a:rPr>
              <a:t> del servicio que tenga el cliente? </a:t>
            </a:r>
            <a:endParaRPr b="0" lang="de-DE" sz="1800" spc="-1" strike="noStrike">
              <a:solidFill>
                <a:srgbClr val="000000"/>
              </a:solidFill>
              <a:uFill>
                <a:solidFill>
                  <a:srgbClr val="ffffff"/>
                </a:solidFill>
              </a:uFill>
              <a:latin typeface="Arial"/>
            </a:endParaRPr>
          </a:p>
        </p:txBody>
      </p:sp>
    </p:spTree>
  </p:cSld>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4"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Estándares y marcos de trabajo relacionados</a:t>
            </a:r>
            <a:endParaRPr b="0" lang="en-US" sz="1800" spc="-1" strike="noStrike">
              <a:solidFill>
                <a:srgbClr val="000000"/>
              </a:solidFill>
              <a:uFill>
                <a:solidFill>
                  <a:srgbClr val="ffffff"/>
                </a:solidFill>
              </a:uFill>
              <a:latin typeface="Calibri"/>
            </a:endParaRPr>
          </a:p>
        </p:txBody>
      </p:sp>
      <p:sp>
        <p:nvSpPr>
          <p:cNvPr id="835" name="TextShape 2"/>
          <p:cNvSpPr txBox="1"/>
          <p:nvPr/>
        </p:nvSpPr>
        <p:spPr>
          <a:xfrm>
            <a:off x="6553080" y="6430680"/>
            <a:ext cx="2133360" cy="364680"/>
          </a:xfrm>
          <a:prstGeom prst="rect">
            <a:avLst/>
          </a:prstGeom>
          <a:noFill/>
          <a:ln>
            <a:noFill/>
          </a:ln>
        </p:spPr>
        <p:txBody>
          <a:bodyPr anchor="ctr"/>
          <a:p>
            <a:pPr algn="r">
              <a:lnSpc>
                <a:spcPct val="100000"/>
              </a:lnSpc>
            </a:pPr>
            <a:fld id="{D44981B8-3931-459B-9579-36C4F04ADCE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836" name="CustomShape 3"/>
          <p:cNvSpPr/>
          <p:nvPr/>
        </p:nvSpPr>
        <p:spPr>
          <a:xfrm>
            <a:off x="5733720" y="3358800"/>
            <a:ext cx="1994400" cy="2817000"/>
          </a:xfrm>
          <a:prstGeom prst="rect">
            <a:avLst/>
          </a:prstGeom>
          <a:solidFill>
            <a:srgbClr val="eaeaea"/>
          </a:solidFill>
          <a:ln w="12600">
            <a:noFill/>
          </a:ln>
        </p:spPr>
        <p:style>
          <a:lnRef idx="0"/>
          <a:fillRef idx="0"/>
          <a:effectRef idx="0"/>
          <a:fontRef idx="minor"/>
        </p:style>
      </p:sp>
      <p:sp>
        <p:nvSpPr>
          <p:cNvPr id="837" name="CustomShape 4"/>
          <p:cNvSpPr/>
          <p:nvPr/>
        </p:nvSpPr>
        <p:spPr>
          <a:xfrm>
            <a:off x="1358280" y="382068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ITIL</a:t>
            </a:r>
            <a:endParaRPr b="0" lang="de-DE" sz="1800" spc="-1" strike="noStrike">
              <a:solidFill>
                <a:srgbClr val="000000"/>
              </a:solidFill>
              <a:uFill>
                <a:solidFill>
                  <a:srgbClr val="ffffff"/>
                </a:solidFill>
              </a:uFill>
              <a:latin typeface="Arial"/>
            </a:endParaRPr>
          </a:p>
        </p:txBody>
      </p:sp>
      <p:sp>
        <p:nvSpPr>
          <p:cNvPr id="838" name="CustomShape 5"/>
          <p:cNvSpPr/>
          <p:nvPr/>
        </p:nvSpPr>
        <p:spPr>
          <a:xfrm>
            <a:off x="1364760" y="478368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COBIT</a:t>
            </a:r>
            <a:endParaRPr b="0" lang="de-DE" sz="1800" spc="-1" strike="noStrike">
              <a:solidFill>
                <a:srgbClr val="000000"/>
              </a:solidFill>
              <a:uFill>
                <a:solidFill>
                  <a:srgbClr val="ffffff"/>
                </a:solidFill>
              </a:uFill>
              <a:latin typeface="Arial"/>
            </a:endParaRPr>
          </a:p>
        </p:txBody>
      </p:sp>
      <p:sp>
        <p:nvSpPr>
          <p:cNvPr id="839" name="CustomShape 6"/>
          <p:cNvSpPr/>
          <p:nvPr/>
        </p:nvSpPr>
        <p:spPr>
          <a:xfrm>
            <a:off x="2552040" y="1894680"/>
            <a:ext cx="1644840" cy="429480"/>
          </a:xfrm>
          <a:prstGeom prst="rect">
            <a:avLst/>
          </a:prstGeom>
          <a:ln>
            <a:round/>
          </a:ln>
        </p:spPr>
        <p:style>
          <a:lnRef idx="2">
            <a:schemeClr val="accent3">
              <a:shade val="50000"/>
            </a:schemeClr>
          </a:lnRef>
          <a:fillRef idx="1">
            <a:schemeClr val="accent3"/>
          </a:fillRef>
          <a:effectRef idx="0">
            <a:schemeClr val="accent3"/>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 9000</a:t>
            </a:r>
            <a:endParaRPr b="0" lang="de-DE" sz="1800" spc="-1" strike="noStrike">
              <a:solidFill>
                <a:srgbClr val="000000"/>
              </a:solidFill>
              <a:uFill>
                <a:solidFill>
                  <a:srgbClr val="ffffff"/>
                </a:solidFill>
              </a:uFill>
              <a:latin typeface="Arial"/>
            </a:endParaRPr>
          </a:p>
        </p:txBody>
      </p:sp>
      <p:sp>
        <p:nvSpPr>
          <p:cNvPr id="840" name="CustomShape 7"/>
          <p:cNvSpPr/>
          <p:nvPr/>
        </p:nvSpPr>
        <p:spPr>
          <a:xfrm>
            <a:off x="3594960" y="5746320"/>
            <a:ext cx="1818720" cy="429480"/>
          </a:xfrm>
          <a:prstGeom prst="rect">
            <a:avLst/>
          </a:prstGeom>
          <a:ln>
            <a:round/>
          </a:ln>
        </p:spPr>
        <p:style>
          <a:lnRef idx="2">
            <a:schemeClr val="accent5">
              <a:shade val="50000"/>
            </a:schemeClr>
          </a:lnRef>
          <a:fillRef idx="1">
            <a:schemeClr val="accent5"/>
          </a:fillRef>
          <a:effectRef idx="0">
            <a:schemeClr val="accent5"/>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CMMI</a:t>
            </a:r>
            <a:endParaRPr b="0" lang="de-DE" sz="1800" spc="-1" strike="noStrike">
              <a:solidFill>
                <a:srgbClr val="000000"/>
              </a:solidFill>
              <a:uFill>
                <a:solidFill>
                  <a:srgbClr val="ffffff"/>
                </a:solidFill>
              </a:uFill>
              <a:latin typeface="Arial"/>
            </a:endParaRPr>
          </a:p>
        </p:txBody>
      </p:sp>
      <p:sp>
        <p:nvSpPr>
          <p:cNvPr id="841" name="CustomShape 8"/>
          <p:cNvSpPr/>
          <p:nvPr/>
        </p:nvSpPr>
        <p:spPr>
          <a:xfrm>
            <a:off x="5904000" y="5323680"/>
            <a:ext cx="1644840" cy="429480"/>
          </a:xfrm>
          <a:prstGeom prst="rect">
            <a:avLst/>
          </a:prstGeom>
          <a:ln>
            <a:round/>
          </a:ln>
        </p:spPr>
        <p:style>
          <a:lnRef idx="2">
            <a:schemeClr val="accent5">
              <a:shade val="50000"/>
            </a:schemeClr>
          </a:lnRef>
          <a:fillRef idx="1">
            <a:schemeClr val="accent5"/>
          </a:fillRef>
          <a:effectRef idx="0">
            <a:schemeClr val="accent5"/>
          </a:effectRef>
          <a:fontRef idx="minor"/>
        </p:style>
        <p:txBody>
          <a:bodyPr lIns="64440" rIns="64440" tIns="32040" bIns="32040" anchor="ctr"/>
          <a:p>
            <a:pPr algn="ctr">
              <a:lnSpc>
                <a:spcPct val="100000"/>
              </a:lnSpc>
            </a:pPr>
            <a:r>
              <a:rPr b="0" i="1" lang="de-DE" sz="1100" spc="-1" strike="noStrike">
                <a:solidFill>
                  <a:srgbClr val="ffffff"/>
                </a:solidFill>
                <a:uFill>
                  <a:solidFill>
                    <a:srgbClr val="ffffff"/>
                  </a:solidFill>
                </a:uFill>
                <a:latin typeface="Arial"/>
              </a:rPr>
              <a:t>Modelo de madurez de ingeniería de SW</a:t>
            </a:r>
            <a:endParaRPr b="0" lang="de-DE" sz="1800" spc="-1" strike="noStrike">
              <a:solidFill>
                <a:srgbClr val="000000"/>
              </a:solidFill>
              <a:uFill>
                <a:solidFill>
                  <a:srgbClr val="ffffff"/>
                </a:solidFill>
              </a:uFill>
              <a:latin typeface="Arial"/>
            </a:endParaRPr>
          </a:p>
        </p:txBody>
      </p:sp>
      <p:sp>
        <p:nvSpPr>
          <p:cNvPr id="842" name="CustomShape 9"/>
          <p:cNvSpPr/>
          <p:nvPr/>
        </p:nvSpPr>
        <p:spPr>
          <a:xfrm>
            <a:off x="5916600" y="3757320"/>
            <a:ext cx="164484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lIns="64440" rIns="64440" tIns="32040" bIns="32040" anchor="ctr"/>
          <a:p>
            <a:pPr algn="ctr">
              <a:lnSpc>
                <a:spcPct val="100000"/>
              </a:lnSpc>
            </a:pPr>
            <a:r>
              <a:rPr b="0" i="1" lang="de-DE" sz="1050" spc="-1" strike="noStrike">
                <a:solidFill>
                  <a:srgbClr val="ffffff"/>
                </a:solidFill>
                <a:uFill>
                  <a:solidFill>
                    <a:srgbClr val="ffffff"/>
                  </a:solidFill>
                </a:uFill>
                <a:latin typeface="Arial"/>
              </a:rPr>
              <a:t>Estándar/marco de gestión de servicios de TI</a:t>
            </a:r>
            <a:endParaRPr b="0" lang="de-DE" sz="1800" spc="-1" strike="noStrike">
              <a:solidFill>
                <a:srgbClr val="000000"/>
              </a:solidFill>
              <a:uFill>
                <a:solidFill>
                  <a:srgbClr val="ffffff"/>
                </a:solidFill>
              </a:uFill>
              <a:latin typeface="Arial"/>
            </a:endParaRPr>
          </a:p>
        </p:txBody>
      </p:sp>
      <p:sp>
        <p:nvSpPr>
          <p:cNvPr id="843" name="CustomShape 10"/>
          <p:cNvSpPr/>
          <p:nvPr/>
        </p:nvSpPr>
        <p:spPr>
          <a:xfrm>
            <a:off x="5904000" y="4279320"/>
            <a:ext cx="1644840" cy="429480"/>
          </a:xfrm>
          <a:prstGeom prst="rect">
            <a:avLst/>
          </a:prstGeom>
          <a:ln>
            <a:round/>
          </a:ln>
        </p:spPr>
        <p:style>
          <a:lnRef idx="2">
            <a:schemeClr val="accent3">
              <a:shade val="50000"/>
            </a:schemeClr>
          </a:lnRef>
          <a:fillRef idx="1">
            <a:schemeClr val="accent3"/>
          </a:fillRef>
          <a:effectRef idx="0">
            <a:schemeClr val="accent3"/>
          </a:effectRef>
          <a:fontRef idx="minor"/>
        </p:style>
        <p:txBody>
          <a:bodyPr lIns="64440" rIns="64440" tIns="32040" bIns="32040" anchor="ctr"/>
          <a:p>
            <a:pPr algn="ctr">
              <a:lnSpc>
                <a:spcPct val="100000"/>
              </a:lnSpc>
            </a:pPr>
            <a:r>
              <a:rPr b="0" i="1" lang="de-DE" sz="1100" spc="-1" strike="noStrike">
                <a:solidFill>
                  <a:srgbClr val="ffffff"/>
                </a:solidFill>
                <a:uFill>
                  <a:solidFill>
                    <a:srgbClr val="ffffff"/>
                  </a:solidFill>
                </a:uFill>
                <a:latin typeface="Arial"/>
              </a:rPr>
              <a:t>Estándar de gestión de calidad</a:t>
            </a:r>
            <a:endParaRPr b="0" lang="de-DE" sz="1800" spc="-1" strike="noStrike">
              <a:solidFill>
                <a:srgbClr val="000000"/>
              </a:solidFill>
              <a:uFill>
                <a:solidFill>
                  <a:srgbClr val="ffffff"/>
                </a:solidFill>
              </a:uFill>
              <a:latin typeface="Arial"/>
            </a:endParaRPr>
          </a:p>
        </p:txBody>
      </p:sp>
      <p:sp>
        <p:nvSpPr>
          <p:cNvPr id="844" name="Line 11"/>
          <p:cNvSpPr/>
          <p:nvPr/>
        </p:nvSpPr>
        <p:spPr>
          <a:xfrm>
            <a:off x="5985720" y="5885280"/>
            <a:ext cx="1518120" cy="360"/>
          </a:xfrm>
          <a:prstGeom prst="line">
            <a:avLst/>
          </a:prstGeom>
          <a:ln w="25560">
            <a:solidFill>
              <a:schemeClr val="tx1">
                <a:lumMod val="65000"/>
                <a:lumOff val="35000"/>
              </a:schemeClr>
            </a:solidFill>
            <a:round/>
            <a:tailEnd len="lg" type="arrow" w="lg"/>
          </a:ln>
        </p:spPr>
        <p:style>
          <a:lnRef idx="0"/>
          <a:fillRef idx="0"/>
          <a:effectRef idx="0"/>
          <a:fontRef idx="minor"/>
        </p:style>
      </p:sp>
      <p:sp>
        <p:nvSpPr>
          <p:cNvPr id="845" name="CustomShape 12"/>
          <p:cNvSpPr/>
          <p:nvPr/>
        </p:nvSpPr>
        <p:spPr>
          <a:xfrm>
            <a:off x="5733720" y="5901120"/>
            <a:ext cx="2074680" cy="216720"/>
          </a:xfrm>
          <a:prstGeom prst="rect">
            <a:avLst/>
          </a:prstGeom>
          <a:noFill/>
          <a:ln w="50760">
            <a:noFill/>
          </a:ln>
        </p:spPr>
        <p:style>
          <a:lnRef idx="0"/>
          <a:fillRef idx="0"/>
          <a:effectRef idx="0"/>
          <a:fontRef idx="minor"/>
        </p:style>
        <p:txBody>
          <a:bodyPr lIns="64440" rIns="64440" tIns="32040" bIns="32040"/>
          <a:p>
            <a:pPr algn="ctr">
              <a:lnSpc>
                <a:spcPct val="100000"/>
              </a:lnSpc>
            </a:pPr>
            <a:r>
              <a:rPr b="1" i="1" lang="de-DE" sz="1000" spc="-1" strike="noStrike">
                <a:solidFill>
                  <a:srgbClr val="000000"/>
                </a:solidFill>
                <a:uFill>
                  <a:solidFill>
                    <a:srgbClr val="ffffff"/>
                  </a:solidFill>
                </a:uFill>
                <a:latin typeface="Arial"/>
              </a:rPr>
              <a:t>Adopción de conceptos</a:t>
            </a:r>
            <a:endParaRPr b="0" lang="de-DE" sz="1800" spc="-1" strike="noStrike">
              <a:solidFill>
                <a:srgbClr val="000000"/>
              </a:solidFill>
              <a:uFill>
                <a:solidFill>
                  <a:srgbClr val="ffffff"/>
                </a:solidFill>
              </a:uFill>
              <a:latin typeface="Arial"/>
            </a:endParaRPr>
          </a:p>
        </p:txBody>
      </p:sp>
      <p:sp>
        <p:nvSpPr>
          <p:cNvPr id="846" name="CustomShape 13"/>
          <p:cNvSpPr/>
          <p:nvPr/>
        </p:nvSpPr>
        <p:spPr>
          <a:xfrm>
            <a:off x="5819400" y="3405600"/>
            <a:ext cx="1807920" cy="216720"/>
          </a:xfrm>
          <a:prstGeom prst="rect">
            <a:avLst/>
          </a:prstGeom>
          <a:noFill/>
          <a:ln w="50760">
            <a:noFill/>
          </a:ln>
        </p:spPr>
        <p:style>
          <a:lnRef idx="0"/>
          <a:fillRef idx="0"/>
          <a:effectRef idx="0"/>
          <a:fontRef idx="minor"/>
        </p:style>
        <p:txBody>
          <a:bodyPr lIns="64440" rIns="64440" tIns="32040" bIns="32040"/>
          <a:p>
            <a:pPr algn="ctr">
              <a:lnSpc>
                <a:spcPct val="100000"/>
              </a:lnSpc>
            </a:pPr>
            <a:r>
              <a:rPr b="1" i="1" lang="de-DE" sz="1000" spc="-1" strike="noStrike">
                <a:solidFill>
                  <a:srgbClr val="000000"/>
                </a:solidFill>
                <a:uFill>
                  <a:solidFill>
                    <a:srgbClr val="ffffff"/>
                  </a:solidFill>
                </a:uFill>
                <a:latin typeface="Arial"/>
              </a:rPr>
              <a:t>Leyenda</a:t>
            </a:r>
            <a:endParaRPr b="0" lang="de-DE" sz="1800" spc="-1" strike="noStrike">
              <a:solidFill>
                <a:srgbClr val="000000"/>
              </a:solidFill>
              <a:uFill>
                <a:solidFill>
                  <a:srgbClr val="ffffff"/>
                </a:solidFill>
              </a:uFill>
              <a:latin typeface="Arial"/>
            </a:endParaRPr>
          </a:p>
        </p:txBody>
      </p:sp>
      <p:sp>
        <p:nvSpPr>
          <p:cNvPr id="847" name="CustomShape 14"/>
          <p:cNvSpPr/>
          <p:nvPr/>
        </p:nvSpPr>
        <p:spPr>
          <a:xfrm>
            <a:off x="1335240" y="2857680"/>
            <a:ext cx="1818720" cy="429480"/>
          </a:xfrm>
          <a:prstGeom prst="rect">
            <a:avLst/>
          </a:prstGeom>
          <a:ln>
            <a:round/>
          </a:ln>
        </p:spPr>
        <p:style>
          <a:lnRef idx="2">
            <a:schemeClr val="accent4">
              <a:shade val="50000"/>
            </a:schemeClr>
          </a:lnRef>
          <a:fillRef idx="1">
            <a:schemeClr val="accent4"/>
          </a:fillRef>
          <a:effectRef idx="0">
            <a:schemeClr val="accent4"/>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ISO/IEC 27000</a:t>
            </a:r>
            <a:endParaRPr b="0" lang="de-DE" sz="1800" spc="-1" strike="noStrike">
              <a:solidFill>
                <a:srgbClr val="000000"/>
              </a:solidFill>
              <a:uFill>
                <a:solidFill>
                  <a:srgbClr val="ffffff"/>
                </a:solidFill>
              </a:uFill>
              <a:latin typeface="Arial"/>
            </a:endParaRPr>
          </a:p>
        </p:txBody>
      </p:sp>
      <p:sp>
        <p:nvSpPr>
          <p:cNvPr id="848" name="CustomShape 15"/>
          <p:cNvSpPr/>
          <p:nvPr/>
        </p:nvSpPr>
        <p:spPr>
          <a:xfrm>
            <a:off x="3594960" y="284400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ISO/IEC 20000</a:t>
            </a:r>
            <a:endParaRPr b="0" lang="de-DE" sz="1800" spc="-1" strike="noStrike">
              <a:solidFill>
                <a:srgbClr val="000000"/>
              </a:solidFill>
              <a:uFill>
                <a:solidFill>
                  <a:srgbClr val="ffffff"/>
                </a:solidFill>
              </a:uFill>
              <a:latin typeface="Arial"/>
            </a:endParaRPr>
          </a:p>
        </p:txBody>
      </p:sp>
      <p:sp>
        <p:nvSpPr>
          <p:cNvPr id="849" name="CustomShape 16"/>
          <p:cNvSpPr/>
          <p:nvPr/>
        </p:nvSpPr>
        <p:spPr>
          <a:xfrm>
            <a:off x="3594960" y="377856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1" lang="de-DE" sz="1400" spc="-1" strike="noStrike">
                <a:solidFill>
                  <a:srgbClr val="ffffff"/>
                </a:solidFill>
                <a:uFill>
                  <a:solidFill>
                    <a:srgbClr val="ffffff"/>
                  </a:solidFill>
                </a:uFill>
                <a:latin typeface="Calibri"/>
              </a:rPr>
              <a:t>FitSM</a:t>
            </a:r>
            <a:endParaRPr b="0" lang="de-DE" sz="1800" spc="-1" strike="noStrike">
              <a:solidFill>
                <a:srgbClr val="000000"/>
              </a:solidFill>
              <a:uFill>
                <a:solidFill>
                  <a:srgbClr val="ffffff"/>
                </a:solidFill>
              </a:uFill>
              <a:latin typeface="Arial"/>
            </a:endParaRPr>
          </a:p>
        </p:txBody>
      </p:sp>
      <p:sp>
        <p:nvSpPr>
          <p:cNvPr id="850" name="CustomShape 17"/>
          <p:cNvSpPr/>
          <p:nvPr/>
        </p:nvSpPr>
        <p:spPr>
          <a:xfrm flipV="1">
            <a:off x="3183840" y="4208400"/>
            <a:ext cx="1320480" cy="789840"/>
          </a:xfrm>
          <a:prstGeom prst="bentConnector2">
            <a:avLst/>
          </a:prstGeom>
          <a:noFill/>
          <a:ln w="25560">
            <a:solidFill>
              <a:schemeClr val="tx1">
                <a:lumMod val="75000"/>
                <a:lumOff val="25000"/>
              </a:schemeClr>
            </a:solidFill>
            <a:miter/>
            <a:tailEnd len="lg" type="arrow" w="lg"/>
          </a:ln>
        </p:spPr>
        <p:style>
          <a:lnRef idx="0"/>
          <a:fillRef idx="0"/>
          <a:effectRef idx="0"/>
          <a:fontRef idx="minor"/>
        </p:style>
      </p:sp>
      <p:sp>
        <p:nvSpPr>
          <p:cNvPr id="851" name="Line 18"/>
          <p:cNvSpPr/>
          <p:nvPr/>
        </p:nvSpPr>
        <p:spPr>
          <a:xfrm>
            <a:off x="4504320" y="3273480"/>
            <a:ext cx="360" cy="50508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852" name="CustomShape 19"/>
          <p:cNvSpPr/>
          <p:nvPr/>
        </p:nvSpPr>
        <p:spPr>
          <a:xfrm>
            <a:off x="1364760" y="5746680"/>
            <a:ext cx="1818720" cy="429480"/>
          </a:xfrm>
          <a:prstGeom prst="rect">
            <a:avLst/>
          </a:prstGeom>
          <a:ln>
            <a:round/>
          </a:ln>
        </p:spPr>
        <p:style>
          <a:lnRef idx="2">
            <a:schemeClr val="accent5">
              <a:shade val="50000"/>
            </a:schemeClr>
          </a:lnRef>
          <a:fillRef idx="1">
            <a:schemeClr val="accent5"/>
          </a:fillRef>
          <a:effectRef idx="0">
            <a:schemeClr val="accent5"/>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 15504</a:t>
            </a:r>
            <a:endParaRPr b="0" lang="de-DE" sz="1800" spc="-1" strike="noStrike">
              <a:solidFill>
                <a:srgbClr val="000000"/>
              </a:solidFill>
              <a:uFill>
                <a:solidFill>
                  <a:srgbClr val="ffffff"/>
                </a:solidFill>
              </a:uFill>
              <a:latin typeface="Arial"/>
            </a:endParaRPr>
          </a:p>
        </p:txBody>
      </p:sp>
      <p:sp>
        <p:nvSpPr>
          <p:cNvPr id="853" name="Line 20"/>
          <p:cNvSpPr/>
          <p:nvPr/>
        </p:nvSpPr>
        <p:spPr>
          <a:xfrm>
            <a:off x="2267640" y="4250160"/>
            <a:ext cx="0" cy="53352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854" name="Line 21"/>
          <p:cNvSpPr/>
          <p:nvPr/>
        </p:nvSpPr>
        <p:spPr>
          <a:xfrm flipV="1">
            <a:off x="2267640" y="5213160"/>
            <a:ext cx="360" cy="5331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855" name="Line 22"/>
          <p:cNvSpPr/>
          <p:nvPr/>
        </p:nvSpPr>
        <p:spPr>
          <a:xfrm flipV="1">
            <a:off x="3183480" y="3287520"/>
            <a:ext cx="411120" cy="533160"/>
          </a:xfrm>
          <a:prstGeom prst="line">
            <a:avLst/>
          </a:prstGeom>
          <a:ln w="25560">
            <a:solidFill>
              <a:schemeClr val="tx1">
                <a:lumMod val="75000"/>
                <a:lumOff val="25000"/>
              </a:schemeClr>
            </a:solidFill>
            <a:round/>
            <a:headEnd len="lg" type="arrow" w="lg"/>
            <a:tailEnd len="lg" type="arrow" w="lg"/>
          </a:ln>
        </p:spPr>
        <p:style>
          <a:lnRef idx="0"/>
          <a:fillRef idx="0"/>
          <a:effectRef idx="0"/>
          <a:fontRef idx="minor"/>
        </p:style>
      </p:sp>
      <p:sp>
        <p:nvSpPr>
          <p:cNvPr id="856" name="Line 23"/>
          <p:cNvSpPr/>
          <p:nvPr/>
        </p:nvSpPr>
        <p:spPr>
          <a:xfrm flipH="1">
            <a:off x="3177000" y="5984280"/>
            <a:ext cx="417600" cy="3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857" name="Line 24"/>
          <p:cNvSpPr/>
          <p:nvPr/>
        </p:nvSpPr>
        <p:spPr>
          <a:xfrm flipH="1" flipV="1">
            <a:off x="3153960" y="5213160"/>
            <a:ext cx="1373400" cy="5331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858" name="Line 25"/>
          <p:cNvSpPr/>
          <p:nvPr/>
        </p:nvSpPr>
        <p:spPr>
          <a:xfrm>
            <a:off x="3177000" y="3993480"/>
            <a:ext cx="417600" cy="3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859" name="Line 26"/>
          <p:cNvSpPr/>
          <p:nvPr/>
        </p:nvSpPr>
        <p:spPr>
          <a:xfrm>
            <a:off x="3153960" y="3054600"/>
            <a:ext cx="440640" cy="360"/>
          </a:xfrm>
          <a:prstGeom prst="line">
            <a:avLst/>
          </a:prstGeom>
          <a:ln w="25560">
            <a:solidFill>
              <a:schemeClr val="tx1">
                <a:lumMod val="75000"/>
                <a:lumOff val="25000"/>
              </a:schemeClr>
            </a:solidFill>
            <a:round/>
            <a:headEnd len="lg" type="arrow" w="lg"/>
            <a:tailEnd len="lg" type="arrow" w="lg"/>
          </a:ln>
        </p:spPr>
        <p:style>
          <a:lnRef idx="0"/>
          <a:fillRef idx="0"/>
          <a:effectRef idx="0"/>
          <a:fontRef idx="minor"/>
        </p:style>
      </p:sp>
      <p:sp>
        <p:nvSpPr>
          <p:cNvPr id="860" name="Line 27"/>
          <p:cNvSpPr/>
          <p:nvPr/>
        </p:nvSpPr>
        <p:spPr>
          <a:xfrm>
            <a:off x="3403080" y="2324520"/>
            <a:ext cx="1124280" cy="51912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861" name="Line 28"/>
          <p:cNvSpPr/>
          <p:nvPr/>
        </p:nvSpPr>
        <p:spPr>
          <a:xfrm flipH="1">
            <a:off x="2267640" y="2324520"/>
            <a:ext cx="1135440" cy="5331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862" name="CustomShape 29"/>
          <p:cNvSpPr/>
          <p:nvPr/>
        </p:nvSpPr>
        <p:spPr>
          <a:xfrm>
            <a:off x="5916600" y="4801680"/>
            <a:ext cx="1644840" cy="429480"/>
          </a:xfrm>
          <a:prstGeom prst="rect">
            <a:avLst/>
          </a:prstGeom>
          <a:ln>
            <a:round/>
          </a:ln>
        </p:spPr>
        <p:style>
          <a:lnRef idx="2">
            <a:schemeClr val="accent4">
              <a:shade val="50000"/>
            </a:schemeClr>
          </a:lnRef>
          <a:fillRef idx="1">
            <a:schemeClr val="accent4"/>
          </a:fillRef>
          <a:effectRef idx="0">
            <a:schemeClr val="accent4"/>
          </a:effectRef>
          <a:fontRef idx="minor"/>
        </p:style>
        <p:txBody>
          <a:bodyPr lIns="64440" rIns="64440" tIns="32040" bIns="32040" anchor="ctr"/>
          <a:p>
            <a:pPr algn="ctr">
              <a:lnSpc>
                <a:spcPct val="100000"/>
              </a:lnSpc>
            </a:pPr>
            <a:r>
              <a:rPr b="0" i="1" lang="de-DE" sz="1050" spc="-1" strike="noStrike">
                <a:solidFill>
                  <a:srgbClr val="ffffff"/>
                </a:solidFill>
                <a:uFill>
                  <a:solidFill>
                    <a:srgbClr val="ffffff"/>
                  </a:solidFill>
                </a:uFill>
                <a:latin typeface="Arial"/>
              </a:rPr>
              <a:t>Estándar de gestión de seguridad de información</a:t>
            </a:r>
            <a:endParaRPr b="0" lang="de-DE" sz="1800" spc="-1" strike="noStrike">
              <a:solidFill>
                <a:srgbClr val="000000"/>
              </a:solidFill>
              <a:uFill>
                <a:solidFill>
                  <a:srgbClr val="ffffff"/>
                </a:solidFill>
              </a:uFill>
              <a:latin typeface="Arial"/>
            </a:endParaRPr>
          </a:p>
        </p:txBody>
      </p:sp>
    </p:spTree>
  </p:cSld>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3"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ITIL, ISO/IEC 20000, COBIT</a:t>
            </a:r>
            <a:endParaRPr b="0" lang="en-US" sz="1800" spc="-1" strike="noStrike">
              <a:solidFill>
                <a:srgbClr val="000000"/>
              </a:solidFill>
              <a:uFill>
                <a:solidFill>
                  <a:srgbClr val="ffffff"/>
                </a:solidFill>
              </a:uFill>
              <a:latin typeface="Calibri"/>
            </a:endParaRPr>
          </a:p>
        </p:txBody>
      </p:sp>
      <p:sp>
        <p:nvSpPr>
          <p:cNvPr id="864" name="TextShape 2"/>
          <p:cNvSpPr txBox="1"/>
          <p:nvPr/>
        </p:nvSpPr>
        <p:spPr>
          <a:xfrm>
            <a:off x="6553080" y="6430680"/>
            <a:ext cx="2133360" cy="364680"/>
          </a:xfrm>
          <a:prstGeom prst="rect">
            <a:avLst/>
          </a:prstGeom>
          <a:noFill/>
          <a:ln>
            <a:noFill/>
          </a:ln>
        </p:spPr>
        <p:txBody>
          <a:bodyPr anchor="ctr"/>
          <a:p>
            <a:pPr algn="r">
              <a:lnSpc>
                <a:spcPct val="100000"/>
              </a:lnSpc>
            </a:pPr>
            <a:fld id="{8778E748-9BBC-4E60-B9C8-B9E71A9EA84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865" name="Picture 3" descr=""/>
          <p:cNvPicPr/>
          <p:nvPr/>
        </p:nvPicPr>
        <p:blipFill>
          <a:blip r:embed="rId1"/>
          <a:stretch/>
        </p:blipFill>
        <p:spPr>
          <a:xfrm>
            <a:off x="299880" y="2237760"/>
            <a:ext cx="1979280" cy="883800"/>
          </a:xfrm>
          <a:prstGeom prst="rect">
            <a:avLst/>
          </a:prstGeom>
          <a:ln w="9360">
            <a:noFill/>
          </a:ln>
        </p:spPr>
      </p:pic>
      <p:pic>
        <p:nvPicPr>
          <p:cNvPr id="866" name="Picture 2" descr=""/>
          <p:cNvPicPr/>
          <p:nvPr/>
        </p:nvPicPr>
        <p:blipFill>
          <a:blip r:embed="rId2"/>
          <a:stretch/>
        </p:blipFill>
        <p:spPr>
          <a:xfrm>
            <a:off x="817920" y="3807720"/>
            <a:ext cx="805680" cy="1059120"/>
          </a:xfrm>
          <a:prstGeom prst="rect">
            <a:avLst/>
          </a:prstGeom>
          <a:ln w="9360">
            <a:noFill/>
          </a:ln>
        </p:spPr>
      </p:pic>
      <p:pic>
        <p:nvPicPr>
          <p:cNvPr id="867" name="Picture 2" descr=""/>
          <p:cNvPicPr/>
          <p:nvPr/>
        </p:nvPicPr>
        <p:blipFill>
          <a:blip r:embed="rId3"/>
          <a:stretch/>
        </p:blipFill>
        <p:spPr>
          <a:xfrm>
            <a:off x="802080" y="3823560"/>
            <a:ext cx="805680" cy="1058400"/>
          </a:xfrm>
          <a:prstGeom prst="rect">
            <a:avLst/>
          </a:prstGeom>
          <a:ln w="9360">
            <a:noFill/>
          </a:ln>
        </p:spPr>
      </p:pic>
      <p:pic>
        <p:nvPicPr>
          <p:cNvPr id="868" name="Picture 2" descr=""/>
          <p:cNvPicPr/>
          <p:nvPr/>
        </p:nvPicPr>
        <p:blipFill>
          <a:blip r:embed="rId4"/>
          <a:stretch/>
        </p:blipFill>
        <p:spPr>
          <a:xfrm>
            <a:off x="784080" y="3844080"/>
            <a:ext cx="805680" cy="1058400"/>
          </a:xfrm>
          <a:prstGeom prst="rect">
            <a:avLst/>
          </a:prstGeom>
          <a:ln w="9360">
            <a:noFill/>
          </a:ln>
        </p:spPr>
      </p:pic>
      <p:sp>
        <p:nvSpPr>
          <p:cNvPr id="869" name="CustomShape 3"/>
          <p:cNvSpPr/>
          <p:nvPr/>
        </p:nvSpPr>
        <p:spPr>
          <a:xfrm>
            <a:off x="286200" y="4149000"/>
            <a:ext cx="18619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2400" spc="-1" strike="noStrike">
                <a:solidFill>
                  <a:srgbClr val="000000"/>
                </a:solidFill>
                <a:uFill>
                  <a:solidFill>
                    <a:srgbClr val="ffffff"/>
                  </a:solidFill>
                </a:uFill>
                <a:latin typeface="Arial Narrow"/>
              </a:rPr>
              <a:t>ISO/IEC 20000</a:t>
            </a:r>
            <a:endParaRPr b="0" lang="de-DE" sz="1800" spc="-1" strike="noStrike">
              <a:solidFill>
                <a:srgbClr val="000000"/>
              </a:solidFill>
              <a:uFill>
                <a:solidFill>
                  <a:srgbClr val="ffffff"/>
                </a:solidFill>
              </a:uFill>
              <a:latin typeface="Arial"/>
            </a:endParaRPr>
          </a:p>
        </p:txBody>
      </p:sp>
      <p:graphicFrame>
        <p:nvGraphicFramePr>
          <p:cNvPr id="870" name="Table 4"/>
          <p:cNvGraphicFramePr/>
          <p:nvPr/>
        </p:nvGraphicFramePr>
        <p:xfrm>
          <a:off x="2417760" y="1689840"/>
          <a:ext cx="6314760" cy="3806280"/>
        </p:xfrm>
        <a:graphic>
          <a:graphicData uri="http://schemas.openxmlformats.org/drawingml/2006/table">
            <a:tbl>
              <a:tblPr/>
              <a:tblGrid>
                <a:gridCol w="3541680"/>
                <a:gridCol w="2773080"/>
              </a:tblGrid>
              <a:tr h="2038680">
                <a:tc>
                  <a:txBody>
                    <a:bodyPr/>
                    <a:p>
                      <a:pPr>
                        <a:lnSpc>
                          <a:spcPct val="100000"/>
                        </a:lnSpc>
                      </a:pPr>
                      <a:r>
                        <a:rPr b="1" lang="de-DE" sz="1600" spc="-1" strike="noStrike">
                          <a:solidFill>
                            <a:srgbClr val="000000"/>
                          </a:solidFill>
                          <a:uFill>
                            <a:solidFill>
                              <a:srgbClr val="ffffff"/>
                            </a:solidFill>
                          </a:uFill>
                          <a:latin typeface="Calibri"/>
                        </a:rPr>
                        <a:t>IT Infrastructure Library (ITIL®)</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Número de libros con “buenas prácticas” en Gestión de Servicios de TI </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Lema: “la clave para gestionar servicios de TI”</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Descripciones de principios, conceptos y procesos clave en ITSM</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Marco popular y ampliamente difundido</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No es un estándar “real” pero referido con frecuencia como un “estándar de facto”</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5 libros publicados por la British Cabinet Office</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308600">
                <a:tc>
                  <a:txBody>
                    <a:bodyPr/>
                    <a:p>
                      <a:pPr>
                        <a:lnSpc>
                          <a:spcPct val="100000"/>
                        </a:lnSpc>
                      </a:pPr>
                      <a:r>
                        <a:rPr b="1" lang="de-DE" sz="1600" spc="-1" strike="noStrike">
                          <a:solidFill>
                            <a:srgbClr val="000000"/>
                          </a:solidFill>
                          <a:uFill>
                            <a:solidFill>
                              <a:srgbClr val="ffffff"/>
                            </a:solidFill>
                          </a:uFill>
                          <a:latin typeface="Calibri"/>
                        </a:rPr>
                        <a:t>ISO/IEC 20000</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Estándar internacional para gestionar y entregar servicios de TI </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Requerimientos para un sistema de gestión de servicios (SMS)</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Desarrollado por un comité conjunto (JCT) de la ISO y la IEC </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Basado en ITIL®, BS15000</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Auditable, certificable</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065240">
                <a:tc>
                  <a:txBody>
                    <a:bodyPr/>
                    <a:p>
                      <a:pPr>
                        <a:lnSpc>
                          <a:spcPct val="100000"/>
                        </a:lnSpc>
                      </a:pPr>
                      <a:r>
                        <a:rPr b="1" lang="de-DE" sz="1600" spc="-1" strike="noStrike">
                          <a:solidFill>
                            <a:srgbClr val="000000"/>
                          </a:solidFill>
                          <a:uFill>
                            <a:solidFill>
                              <a:srgbClr val="ffffff"/>
                            </a:solidFill>
                          </a:uFill>
                          <a:latin typeface="Calibri"/>
                        </a:rPr>
                        <a:t>Control Objectives for Information and Related Technologies (COBIT)</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Marco para el gobierno y la gestión de TI empresarial</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Desarrollado por ISACA </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Puede combinarse con ITIL e ISO/IEC 20000</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pic>
        <p:nvPicPr>
          <p:cNvPr id="871" name="Picture 2" descr=""/>
          <p:cNvPicPr/>
          <p:nvPr/>
        </p:nvPicPr>
        <p:blipFill>
          <a:blip r:embed="rId5"/>
          <a:srcRect l="0" t="7158" r="9677" b="7158"/>
          <a:stretch/>
        </p:blipFill>
        <p:spPr>
          <a:xfrm>
            <a:off x="263520" y="5268240"/>
            <a:ext cx="2007720" cy="875880"/>
          </a:xfrm>
          <a:prstGeom prst="rect">
            <a:avLst/>
          </a:prstGeom>
          <a:ln w="9360">
            <a:noFill/>
          </a:ln>
        </p:spPr>
      </p:pic>
    </p:spTree>
  </p:cSld>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2" name="TextShape 1"/>
          <p:cNvSpPr txBox="1"/>
          <p:nvPr/>
        </p:nvSpPr>
        <p:spPr>
          <a:xfrm>
            <a:off x="457200" y="274680"/>
            <a:ext cx="706248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ISO 9000, ISO/IEC 27000, CMMI</a:t>
            </a:r>
            <a:endParaRPr b="0" lang="en-US" sz="1800" spc="-1" strike="noStrike">
              <a:solidFill>
                <a:srgbClr val="000000"/>
              </a:solidFill>
              <a:uFill>
                <a:solidFill>
                  <a:srgbClr val="ffffff"/>
                </a:solidFill>
              </a:uFill>
              <a:latin typeface="Calibri"/>
            </a:endParaRPr>
          </a:p>
        </p:txBody>
      </p:sp>
      <p:sp>
        <p:nvSpPr>
          <p:cNvPr id="873" name="TextShape 2"/>
          <p:cNvSpPr txBox="1"/>
          <p:nvPr/>
        </p:nvSpPr>
        <p:spPr>
          <a:xfrm>
            <a:off x="6553080" y="6430680"/>
            <a:ext cx="2133360" cy="364680"/>
          </a:xfrm>
          <a:prstGeom prst="rect">
            <a:avLst/>
          </a:prstGeom>
          <a:noFill/>
          <a:ln>
            <a:noFill/>
          </a:ln>
        </p:spPr>
        <p:txBody>
          <a:bodyPr anchor="ctr"/>
          <a:p>
            <a:pPr algn="r">
              <a:lnSpc>
                <a:spcPct val="100000"/>
              </a:lnSpc>
            </a:pPr>
            <a:fld id="{B075063A-C636-45C7-90AC-B7A0C2A6BA2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874" name="Picture 2" descr=""/>
          <p:cNvPicPr/>
          <p:nvPr/>
        </p:nvPicPr>
        <p:blipFill>
          <a:blip r:embed="rId1"/>
          <a:stretch/>
        </p:blipFill>
        <p:spPr>
          <a:xfrm>
            <a:off x="817920" y="3587400"/>
            <a:ext cx="805680" cy="1059120"/>
          </a:xfrm>
          <a:prstGeom prst="rect">
            <a:avLst/>
          </a:prstGeom>
          <a:ln w="9360">
            <a:noFill/>
          </a:ln>
        </p:spPr>
      </p:pic>
      <p:pic>
        <p:nvPicPr>
          <p:cNvPr id="875" name="Picture 2" descr=""/>
          <p:cNvPicPr/>
          <p:nvPr/>
        </p:nvPicPr>
        <p:blipFill>
          <a:blip r:embed="rId2"/>
          <a:stretch/>
        </p:blipFill>
        <p:spPr>
          <a:xfrm>
            <a:off x="802080" y="3603240"/>
            <a:ext cx="805680" cy="1058400"/>
          </a:xfrm>
          <a:prstGeom prst="rect">
            <a:avLst/>
          </a:prstGeom>
          <a:ln w="9360">
            <a:noFill/>
          </a:ln>
        </p:spPr>
      </p:pic>
      <p:pic>
        <p:nvPicPr>
          <p:cNvPr id="876" name="Picture 2" descr=""/>
          <p:cNvPicPr/>
          <p:nvPr/>
        </p:nvPicPr>
        <p:blipFill>
          <a:blip r:embed="rId3"/>
          <a:stretch/>
        </p:blipFill>
        <p:spPr>
          <a:xfrm>
            <a:off x="784080" y="3623760"/>
            <a:ext cx="805680" cy="1058400"/>
          </a:xfrm>
          <a:prstGeom prst="rect">
            <a:avLst/>
          </a:prstGeom>
          <a:ln w="9360">
            <a:noFill/>
          </a:ln>
        </p:spPr>
      </p:pic>
      <p:sp>
        <p:nvSpPr>
          <p:cNvPr id="877" name="CustomShape 3"/>
          <p:cNvSpPr/>
          <p:nvPr/>
        </p:nvSpPr>
        <p:spPr>
          <a:xfrm>
            <a:off x="285840" y="3928680"/>
            <a:ext cx="18619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2400" spc="-1" strike="noStrike">
                <a:solidFill>
                  <a:srgbClr val="000000"/>
                </a:solidFill>
                <a:uFill>
                  <a:solidFill>
                    <a:srgbClr val="ffffff"/>
                  </a:solidFill>
                </a:uFill>
                <a:latin typeface="Arial Narrow"/>
              </a:rPr>
              <a:t>ISO/IEC 27000</a:t>
            </a:r>
            <a:endParaRPr b="0" lang="de-DE" sz="1800" spc="-1" strike="noStrike">
              <a:solidFill>
                <a:srgbClr val="000000"/>
              </a:solidFill>
              <a:uFill>
                <a:solidFill>
                  <a:srgbClr val="ffffff"/>
                </a:solidFill>
              </a:uFill>
              <a:latin typeface="Arial"/>
            </a:endParaRPr>
          </a:p>
        </p:txBody>
      </p:sp>
      <p:graphicFrame>
        <p:nvGraphicFramePr>
          <p:cNvPr id="878" name="Table 4"/>
          <p:cNvGraphicFramePr/>
          <p:nvPr/>
        </p:nvGraphicFramePr>
        <p:xfrm>
          <a:off x="2417760" y="1689840"/>
          <a:ext cx="6314760" cy="3806280"/>
        </p:xfrm>
        <a:graphic>
          <a:graphicData uri="http://schemas.openxmlformats.org/drawingml/2006/table">
            <a:tbl>
              <a:tblPr/>
              <a:tblGrid>
                <a:gridCol w="3541680"/>
                <a:gridCol w="2773080"/>
              </a:tblGrid>
              <a:tr h="1551960">
                <a:tc>
                  <a:txBody>
                    <a:bodyPr/>
                    <a:p>
                      <a:pPr>
                        <a:lnSpc>
                          <a:spcPct val="100000"/>
                        </a:lnSpc>
                      </a:pPr>
                      <a:r>
                        <a:rPr b="1" lang="de-DE" sz="1600" spc="-1" strike="noStrike">
                          <a:solidFill>
                            <a:srgbClr val="000000"/>
                          </a:solidFill>
                          <a:uFill>
                            <a:solidFill>
                              <a:srgbClr val="ffffff"/>
                            </a:solidFill>
                          </a:uFill>
                          <a:latin typeface="Calibri"/>
                        </a:rPr>
                        <a:t>ISO 9000</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Estándar internacional para gestión de calidad.</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Principios de gestión de calidad</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Requerimientos para un sistema de gestión de calidad</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Aplicable a todo tipo de organización y subsidiarias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Auditable, certificable</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Conjunto de documentos</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795320">
                <a:tc>
                  <a:txBody>
                    <a:bodyPr/>
                    <a:p>
                      <a:pPr>
                        <a:lnSpc>
                          <a:spcPct val="100000"/>
                        </a:lnSpc>
                      </a:pPr>
                      <a:r>
                        <a:rPr b="1" lang="de-DE" sz="1600" spc="-1" strike="noStrike">
                          <a:solidFill>
                            <a:srgbClr val="000000"/>
                          </a:solidFill>
                          <a:uFill>
                            <a:solidFill>
                              <a:srgbClr val="ffffff"/>
                            </a:solidFill>
                          </a:uFill>
                          <a:latin typeface="Calibri"/>
                        </a:rPr>
                        <a:t>ISO/IEC 27000</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Estándar internacional para gestión de la seguridad de la información</a:t>
                      </a:r>
                      <a:endParaRPr b="0" lang="de-DE" sz="1800" spc="-1" strike="noStrike">
                        <a:solidFill>
                          <a:srgbClr val="000000"/>
                        </a:solidFill>
                        <a:uFill>
                          <a:solidFill>
                            <a:srgbClr val="ffffff"/>
                          </a:solidFill>
                        </a:uFill>
                        <a:latin typeface="Arial"/>
                      </a:endParaRPr>
                    </a:p>
                    <a:p>
                      <a:pPr>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Requerimientos para un sistema de gestión de la seguridad de la información (ISMS)</a:t>
                      </a:r>
                      <a:endParaRPr b="0" lang="de-DE" sz="1800" spc="-1" strike="noStrike">
                        <a:solidFill>
                          <a:srgbClr val="000000"/>
                        </a:solidFill>
                        <a:uFill>
                          <a:solidFill>
                            <a:srgbClr val="ffffff"/>
                          </a:solidFill>
                        </a:uFill>
                        <a:latin typeface="Arial"/>
                      </a:endParaRPr>
                    </a:p>
                    <a:p>
                      <a:pPr>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Más de 100 controles de seguridad</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Aplicable a todo tipo de organización y subsidiarias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Auditable, certificable</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Basado en BS 7799</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Conjunto de documentos</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065240">
                <a:tc>
                  <a:txBody>
                    <a:bodyPr/>
                    <a:p>
                      <a:pPr>
                        <a:lnSpc>
                          <a:spcPct val="100000"/>
                        </a:lnSpc>
                      </a:pPr>
                      <a:r>
                        <a:rPr b="1" lang="de-DE" sz="1600" spc="-1" strike="noStrike">
                          <a:solidFill>
                            <a:srgbClr val="000000"/>
                          </a:solidFill>
                          <a:uFill>
                            <a:solidFill>
                              <a:srgbClr val="ffffff"/>
                            </a:solidFill>
                          </a:uFill>
                          <a:latin typeface="Calibri"/>
                        </a:rPr>
                        <a:t>Capability Maturity Model Integration</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Modelo de madurez y capacidad</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ea typeface="ＭＳ Ｐゴシック"/>
                        </a:rPr>
                        <a:t> </a:t>
                      </a:r>
                      <a:r>
                        <a:rPr b="0" lang="de-DE" sz="1600" spc="-1" strike="noStrike">
                          <a:solidFill>
                            <a:srgbClr val="000000"/>
                          </a:solidFill>
                          <a:uFill>
                            <a:solidFill>
                              <a:srgbClr val="ffffff"/>
                            </a:solidFill>
                          </a:uFill>
                          <a:latin typeface="Calibri"/>
                          <a:ea typeface="ＭＳ Ｐゴシック"/>
                        </a:rPr>
                        <a:t>Evaluación de la madurez organizacional</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Desarrollado por el SEI </a:t>
                      </a:r>
                      <a:r>
                        <a:rPr b="0" lang="de-DE" sz="1600" spc="-1" strike="noStrike">
                          <a:solidFill>
                            <a:srgbClr val="000000"/>
                          </a:solidFill>
                          <a:uFill>
                            <a:solidFill>
                              <a:srgbClr val="ffffff"/>
                            </a:solidFill>
                          </a:uFill>
                          <a:latin typeface="Calibri"/>
                          <a:ea typeface="ＭＳ Ｐゴシック"/>
                        </a:rPr>
                        <a:t>(Software Engineering Institute), Universidad de Carnegie Mellon</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pic>
        <p:nvPicPr>
          <p:cNvPr id="879" name="Picture 2" descr=""/>
          <p:cNvPicPr/>
          <p:nvPr/>
        </p:nvPicPr>
        <p:blipFill>
          <a:blip r:embed="rId4"/>
          <a:stretch/>
        </p:blipFill>
        <p:spPr>
          <a:xfrm>
            <a:off x="816120" y="1914840"/>
            <a:ext cx="805680" cy="1059120"/>
          </a:xfrm>
          <a:prstGeom prst="rect">
            <a:avLst/>
          </a:prstGeom>
          <a:ln w="9360">
            <a:noFill/>
          </a:ln>
        </p:spPr>
      </p:pic>
      <p:pic>
        <p:nvPicPr>
          <p:cNvPr id="880" name="Picture 2" descr=""/>
          <p:cNvPicPr/>
          <p:nvPr/>
        </p:nvPicPr>
        <p:blipFill>
          <a:blip r:embed="rId5"/>
          <a:stretch/>
        </p:blipFill>
        <p:spPr>
          <a:xfrm>
            <a:off x="800280" y="1930680"/>
            <a:ext cx="805680" cy="1058400"/>
          </a:xfrm>
          <a:prstGeom prst="rect">
            <a:avLst/>
          </a:prstGeom>
          <a:ln w="9360">
            <a:noFill/>
          </a:ln>
        </p:spPr>
      </p:pic>
      <p:pic>
        <p:nvPicPr>
          <p:cNvPr id="881" name="Picture 2" descr=""/>
          <p:cNvPicPr/>
          <p:nvPr/>
        </p:nvPicPr>
        <p:blipFill>
          <a:blip r:embed="rId6"/>
          <a:stretch/>
        </p:blipFill>
        <p:spPr>
          <a:xfrm>
            <a:off x="782280" y="1951200"/>
            <a:ext cx="805680" cy="1058400"/>
          </a:xfrm>
          <a:prstGeom prst="rect">
            <a:avLst/>
          </a:prstGeom>
          <a:ln w="9360">
            <a:noFill/>
          </a:ln>
        </p:spPr>
      </p:pic>
      <p:sp>
        <p:nvSpPr>
          <p:cNvPr id="882" name="CustomShape 5"/>
          <p:cNvSpPr/>
          <p:nvPr/>
        </p:nvSpPr>
        <p:spPr>
          <a:xfrm>
            <a:off x="555120" y="2256120"/>
            <a:ext cx="12373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2400" spc="-1" strike="noStrike">
                <a:solidFill>
                  <a:srgbClr val="000000"/>
                </a:solidFill>
                <a:uFill>
                  <a:solidFill>
                    <a:srgbClr val="ffffff"/>
                  </a:solidFill>
                </a:uFill>
                <a:latin typeface="Arial Narrow"/>
              </a:rPr>
              <a:t>ISO 9000</a:t>
            </a:r>
            <a:endParaRPr b="0" lang="de-DE" sz="1800" spc="-1" strike="noStrike">
              <a:solidFill>
                <a:srgbClr val="000000"/>
              </a:solidFill>
              <a:uFill>
                <a:solidFill>
                  <a:srgbClr val="ffffff"/>
                </a:solidFill>
              </a:uFill>
              <a:latin typeface="Arial"/>
            </a:endParaRPr>
          </a:p>
        </p:txBody>
      </p:sp>
      <p:pic>
        <p:nvPicPr>
          <p:cNvPr id="883" name="Picture 2" descr=""/>
          <p:cNvPicPr/>
          <p:nvPr/>
        </p:nvPicPr>
        <p:blipFill>
          <a:blip r:embed="rId7"/>
          <a:stretch/>
        </p:blipFill>
        <p:spPr>
          <a:xfrm>
            <a:off x="459000" y="5118480"/>
            <a:ext cx="1523520" cy="123804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FedSM_template0.1</Template>
  <TotalTime>3681</TotalTime>
  <Application>LibreOffice/5.3.0.3$Windows_X86_64 LibreOffice_project/7074905676c47b82bbcfbea1aeefc84afe1c50e1</Application>
  <Words>6947</Words>
  <Paragraphs>1053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2012-11-12T11:01:33Z</dcterms:created>
  <dc:creator>Luis Caldera, Joan Serrat</dc:creator>
  <dc:description/>
  <cp:keywords>FitSM ITSM Foundation certification</cp:keywords>
  <dc:language>de-DE</dc:language>
  <cp:lastModifiedBy>Michael Brenner</cp:lastModifiedBy>
  <cp:lastPrinted>2013-10-17T13:02:27Z</cp:lastPrinted>
  <dcterms:modified xsi:type="dcterms:W3CDTF">2017-06-13T09:47:17Z</dcterms:modified>
  <cp:revision>1074</cp:revision>
  <dc:subject/>
  <dc:title>FitSM Foundation Training</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15</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92</vt:i4>
  </property>
</Properties>
</file>