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8"/>
  </p:notesMasterIdLst>
  <p:handoutMasterIdLst>
    <p:handoutMasterId r:id="rId99"/>
  </p:handoutMasterIdLst>
  <p:sldIdLst>
    <p:sldId id="256" r:id="rId2"/>
    <p:sldId id="487" r:id="rId3"/>
    <p:sldId id="489" r:id="rId4"/>
    <p:sldId id="824" r:id="rId5"/>
    <p:sldId id="836" r:id="rId6"/>
    <p:sldId id="492" r:id="rId7"/>
    <p:sldId id="663" r:id="rId8"/>
    <p:sldId id="495" r:id="rId9"/>
    <p:sldId id="804" r:id="rId10"/>
    <p:sldId id="512" r:id="rId11"/>
    <p:sldId id="841" r:id="rId12"/>
    <p:sldId id="817" r:id="rId13"/>
    <p:sldId id="819" r:id="rId14"/>
    <p:sldId id="842" r:id="rId15"/>
    <p:sldId id="818" r:id="rId16"/>
    <p:sldId id="486" r:id="rId17"/>
    <p:sldId id="773" r:id="rId18"/>
    <p:sldId id="843" r:id="rId19"/>
    <p:sldId id="832" r:id="rId20"/>
    <p:sldId id="894" r:id="rId21"/>
    <p:sldId id="845" r:id="rId22"/>
    <p:sldId id="806" r:id="rId23"/>
    <p:sldId id="807" r:id="rId24"/>
    <p:sldId id="511" r:id="rId25"/>
    <p:sldId id="840" r:id="rId26"/>
    <p:sldId id="829" r:id="rId27"/>
    <p:sldId id="830" r:id="rId28"/>
    <p:sldId id="904" r:id="rId29"/>
    <p:sldId id="810" r:id="rId30"/>
    <p:sldId id="555" r:id="rId31"/>
    <p:sldId id="566" r:id="rId32"/>
    <p:sldId id="833" r:id="rId33"/>
    <p:sldId id="736" r:id="rId34"/>
    <p:sldId id="798" r:id="rId35"/>
    <p:sldId id="567" r:id="rId36"/>
    <p:sldId id="653" r:id="rId37"/>
    <p:sldId id="837" r:id="rId38"/>
    <p:sldId id="790" r:id="rId39"/>
    <p:sldId id="811" r:id="rId40"/>
    <p:sldId id="738" r:id="rId41"/>
    <p:sldId id="812" r:id="rId42"/>
    <p:sldId id="574" r:id="rId43"/>
    <p:sldId id="741" r:id="rId44"/>
    <p:sldId id="775" r:id="rId45"/>
    <p:sldId id="578" r:id="rId46"/>
    <p:sldId id="887" r:id="rId47"/>
    <p:sldId id="654" r:id="rId48"/>
    <p:sldId id="744" r:id="rId49"/>
    <p:sldId id="905" r:id="rId50"/>
    <p:sldId id="586" r:id="rId51"/>
    <p:sldId id="889" r:id="rId52"/>
    <p:sldId id="748" r:id="rId53"/>
    <p:sldId id="800" r:id="rId54"/>
    <p:sldId id="590" r:id="rId55"/>
    <p:sldId id="834" r:id="rId56"/>
    <p:sldId id="835" r:id="rId57"/>
    <p:sldId id="965" r:id="rId58"/>
    <p:sldId id="751" r:id="rId59"/>
    <p:sldId id="801" r:id="rId60"/>
    <p:sldId id="802" r:id="rId61"/>
    <p:sldId id="596" r:id="rId62"/>
    <p:sldId id="755" r:id="rId63"/>
    <p:sldId id="600" r:id="rId64"/>
    <p:sldId id="757" r:id="rId65"/>
    <p:sldId id="608" r:id="rId66"/>
    <p:sldId id="655" r:id="rId67"/>
    <p:sldId id="793" r:id="rId68"/>
    <p:sldId id="821" r:id="rId69"/>
    <p:sldId id="765" r:id="rId70"/>
    <p:sldId id="618" r:id="rId71"/>
    <p:sldId id="656" r:id="rId72"/>
    <p:sldId id="766" r:id="rId73"/>
    <p:sldId id="768" r:id="rId74"/>
    <p:sldId id="627" r:id="rId75"/>
    <p:sldId id="770" r:id="rId76"/>
    <p:sldId id="769" r:id="rId77"/>
    <p:sldId id="803" r:id="rId78"/>
    <p:sldId id="635" r:id="rId79"/>
    <p:sldId id="659" r:id="rId80"/>
    <p:sldId id="785" r:id="rId81"/>
    <p:sldId id="639" r:id="rId82"/>
    <p:sldId id="822" r:id="rId83"/>
    <p:sldId id="643" r:id="rId84"/>
    <p:sldId id="660" r:id="rId85"/>
    <p:sldId id="794" r:id="rId86"/>
    <p:sldId id="648" r:id="rId87"/>
    <p:sldId id="604" r:id="rId88"/>
    <p:sldId id="795" r:id="rId89"/>
    <p:sldId id="828" r:id="rId90"/>
    <p:sldId id="825" r:id="rId91"/>
    <p:sldId id="826" r:id="rId92"/>
    <p:sldId id="846" r:id="rId93"/>
    <p:sldId id="777" r:id="rId94"/>
    <p:sldId id="839" r:id="rId95"/>
    <p:sldId id="831" r:id="rId96"/>
    <p:sldId id="815" r:id="rId9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54bev" initials="g"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64A2"/>
    <a:srgbClr val="205595"/>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86" autoAdjust="0"/>
    <p:restoredTop sz="86464" autoAdjust="0"/>
  </p:normalViewPr>
  <p:slideViewPr>
    <p:cSldViewPr snapToGrid="0" snapToObjects="1">
      <p:cViewPr varScale="1">
        <p:scale>
          <a:sx n="104" d="100"/>
          <a:sy n="104" d="100"/>
        </p:scale>
        <p:origin x="1040" y="192"/>
      </p:cViewPr>
      <p:guideLst>
        <p:guide orient="horz" pos="2160"/>
        <p:guide pos="2880"/>
      </p:guideLst>
    </p:cSldViewPr>
  </p:slideViewPr>
  <p:outlineViewPr>
    <p:cViewPr>
      <p:scale>
        <a:sx n="33" d="100"/>
        <a:sy n="33" d="100"/>
      </p:scale>
      <p:origin x="0" y="-181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95" d="100"/>
          <a:sy n="95" d="100"/>
        </p:scale>
        <p:origin x="3080" y="1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handoutMaster" Target="handoutMasters/handoutMaster1.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diagrams/_rels/data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 Id="rId4" Type="http://schemas.openxmlformats.org/officeDocument/2006/relationships/image" Target="../media/image12.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 Id="rId4"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77284F-54DD-4B7E-ACED-C1C79590052B}" type="doc">
      <dgm:prSet loTypeId="urn:microsoft.com/office/officeart/2005/8/layout/equation1" loCatId="relationship" qsTypeId="urn:microsoft.com/office/officeart/2005/8/quickstyle/simple2" qsCatId="simple" csTypeId="urn:microsoft.com/office/officeart/2005/8/colors/accent1_1" csCatId="accent1" phldr="1"/>
      <dgm:spPr/>
    </dgm:pt>
    <dgm:pt modelId="{6AF99DAA-5ECC-4590-A07B-47F047990F31}">
      <dgm:prSet phldrT="[Text]"/>
      <dgm:spPr/>
      <dgm:t>
        <a:bodyPr/>
        <a:lstStyle/>
        <a:p>
          <a:r>
            <a:rPr lang="de-DE" b="1" noProof="0" dirty="0">
              <a:latin typeface="+mn-lt"/>
              <a:cs typeface="Arial" pitchFamily="34" charset="0"/>
            </a:rPr>
            <a:t>Funktion</a:t>
          </a:r>
        </a:p>
      </dgm:t>
    </dgm:pt>
    <dgm:pt modelId="{7F19B866-6041-4291-BAAE-6CA8BFE985F9}" type="parTrans" cxnId="{94D9D44A-0E7B-4F18-A055-515AEC1DA266}">
      <dgm:prSet/>
      <dgm:spPr/>
      <dgm:t>
        <a:bodyPr/>
        <a:lstStyle/>
        <a:p>
          <a:endParaRPr lang="de-DE" noProof="0" dirty="0">
            <a:latin typeface="+mn-lt"/>
          </a:endParaRPr>
        </a:p>
      </dgm:t>
    </dgm:pt>
    <dgm:pt modelId="{62A829A9-5B32-44A7-83D0-D78CE8A9BA9A}" type="sibTrans" cxnId="{94D9D44A-0E7B-4F18-A055-515AEC1DA266}">
      <dgm:prSet/>
      <dgm:spPr/>
      <dgm:t>
        <a:bodyPr/>
        <a:lstStyle/>
        <a:p>
          <a:endParaRPr lang="de-DE" noProof="0" dirty="0">
            <a:latin typeface="+mn-lt"/>
          </a:endParaRPr>
        </a:p>
      </dgm:t>
    </dgm:pt>
    <dgm:pt modelId="{2FB89387-BD9E-443A-A609-B1E6FA2D75B8}">
      <dgm:prSet phldrT="[Text]"/>
      <dgm:spPr/>
      <dgm:t>
        <a:bodyPr/>
        <a:lstStyle/>
        <a:p>
          <a:r>
            <a:rPr lang="de-DE" b="1" noProof="0" dirty="0">
              <a:latin typeface="+mn-lt"/>
              <a:cs typeface="Arial" pitchFamily="34" charset="0"/>
            </a:rPr>
            <a:t>Qualität</a:t>
          </a:r>
        </a:p>
      </dgm:t>
    </dgm:pt>
    <dgm:pt modelId="{8EB286E6-E28F-481A-A738-C2169B0E6205}" type="parTrans" cxnId="{CD423E68-948D-4361-A30E-21170A7C74FA}">
      <dgm:prSet/>
      <dgm:spPr/>
      <dgm:t>
        <a:bodyPr/>
        <a:lstStyle/>
        <a:p>
          <a:endParaRPr lang="de-DE" noProof="0" dirty="0">
            <a:latin typeface="+mn-lt"/>
          </a:endParaRPr>
        </a:p>
      </dgm:t>
    </dgm:pt>
    <dgm:pt modelId="{F87C4F02-20A5-40DD-ACC0-2EDA9AAB7935}" type="sibTrans" cxnId="{CD423E68-948D-4361-A30E-21170A7C74FA}">
      <dgm:prSet/>
      <dgm:spPr/>
      <dgm:t>
        <a:bodyPr/>
        <a:lstStyle/>
        <a:p>
          <a:endParaRPr lang="de-DE" noProof="0" dirty="0">
            <a:latin typeface="+mn-lt"/>
          </a:endParaRPr>
        </a:p>
      </dgm:t>
    </dgm:pt>
    <dgm:pt modelId="{6C505B8F-2309-4DB7-8DF1-32519A9F7399}">
      <dgm:prSet phldrT="[Text]"/>
      <dgm:spPr/>
      <dgm:t>
        <a:bodyPr/>
        <a:lstStyle/>
        <a:p>
          <a:r>
            <a:rPr lang="de-DE" b="1" noProof="0" dirty="0">
              <a:latin typeface="+mn-lt"/>
              <a:cs typeface="Arial" pitchFamily="34" charset="0"/>
            </a:rPr>
            <a:t>Mehrwert</a:t>
          </a:r>
          <a:br>
            <a:rPr lang="de-DE" b="1" noProof="0">
              <a:latin typeface="+mn-lt"/>
              <a:cs typeface="Arial" pitchFamily="34" charset="0"/>
            </a:rPr>
          </a:br>
          <a:r>
            <a:rPr lang="de-DE" b="1" noProof="0">
              <a:latin typeface="+mn-lt"/>
              <a:cs typeface="Arial" pitchFamily="34" charset="0"/>
            </a:rPr>
            <a:t>(Value)</a:t>
          </a:r>
          <a:endParaRPr lang="de-DE" b="1" noProof="0" dirty="0">
            <a:latin typeface="+mn-lt"/>
            <a:cs typeface="Arial" pitchFamily="34" charset="0"/>
          </a:endParaRPr>
        </a:p>
      </dgm:t>
    </dgm:pt>
    <dgm:pt modelId="{D56D8464-1016-42A6-9BCA-4003480C45E8}" type="parTrans" cxnId="{FEC3EF39-37ED-4058-B072-D50FA2B7DC74}">
      <dgm:prSet/>
      <dgm:spPr/>
      <dgm:t>
        <a:bodyPr/>
        <a:lstStyle/>
        <a:p>
          <a:endParaRPr lang="de-DE" noProof="0" dirty="0">
            <a:latin typeface="+mn-lt"/>
          </a:endParaRPr>
        </a:p>
      </dgm:t>
    </dgm:pt>
    <dgm:pt modelId="{DE89C3DB-FFA9-4738-9076-83279EC3793C}" type="sibTrans" cxnId="{FEC3EF39-37ED-4058-B072-D50FA2B7DC74}">
      <dgm:prSet/>
      <dgm:spPr/>
      <dgm:t>
        <a:bodyPr/>
        <a:lstStyle/>
        <a:p>
          <a:endParaRPr lang="de-DE" noProof="0" dirty="0">
            <a:latin typeface="+mn-lt"/>
          </a:endParaRPr>
        </a:p>
      </dgm:t>
    </dgm:pt>
    <dgm:pt modelId="{E0D0F7A1-8377-4FAB-A888-E24636160A39}" type="pres">
      <dgm:prSet presAssocID="{6E77284F-54DD-4B7E-ACED-C1C79590052B}" presName="linearFlow" presStyleCnt="0">
        <dgm:presLayoutVars>
          <dgm:dir/>
          <dgm:resizeHandles val="exact"/>
        </dgm:presLayoutVars>
      </dgm:prSet>
      <dgm:spPr/>
    </dgm:pt>
    <dgm:pt modelId="{0B0E475B-A6B7-4A54-908F-9BF564AA74D5}" type="pres">
      <dgm:prSet presAssocID="{6AF99DAA-5ECC-4590-A07B-47F047990F31}" presName="node" presStyleLbl="node1" presStyleIdx="0" presStyleCnt="3">
        <dgm:presLayoutVars>
          <dgm:bulletEnabled val="1"/>
        </dgm:presLayoutVars>
      </dgm:prSet>
      <dgm:spPr/>
    </dgm:pt>
    <dgm:pt modelId="{0D6C693A-85BF-44BC-A8C9-814728417A8F}" type="pres">
      <dgm:prSet presAssocID="{62A829A9-5B32-44A7-83D0-D78CE8A9BA9A}" presName="spacerL" presStyleCnt="0"/>
      <dgm:spPr/>
    </dgm:pt>
    <dgm:pt modelId="{F7CA2485-38D0-4C34-9DA9-90F87117ED35}" type="pres">
      <dgm:prSet presAssocID="{62A829A9-5B32-44A7-83D0-D78CE8A9BA9A}" presName="sibTrans" presStyleLbl="sibTrans2D1" presStyleIdx="0" presStyleCnt="2"/>
      <dgm:spPr/>
    </dgm:pt>
    <dgm:pt modelId="{AA642706-58CD-46A6-BA96-E98A870C6DBF}" type="pres">
      <dgm:prSet presAssocID="{62A829A9-5B32-44A7-83D0-D78CE8A9BA9A}" presName="spacerR" presStyleCnt="0"/>
      <dgm:spPr/>
    </dgm:pt>
    <dgm:pt modelId="{CF37E2D8-7661-4FDE-8D6A-1302DD7F09DA}" type="pres">
      <dgm:prSet presAssocID="{2FB89387-BD9E-443A-A609-B1E6FA2D75B8}" presName="node" presStyleLbl="node1" presStyleIdx="1" presStyleCnt="3">
        <dgm:presLayoutVars>
          <dgm:bulletEnabled val="1"/>
        </dgm:presLayoutVars>
      </dgm:prSet>
      <dgm:spPr/>
    </dgm:pt>
    <dgm:pt modelId="{95C829BD-A79B-4096-B35E-47E226A5E759}" type="pres">
      <dgm:prSet presAssocID="{F87C4F02-20A5-40DD-ACC0-2EDA9AAB7935}" presName="spacerL" presStyleCnt="0"/>
      <dgm:spPr/>
    </dgm:pt>
    <dgm:pt modelId="{EF08B986-C771-4899-BDAB-3F8C175F266C}" type="pres">
      <dgm:prSet presAssocID="{F87C4F02-20A5-40DD-ACC0-2EDA9AAB7935}" presName="sibTrans" presStyleLbl="sibTrans2D1" presStyleIdx="1" presStyleCnt="2"/>
      <dgm:spPr/>
    </dgm:pt>
    <dgm:pt modelId="{0EB9683E-A227-4AAD-8315-08C45A06BEF8}" type="pres">
      <dgm:prSet presAssocID="{F87C4F02-20A5-40DD-ACC0-2EDA9AAB7935}" presName="spacerR" presStyleCnt="0"/>
      <dgm:spPr/>
    </dgm:pt>
    <dgm:pt modelId="{A795E837-3CAD-45A4-AC7D-8566DC4F24BF}" type="pres">
      <dgm:prSet presAssocID="{6C505B8F-2309-4DB7-8DF1-32519A9F7399}" presName="node" presStyleLbl="node1" presStyleIdx="2" presStyleCnt="3">
        <dgm:presLayoutVars>
          <dgm:bulletEnabled val="1"/>
        </dgm:presLayoutVars>
      </dgm:prSet>
      <dgm:spPr/>
    </dgm:pt>
  </dgm:ptLst>
  <dgm:cxnLst>
    <dgm:cxn modelId="{D2C1652A-A250-4517-A561-156FEF2D975A}" type="presOf" srcId="{6C505B8F-2309-4DB7-8DF1-32519A9F7399}" destId="{A795E837-3CAD-45A4-AC7D-8566DC4F24BF}" srcOrd="0" destOrd="0" presId="urn:microsoft.com/office/officeart/2005/8/layout/equation1"/>
    <dgm:cxn modelId="{FEC3EF39-37ED-4058-B072-D50FA2B7DC74}" srcId="{6E77284F-54DD-4B7E-ACED-C1C79590052B}" destId="{6C505B8F-2309-4DB7-8DF1-32519A9F7399}" srcOrd="2" destOrd="0" parTransId="{D56D8464-1016-42A6-9BCA-4003480C45E8}" sibTransId="{DE89C3DB-FFA9-4738-9076-83279EC3793C}"/>
    <dgm:cxn modelId="{94D9D44A-0E7B-4F18-A055-515AEC1DA266}" srcId="{6E77284F-54DD-4B7E-ACED-C1C79590052B}" destId="{6AF99DAA-5ECC-4590-A07B-47F047990F31}" srcOrd="0" destOrd="0" parTransId="{7F19B866-6041-4291-BAAE-6CA8BFE985F9}" sibTransId="{62A829A9-5B32-44A7-83D0-D78CE8A9BA9A}"/>
    <dgm:cxn modelId="{CD423E68-948D-4361-A30E-21170A7C74FA}" srcId="{6E77284F-54DD-4B7E-ACED-C1C79590052B}" destId="{2FB89387-BD9E-443A-A609-B1E6FA2D75B8}" srcOrd="1" destOrd="0" parTransId="{8EB286E6-E28F-481A-A738-C2169B0E6205}" sibTransId="{F87C4F02-20A5-40DD-ACC0-2EDA9AAB7935}"/>
    <dgm:cxn modelId="{6519947C-BDB5-4416-A35C-DDA5452FCC54}" type="presOf" srcId="{62A829A9-5B32-44A7-83D0-D78CE8A9BA9A}" destId="{F7CA2485-38D0-4C34-9DA9-90F87117ED35}" srcOrd="0" destOrd="0" presId="urn:microsoft.com/office/officeart/2005/8/layout/equation1"/>
    <dgm:cxn modelId="{8F9DF0A3-B763-4557-A59D-B09E3B242EA1}" type="presOf" srcId="{6AF99DAA-5ECC-4590-A07B-47F047990F31}" destId="{0B0E475B-A6B7-4A54-908F-9BF564AA74D5}" srcOrd="0" destOrd="0" presId="urn:microsoft.com/office/officeart/2005/8/layout/equation1"/>
    <dgm:cxn modelId="{9DFE42B8-5288-49FC-AE0F-4E901D6541E0}" type="presOf" srcId="{F87C4F02-20A5-40DD-ACC0-2EDA9AAB7935}" destId="{EF08B986-C771-4899-BDAB-3F8C175F266C}" srcOrd="0" destOrd="0" presId="urn:microsoft.com/office/officeart/2005/8/layout/equation1"/>
    <dgm:cxn modelId="{45B00BC5-B35F-4BAD-845D-CE7BA076546F}" type="presOf" srcId="{6E77284F-54DD-4B7E-ACED-C1C79590052B}" destId="{E0D0F7A1-8377-4FAB-A888-E24636160A39}" srcOrd="0" destOrd="0" presId="urn:microsoft.com/office/officeart/2005/8/layout/equation1"/>
    <dgm:cxn modelId="{405748EB-9E69-4397-B143-F659E4949B01}" type="presOf" srcId="{2FB89387-BD9E-443A-A609-B1E6FA2D75B8}" destId="{CF37E2D8-7661-4FDE-8D6A-1302DD7F09DA}" srcOrd="0" destOrd="0" presId="urn:microsoft.com/office/officeart/2005/8/layout/equation1"/>
    <dgm:cxn modelId="{F5B344F2-A525-4117-80DC-389307D34342}" type="presParOf" srcId="{E0D0F7A1-8377-4FAB-A888-E24636160A39}" destId="{0B0E475B-A6B7-4A54-908F-9BF564AA74D5}" srcOrd="0" destOrd="0" presId="urn:microsoft.com/office/officeart/2005/8/layout/equation1"/>
    <dgm:cxn modelId="{68F60068-7B83-487A-AF8C-5743FCFC55A2}" type="presParOf" srcId="{E0D0F7A1-8377-4FAB-A888-E24636160A39}" destId="{0D6C693A-85BF-44BC-A8C9-814728417A8F}" srcOrd="1" destOrd="0" presId="urn:microsoft.com/office/officeart/2005/8/layout/equation1"/>
    <dgm:cxn modelId="{D96F18DC-E708-4786-823E-92F5BCB02E66}" type="presParOf" srcId="{E0D0F7A1-8377-4FAB-A888-E24636160A39}" destId="{F7CA2485-38D0-4C34-9DA9-90F87117ED35}" srcOrd="2" destOrd="0" presId="urn:microsoft.com/office/officeart/2005/8/layout/equation1"/>
    <dgm:cxn modelId="{E6C2D7B6-5433-4BF8-9726-83605074D883}" type="presParOf" srcId="{E0D0F7A1-8377-4FAB-A888-E24636160A39}" destId="{AA642706-58CD-46A6-BA96-E98A870C6DBF}" srcOrd="3" destOrd="0" presId="urn:microsoft.com/office/officeart/2005/8/layout/equation1"/>
    <dgm:cxn modelId="{C1CF08A2-3DCD-4844-AD6B-19E5E3E3FDAA}" type="presParOf" srcId="{E0D0F7A1-8377-4FAB-A888-E24636160A39}" destId="{CF37E2D8-7661-4FDE-8D6A-1302DD7F09DA}" srcOrd="4" destOrd="0" presId="urn:microsoft.com/office/officeart/2005/8/layout/equation1"/>
    <dgm:cxn modelId="{567C31DD-DCAC-4C8E-BF1A-139BF47439AA}" type="presParOf" srcId="{E0D0F7A1-8377-4FAB-A888-E24636160A39}" destId="{95C829BD-A79B-4096-B35E-47E226A5E759}" srcOrd="5" destOrd="0" presId="urn:microsoft.com/office/officeart/2005/8/layout/equation1"/>
    <dgm:cxn modelId="{33E9DC14-EC1F-4521-B9D4-7AE921E0A9FD}" type="presParOf" srcId="{E0D0F7A1-8377-4FAB-A888-E24636160A39}" destId="{EF08B986-C771-4899-BDAB-3F8C175F266C}" srcOrd="6" destOrd="0" presId="urn:microsoft.com/office/officeart/2005/8/layout/equation1"/>
    <dgm:cxn modelId="{6034858F-63D5-4AF0-A711-3F1FC5A3C552}" type="presParOf" srcId="{E0D0F7A1-8377-4FAB-A888-E24636160A39}" destId="{0EB9683E-A227-4AAD-8315-08C45A06BEF8}" srcOrd="7" destOrd="0" presId="urn:microsoft.com/office/officeart/2005/8/layout/equation1"/>
    <dgm:cxn modelId="{463E75E8-B509-4E67-96D4-ABF44DE8EB4E}" type="presParOf" srcId="{E0D0F7A1-8377-4FAB-A888-E24636160A39}" destId="{A795E837-3CAD-45A4-AC7D-8566DC4F24BF}"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729305-5DA9-4542-B121-16159D2FB3FC}"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de-DE"/>
        </a:p>
      </dgm:t>
    </dgm:pt>
    <dgm:pt modelId="{5601BC2B-DDE7-465D-815D-B5A85D40F0F1}">
      <dgm:prSet phldrT="[Text]"/>
      <dgm:spPr/>
      <dgm:t>
        <a:bodyPr/>
        <a:lstStyle/>
        <a:p>
          <a:r>
            <a:rPr lang="en-US" noProof="0"/>
            <a:t>Mobile devices</a:t>
          </a:r>
        </a:p>
      </dgm:t>
    </dgm:pt>
    <dgm:pt modelId="{91AE80C4-669E-4D46-A7E2-EE8BFC08BBD3}" type="parTrans" cxnId="{6F75496A-0F0E-43AB-935F-A0B9DA66A9B7}">
      <dgm:prSet/>
      <dgm:spPr/>
      <dgm:t>
        <a:bodyPr/>
        <a:lstStyle/>
        <a:p>
          <a:endParaRPr lang="de-DE"/>
        </a:p>
      </dgm:t>
    </dgm:pt>
    <dgm:pt modelId="{C737D8A3-6059-4EAA-9DA1-9E59A19404AE}" type="sibTrans" cxnId="{6F75496A-0F0E-43AB-935F-A0B9DA66A9B7}">
      <dgm:prSet/>
      <dgm:spPr/>
      <dgm:t>
        <a:bodyPr/>
        <a:lstStyle/>
        <a:p>
          <a:endParaRPr lang="de-DE"/>
        </a:p>
      </dgm:t>
    </dgm:pt>
    <dgm:pt modelId="{426EC098-3AA5-4809-967D-B273F89ED04D}">
      <dgm:prSet phldrT="[Text]"/>
      <dgm:spPr/>
      <dgm:t>
        <a:bodyPr/>
        <a:lstStyle/>
        <a:p>
          <a:r>
            <a:rPr lang="en-US" noProof="0" dirty="0"/>
            <a:t>Server operations</a:t>
          </a:r>
        </a:p>
      </dgm:t>
    </dgm:pt>
    <dgm:pt modelId="{98734168-1A32-4E30-A73F-129CD5BD1233}" type="parTrans" cxnId="{2571E650-FE08-4AC8-8037-999674032E1D}">
      <dgm:prSet/>
      <dgm:spPr/>
      <dgm:t>
        <a:bodyPr/>
        <a:lstStyle/>
        <a:p>
          <a:endParaRPr lang="de-DE"/>
        </a:p>
      </dgm:t>
    </dgm:pt>
    <dgm:pt modelId="{6F517347-D6A8-408E-85B9-7D29A30DCD0B}" type="sibTrans" cxnId="{2571E650-FE08-4AC8-8037-999674032E1D}">
      <dgm:prSet/>
      <dgm:spPr/>
      <dgm:t>
        <a:bodyPr/>
        <a:lstStyle/>
        <a:p>
          <a:endParaRPr lang="de-DE"/>
        </a:p>
      </dgm:t>
    </dgm:pt>
    <dgm:pt modelId="{6B7104EE-A895-4006-BF48-09222D4BD1AF}">
      <dgm:prSet phldrT="[Text]"/>
      <dgm:spPr/>
      <dgm:t>
        <a:bodyPr/>
        <a:lstStyle/>
        <a:p>
          <a:r>
            <a:rPr lang="en-US" noProof="0"/>
            <a:t>DB servers</a:t>
          </a:r>
        </a:p>
      </dgm:t>
    </dgm:pt>
    <dgm:pt modelId="{12655025-264A-4D98-A8C2-A2B77E0163CC}" type="parTrans" cxnId="{07140C04-F606-4892-8A2E-28BC9C5B2CB5}">
      <dgm:prSet/>
      <dgm:spPr/>
      <dgm:t>
        <a:bodyPr/>
        <a:lstStyle/>
        <a:p>
          <a:endParaRPr lang="de-DE"/>
        </a:p>
      </dgm:t>
    </dgm:pt>
    <dgm:pt modelId="{7A985FE3-FB50-4FD4-828C-2E315816F051}" type="sibTrans" cxnId="{07140C04-F606-4892-8A2E-28BC9C5B2CB5}">
      <dgm:prSet/>
      <dgm:spPr/>
      <dgm:t>
        <a:bodyPr/>
        <a:lstStyle/>
        <a:p>
          <a:endParaRPr lang="de-DE"/>
        </a:p>
      </dgm:t>
    </dgm:pt>
    <dgm:pt modelId="{35F2231C-669A-4087-8F91-EE402B44DDCD}">
      <dgm:prSet phldrT="[Text]"/>
      <dgm:spPr/>
      <dgm:t>
        <a:bodyPr/>
        <a:lstStyle/>
        <a:p>
          <a:r>
            <a:rPr lang="en-US" noProof="0"/>
            <a:t>Top management</a:t>
          </a:r>
        </a:p>
      </dgm:t>
    </dgm:pt>
    <dgm:pt modelId="{AC07BA97-09FE-4B40-A7C2-5A0554EBB252}" type="parTrans" cxnId="{5F2487CF-5B1B-494E-8143-0A3A58175D8E}">
      <dgm:prSet/>
      <dgm:spPr/>
      <dgm:t>
        <a:bodyPr/>
        <a:lstStyle/>
        <a:p>
          <a:endParaRPr lang="de-DE"/>
        </a:p>
      </dgm:t>
    </dgm:pt>
    <dgm:pt modelId="{BBBCA855-BF2A-41A9-9A08-E78612915CC1}" type="sibTrans" cxnId="{5F2487CF-5B1B-494E-8143-0A3A58175D8E}">
      <dgm:prSet/>
      <dgm:spPr/>
      <dgm:t>
        <a:bodyPr/>
        <a:lstStyle/>
        <a:p>
          <a:endParaRPr lang="de-DE"/>
        </a:p>
      </dgm:t>
    </dgm:pt>
    <dgm:pt modelId="{7A89ACB7-BA65-444C-B35C-B22FA42C6CDA}">
      <dgm:prSet phldrT="[Text]"/>
      <dgm:spPr/>
      <dgm:t>
        <a:bodyPr/>
        <a:lstStyle/>
        <a:p>
          <a:r>
            <a:rPr lang="en-US" noProof="0" dirty="0"/>
            <a:t>Desktop support</a:t>
          </a:r>
        </a:p>
      </dgm:t>
    </dgm:pt>
    <dgm:pt modelId="{BE3DA37D-0DEE-4397-A7B6-5C9C2355A92F}" type="parTrans" cxnId="{3C5BED61-9AFD-4C63-9A5E-6BC5F9E4563E}">
      <dgm:prSet/>
      <dgm:spPr/>
      <dgm:t>
        <a:bodyPr/>
        <a:lstStyle/>
        <a:p>
          <a:endParaRPr lang="de-DE"/>
        </a:p>
      </dgm:t>
    </dgm:pt>
    <dgm:pt modelId="{79A34C52-A6FB-42C9-A874-111DAF41EC06}" type="sibTrans" cxnId="{3C5BED61-9AFD-4C63-9A5E-6BC5F9E4563E}">
      <dgm:prSet/>
      <dgm:spPr/>
      <dgm:t>
        <a:bodyPr/>
        <a:lstStyle/>
        <a:p>
          <a:endParaRPr lang="de-DE"/>
        </a:p>
      </dgm:t>
    </dgm:pt>
    <dgm:pt modelId="{E6519C0B-AE84-40B8-A439-55C04BEF63A3}">
      <dgm:prSet phldrT="[Text]"/>
      <dgm:spPr/>
      <dgm:t>
        <a:bodyPr/>
        <a:lstStyle/>
        <a:p>
          <a:r>
            <a:rPr lang="en-US" noProof="0"/>
            <a:t>Communication networks</a:t>
          </a:r>
        </a:p>
      </dgm:t>
    </dgm:pt>
    <dgm:pt modelId="{F3B27B8F-727F-4B01-AE9C-3F159BED48C5}" type="parTrans" cxnId="{E6960789-1FFB-4EF6-BBAE-54FAAAD156DD}">
      <dgm:prSet/>
      <dgm:spPr/>
      <dgm:t>
        <a:bodyPr/>
        <a:lstStyle/>
        <a:p>
          <a:endParaRPr lang="de-DE"/>
        </a:p>
      </dgm:t>
    </dgm:pt>
    <dgm:pt modelId="{7365E184-BC3E-4ADB-9281-A1D988BA7457}" type="sibTrans" cxnId="{E6960789-1FFB-4EF6-BBAE-54FAAAD156DD}">
      <dgm:prSet/>
      <dgm:spPr/>
      <dgm:t>
        <a:bodyPr/>
        <a:lstStyle/>
        <a:p>
          <a:endParaRPr lang="de-DE"/>
        </a:p>
      </dgm:t>
    </dgm:pt>
    <dgm:pt modelId="{73DB8893-12FA-4F24-8C49-BD0FD1CCB6AF}">
      <dgm:prSet phldrT="[Text]"/>
      <dgm:spPr/>
      <dgm:t>
        <a:bodyPr/>
        <a:lstStyle/>
        <a:p>
          <a:r>
            <a:rPr lang="en-US" noProof="0"/>
            <a:t>Application servers</a:t>
          </a:r>
        </a:p>
      </dgm:t>
    </dgm:pt>
    <dgm:pt modelId="{66CB0635-7280-4415-BCDD-1364D037C63C}" type="parTrans" cxnId="{F9E8E72C-2D15-4118-9B51-9BFFDAFFD4F3}">
      <dgm:prSet/>
      <dgm:spPr/>
      <dgm:t>
        <a:bodyPr/>
        <a:lstStyle/>
        <a:p>
          <a:endParaRPr lang="de-DE"/>
        </a:p>
      </dgm:t>
    </dgm:pt>
    <dgm:pt modelId="{C01E1A05-FA4C-44C7-B5A0-AE5227552BE1}" type="sibTrans" cxnId="{F9E8E72C-2D15-4118-9B51-9BFFDAFFD4F3}">
      <dgm:prSet/>
      <dgm:spPr/>
      <dgm:t>
        <a:bodyPr/>
        <a:lstStyle/>
        <a:p>
          <a:endParaRPr lang="de-DE"/>
        </a:p>
      </dgm:t>
    </dgm:pt>
    <dgm:pt modelId="{3179F31C-01F6-4CE3-8948-F7794CE14499}">
      <dgm:prSet phldrT="[Text]"/>
      <dgm:spPr/>
      <dgm:t>
        <a:bodyPr/>
        <a:lstStyle/>
        <a:p>
          <a:r>
            <a:rPr lang="en-US" noProof="0"/>
            <a:t>Network planning</a:t>
          </a:r>
        </a:p>
      </dgm:t>
    </dgm:pt>
    <dgm:pt modelId="{FF4CEB10-3911-4D60-AF99-FDB8FA2E9660}" type="parTrans" cxnId="{30929EF9-AC23-4ABF-89FE-EF5CA4F2A7FC}">
      <dgm:prSet/>
      <dgm:spPr/>
      <dgm:t>
        <a:bodyPr/>
        <a:lstStyle/>
        <a:p>
          <a:endParaRPr lang="de-DE"/>
        </a:p>
      </dgm:t>
    </dgm:pt>
    <dgm:pt modelId="{0AE6C61B-8EBA-487B-8ADB-256169A0C43E}" type="sibTrans" cxnId="{30929EF9-AC23-4ABF-89FE-EF5CA4F2A7FC}">
      <dgm:prSet/>
      <dgm:spPr/>
      <dgm:t>
        <a:bodyPr/>
        <a:lstStyle/>
        <a:p>
          <a:endParaRPr lang="de-DE"/>
        </a:p>
      </dgm:t>
    </dgm:pt>
    <dgm:pt modelId="{0BCAECED-ED8C-44C4-812B-D0604F877D6A}">
      <dgm:prSet phldrT="[Text]"/>
      <dgm:spPr/>
      <dgm:t>
        <a:bodyPr/>
        <a:lstStyle/>
        <a:p>
          <a:r>
            <a:rPr lang="en-US" noProof="0" dirty="0"/>
            <a:t>Network maintenance</a:t>
          </a:r>
        </a:p>
      </dgm:t>
    </dgm:pt>
    <dgm:pt modelId="{46D47867-C7FA-4180-AD66-49928FB9AF4A}" type="parTrans" cxnId="{371100AF-855F-4C92-B200-DA27FC603CF9}">
      <dgm:prSet/>
      <dgm:spPr/>
      <dgm:t>
        <a:bodyPr/>
        <a:lstStyle/>
        <a:p>
          <a:endParaRPr lang="de-DE"/>
        </a:p>
      </dgm:t>
    </dgm:pt>
    <dgm:pt modelId="{5D9367DC-0BC3-438E-BC18-20AD3BFFBE1D}" type="sibTrans" cxnId="{371100AF-855F-4C92-B200-DA27FC603CF9}">
      <dgm:prSet/>
      <dgm:spPr/>
      <dgm:t>
        <a:bodyPr/>
        <a:lstStyle/>
        <a:p>
          <a:endParaRPr lang="de-DE"/>
        </a:p>
      </dgm:t>
    </dgm:pt>
    <dgm:pt modelId="{028A1E5B-D799-4AC4-A1A5-6F8B2AC2AEF5}">
      <dgm:prSet phldrT="[Text]"/>
      <dgm:spPr/>
      <dgm:t>
        <a:bodyPr/>
        <a:lstStyle/>
        <a:p>
          <a:r>
            <a:rPr lang="en-US" noProof="0" dirty="0"/>
            <a:t>Service desk</a:t>
          </a:r>
        </a:p>
      </dgm:t>
    </dgm:pt>
    <dgm:pt modelId="{0D804425-ED13-4F3F-9C0B-ECB87572E242}" type="parTrans" cxnId="{653ADE6C-88EF-4B6F-AD45-7FAA55E21C96}">
      <dgm:prSet/>
      <dgm:spPr/>
      <dgm:t>
        <a:bodyPr/>
        <a:lstStyle/>
        <a:p>
          <a:endParaRPr lang="de-DE"/>
        </a:p>
      </dgm:t>
    </dgm:pt>
    <dgm:pt modelId="{F73A3306-9CEA-434E-A828-648E6788DD92}" type="sibTrans" cxnId="{653ADE6C-88EF-4B6F-AD45-7FAA55E21C96}">
      <dgm:prSet/>
      <dgm:spPr/>
      <dgm:t>
        <a:bodyPr/>
        <a:lstStyle/>
        <a:p>
          <a:endParaRPr lang="de-DE"/>
        </a:p>
      </dgm:t>
    </dgm:pt>
    <dgm:pt modelId="{65D63BEF-630C-44F1-BFCB-EB19BAF43454}">
      <dgm:prSet phldrT="[Text]"/>
      <dgm:spPr/>
      <dgm:t>
        <a:bodyPr/>
        <a:lstStyle/>
        <a:p>
          <a:r>
            <a:rPr lang="en-US" noProof="0" dirty="0"/>
            <a:t>Client operations</a:t>
          </a:r>
        </a:p>
      </dgm:t>
    </dgm:pt>
    <dgm:pt modelId="{D51684DA-1C0F-4DB8-9162-D6AE40E36C2E}" type="sibTrans" cxnId="{4AB0EF89-8118-46C6-97E6-D06A93D041C7}">
      <dgm:prSet/>
      <dgm:spPr/>
      <dgm:t>
        <a:bodyPr/>
        <a:lstStyle/>
        <a:p>
          <a:endParaRPr lang="de-DE"/>
        </a:p>
      </dgm:t>
    </dgm:pt>
    <dgm:pt modelId="{7B2B8CB2-4ECB-4710-9E7B-55B7C1D3A4E8}" type="parTrans" cxnId="{4AB0EF89-8118-46C6-97E6-D06A93D041C7}">
      <dgm:prSet/>
      <dgm:spPr/>
      <dgm:t>
        <a:bodyPr/>
        <a:lstStyle/>
        <a:p>
          <a:endParaRPr lang="de-DE"/>
        </a:p>
      </dgm:t>
    </dgm:pt>
    <dgm:pt modelId="{CAF821AA-CAF7-47A0-971E-F24E237A9D79}">
      <dgm:prSet phldrT="[Text]"/>
      <dgm:spPr/>
      <dgm:t>
        <a:bodyPr/>
        <a:lstStyle/>
        <a:p>
          <a:r>
            <a:rPr lang="en-US" noProof="0"/>
            <a:t>ERP</a:t>
          </a:r>
        </a:p>
      </dgm:t>
    </dgm:pt>
    <dgm:pt modelId="{5E1B0AE0-2E68-4052-B8C0-149993610C43}" type="parTrans" cxnId="{9C0E6CEF-D34A-44B5-95EF-2297A613D5C4}">
      <dgm:prSet/>
      <dgm:spPr/>
      <dgm:t>
        <a:bodyPr/>
        <a:lstStyle/>
        <a:p>
          <a:endParaRPr lang="de-DE"/>
        </a:p>
      </dgm:t>
    </dgm:pt>
    <dgm:pt modelId="{B774BE2C-C823-452E-9552-78BF747EBACF}" type="sibTrans" cxnId="{9C0E6CEF-D34A-44B5-95EF-2297A613D5C4}">
      <dgm:prSet/>
      <dgm:spPr/>
      <dgm:t>
        <a:bodyPr/>
        <a:lstStyle/>
        <a:p>
          <a:endParaRPr lang="de-DE"/>
        </a:p>
      </dgm:t>
    </dgm:pt>
    <dgm:pt modelId="{8AACCAE6-D16A-4DDA-9F58-51622FC3E2C9}">
      <dgm:prSet phldrT="[Text]"/>
      <dgm:spPr/>
      <dgm:t>
        <a:bodyPr/>
        <a:lstStyle/>
        <a:p>
          <a:r>
            <a:rPr lang="en-US" noProof="0" dirty="0"/>
            <a:t>CRM</a:t>
          </a:r>
        </a:p>
      </dgm:t>
    </dgm:pt>
    <dgm:pt modelId="{53FED8F7-36B4-4370-A697-74366FB1D9F9}" type="parTrans" cxnId="{89149663-0BA2-4A7D-9BD6-9B082EE86F1B}">
      <dgm:prSet/>
      <dgm:spPr/>
      <dgm:t>
        <a:bodyPr/>
        <a:lstStyle/>
        <a:p>
          <a:endParaRPr lang="de-DE"/>
        </a:p>
      </dgm:t>
    </dgm:pt>
    <dgm:pt modelId="{8E3D0273-B1DE-4E9E-B64C-8FD88B2649BB}" type="sibTrans" cxnId="{89149663-0BA2-4A7D-9BD6-9B082EE86F1B}">
      <dgm:prSet/>
      <dgm:spPr/>
      <dgm:t>
        <a:bodyPr/>
        <a:lstStyle/>
        <a:p>
          <a:endParaRPr lang="de-DE"/>
        </a:p>
      </dgm:t>
    </dgm:pt>
    <dgm:pt modelId="{842CE740-47C6-40F2-A573-7A3CC68B8722}">
      <dgm:prSet phldrT="[Text]"/>
      <dgm:spPr/>
      <dgm:t>
        <a:bodyPr/>
        <a:lstStyle/>
        <a:p>
          <a:r>
            <a:rPr lang="en-US" noProof="0"/>
            <a:t>Web servers</a:t>
          </a:r>
        </a:p>
      </dgm:t>
    </dgm:pt>
    <dgm:pt modelId="{E34939CD-EB62-46C7-9DAF-0FC3A4DD5C2D}" type="parTrans" cxnId="{0061A23A-F3C4-4B80-9856-F0155C554AC0}">
      <dgm:prSet/>
      <dgm:spPr/>
      <dgm:t>
        <a:bodyPr/>
        <a:lstStyle/>
        <a:p>
          <a:endParaRPr lang="de-DE"/>
        </a:p>
      </dgm:t>
    </dgm:pt>
    <dgm:pt modelId="{30B1C9E8-927F-4AF0-AEC1-6B4FC3B3D12D}" type="sibTrans" cxnId="{0061A23A-F3C4-4B80-9856-F0155C554AC0}">
      <dgm:prSet/>
      <dgm:spPr/>
      <dgm:t>
        <a:bodyPr/>
        <a:lstStyle/>
        <a:p>
          <a:endParaRPr lang="de-DE"/>
        </a:p>
      </dgm:t>
    </dgm:pt>
    <dgm:pt modelId="{478D9F8C-AEC6-4E1F-96AB-0FD213425805}" type="pres">
      <dgm:prSet presAssocID="{E3729305-5DA9-4542-B121-16159D2FB3FC}" presName="hierChild1" presStyleCnt="0">
        <dgm:presLayoutVars>
          <dgm:orgChart val="1"/>
          <dgm:chPref val="1"/>
          <dgm:dir/>
          <dgm:animOne val="branch"/>
          <dgm:animLvl val="lvl"/>
          <dgm:resizeHandles/>
        </dgm:presLayoutVars>
      </dgm:prSet>
      <dgm:spPr/>
    </dgm:pt>
    <dgm:pt modelId="{382016E2-CD90-453B-A8E2-81AE5A1F548F}" type="pres">
      <dgm:prSet presAssocID="{35F2231C-669A-4087-8F91-EE402B44DDCD}" presName="hierRoot1" presStyleCnt="0">
        <dgm:presLayoutVars>
          <dgm:hierBranch val="init"/>
        </dgm:presLayoutVars>
      </dgm:prSet>
      <dgm:spPr/>
    </dgm:pt>
    <dgm:pt modelId="{8B7435EF-8BB6-4528-AFAF-8F778776E475}" type="pres">
      <dgm:prSet presAssocID="{35F2231C-669A-4087-8F91-EE402B44DDCD}" presName="rootComposite1" presStyleCnt="0"/>
      <dgm:spPr/>
    </dgm:pt>
    <dgm:pt modelId="{A88332DB-BA3D-4D21-B975-A2E20CA0AA26}" type="pres">
      <dgm:prSet presAssocID="{35F2231C-669A-4087-8F91-EE402B44DDCD}" presName="rootText1" presStyleLbl="node0" presStyleIdx="0" presStyleCnt="1">
        <dgm:presLayoutVars>
          <dgm:chPref val="3"/>
        </dgm:presLayoutVars>
      </dgm:prSet>
      <dgm:spPr/>
    </dgm:pt>
    <dgm:pt modelId="{5F9C5E7E-92FD-4B6E-A0C0-AA202142069D}" type="pres">
      <dgm:prSet presAssocID="{35F2231C-669A-4087-8F91-EE402B44DDCD}" presName="rootConnector1" presStyleLbl="node1" presStyleIdx="0" presStyleCnt="0"/>
      <dgm:spPr/>
    </dgm:pt>
    <dgm:pt modelId="{2507970C-981A-4923-B148-43E210A77077}" type="pres">
      <dgm:prSet presAssocID="{35F2231C-669A-4087-8F91-EE402B44DDCD}" presName="hierChild2" presStyleCnt="0"/>
      <dgm:spPr/>
    </dgm:pt>
    <dgm:pt modelId="{DF9F4706-0D10-497D-9948-F22127089104}" type="pres">
      <dgm:prSet presAssocID="{0D804425-ED13-4F3F-9C0B-ECB87572E242}" presName="Name37" presStyleLbl="parChTrans1D2" presStyleIdx="0" presStyleCnt="4"/>
      <dgm:spPr/>
    </dgm:pt>
    <dgm:pt modelId="{108A6558-28C1-422C-B192-41FFBA169FE9}" type="pres">
      <dgm:prSet presAssocID="{028A1E5B-D799-4AC4-A1A5-6F8B2AC2AEF5}" presName="hierRoot2" presStyleCnt="0">
        <dgm:presLayoutVars>
          <dgm:hierBranch val="init"/>
        </dgm:presLayoutVars>
      </dgm:prSet>
      <dgm:spPr/>
    </dgm:pt>
    <dgm:pt modelId="{3EB90711-DEC8-4C1D-82F0-D0F63203DC41}" type="pres">
      <dgm:prSet presAssocID="{028A1E5B-D799-4AC4-A1A5-6F8B2AC2AEF5}" presName="rootComposite" presStyleCnt="0"/>
      <dgm:spPr/>
    </dgm:pt>
    <dgm:pt modelId="{1EF67262-4890-46F0-80EC-D01623E04694}" type="pres">
      <dgm:prSet presAssocID="{028A1E5B-D799-4AC4-A1A5-6F8B2AC2AEF5}" presName="rootText" presStyleLbl="node2" presStyleIdx="0" presStyleCnt="4">
        <dgm:presLayoutVars>
          <dgm:chPref val="3"/>
        </dgm:presLayoutVars>
      </dgm:prSet>
      <dgm:spPr/>
    </dgm:pt>
    <dgm:pt modelId="{AF22FE53-9FE1-4E0D-A259-BD553EA45CF9}" type="pres">
      <dgm:prSet presAssocID="{028A1E5B-D799-4AC4-A1A5-6F8B2AC2AEF5}" presName="rootConnector" presStyleLbl="node2" presStyleIdx="0" presStyleCnt="4"/>
      <dgm:spPr/>
    </dgm:pt>
    <dgm:pt modelId="{6C5ECE06-CEBC-4152-BFEB-7017159E772A}" type="pres">
      <dgm:prSet presAssocID="{028A1E5B-D799-4AC4-A1A5-6F8B2AC2AEF5}" presName="hierChild4" presStyleCnt="0"/>
      <dgm:spPr/>
    </dgm:pt>
    <dgm:pt modelId="{D6F38AA2-0DA0-41CD-9071-C0EBED93261A}" type="pres">
      <dgm:prSet presAssocID="{028A1E5B-D799-4AC4-A1A5-6F8B2AC2AEF5}" presName="hierChild5" presStyleCnt="0"/>
      <dgm:spPr/>
    </dgm:pt>
    <dgm:pt modelId="{5C566FFE-113A-4EA4-B425-ED08D184BD9A}" type="pres">
      <dgm:prSet presAssocID="{7B2B8CB2-4ECB-4710-9E7B-55B7C1D3A4E8}" presName="Name37" presStyleLbl="parChTrans1D2" presStyleIdx="1" presStyleCnt="4"/>
      <dgm:spPr/>
    </dgm:pt>
    <dgm:pt modelId="{CA5707F2-03DD-40D8-B61B-77BB693F178F}" type="pres">
      <dgm:prSet presAssocID="{65D63BEF-630C-44F1-BFCB-EB19BAF43454}" presName="hierRoot2" presStyleCnt="0">
        <dgm:presLayoutVars>
          <dgm:hierBranch val="init"/>
        </dgm:presLayoutVars>
      </dgm:prSet>
      <dgm:spPr/>
    </dgm:pt>
    <dgm:pt modelId="{1A23D5A9-C648-4F09-BD06-1CC8BE7D7215}" type="pres">
      <dgm:prSet presAssocID="{65D63BEF-630C-44F1-BFCB-EB19BAF43454}" presName="rootComposite" presStyleCnt="0"/>
      <dgm:spPr/>
    </dgm:pt>
    <dgm:pt modelId="{57FAB6AF-3089-464A-9AA5-B86936E3316C}" type="pres">
      <dgm:prSet presAssocID="{65D63BEF-630C-44F1-BFCB-EB19BAF43454}" presName="rootText" presStyleLbl="node2" presStyleIdx="1" presStyleCnt="4">
        <dgm:presLayoutVars>
          <dgm:chPref val="3"/>
        </dgm:presLayoutVars>
      </dgm:prSet>
      <dgm:spPr/>
    </dgm:pt>
    <dgm:pt modelId="{2F1C1391-759F-4D96-B6BE-2BC44F851CE5}" type="pres">
      <dgm:prSet presAssocID="{65D63BEF-630C-44F1-BFCB-EB19BAF43454}" presName="rootConnector" presStyleLbl="node2" presStyleIdx="1" presStyleCnt="4"/>
      <dgm:spPr/>
    </dgm:pt>
    <dgm:pt modelId="{8F39315E-0739-4E36-AE53-E7B3A6CAC626}" type="pres">
      <dgm:prSet presAssocID="{65D63BEF-630C-44F1-BFCB-EB19BAF43454}" presName="hierChild4" presStyleCnt="0"/>
      <dgm:spPr/>
    </dgm:pt>
    <dgm:pt modelId="{D01868E0-F113-47EE-A831-EDF6566353F1}" type="pres">
      <dgm:prSet presAssocID="{91AE80C4-669E-4D46-A7E2-EE8BFC08BBD3}" presName="Name37" presStyleLbl="parChTrans1D3" presStyleIdx="0" presStyleCnt="7"/>
      <dgm:spPr/>
    </dgm:pt>
    <dgm:pt modelId="{79723ABA-75DA-415A-91B7-8544BDB6FF9C}" type="pres">
      <dgm:prSet presAssocID="{5601BC2B-DDE7-465D-815D-B5A85D40F0F1}" presName="hierRoot2" presStyleCnt="0">
        <dgm:presLayoutVars>
          <dgm:hierBranch val="init"/>
        </dgm:presLayoutVars>
      </dgm:prSet>
      <dgm:spPr/>
    </dgm:pt>
    <dgm:pt modelId="{BBD8C669-5A08-4D23-A7D4-D90CBEEC139E}" type="pres">
      <dgm:prSet presAssocID="{5601BC2B-DDE7-465D-815D-B5A85D40F0F1}" presName="rootComposite" presStyleCnt="0"/>
      <dgm:spPr/>
    </dgm:pt>
    <dgm:pt modelId="{B713D0B4-CFDE-4A64-B26B-B6CB4BDF213A}" type="pres">
      <dgm:prSet presAssocID="{5601BC2B-DDE7-465D-815D-B5A85D40F0F1}" presName="rootText" presStyleLbl="node3" presStyleIdx="0" presStyleCnt="7">
        <dgm:presLayoutVars>
          <dgm:chPref val="3"/>
        </dgm:presLayoutVars>
      </dgm:prSet>
      <dgm:spPr/>
    </dgm:pt>
    <dgm:pt modelId="{5796F09A-6264-4A54-B25A-33981A1E9D7A}" type="pres">
      <dgm:prSet presAssocID="{5601BC2B-DDE7-465D-815D-B5A85D40F0F1}" presName="rootConnector" presStyleLbl="node3" presStyleIdx="0" presStyleCnt="7"/>
      <dgm:spPr/>
    </dgm:pt>
    <dgm:pt modelId="{D70E838E-7654-43BE-A1CA-881F87FC29ED}" type="pres">
      <dgm:prSet presAssocID="{5601BC2B-DDE7-465D-815D-B5A85D40F0F1}" presName="hierChild4" presStyleCnt="0"/>
      <dgm:spPr/>
    </dgm:pt>
    <dgm:pt modelId="{D3BCF895-9D46-4A29-BBB6-3424F4010B37}" type="pres">
      <dgm:prSet presAssocID="{5601BC2B-DDE7-465D-815D-B5A85D40F0F1}" presName="hierChild5" presStyleCnt="0"/>
      <dgm:spPr/>
    </dgm:pt>
    <dgm:pt modelId="{32197A13-E7AD-4E7D-A4F8-770E03D367AC}" type="pres">
      <dgm:prSet presAssocID="{BE3DA37D-0DEE-4397-A7B6-5C9C2355A92F}" presName="Name37" presStyleLbl="parChTrans1D3" presStyleIdx="1" presStyleCnt="7"/>
      <dgm:spPr/>
    </dgm:pt>
    <dgm:pt modelId="{E06048C5-F77E-40F8-A766-CD58A80E6FF8}" type="pres">
      <dgm:prSet presAssocID="{7A89ACB7-BA65-444C-B35C-B22FA42C6CDA}" presName="hierRoot2" presStyleCnt="0">
        <dgm:presLayoutVars>
          <dgm:hierBranch val="init"/>
        </dgm:presLayoutVars>
      </dgm:prSet>
      <dgm:spPr/>
    </dgm:pt>
    <dgm:pt modelId="{FB5B2DC0-8DA7-43BF-9EFB-79B2183658DC}" type="pres">
      <dgm:prSet presAssocID="{7A89ACB7-BA65-444C-B35C-B22FA42C6CDA}" presName="rootComposite" presStyleCnt="0"/>
      <dgm:spPr/>
    </dgm:pt>
    <dgm:pt modelId="{B81A6D3F-AA7A-49DC-9FD1-D65D0FA4FE72}" type="pres">
      <dgm:prSet presAssocID="{7A89ACB7-BA65-444C-B35C-B22FA42C6CDA}" presName="rootText" presStyleLbl="node3" presStyleIdx="1" presStyleCnt="7">
        <dgm:presLayoutVars>
          <dgm:chPref val="3"/>
        </dgm:presLayoutVars>
      </dgm:prSet>
      <dgm:spPr/>
    </dgm:pt>
    <dgm:pt modelId="{24D529F2-2663-4C0C-9553-194A220F39A1}" type="pres">
      <dgm:prSet presAssocID="{7A89ACB7-BA65-444C-B35C-B22FA42C6CDA}" presName="rootConnector" presStyleLbl="node3" presStyleIdx="1" presStyleCnt="7"/>
      <dgm:spPr/>
    </dgm:pt>
    <dgm:pt modelId="{4154D75F-B45F-4553-B2EE-AE17207CD426}" type="pres">
      <dgm:prSet presAssocID="{7A89ACB7-BA65-444C-B35C-B22FA42C6CDA}" presName="hierChild4" presStyleCnt="0"/>
      <dgm:spPr/>
    </dgm:pt>
    <dgm:pt modelId="{A61A5993-1E8B-40B0-BA62-31B1AB9FE6BB}" type="pres">
      <dgm:prSet presAssocID="{7A89ACB7-BA65-444C-B35C-B22FA42C6CDA}" presName="hierChild5" presStyleCnt="0"/>
      <dgm:spPr/>
    </dgm:pt>
    <dgm:pt modelId="{41C6A463-A11A-42AA-933D-F3239576F4BB}" type="pres">
      <dgm:prSet presAssocID="{65D63BEF-630C-44F1-BFCB-EB19BAF43454}" presName="hierChild5" presStyleCnt="0"/>
      <dgm:spPr/>
    </dgm:pt>
    <dgm:pt modelId="{FB72A37A-57B6-4D01-B450-7EE12D89701E}" type="pres">
      <dgm:prSet presAssocID="{98734168-1A32-4E30-A73F-129CD5BD1233}" presName="Name37" presStyleLbl="parChTrans1D2" presStyleIdx="2" presStyleCnt="4"/>
      <dgm:spPr/>
    </dgm:pt>
    <dgm:pt modelId="{FEAF78E3-2B23-4645-95B3-0197B361540A}" type="pres">
      <dgm:prSet presAssocID="{426EC098-3AA5-4809-967D-B273F89ED04D}" presName="hierRoot2" presStyleCnt="0">
        <dgm:presLayoutVars>
          <dgm:hierBranch val="init"/>
        </dgm:presLayoutVars>
      </dgm:prSet>
      <dgm:spPr/>
    </dgm:pt>
    <dgm:pt modelId="{A35EA8E1-5E33-4604-801D-680FCD1E1F2E}" type="pres">
      <dgm:prSet presAssocID="{426EC098-3AA5-4809-967D-B273F89ED04D}" presName="rootComposite" presStyleCnt="0"/>
      <dgm:spPr/>
    </dgm:pt>
    <dgm:pt modelId="{DBC170F9-31A0-4222-8C84-14A06EA3AB83}" type="pres">
      <dgm:prSet presAssocID="{426EC098-3AA5-4809-967D-B273F89ED04D}" presName="rootText" presStyleLbl="node2" presStyleIdx="2" presStyleCnt="4">
        <dgm:presLayoutVars>
          <dgm:chPref val="3"/>
        </dgm:presLayoutVars>
      </dgm:prSet>
      <dgm:spPr/>
    </dgm:pt>
    <dgm:pt modelId="{1042DC76-77D2-4549-AF10-44710F3407EC}" type="pres">
      <dgm:prSet presAssocID="{426EC098-3AA5-4809-967D-B273F89ED04D}" presName="rootConnector" presStyleLbl="node2" presStyleIdx="2" presStyleCnt="4"/>
      <dgm:spPr/>
    </dgm:pt>
    <dgm:pt modelId="{CFC132CD-86CB-407F-B5A9-FB137CC12164}" type="pres">
      <dgm:prSet presAssocID="{426EC098-3AA5-4809-967D-B273F89ED04D}" presName="hierChild4" presStyleCnt="0"/>
      <dgm:spPr/>
    </dgm:pt>
    <dgm:pt modelId="{E9345CC6-0499-4DEA-92CD-A7E5B5B450AB}" type="pres">
      <dgm:prSet presAssocID="{12655025-264A-4D98-A8C2-A2B77E0163CC}" presName="Name37" presStyleLbl="parChTrans1D3" presStyleIdx="2" presStyleCnt="7"/>
      <dgm:spPr/>
    </dgm:pt>
    <dgm:pt modelId="{52FE4CE4-931E-46AB-9528-73F5CC6F2B13}" type="pres">
      <dgm:prSet presAssocID="{6B7104EE-A895-4006-BF48-09222D4BD1AF}" presName="hierRoot2" presStyleCnt="0">
        <dgm:presLayoutVars>
          <dgm:hierBranch val="init"/>
        </dgm:presLayoutVars>
      </dgm:prSet>
      <dgm:spPr/>
    </dgm:pt>
    <dgm:pt modelId="{D7BDCF17-7025-4942-AB89-B53031DA2674}" type="pres">
      <dgm:prSet presAssocID="{6B7104EE-A895-4006-BF48-09222D4BD1AF}" presName="rootComposite" presStyleCnt="0"/>
      <dgm:spPr/>
    </dgm:pt>
    <dgm:pt modelId="{06B22DC2-FAB4-4F8E-BE88-6AFD6E115968}" type="pres">
      <dgm:prSet presAssocID="{6B7104EE-A895-4006-BF48-09222D4BD1AF}" presName="rootText" presStyleLbl="node3" presStyleIdx="2" presStyleCnt="7">
        <dgm:presLayoutVars>
          <dgm:chPref val="3"/>
        </dgm:presLayoutVars>
      </dgm:prSet>
      <dgm:spPr/>
    </dgm:pt>
    <dgm:pt modelId="{CBF07FA0-0E23-4877-9BDE-AEE28798D28E}" type="pres">
      <dgm:prSet presAssocID="{6B7104EE-A895-4006-BF48-09222D4BD1AF}" presName="rootConnector" presStyleLbl="node3" presStyleIdx="2" presStyleCnt="7"/>
      <dgm:spPr/>
    </dgm:pt>
    <dgm:pt modelId="{700234E9-ACB5-4E3B-BBA7-6E7877327F84}" type="pres">
      <dgm:prSet presAssocID="{6B7104EE-A895-4006-BF48-09222D4BD1AF}" presName="hierChild4" presStyleCnt="0"/>
      <dgm:spPr/>
    </dgm:pt>
    <dgm:pt modelId="{40994EDC-EEEA-4D72-AB4C-7BAE24992C04}" type="pres">
      <dgm:prSet presAssocID="{6B7104EE-A895-4006-BF48-09222D4BD1AF}" presName="hierChild5" presStyleCnt="0"/>
      <dgm:spPr/>
    </dgm:pt>
    <dgm:pt modelId="{F9B2775B-6ED9-4FEF-9881-C95060C2E357}" type="pres">
      <dgm:prSet presAssocID="{E34939CD-EB62-46C7-9DAF-0FC3A4DD5C2D}" presName="Name37" presStyleLbl="parChTrans1D3" presStyleIdx="3" presStyleCnt="7"/>
      <dgm:spPr/>
    </dgm:pt>
    <dgm:pt modelId="{2EC46DA9-A4C4-4F13-82A8-C3017D385E13}" type="pres">
      <dgm:prSet presAssocID="{842CE740-47C6-40F2-A573-7A3CC68B8722}" presName="hierRoot2" presStyleCnt="0">
        <dgm:presLayoutVars>
          <dgm:hierBranch val="init"/>
        </dgm:presLayoutVars>
      </dgm:prSet>
      <dgm:spPr/>
    </dgm:pt>
    <dgm:pt modelId="{FDC69CC3-25A0-4177-B5BC-CD05A47E80F7}" type="pres">
      <dgm:prSet presAssocID="{842CE740-47C6-40F2-A573-7A3CC68B8722}" presName="rootComposite" presStyleCnt="0"/>
      <dgm:spPr/>
    </dgm:pt>
    <dgm:pt modelId="{EF04BC39-099C-43BA-B671-4ECD29E76751}" type="pres">
      <dgm:prSet presAssocID="{842CE740-47C6-40F2-A573-7A3CC68B8722}" presName="rootText" presStyleLbl="node3" presStyleIdx="3" presStyleCnt="7">
        <dgm:presLayoutVars>
          <dgm:chPref val="3"/>
        </dgm:presLayoutVars>
      </dgm:prSet>
      <dgm:spPr/>
    </dgm:pt>
    <dgm:pt modelId="{256F3D2F-7339-4E25-A63B-1055DEB5AEED}" type="pres">
      <dgm:prSet presAssocID="{842CE740-47C6-40F2-A573-7A3CC68B8722}" presName="rootConnector" presStyleLbl="node3" presStyleIdx="3" presStyleCnt="7"/>
      <dgm:spPr/>
    </dgm:pt>
    <dgm:pt modelId="{0C90547C-3139-45F7-9C69-C27DABB8AC33}" type="pres">
      <dgm:prSet presAssocID="{842CE740-47C6-40F2-A573-7A3CC68B8722}" presName="hierChild4" presStyleCnt="0"/>
      <dgm:spPr/>
    </dgm:pt>
    <dgm:pt modelId="{2C2F6152-9FCB-46D1-9A2C-E75184F2FB57}" type="pres">
      <dgm:prSet presAssocID="{842CE740-47C6-40F2-A573-7A3CC68B8722}" presName="hierChild5" presStyleCnt="0"/>
      <dgm:spPr/>
    </dgm:pt>
    <dgm:pt modelId="{E9CEAB0C-A5B0-4A66-9CB3-A6AE017B7DB1}" type="pres">
      <dgm:prSet presAssocID="{66CB0635-7280-4415-BCDD-1364D037C63C}" presName="Name37" presStyleLbl="parChTrans1D3" presStyleIdx="4" presStyleCnt="7"/>
      <dgm:spPr/>
    </dgm:pt>
    <dgm:pt modelId="{40EDBD67-F84F-425F-971D-674EA51A26BF}" type="pres">
      <dgm:prSet presAssocID="{73DB8893-12FA-4F24-8C49-BD0FD1CCB6AF}" presName="hierRoot2" presStyleCnt="0">
        <dgm:presLayoutVars>
          <dgm:hierBranch val="init"/>
        </dgm:presLayoutVars>
      </dgm:prSet>
      <dgm:spPr/>
    </dgm:pt>
    <dgm:pt modelId="{0381C72C-2FB0-48CE-906D-37AF9BD08E60}" type="pres">
      <dgm:prSet presAssocID="{73DB8893-12FA-4F24-8C49-BD0FD1CCB6AF}" presName="rootComposite" presStyleCnt="0"/>
      <dgm:spPr/>
    </dgm:pt>
    <dgm:pt modelId="{45C5EA2A-72AF-4748-BD5B-4CC324521152}" type="pres">
      <dgm:prSet presAssocID="{73DB8893-12FA-4F24-8C49-BD0FD1CCB6AF}" presName="rootText" presStyleLbl="node3" presStyleIdx="4" presStyleCnt="7">
        <dgm:presLayoutVars>
          <dgm:chPref val="3"/>
        </dgm:presLayoutVars>
      </dgm:prSet>
      <dgm:spPr/>
    </dgm:pt>
    <dgm:pt modelId="{382F0D24-FA70-42DF-91FF-115ABEFC907E}" type="pres">
      <dgm:prSet presAssocID="{73DB8893-12FA-4F24-8C49-BD0FD1CCB6AF}" presName="rootConnector" presStyleLbl="node3" presStyleIdx="4" presStyleCnt="7"/>
      <dgm:spPr/>
    </dgm:pt>
    <dgm:pt modelId="{B8D463F1-4358-4319-9FFD-1251BF60C7FC}" type="pres">
      <dgm:prSet presAssocID="{73DB8893-12FA-4F24-8C49-BD0FD1CCB6AF}" presName="hierChild4" presStyleCnt="0"/>
      <dgm:spPr/>
    </dgm:pt>
    <dgm:pt modelId="{7EC74659-5B40-4DBB-B993-722D2F464B88}" type="pres">
      <dgm:prSet presAssocID="{5E1B0AE0-2E68-4052-B8C0-149993610C43}" presName="Name37" presStyleLbl="parChTrans1D4" presStyleIdx="0" presStyleCnt="2"/>
      <dgm:spPr/>
    </dgm:pt>
    <dgm:pt modelId="{09BB4DC1-F198-44C2-B171-01DE9CC05C46}" type="pres">
      <dgm:prSet presAssocID="{CAF821AA-CAF7-47A0-971E-F24E237A9D79}" presName="hierRoot2" presStyleCnt="0">
        <dgm:presLayoutVars>
          <dgm:hierBranch val="init"/>
        </dgm:presLayoutVars>
      </dgm:prSet>
      <dgm:spPr/>
    </dgm:pt>
    <dgm:pt modelId="{C7B9369D-40FE-4DA8-9410-BFDB587078B3}" type="pres">
      <dgm:prSet presAssocID="{CAF821AA-CAF7-47A0-971E-F24E237A9D79}" presName="rootComposite" presStyleCnt="0"/>
      <dgm:spPr/>
    </dgm:pt>
    <dgm:pt modelId="{EDF42E81-C2CC-402D-8C1D-5B66C6E1E23F}" type="pres">
      <dgm:prSet presAssocID="{CAF821AA-CAF7-47A0-971E-F24E237A9D79}" presName="rootText" presStyleLbl="node4" presStyleIdx="0" presStyleCnt="2">
        <dgm:presLayoutVars>
          <dgm:chPref val="3"/>
        </dgm:presLayoutVars>
      </dgm:prSet>
      <dgm:spPr/>
    </dgm:pt>
    <dgm:pt modelId="{84CCD701-A1EB-4571-8F2C-74D11461466B}" type="pres">
      <dgm:prSet presAssocID="{CAF821AA-CAF7-47A0-971E-F24E237A9D79}" presName="rootConnector" presStyleLbl="node4" presStyleIdx="0" presStyleCnt="2"/>
      <dgm:spPr/>
    </dgm:pt>
    <dgm:pt modelId="{41C65AA7-C5B9-4CA5-94A9-62020FAA6275}" type="pres">
      <dgm:prSet presAssocID="{CAF821AA-CAF7-47A0-971E-F24E237A9D79}" presName="hierChild4" presStyleCnt="0"/>
      <dgm:spPr/>
    </dgm:pt>
    <dgm:pt modelId="{687FB48A-D372-497D-A01D-54FA2C78E9E6}" type="pres">
      <dgm:prSet presAssocID="{CAF821AA-CAF7-47A0-971E-F24E237A9D79}" presName="hierChild5" presStyleCnt="0"/>
      <dgm:spPr/>
    </dgm:pt>
    <dgm:pt modelId="{98A586C9-79DE-4A42-A7E0-2B591E01F741}" type="pres">
      <dgm:prSet presAssocID="{53FED8F7-36B4-4370-A697-74366FB1D9F9}" presName="Name37" presStyleLbl="parChTrans1D4" presStyleIdx="1" presStyleCnt="2"/>
      <dgm:spPr/>
    </dgm:pt>
    <dgm:pt modelId="{8AD38980-3492-4312-908A-5AAEBC15C73E}" type="pres">
      <dgm:prSet presAssocID="{8AACCAE6-D16A-4DDA-9F58-51622FC3E2C9}" presName="hierRoot2" presStyleCnt="0">
        <dgm:presLayoutVars>
          <dgm:hierBranch val="init"/>
        </dgm:presLayoutVars>
      </dgm:prSet>
      <dgm:spPr/>
    </dgm:pt>
    <dgm:pt modelId="{027FE05B-877E-4016-8385-78059D30024E}" type="pres">
      <dgm:prSet presAssocID="{8AACCAE6-D16A-4DDA-9F58-51622FC3E2C9}" presName="rootComposite" presStyleCnt="0"/>
      <dgm:spPr/>
    </dgm:pt>
    <dgm:pt modelId="{C31FD6F3-F9B3-4C65-9BEC-FA07A692E464}" type="pres">
      <dgm:prSet presAssocID="{8AACCAE6-D16A-4DDA-9F58-51622FC3E2C9}" presName="rootText" presStyleLbl="node4" presStyleIdx="1" presStyleCnt="2">
        <dgm:presLayoutVars>
          <dgm:chPref val="3"/>
        </dgm:presLayoutVars>
      </dgm:prSet>
      <dgm:spPr/>
    </dgm:pt>
    <dgm:pt modelId="{BBA4F6DD-E0FE-44AF-A06B-CDD5F91431E1}" type="pres">
      <dgm:prSet presAssocID="{8AACCAE6-D16A-4DDA-9F58-51622FC3E2C9}" presName="rootConnector" presStyleLbl="node4" presStyleIdx="1" presStyleCnt="2"/>
      <dgm:spPr/>
    </dgm:pt>
    <dgm:pt modelId="{57C1F483-053D-42B6-8A6F-9B16580BBEF4}" type="pres">
      <dgm:prSet presAssocID="{8AACCAE6-D16A-4DDA-9F58-51622FC3E2C9}" presName="hierChild4" presStyleCnt="0"/>
      <dgm:spPr/>
    </dgm:pt>
    <dgm:pt modelId="{4543B592-9CCD-481D-8A37-89E629240566}" type="pres">
      <dgm:prSet presAssocID="{8AACCAE6-D16A-4DDA-9F58-51622FC3E2C9}" presName="hierChild5" presStyleCnt="0"/>
      <dgm:spPr/>
    </dgm:pt>
    <dgm:pt modelId="{EF681790-A645-4D6A-A729-787241E26C61}" type="pres">
      <dgm:prSet presAssocID="{73DB8893-12FA-4F24-8C49-BD0FD1CCB6AF}" presName="hierChild5" presStyleCnt="0"/>
      <dgm:spPr/>
    </dgm:pt>
    <dgm:pt modelId="{9A892BBB-6BC3-450C-832C-CD2B9FFB4257}" type="pres">
      <dgm:prSet presAssocID="{426EC098-3AA5-4809-967D-B273F89ED04D}" presName="hierChild5" presStyleCnt="0"/>
      <dgm:spPr/>
    </dgm:pt>
    <dgm:pt modelId="{750661AA-2EED-41E0-953C-733B170165B2}" type="pres">
      <dgm:prSet presAssocID="{F3B27B8F-727F-4B01-AE9C-3F159BED48C5}" presName="Name37" presStyleLbl="parChTrans1D2" presStyleIdx="3" presStyleCnt="4"/>
      <dgm:spPr/>
    </dgm:pt>
    <dgm:pt modelId="{79BA79D7-1F74-485E-B9B2-7AD112C69B74}" type="pres">
      <dgm:prSet presAssocID="{E6519C0B-AE84-40B8-A439-55C04BEF63A3}" presName="hierRoot2" presStyleCnt="0">
        <dgm:presLayoutVars>
          <dgm:hierBranch val="init"/>
        </dgm:presLayoutVars>
      </dgm:prSet>
      <dgm:spPr/>
    </dgm:pt>
    <dgm:pt modelId="{7D93B46C-8FF5-46F9-B307-CABAAB6ACB6C}" type="pres">
      <dgm:prSet presAssocID="{E6519C0B-AE84-40B8-A439-55C04BEF63A3}" presName="rootComposite" presStyleCnt="0"/>
      <dgm:spPr/>
    </dgm:pt>
    <dgm:pt modelId="{1B694E83-73EC-4A63-8448-8F9405223C7F}" type="pres">
      <dgm:prSet presAssocID="{E6519C0B-AE84-40B8-A439-55C04BEF63A3}" presName="rootText" presStyleLbl="node2" presStyleIdx="3" presStyleCnt="4" custScaleX="139065">
        <dgm:presLayoutVars>
          <dgm:chPref val="3"/>
        </dgm:presLayoutVars>
      </dgm:prSet>
      <dgm:spPr/>
    </dgm:pt>
    <dgm:pt modelId="{4A973783-5A44-46D7-A6CE-4DA7DC1178D8}" type="pres">
      <dgm:prSet presAssocID="{E6519C0B-AE84-40B8-A439-55C04BEF63A3}" presName="rootConnector" presStyleLbl="node2" presStyleIdx="3" presStyleCnt="4"/>
      <dgm:spPr/>
    </dgm:pt>
    <dgm:pt modelId="{B4A920F7-1CAD-4E2E-9B06-CEF50BF71764}" type="pres">
      <dgm:prSet presAssocID="{E6519C0B-AE84-40B8-A439-55C04BEF63A3}" presName="hierChild4" presStyleCnt="0"/>
      <dgm:spPr/>
    </dgm:pt>
    <dgm:pt modelId="{F71B5891-F237-44F5-88D8-81A8AF1928EA}" type="pres">
      <dgm:prSet presAssocID="{FF4CEB10-3911-4D60-AF99-FDB8FA2E9660}" presName="Name37" presStyleLbl="parChTrans1D3" presStyleIdx="5" presStyleCnt="7"/>
      <dgm:spPr/>
    </dgm:pt>
    <dgm:pt modelId="{6B903A5C-46D8-4855-B6B9-DED636984EAD}" type="pres">
      <dgm:prSet presAssocID="{3179F31C-01F6-4CE3-8948-F7794CE14499}" presName="hierRoot2" presStyleCnt="0">
        <dgm:presLayoutVars>
          <dgm:hierBranch val="init"/>
        </dgm:presLayoutVars>
      </dgm:prSet>
      <dgm:spPr/>
    </dgm:pt>
    <dgm:pt modelId="{F903356F-08E7-415B-809C-EC7F22B0E51F}" type="pres">
      <dgm:prSet presAssocID="{3179F31C-01F6-4CE3-8948-F7794CE14499}" presName="rootComposite" presStyleCnt="0"/>
      <dgm:spPr/>
    </dgm:pt>
    <dgm:pt modelId="{950ADCD0-4D17-471E-82B0-1C5EC72327BB}" type="pres">
      <dgm:prSet presAssocID="{3179F31C-01F6-4CE3-8948-F7794CE14499}" presName="rootText" presStyleLbl="node3" presStyleIdx="5" presStyleCnt="7">
        <dgm:presLayoutVars>
          <dgm:chPref val="3"/>
        </dgm:presLayoutVars>
      </dgm:prSet>
      <dgm:spPr/>
    </dgm:pt>
    <dgm:pt modelId="{6118DD28-D943-441C-A5DC-AA8A21B3DB1F}" type="pres">
      <dgm:prSet presAssocID="{3179F31C-01F6-4CE3-8948-F7794CE14499}" presName="rootConnector" presStyleLbl="node3" presStyleIdx="5" presStyleCnt="7"/>
      <dgm:spPr/>
    </dgm:pt>
    <dgm:pt modelId="{90A0C4D0-BFCF-4747-9EED-684BFD36C11D}" type="pres">
      <dgm:prSet presAssocID="{3179F31C-01F6-4CE3-8948-F7794CE14499}" presName="hierChild4" presStyleCnt="0"/>
      <dgm:spPr/>
    </dgm:pt>
    <dgm:pt modelId="{854C2AAB-C4DC-410A-9297-98AEDEF9CDFC}" type="pres">
      <dgm:prSet presAssocID="{3179F31C-01F6-4CE3-8948-F7794CE14499}" presName="hierChild5" presStyleCnt="0"/>
      <dgm:spPr/>
    </dgm:pt>
    <dgm:pt modelId="{CD215019-D6D7-41F7-B4D4-010FF39075D7}" type="pres">
      <dgm:prSet presAssocID="{46D47867-C7FA-4180-AD66-49928FB9AF4A}" presName="Name37" presStyleLbl="parChTrans1D3" presStyleIdx="6" presStyleCnt="7"/>
      <dgm:spPr/>
    </dgm:pt>
    <dgm:pt modelId="{86AEE4D6-D6B2-4BBD-A41B-BF1A5B508916}" type="pres">
      <dgm:prSet presAssocID="{0BCAECED-ED8C-44C4-812B-D0604F877D6A}" presName="hierRoot2" presStyleCnt="0">
        <dgm:presLayoutVars>
          <dgm:hierBranch val="init"/>
        </dgm:presLayoutVars>
      </dgm:prSet>
      <dgm:spPr/>
    </dgm:pt>
    <dgm:pt modelId="{E041B489-79FC-4292-9EBE-A814D7D0351D}" type="pres">
      <dgm:prSet presAssocID="{0BCAECED-ED8C-44C4-812B-D0604F877D6A}" presName="rootComposite" presStyleCnt="0"/>
      <dgm:spPr/>
    </dgm:pt>
    <dgm:pt modelId="{2BF2D233-A530-4BE0-8261-FF4BDD467160}" type="pres">
      <dgm:prSet presAssocID="{0BCAECED-ED8C-44C4-812B-D0604F877D6A}" presName="rootText" presStyleLbl="node3" presStyleIdx="6" presStyleCnt="7">
        <dgm:presLayoutVars>
          <dgm:chPref val="3"/>
        </dgm:presLayoutVars>
      </dgm:prSet>
      <dgm:spPr/>
    </dgm:pt>
    <dgm:pt modelId="{5B6FE9E2-390A-4CF8-A266-368D96043309}" type="pres">
      <dgm:prSet presAssocID="{0BCAECED-ED8C-44C4-812B-D0604F877D6A}" presName="rootConnector" presStyleLbl="node3" presStyleIdx="6" presStyleCnt="7"/>
      <dgm:spPr/>
    </dgm:pt>
    <dgm:pt modelId="{7F4D8E0B-1B68-4D9F-825A-E13F68068946}" type="pres">
      <dgm:prSet presAssocID="{0BCAECED-ED8C-44C4-812B-D0604F877D6A}" presName="hierChild4" presStyleCnt="0"/>
      <dgm:spPr/>
    </dgm:pt>
    <dgm:pt modelId="{59BA7F49-DA2D-4DEA-B6CD-DEC8918FAB57}" type="pres">
      <dgm:prSet presAssocID="{0BCAECED-ED8C-44C4-812B-D0604F877D6A}" presName="hierChild5" presStyleCnt="0"/>
      <dgm:spPr/>
    </dgm:pt>
    <dgm:pt modelId="{CB5D79D5-728C-4C8C-A194-93CE29F64C6F}" type="pres">
      <dgm:prSet presAssocID="{E6519C0B-AE84-40B8-A439-55C04BEF63A3}" presName="hierChild5" presStyleCnt="0"/>
      <dgm:spPr/>
    </dgm:pt>
    <dgm:pt modelId="{7343E75D-78A9-49A0-B360-074F2942BDAC}" type="pres">
      <dgm:prSet presAssocID="{35F2231C-669A-4087-8F91-EE402B44DDCD}" presName="hierChild3" presStyleCnt="0"/>
      <dgm:spPr/>
    </dgm:pt>
  </dgm:ptLst>
  <dgm:cxnLst>
    <dgm:cxn modelId="{356C3102-5E3E-4AF6-84E3-2BA2F211C9CB}" type="presOf" srcId="{0D804425-ED13-4F3F-9C0B-ECB87572E242}" destId="{DF9F4706-0D10-497D-9948-F22127089104}" srcOrd="0" destOrd="0" presId="urn:microsoft.com/office/officeart/2005/8/layout/orgChart1"/>
    <dgm:cxn modelId="{07140C04-F606-4892-8A2E-28BC9C5B2CB5}" srcId="{426EC098-3AA5-4809-967D-B273F89ED04D}" destId="{6B7104EE-A895-4006-BF48-09222D4BD1AF}" srcOrd="0" destOrd="0" parTransId="{12655025-264A-4D98-A8C2-A2B77E0163CC}" sibTransId="{7A985FE3-FB50-4FD4-828C-2E315816F051}"/>
    <dgm:cxn modelId="{1F9E0A06-D8B3-4C1C-A96B-97130DE085B1}" type="presOf" srcId="{7A89ACB7-BA65-444C-B35C-B22FA42C6CDA}" destId="{24D529F2-2663-4C0C-9553-194A220F39A1}" srcOrd="1" destOrd="0" presId="urn:microsoft.com/office/officeart/2005/8/layout/orgChart1"/>
    <dgm:cxn modelId="{32B5E411-FEC2-4565-880A-9E6A4311734A}" type="presOf" srcId="{91AE80C4-669E-4D46-A7E2-EE8BFC08BBD3}" destId="{D01868E0-F113-47EE-A831-EDF6566353F1}" srcOrd="0" destOrd="0" presId="urn:microsoft.com/office/officeart/2005/8/layout/orgChart1"/>
    <dgm:cxn modelId="{0F9E2718-FC3E-427A-AABE-CF3D70035E59}" type="presOf" srcId="{73DB8893-12FA-4F24-8C49-BD0FD1CCB6AF}" destId="{45C5EA2A-72AF-4748-BD5B-4CC324521152}" srcOrd="0" destOrd="0" presId="urn:microsoft.com/office/officeart/2005/8/layout/orgChart1"/>
    <dgm:cxn modelId="{1F367F19-7E33-487F-84B6-5D5158C09585}" type="presOf" srcId="{3179F31C-01F6-4CE3-8948-F7794CE14499}" destId="{6118DD28-D943-441C-A5DC-AA8A21B3DB1F}" srcOrd="1" destOrd="0" presId="urn:microsoft.com/office/officeart/2005/8/layout/orgChart1"/>
    <dgm:cxn modelId="{47339619-7667-4E3B-86BF-844468373FC0}" type="presOf" srcId="{6B7104EE-A895-4006-BF48-09222D4BD1AF}" destId="{06B22DC2-FAB4-4F8E-BE88-6AFD6E115968}" srcOrd="0" destOrd="0" presId="urn:microsoft.com/office/officeart/2005/8/layout/orgChart1"/>
    <dgm:cxn modelId="{E383EC23-A7D1-4840-B54C-B9A96EE844AB}" type="presOf" srcId="{5601BC2B-DDE7-465D-815D-B5A85D40F0F1}" destId="{B713D0B4-CFDE-4A64-B26B-B6CB4BDF213A}" srcOrd="0" destOrd="0" presId="urn:microsoft.com/office/officeart/2005/8/layout/orgChart1"/>
    <dgm:cxn modelId="{A861582A-1F9C-4EA6-A138-F5FFD103AD09}" type="presOf" srcId="{E6519C0B-AE84-40B8-A439-55C04BEF63A3}" destId="{4A973783-5A44-46D7-A6CE-4DA7DC1178D8}" srcOrd="1" destOrd="0" presId="urn:microsoft.com/office/officeart/2005/8/layout/orgChart1"/>
    <dgm:cxn modelId="{613CEE2B-5A66-48D4-9251-4EE47294F88C}" type="presOf" srcId="{E6519C0B-AE84-40B8-A439-55C04BEF63A3}" destId="{1B694E83-73EC-4A63-8448-8F9405223C7F}" srcOrd="0" destOrd="0" presId="urn:microsoft.com/office/officeart/2005/8/layout/orgChart1"/>
    <dgm:cxn modelId="{F9E8E72C-2D15-4118-9B51-9BFFDAFFD4F3}" srcId="{426EC098-3AA5-4809-967D-B273F89ED04D}" destId="{73DB8893-12FA-4F24-8C49-BD0FD1CCB6AF}" srcOrd="2" destOrd="0" parTransId="{66CB0635-7280-4415-BCDD-1364D037C63C}" sibTransId="{C01E1A05-FA4C-44C7-B5A0-AE5227552BE1}"/>
    <dgm:cxn modelId="{E4E6B935-7BA8-4902-8DA3-BC0E2BB9CF52}" type="presOf" srcId="{35F2231C-669A-4087-8F91-EE402B44DDCD}" destId="{A88332DB-BA3D-4D21-B975-A2E20CA0AA26}" srcOrd="0" destOrd="0" presId="urn:microsoft.com/office/officeart/2005/8/layout/orgChart1"/>
    <dgm:cxn modelId="{516CA337-C877-4643-8DB0-41326421FAD0}" type="presOf" srcId="{8AACCAE6-D16A-4DDA-9F58-51622FC3E2C9}" destId="{BBA4F6DD-E0FE-44AF-A06B-CDD5F91431E1}" srcOrd="1" destOrd="0" presId="urn:microsoft.com/office/officeart/2005/8/layout/orgChart1"/>
    <dgm:cxn modelId="{8303D837-B441-4371-AA4C-12B9953521F7}" type="presOf" srcId="{7A89ACB7-BA65-444C-B35C-B22FA42C6CDA}" destId="{B81A6D3F-AA7A-49DC-9FD1-D65D0FA4FE72}" srcOrd="0" destOrd="0" presId="urn:microsoft.com/office/officeart/2005/8/layout/orgChart1"/>
    <dgm:cxn modelId="{0061A23A-F3C4-4B80-9856-F0155C554AC0}" srcId="{426EC098-3AA5-4809-967D-B273F89ED04D}" destId="{842CE740-47C6-40F2-A573-7A3CC68B8722}" srcOrd="1" destOrd="0" parTransId="{E34939CD-EB62-46C7-9DAF-0FC3A4DD5C2D}" sibTransId="{30B1C9E8-927F-4AF0-AEC1-6B4FC3B3D12D}"/>
    <dgm:cxn modelId="{E6DD8943-B2EE-43FD-BDB8-4697673FB165}" type="presOf" srcId="{65D63BEF-630C-44F1-BFCB-EB19BAF43454}" destId="{2F1C1391-759F-4D96-B6BE-2BC44F851CE5}" srcOrd="1" destOrd="0" presId="urn:microsoft.com/office/officeart/2005/8/layout/orgChart1"/>
    <dgm:cxn modelId="{C7D8784E-4ACE-4E5C-9AB1-D56E2576E6C0}" type="presOf" srcId="{E34939CD-EB62-46C7-9DAF-0FC3A4DD5C2D}" destId="{F9B2775B-6ED9-4FEF-9881-C95060C2E357}" srcOrd="0" destOrd="0" presId="urn:microsoft.com/office/officeart/2005/8/layout/orgChart1"/>
    <dgm:cxn modelId="{2571E650-FE08-4AC8-8037-999674032E1D}" srcId="{35F2231C-669A-4087-8F91-EE402B44DDCD}" destId="{426EC098-3AA5-4809-967D-B273F89ED04D}" srcOrd="2" destOrd="0" parTransId="{98734168-1A32-4E30-A73F-129CD5BD1233}" sibTransId="{6F517347-D6A8-408E-85B9-7D29A30DCD0B}"/>
    <dgm:cxn modelId="{472D9955-227D-427C-B99D-DA4BCC0BA437}" type="presOf" srcId="{65D63BEF-630C-44F1-BFCB-EB19BAF43454}" destId="{57FAB6AF-3089-464A-9AA5-B86936E3316C}" srcOrd="0" destOrd="0" presId="urn:microsoft.com/office/officeart/2005/8/layout/orgChart1"/>
    <dgm:cxn modelId="{17416B5A-A930-4CEB-B11A-27034339F463}" type="presOf" srcId="{842CE740-47C6-40F2-A573-7A3CC68B8722}" destId="{EF04BC39-099C-43BA-B671-4ECD29E76751}" srcOrd="0" destOrd="0" presId="urn:microsoft.com/office/officeart/2005/8/layout/orgChart1"/>
    <dgm:cxn modelId="{3C5BED61-9AFD-4C63-9A5E-6BC5F9E4563E}" srcId="{65D63BEF-630C-44F1-BFCB-EB19BAF43454}" destId="{7A89ACB7-BA65-444C-B35C-B22FA42C6CDA}" srcOrd="1" destOrd="0" parTransId="{BE3DA37D-0DEE-4397-A7B6-5C9C2355A92F}" sibTransId="{79A34C52-A6FB-42C9-A874-111DAF41EC06}"/>
    <dgm:cxn modelId="{89149663-0BA2-4A7D-9BD6-9B082EE86F1B}" srcId="{73DB8893-12FA-4F24-8C49-BD0FD1CCB6AF}" destId="{8AACCAE6-D16A-4DDA-9F58-51622FC3E2C9}" srcOrd="1" destOrd="0" parTransId="{53FED8F7-36B4-4370-A697-74366FB1D9F9}" sibTransId="{8E3D0273-B1DE-4E9E-B64C-8FD88B2649BB}"/>
    <dgm:cxn modelId="{6F75496A-0F0E-43AB-935F-A0B9DA66A9B7}" srcId="{65D63BEF-630C-44F1-BFCB-EB19BAF43454}" destId="{5601BC2B-DDE7-465D-815D-B5A85D40F0F1}" srcOrd="0" destOrd="0" parTransId="{91AE80C4-669E-4D46-A7E2-EE8BFC08BBD3}" sibTransId="{C737D8A3-6059-4EAA-9DA1-9E59A19404AE}"/>
    <dgm:cxn modelId="{653ADE6C-88EF-4B6F-AD45-7FAA55E21C96}" srcId="{35F2231C-669A-4087-8F91-EE402B44DDCD}" destId="{028A1E5B-D799-4AC4-A1A5-6F8B2AC2AEF5}" srcOrd="0" destOrd="0" parTransId="{0D804425-ED13-4F3F-9C0B-ECB87572E242}" sibTransId="{F73A3306-9CEA-434E-A828-648E6788DD92}"/>
    <dgm:cxn modelId="{26612D6F-30B9-4EB0-81B6-69308CADE698}" type="presOf" srcId="{028A1E5B-D799-4AC4-A1A5-6F8B2AC2AEF5}" destId="{1EF67262-4890-46F0-80EC-D01623E04694}" srcOrd="0" destOrd="0" presId="urn:microsoft.com/office/officeart/2005/8/layout/orgChart1"/>
    <dgm:cxn modelId="{82046F74-B503-4293-8C06-D5CACD896318}" type="presOf" srcId="{0BCAECED-ED8C-44C4-812B-D0604F877D6A}" destId="{2BF2D233-A530-4BE0-8261-FF4BDD467160}" srcOrd="0" destOrd="0" presId="urn:microsoft.com/office/officeart/2005/8/layout/orgChart1"/>
    <dgm:cxn modelId="{970C5678-5179-4E26-890F-9F577381898D}" type="presOf" srcId="{98734168-1A32-4E30-A73F-129CD5BD1233}" destId="{FB72A37A-57B6-4D01-B450-7EE12D89701E}" srcOrd="0" destOrd="0" presId="urn:microsoft.com/office/officeart/2005/8/layout/orgChart1"/>
    <dgm:cxn modelId="{E9961D79-8B58-4822-93CF-B9FFF390CAED}" type="presOf" srcId="{35F2231C-669A-4087-8F91-EE402B44DDCD}" destId="{5F9C5E7E-92FD-4B6E-A0C0-AA202142069D}" srcOrd="1" destOrd="0" presId="urn:microsoft.com/office/officeart/2005/8/layout/orgChart1"/>
    <dgm:cxn modelId="{B2BFC07A-AD56-4683-9C79-2823A4EBD0CA}" type="presOf" srcId="{028A1E5B-D799-4AC4-A1A5-6F8B2AC2AEF5}" destId="{AF22FE53-9FE1-4E0D-A259-BD553EA45CF9}" srcOrd="1" destOrd="0" presId="urn:microsoft.com/office/officeart/2005/8/layout/orgChart1"/>
    <dgm:cxn modelId="{4C23AA80-E55A-4194-96EE-C3AD36DD97F8}" type="presOf" srcId="{842CE740-47C6-40F2-A573-7A3CC68B8722}" destId="{256F3D2F-7339-4E25-A63B-1055DEB5AEED}" srcOrd="1" destOrd="0" presId="urn:microsoft.com/office/officeart/2005/8/layout/orgChart1"/>
    <dgm:cxn modelId="{DDBEB883-73D4-4C7A-B793-136C431BDADB}" type="presOf" srcId="{426EC098-3AA5-4809-967D-B273F89ED04D}" destId="{DBC170F9-31A0-4222-8C84-14A06EA3AB83}" srcOrd="0" destOrd="0" presId="urn:microsoft.com/office/officeart/2005/8/layout/orgChart1"/>
    <dgm:cxn modelId="{1E6D0789-0890-46A2-A417-12963D92D417}" type="presOf" srcId="{0BCAECED-ED8C-44C4-812B-D0604F877D6A}" destId="{5B6FE9E2-390A-4CF8-A266-368D96043309}" srcOrd="1" destOrd="0" presId="urn:microsoft.com/office/officeart/2005/8/layout/orgChart1"/>
    <dgm:cxn modelId="{E6960789-1FFB-4EF6-BBAE-54FAAAD156DD}" srcId="{35F2231C-669A-4087-8F91-EE402B44DDCD}" destId="{E6519C0B-AE84-40B8-A439-55C04BEF63A3}" srcOrd="3" destOrd="0" parTransId="{F3B27B8F-727F-4B01-AE9C-3F159BED48C5}" sibTransId="{7365E184-BC3E-4ADB-9281-A1D988BA7457}"/>
    <dgm:cxn modelId="{4AB0EF89-8118-46C6-97E6-D06A93D041C7}" srcId="{35F2231C-669A-4087-8F91-EE402B44DDCD}" destId="{65D63BEF-630C-44F1-BFCB-EB19BAF43454}" srcOrd="1" destOrd="0" parTransId="{7B2B8CB2-4ECB-4710-9E7B-55B7C1D3A4E8}" sibTransId="{D51684DA-1C0F-4DB8-9162-D6AE40E36C2E}"/>
    <dgm:cxn modelId="{A394898A-6671-4A36-8F90-1F60381CDFEC}" type="presOf" srcId="{73DB8893-12FA-4F24-8C49-BD0FD1CCB6AF}" destId="{382F0D24-FA70-42DF-91FF-115ABEFC907E}" srcOrd="1" destOrd="0" presId="urn:microsoft.com/office/officeart/2005/8/layout/orgChart1"/>
    <dgm:cxn modelId="{BE5CE197-4323-4B60-A768-3045ECF99DFB}" type="presOf" srcId="{66CB0635-7280-4415-BCDD-1364D037C63C}" destId="{E9CEAB0C-A5B0-4A66-9CB3-A6AE017B7DB1}" srcOrd="0" destOrd="0" presId="urn:microsoft.com/office/officeart/2005/8/layout/orgChart1"/>
    <dgm:cxn modelId="{1C344A9F-1943-4961-9C1C-50E30CDD294F}" type="presOf" srcId="{5E1B0AE0-2E68-4052-B8C0-149993610C43}" destId="{7EC74659-5B40-4DBB-B993-722D2F464B88}" srcOrd="0" destOrd="0" presId="urn:microsoft.com/office/officeart/2005/8/layout/orgChart1"/>
    <dgm:cxn modelId="{E63DCEA5-4EE5-4FA6-B377-D60618C06CB8}" type="presOf" srcId="{5601BC2B-DDE7-465D-815D-B5A85D40F0F1}" destId="{5796F09A-6264-4A54-B25A-33981A1E9D7A}" srcOrd="1" destOrd="0" presId="urn:microsoft.com/office/officeart/2005/8/layout/orgChart1"/>
    <dgm:cxn modelId="{07463EAB-3F46-4882-A7B7-E746F3B31F92}" type="presOf" srcId="{8AACCAE6-D16A-4DDA-9F58-51622FC3E2C9}" destId="{C31FD6F3-F9B3-4C65-9BEC-FA07A692E464}" srcOrd="0" destOrd="0" presId="urn:microsoft.com/office/officeart/2005/8/layout/orgChart1"/>
    <dgm:cxn modelId="{371100AF-855F-4C92-B200-DA27FC603CF9}" srcId="{E6519C0B-AE84-40B8-A439-55C04BEF63A3}" destId="{0BCAECED-ED8C-44C4-812B-D0604F877D6A}" srcOrd="1" destOrd="0" parTransId="{46D47867-C7FA-4180-AD66-49928FB9AF4A}" sibTransId="{5D9367DC-0BC3-438E-BC18-20AD3BFFBE1D}"/>
    <dgm:cxn modelId="{858F9FB1-FD39-41FC-9467-D899DBAF3819}" type="presOf" srcId="{6B7104EE-A895-4006-BF48-09222D4BD1AF}" destId="{CBF07FA0-0E23-4877-9BDE-AEE28798D28E}" srcOrd="1" destOrd="0" presId="urn:microsoft.com/office/officeart/2005/8/layout/orgChart1"/>
    <dgm:cxn modelId="{731336B8-52AE-4814-B531-FE946A93058B}" type="presOf" srcId="{E3729305-5DA9-4542-B121-16159D2FB3FC}" destId="{478D9F8C-AEC6-4E1F-96AB-0FD213425805}" srcOrd="0" destOrd="0" presId="urn:microsoft.com/office/officeart/2005/8/layout/orgChart1"/>
    <dgm:cxn modelId="{D57A84B9-88F1-4D3C-A2C7-B622DF7901BA}" type="presOf" srcId="{FF4CEB10-3911-4D60-AF99-FDB8FA2E9660}" destId="{F71B5891-F237-44F5-88D8-81A8AF1928EA}" srcOrd="0" destOrd="0" presId="urn:microsoft.com/office/officeart/2005/8/layout/orgChart1"/>
    <dgm:cxn modelId="{AD504DC1-8AD7-4FFC-8B8D-93D9A8C47889}" type="presOf" srcId="{53FED8F7-36B4-4370-A697-74366FB1D9F9}" destId="{98A586C9-79DE-4A42-A7E0-2B591E01F741}" srcOrd="0" destOrd="0" presId="urn:microsoft.com/office/officeart/2005/8/layout/orgChart1"/>
    <dgm:cxn modelId="{4A2F46C6-4A4A-406B-A68B-A5FC8CC97AF4}" type="presOf" srcId="{CAF821AA-CAF7-47A0-971E-F24E237A9D79}" destId="{EDF42E81-C2CC-402D-8C1D-5B66C6E1E23F}" srcOrd="0" destOrd="0" presId="urn:microsoft.com/office/officeart/2005/8/layout/orgChart1"/>
    <dgm:cxn modelId="{56675DCE-D6A6-4022-AE01-EBB1376B478A}" type="presOf" srcId="{F3B27B8F-727F-4B01-AE9C-3F159BED48C5}" destId="{750661AA-2EED-41E0-953C-733B170165B2}" srcOrd="0" destOrd="0" presId="urn:microsoft.com/office/officeart/2005/8/layout/orgChart1"/>
    <dgm:cxn modelId="{5F2487CF-5B1B-494E-8143-0A3A58175D8E}" srcId="{E3729305-5DA9-4542-B121-16159D2FB3FC}" destId="{35F2231C-669A-4087-8F91-EE402B44DDCD}" srcOrd="0" destOrd="0" parTransId="{AC07BA97-09FE-4B40-A7C2-5A0554EBB252}" sibTransId="{BBBCA855-BF2A-41A9-9A08-E78612915CC1}"/>
    <dgm:cxn modelId="{0B3E39D7-F3AF-41D4-B39D-90BEADAE2E56}" type="presOf" srcId="{3179F31C-01F6-4CE3-8948-F7794CE14499}" destId="{950ADCD0-4D17-471E-82B0-1C5EC72327BB}" srcOrd="0" destOrd="0" presId="urn:microsoft.com/office/officeart/2005/8/layout/orgChart1"/>
    <dgm:cxn modelId="{D0CB1DDC-3ADA-43B1-A18D-578C2DDD6889}" type="presOf" srcId="{7B2B8CB2-4ECB-4710-9E7B-55B7C1D3A4E8}" destId="{5C566FFE-113A-4EA4-B425-ED08D184BD9A}" srcOrd="0" destOrd="0" presId="urn:microsoft.com/office/officeart/2005/8/layout/orgChart1"/>
    <dgm:cxn modelId="{45ACDCE4-A9CD-4C1E-ABE0-CAFCFE4BB0FB}" type="presOf" srcId="{46D47867-C7FA-4180-AD66-49928FB9AF4A}" destId="{CD215019-D6D7-41F7-B4D4-010FF39075D7}" srcOrd="0" destOrd="0" presId="urn:microsoft.com/office/officeart/2005/8/layout/orgChart1"/>
    <dgm:cxn modelId="{9C0E6CEF-D34A-44B5-95EF-2297A613D5C4}" srcId="{73DB8893-12FA-4F24-8C49-BD0FD1CCB6AF}" destId="{CAF821AA-CAF7-47A0-971E-F24E237A9D79}" srcOrd="0" destOrd="0" parTransId="{5E1B0AE0-2E68-4052-B8C0-149993610C43}" sibTransId="{B774BE2C-C823-452E-9552-78BF747EBACF}"/>
    <dgm:cxn modelId="{C9E297F0-378B-47D8-90ED-6F6AF5237814}" type="presOf" srcId="{CAF821AA-CAF7-47A0-971E-F24E237A9D79}" destId="{84CCD701-A1EB-4571-8F2C-74D11461466B}" srcOrd="1" destOrd="0" presId="urn:microsoft.com/office/officeart/2005/8/layout/orgChart1"/>
    <dgm:cxn modelId="{D2E242F3-1B5A-46F1-BF49-A8B1112BBF7B}" type="presOf" srcId="{BE3DA37D-0DEE-4397-A7B6-5C9C2355A92F}" destId="{32197A13-E7AD-4E7D-A4F8-770E03D367AC}" srcOrd="0" destOrd="0" presId="urn:microsoft.com/office/officeart/2005/8/layout/orgChart1"/>
    <dgm:cxn modelId="{30929EF9-AC23-4ABF-89FE-EF5CA4F2A7FC}" srcId="{E6519C0B-AE84-40B8-A439-55C04BEF63A3}" destId="{3179F31C-01F6-4CE3-8948-F7794CE14499}" srcOrd="0" destOrd="0" parTransId="{FF4CEB10-3911-4D60-AF99-FDB8FA2E9660}" sibTransId="{0AE6C61B-8EBA-487B-8ADB-256169A0C43E}"/>
    <dgm:cxn modelId="{D342D1F9-4B81-451C-8AF0-3AF9CA52F5B9}" type="presOf" srcId="{426EC098-3AA5-4809-967D-B273F89ED04D}" destId="{1042DC76-77D2-4549-AF10-44710F3407EC}" srcOrd="1" destOrd="0" presId="urn:microsoft.com/office/officeart/2005/8/layout/orgChart1"/>
    <dgm:cxn modelId="{23B01AFC-C2D4-4E7D-B818-83173B38A04A}" type="presOf" srcId="{12655025-264A-4D98-A8C2-A2B77E0163CC}" destId="{E9345CC6-0499-4DEA-92CD-A7E5B5B450AB}" srcOrd="0" destOrd="0" presId="urn:microsoft.com/office/officeart/2005/8/layout/orgChart1"/>
    <dgm:cxn modelId="{476E0B2D-ED4F-4403-832C-5BB5E9E94562}" type="presParOf" srcId="{478D9F8C-AEC6-4E1F-96AB-0FD213425805}" destId="{382016E2-CD90-453B-A8E2-81AE5A1F548F}" srcOrd="0" destOrd="0" presId="urn:microsoft.com/office/officeart/2005/8/layout/orgChart1"/>
    <dgm:cxn modelId="{6663C534-D437-477F-8AC5-D38FE3E226CA}" type="presParOf" srcId="{382016E2-CD90-453B-A8E2-81AE5A1F548F}" destId="{8B7435EF-8BB6-4528-AFAF-8F778776E475}" srcOrd="0" destOrd="0" presId="urn:microsoft.com/office/officeart/2005/8/layout/orgChart1"/>
    <dgm:cxn modelId="{D0B77512-D09C-4475-89CA-AB833D481B86}" type="presParOf" srcId="{8B7435EF-8BB6-4528-AFAF-8F778776E475}" destId="{A88332DB-BA3D-4D21-B975-A2E20CA0AA26}" srcOrd="0" destOrd="0" presId="urn:microsoft.com/office/officeart/2005/8/layout/orgChart1"/>
    <dgm:cxn modelId="{622908E2-AE5C-4CA3-A3D4-C70C54BE5518}" type="presParOf" srcId="{8B7435EF-8BB6-4528-AFAF-8F778776E475}" destId="{5F9C5E7E-92FD-4B6E-A0C0-AA202142069D}" srcOrd="1" destOrd="0" presId="urn:microsoft.com/office/officeart/2005/8/layout/orgChart1"/>
    <dgm:cxn modelId="{336656B4-D05D-4E57-8914-904B822FA4DE}" type="presParOf" srcId="{382016E2-CD90-453B-A8E2-81AE5A1F548F}" destId="{2507970C-981A-4923-B148-43E210A77077}" srcOrd="1" destOrd="0" presId="urn:microsoft.com/office/officeart/2005/8/layout/orgChart1"/>
    <dgm:cxn modelId="{4F4FF0B7-4FFA-4EFD-96E1-8B704D7692BB}" type="presParOf" srcId="{2507970C-981A-4923-B148-43E210A77077}" destId="{DF9F4706-0D10-497D-9948-F22127089104}" srcOrd="0" destOrd="0" presId="urn:microsoft.com/office/officeart/2005/8/layout/orgChart1"/>
    <dgm:cxn modelId="{8943B30F-9CB1-40D6-A6A4-0840EC2F78BD}" type="presParOf" srcId="{2507970C-981A-4923-B148-43E210A77077}" destId="{108A6558-28C1-422C-B192-41FFBA169FE9}" srcOrd="1" destOrd="0" presId="urn:microsoft.com/office/officeart/2005/8/layout/orgChart1"/>
    <dgm:cxn modelId="{25D499C8-F806-455A-A809-45E8AD5224DD}" type="presParOf" srcId="{108A6558-28C1-422C-B192-41FFBA169FE9}" destId="{3EB90711-DEC8-4C1D-82F0-D0F63203DC41}" srcOrd="0" destOrd="0" presId="urn:microsoft.com/office/officeart/2005/8/layout/orgChart1"/>
    <dgm:cxn modelId="{F525E327-941D-47DE-877E-0AEE5C9F6A7D}" type="presParOf" srcId="{3EB90711-DEC8-4C1D-82F0-D0F63203DC41}" destId="{1EF67262-4890-46F0-80EC-D01623E04694}" srcOrd="0" destOrd="0" presId="urn:microsoft.com/office/officeart/2005/8/layout/orgChart1"/>
    <dgm:cxn modelId="{D5BBE33F-CFBE-48DA-9E97-3C9177FD9326}" type="presParOf" srcId="{3EB90711-DEC8-4C1D-82F0-D0F63203DC41}" destId="{AF22FE53-9FE1-4E0D-A259-BD553EA45CF9}" srcOrd="1" destOrd="0" presId="urn:microsoft.com/office/officeart/2005/8/layout/orgChart1"/>
    <dgm:cxn modelId="{D02A335F-5AB9-41CF-A1FD-E4C63F28DC8F}" type="presParOf" srcId="{108A6558-28C1-422C-B192-41FFBA169FE9}" destId="{6C5ECE06-CEBC-4152-BFEB-7017159E772A}" srcOrd="1" destOrd="0" presId="urn:microsoft.com/office/officeart/2005/8/layout/orgChart1"/>
    <dgm:cxn modelId="{39C684FB-AF9A-4585-B3C9-CE5CF556B27E}" type="presParOf" srcId="{108A6558-28C1-422C-B192-41FFBA169FE9}" destId="{D6F38AA2-0DA0-41CD-9071-C0EBED93261A}" srcOrd="2" destOrd="0" presId="urn:microsoft.com/office/officeart/2005/8/layout/orgChart1"/>
    <dgm:cxn modelId="{1F8E3265-E23D-48DB-8567-FF34B49728BF}" type="presParOf" srcId="{2507970C-981A-4923-B148-43E210A77077}" destId="{5C566FFE-113A-4EA4-B425-ED08D184BD9A}" srcOrd="2" destOrd="0" presId="urn:microsoft.com/office/officeart/2005/8/layout/orgChart1"/>
    <dgm:cxn modelId="{468F528E-EE91-4DA2-B2A4-9D8BEDB372D0}" type="presParOf" srcId="{2507970C-981A-4923-B148-43E210A77077}" destId="{CA5707F2-03DD-40D8-B61B-77BB693F178F}" srcOrd="3" destOrd="0" presId="urn:microsoft.com/office/officeart/2005/8/layout/orgChart1"/>
    <dgm:cxn modelId="{958EBC08-DAD9-41FE-BAF6-577E5237AC3A}" type="presParOf" srcId="{CA5707F2-03DD-40D8-B61B-77BB693F178F}" destId="{1A23D5A9-C648-4F09-BD06-1CC8BE7D7215}" srcOrd="0" destOrd="0" presId="urn:microsoft.com/office/officeart/2005/8/layout/orgChart1"/>
    <dgm:cxn modelId="{95649401-19DC-4CE9-8D15-05754C9239DC}" type="presParOf" srcId="{1A23D5A9-C648-4F09-BD06-1CC8BE7D7215}" destId="{57FAB6AF-3089-464A-9AA5-B86936E3316C}" srcOrd="0" destOrd="0" presId="urn:microsoft.com/office/officeart/2005/8/layout/orgChart1"/>
    <dgm:cxn modelId="{83EC99CB-BCC2-43AF-AE52-3149F6F29ACA}" type="presParOf" srcId="{1A23D5A9-C648-4F09-BD06-1CC8BE7D7215}" destId="{2F1C1391-759F-4D96-B6BE-2BC44F851CE5}" srcOrd="1" destOrd="0" presId="urn:microsoft.com/office/officeart/2005/8/layout/orgChart1"/>
    <dgm:cxn modelId="{03B32D36-0B67-4EBC-B616-A38B6972342D}" type="presParOf" srcId="{CA5707F2-03DD-40D8-B61B-77BB693F178F}" destId="{8F39315E-0739-4E36-AE53-E7B3A6CAC626}" srcOrd="1" destOrd="0" presId="urn:microsoft.com/office/officeart/2005/8/layout/orgChart1"/>
    <dgm:cxn modelId="{635A58D1-4EA6-481C-998A-97214327D60F}" type="presParOf" srcId="{8F39315E-0739-4E36-AE53-E7B3A6CAC626}" destId="{D01868E0-F113-47EE-A831-EDF6566353F1}" srcOrd="0" destOrd="0" presId="urn:microsoft.com/office/officeart/2005/8/layout/orgChart1"/>
    <dgm:cxn modelId="{11DF4628-8526-4017-A9B4-8396C5B89928}" type="presParOf" srcId="{8F39315E-0739-4E36-AE53-E7B3A6CAC626}" destId="{79723ABA-75DA-415A-91B7-8544BDB6FF9C}" srcOrd="1" destOrd="0" presId="urn:microsoft.com/office/officeart/2005/8/layout/orgChart1"/>
    <dgm:cxn modelId="{E7D00C8B-484F-438A-9FB5-5087B6F2383B}" type="presParOf" srcId="{79723ABA-75DA-415A-91B7-8544BDB6FF9C}" destId="{BBD8C669-5A08-4D23-A7D4-D90CBEEC139E}" srcOrd="0" destOrd="0" presId="urn:microsoft.com/office/officeart/2005/8/layout/orgChart1"/>
    <dgm:cxn modelId="{BC96BDF8-72CC-48F0-BF35-7927C55411E7}" type="presParOf" srcId="{BBD8C669-5A08-4D23-A7D4-D90CBEEC139E}" destId="{B713D0B4-CFDE-4A64-B26B-B6CB4BDF213A}" srcOrd="0" destOrd="0" presId="urn:microsoft.com/office/officeart/2005/8/layout/orgChart1"/>
    <dgm:cxn modelId="{70B524B1-8A06-401E-A20C-CF387404C97D}" type="presParOf" srcId="{BBD8C669-5A08-4D23-A7D4-D90CBEEC139E}" destId="{5796F09A-6264-4A54-B25A-33981A1E9D7A}" srcOrd="1" destOrd="0" presId="urn:microsoft.com/office/officeart/2005/8/layout/orgChart1"/>
    <dgm:cxn modelId="{D2906FB0-512F-4DEA-B3A2-5D14EFA3F880}" type="presParOf" srcId="{79723ABA-75DA-415A-91B7-8544BDB6FF9C}" destId="{D70E838E-7654-43BE-A1CA-881F87FC29ED}" srcOrd="1" destOrd="0" presId="urn:microsoft.com/office/officeart/2005/8/layout/orgChart1"/>
    <dgm:cxn modelId="{A175699F-1719-4252-BF52-2DCAB99BDEDC}" type="presParOf" srcId="{79723ABA-75DA-415A-91B7-8544BDB6FF9C}" destId="{D3BCF895-9D46-4A29-BBB6-3424F4010B37}" srcOrd="2" destOrd="0" presId="urn:microsoft.com/office/officeart/2005/8/layout/orgChart1"/>
    <dgm:cxn modelId="{D6CD3800-7FDD-4844-BBF4-1C51112F7270}" type="presParOf" srcId="{8F39315E-0739-4E36-AE53-E7B3A6CAC626}" destId="{32197A13-E7AD-4E7D-A4F8-770E03D367AC}" srcOrd="2" destOrd="0" presId="urn:microsoft.com/office/officeart/2005/8/layout/orgChart1"/>
    <dgm:cxn modelId="{8C9C81EB-7753-4CF3-A462-88411ED39ED9}" type="presParOf" srcId="{8F39315E-0739-4E36-AE53-E7B3A6CAC626}" destId="{E06048C5-F77E-40F8-A766-CD58A80E6FF8}" srcOrd="3" destOrd="0" presId="urn:microsoft.com/office/officeart/2005/8/layout/orgChart1"/>
    <dgm:cxn modelId="{6914A383-653C-422E-A4C3-9B9E3859011C}" type="presParOf" srcId="{E06048C5-F77E-40F8-A766-CD58A80E6FF8}" destId="{FB5B2DC0-8DA7-43BF-9EFB-79B2183658DC}" srcOrd="0" destOrd="0" presId="urn:microsoft.com/office/officeart/2005/8/layout/orgChart1"/>
    <dgm:cxn modelId="{1635F2ED-7463-4426-BB53-FAC5A5FE57EB}" type="presParOf" srcId="{FB5B2DC0-8DA7-43BF-9EFB-79B2183658DC}" destId="{B81A6D3F-AA7A-49DC-9FD1-D65D0FA4FE72}" srcOrd="0" destOrd="0" presId="urn:microsoft.com/office/officeart/2005/8/layout/orgChart1"/>
    <dgm:cxn modelId="{2BC2761C-322A-473D-920C-1B10DE272773}" type="presParOf" srcId="{FB5B2DC0-8DA7-43BF-9EFB-79B2183658DC}" destId="{24D529F2-2663-4C0C-9553-194A220F39A1}" srcOrd="1" destOrd="0" presId="urn:microsoft.com/office/officeart/2005/8/layout/orgChart1"/>
    <dgm:cxn modelId="{F7BCBEF0-FB25-43C2-A566-47C241C5D233}" type="presParOf" srcId="{E06048C5-F77E-40F8-A766-CD58A80E6FF8}" destId="{4154D75F-B45F-4553-B2EE-AE17207CD426}" srcOrd="1" destOrd="0" presId="urn:microsoft.com/office/officeart/2005/8/layout/orgChart1"/>
    <dgm:cxn modelId="{9EDFAD86-B7BA-4B28-AB0D-9E8BF9D80CC6}" type="presParOf" srcId="{E06048C5-F77E-40F8-A766-CD58A80E6FF8}" destId="{A61A5993-1E8B-40B0-BA62-31B1AB9FE6BB}" srcOrd="2" destOrd="0" presId="urn:microsoft.com/office/officeart/2005/8/layout/orgChart1"/>
    <dgm:cxn modelId="{4BBA2715-4C79-4D06-9602-5769BEDB2ADF}" type="presParOf" srcId="{CA5707F2-03DD-40D8-B61B-77BB693F178F}" destId="{41C6A463-A11A-42AA-933D-F3239576F4BB}" srcOrd="2" destOrd="0" presId="urn:microsoft.com/office/officeart/2005/8/layout/orgChart1"/>
    <dgm:cxn modelId="{D8C26621-7494-4CB7-BF3D-657169C27F80}" type="presParOf" srcId="{2507970C-981A-4923-B148-43E210A77077}" destId="{FB72A37A-57B6-4D01-B450-7EE12D89701E}" srcOrd="4" destOrd="0" presId="urn:microsoft.com/office/officeart/2005/8/layout/orgChart1"/>
    <dgm:cxn modelId="{DC78D019-A80D-400E-9C38-B73EFF568938}" type="presParOf" srcId="{2507970C-981A-4923-B148-43E210A77077}" destId="{FEAF78E3-2B23-4645-95B3-0197B361540A}" srcOrd="5" destOrd="0" presId="urn:microsoft.com/office/officeart/2005/8/layout/orgChart1"/>
    <dgm:cxn modelId="{530BCEB2-DE33-496A-85ED-6BDF2C6BE707}" type="presParOf" srcId="{FEAF78E3-2B23-4645-95B3-0197B361540A}" destId="{A35EA8E1-5E33-4604-801D-680FCD1E1F2E}" srcOrd="0" destOrd="0" presId="urn:microsoft.com/office/officeart/2005/8/layout/orgChart1"/>
    <dgm:cxn modelId="{FB8F5171-33DB-4DF4-8F9B-01B3D58A3B1E}" type="presParOf" srcId="{A35EA8E1-5E33-4604-801D-680FCD1E1F2E}" destId="{DBC170F9-31A0-4222-8C84-14A06EA3AB83}" srcOrd="0" destOrd="0" presId="urn:microsoft.com/office/officeart/2005/8/layout/orgChart1"/>
    <dgm:cxn modelId="{118890B9-0986-4D4D-AC43-CAC6B1C97CC7}" type="presParOf" srcId="{A35EA8E1-5E33-4604-801D-680FCD1E1F2E}" destId="{1042DC76-77D2-4549-AF10-44710F3407EC}" srcOrd="1" destOrd="0" presId="urn:microsoft.com/office/officeart/2005/8/layout/orgChart1"/>
    <dgm:cxn modelId="{81A911C3-EB65-45E4-9504-37EB7BDE30C2}" type="presParOf" srcId="{FEAF78E3-2B23-4645-95B3-0197B361540A}" destId="{CFC132CD-86CB-407F-B5A9-FB137CC12164}" srcOrd="1" destOrd="0" presId="urn:microsoft.com/office/officeart/2005/8/layout/orgChart1"/>
    <dgm:cxn modelId="{BB7DF204-4D72-40CD-80E1-E5224C730108}" type="presParOf" srcId="{CFC132CD-86CB-407F-B5A9-FB137CC12164}" destId="{E9345CC6-0499-4DEA-92CD-A7E5B5B450AB}" srcOrd="0" destOrd="0" presId="urn:microsoft.com/office/officeart/2005/8/layout/orgChart1"/>
    <dgm:cxn modelId="{ABC7C1C4-0F93-4BF6-933B-D31E94CBC7CF}" type="presParOf" srcId="{CFC132CD-86CB-407F-B5A9-FB137CC12164}" destId="{52FE4CE4-931E-46AB-9528-73F5CC6F2B13}" srcOrd="1" destOrd="0" presId="urn:microsoft.com/office/officeart/2005/8/layout/orgChart1"/>
    <dgm:cxn modelId="{B2B72521-820F-4680-AB38-E62324475145}" type="presParOf" srcId="{52FE4CE4-931E-46AB-9528-73F5CC6F2B13}" destId="{D7BDCF17-7025-4942-AB89-B53031DA2674}" srcOrd="0" destOrd="0" presId="urn:microsoft.com/office/officeart/2005/8/layout/orgChart1"/>
    <dgm:cxn modelId="{39EAC9B5-D354-4B6E-B7EB-05DB9148422D}" type="presParOf" srcId="{D7BDCF17-7025-4942-AB89-B53031DA2674}" destId="{06B22DC2-FAB4-4F8E-BE88-6AFD6E115968}" srcOrd="0" destOrd="0" presId="urn:microsoft.com/office/officeart/2005/8/layout/orgChart1"/>
    <dgm:cxn modelId="{BC400637-D7C6-4938-9892-8FCA7229EC21}" type="presParOf" srcId="{D7BDCF17-7025-4942-AB89-B53031DA2674}" destId="{CBF07FA0-0E23-4877-9BDE-AEE28798D28E}" srcOrd="1" destOrd="0" presId="urn:microsoft.com/office/officeart/2005/8/layout/orgChart1"/>
    <dgm:cxn modelId="{10D36CB8-8074-4BD5-B440-2664903E0FB7}" type="presParOf" srcId="{52FE4CE4-931E-46AB-9528-73F5CC6F2B13}" destId="{700234E9-ACB5-4E3B-BBA7-6E7877327F84}" srcOrd="1" destOrd="0" presId="urn:microsoft.com/office/officeart/2005/8/layout/orgChart1"/>
    <dgm:cxn modelId="{A31CFE9C-843A-43E8-A6F0-C5CA5AA35C7F}" type="presParOf" srcId="{52FE4CE4-931E-46AB-9528-73F5CC6F2B13}" destId="{40994EDC-EEEA-4D72-AB4C-7BAE24992C04}" srcOrd="2" destOrd="0" presId="urn:microsoft.com/office/officeart/2005/8/layout/orgChart1"/>
    <dgm:cxn modelId="{5E5D3B50-4495-4A7E-B180-7C541F0145B9}" type="presParOf" srcId="{CFC132CD-86CB-407F-B5A9-FB137CC12164}" destId="{F9B2775B-6ED9-4FEF-9881-C95060C2E357}" srcOrd="2" destOrd="0" presId="urn:microsoft.com/office/officeart/2005/8/layout/orgChart1"/>
    <dgm:cxn modelId="{6C5AC046-9F52-47FA-99A2-B29D9831770B}" type="presParOf" srcId="{CFC132CD-86CB-407F-B5A9-FB137CC12164}" destId="{2EC46DA9-A4C4-4F13-82A8-C3017D385E13}" srcOrd="3" destOrd="0" presId="urn:microsoft.com/office/officeart/2005/8/layout/orgChart1"/>
    <dgm:cxn modelId="{A52E8D56-BA1A-4FDD-88B3-083B1E2A1AC2}" type="presParOf" srcId="{2EC46DA9-A4C4-4F13-82A8-C3017D385E13}" destId="{FDC69CC3-25A0-4177-B5BC-CD05A47E80F7}" srcOrd="0" destOrd="0" presId="urn:microsoft.com/office/officeart/2005/8/layout/orgChart1"/>
    <dgm:cxn modelId="{5196854A-5807-442B-A879-CC4C2C4B54AF}" type="presParOf" srcId="{FDC69CC3-25A0-4177-B5BC-CD05A47E80F7}" destId="{EF04BC39-099C-43BA-B671-4ECD29E76751}" srcOrd="0" destOrd="0" presId="urn:microsoft.com/office/officeart/2005/8/layout/orgChart1"/>
    <dgm:cxn modelId="{26782568-92FB-43C4-ABF2-704DB2B1614E}" type="presParOf" srcId="{FDC69CC3-25A0-4177-B5BC-CD05A47E80F7}" destId="{256F3D2F-7339-4E25-A63B-1055DEB5AEED}" srcOrd="1" destOrd="0" presId="urn:microsoft.com/office/officeart/2005/8/layout/orgChart1"/>
    <dgm:cxn modelId="{AD2F2672-4759-496A-8761-BCF491FCA9FB}" type="presParOf" srcId="{2EC46DA9-A4C4-4F13-82A8-C3017D385E13}" destId="{0C90547C-3139-45F7-9C69-C27DABB8AC33}" srcOrd="1" destOrd="0" presId="urn:microsoft.com/office/officeart/2005/8/layout/orgChart1"/>
    <dgm:cxn modelId="{A3560A9F-617D-45EA-AE2E-125E4E54B9AB}" type="presParOf" srcId="{2EC46DA9-A4C4-4F13-82A8-C3017D385E13}" destId="{2C2F6152-9FCB-46D1-9A2C-E75184F2FB57}" srcOrd="2" destOrd="0" presId="urn:microsoft.com/office/officeart/2005/8/layout/orgChart1"/>
    <dgm:cxn modelId="{8EDFAF47-9C88-40B0-B75D-8E3AD4091E64}" type="presParOf" srcId="{CFC132CD-86CB-407F-B5A9-FB137CC12164}" destId="{E9CEAB0C-A5B0-4A66-9CB3-A6AE017B7DB1}" srcOrd="4" destOrd="0" presId="urn:microsoft.com/office/officeart/2005/8/layout/orgChart1"/>
    <dgm:cxn modelId="{024220C8-1244-4C2C-A829-929DEFE67B9D}" type="presParOf" srcId="{CFC132CD-86CB-407F-B5A9-FB137CC12164}" destId="{40EDBD67-F84F-425F-971D-674EA51A26BF}" srcOrd="5" destOrd="0" presId="urn:microsoft.com/office/officeart/2005/8/layout/orgChart1"/>
    <dgm:cxn modelId="{B2E52318-7BBD-4F1F-83E0-1D1641ACC4B0}" type="presParOf" srcId="{40EDBD67-F84F-425F-971D-674EA51A26BF}" destId="{0381C72C-2FB0-48CE-906D-37AF9BD08E60}" srcOrd="0" destOrd="0" presId="urn:microsoft.com/office/officeart/2005/8/layout/orgChart1"/>
    <dgm:cxn modelId="{DA6D0C9C-5F9E-4AF6-8045-B20A22218C75}" type="presParOf" srcId="{0381C72C-2FB0-48CE-906D-37AF9BD08E60}" destId="{45C5EA2A-72AF-4748-BD5B-4CC324521152}" srcOrd="0" destOrd="0" presId="urn:microsoft.com/office/officeart/2005/8/layout/orgChart1"/>
    <dgm:cxn modelId="{A994FF67-7460-47A3-B990-C9DB8ADB6F92}" type="presParOf" srcId="{0381C72C-2FB0-48CE-906D-37AF9BD08E60}" destId="{382F0D24-FA70-42DF-91FF-115ABEFC907E}" srcOrd="1" destOrd="0" presId="urn:microsoft.com/office/officeart/2005/8/layout/orgChart1"/>
    <dgm:cxn modelId="{32A062A1-649F-45F4-82C6-640DED37AF9F}" type="presParOf" srcId="{40EDBD67-F84F-425F-971D-674EA51A26BF}" destId="{B8D463F1-4358-4319-9FFD-1251BF60C7FC}" srcOrd="1" destOrd="0" presId="urn:microsoft.com/office/officeart/2005/8/layout/orgChart1"/>
    <dgm:cxn modelId="{3D096D4F-3F4A-4A00-BC7E-B005EA99A31D}" type="presParOf" srcId="{B8D463F1-4358-4319-9FFD-1251BF60C7FC}" destId="{7EC74659-5B40-4DBB-B993-722D2F464B88}" srcOrd="0" destOrd="0" presId="urn:microsoft.com/office/officeart/2005/8/layout/orgChart1"/>
    <dgm:cxn modelId="{0E21E2F4-A8A7-4C53-98C9-3FBF022D9511}" type="presParOf" srcId="{B8D463F1-4358-4319-9FFD-1251BF60C7FC}" destId="{09BB4DC1-F198-44C2-B171-01DE9CC05C46}" srcOrd="1" destOrd="0" presId="urn:microsoft.com/office/officeart/2005/8/layout/orgChart1"/>
    <dgm:cxn modelId="{E7F66113-A763-48EA-AAE3-70F6C7E5E360}" type="presParOf" srcId="{09BB4DC1-F198-44C2-B171-01DE9CC05C46}" destId="{C7B9369D-40FE-4DA8-9410-BFDB587078B3}" srcOrd="0" destOrd="0" presId="urn:microsoft.com/office/officeart/2005/8/layout/orgChart1"/>
    <dgm:cxn modelId="{49F9CFEE-0BF2-47A5-BBF7-A462701AD188}" type="presParOf" srcId="{C7B9369D-40FE-4DA8-9410-BFDB587078B3}" destId="{EDF42E81-C2CC-402D-8C1D-5B66C6E1E23F}" srcOrd="0" destOrd="0" presId="urn:microsoft.com/office/officeart/2005/8/layout/orgChart1"/>
    <dgm:cxn modelId="{9BA5DCAD-31A1-4E99-8F09-C6F0902BEABE}" type="presParOf" srcId="{C7B9369D-40FE-4DA8-9410-BFDB587078B3}" destId="{84CCD701-A1EB-4571-8F2C-74D11461466B}" srcOrd="1" destOrd="0" presId="urn:microsoft.com/office/officeart/2005/8/layout/orgChart1"/>
    <dgm:cxn modelId="{68CE7F51-CB54-4C61-BDC6-7110F5B644AE}" type="presParOf" srcId="{09BB4DC1-F198-44C2-B171-01DE9CC05C46}" destId="{41C65AA7-C5B9-4CA5-94A9-62020FAA6275}" srcOrd="1" destOrd="0" presId="urn:microsoft.com/office/officeart/2005/8/layout/orgChart1"/>
    <dgm:cxn modelId="{75FEAC09-5033-47B3-90D0-B61360561A0A}" type="presParOf" srcId="{09BB4DC1-F198-44C2-B171-01DE9CC05C46}" destId="{687FB48A-D372-497D-A01D-54FA2C78E9E6}" srcOrd="2" destOrd="0" presId="urn:microsoft.com/office/officeart/2005/8/layout/orgChart1"/>
    <dgm:cxn modelId="{1B337021-9A39-4D32-9FE4-420D25A57FB0}" type="presParOf" srcId="{B8D463F1-4358-4319-9FFD-1251BF60C7FC}" destId="{98A586C9-79DE-4A42-A7E0-2B591E01F741}" srcOrd="2" destOrd="0" presId="urn:microsoft.com/office/officeart/2005/8/layout/orgChart1"/>
    <dgm:cxn modelId="{73DBA5D3-39A8-4D5A-BBE9-48D43EB0A51F}" type="presParOf" srcId="{B8D463F1-4358-4319-9FFD-1251BF60C7FC}" destId="{8AD38980-3492-4312-908A-5AAEBC15C73E}" srcOrd="3" destOrd="0" presId="urn:microsoft.com/office/officeart/2005/8/layout/orgChart1"/>
    <dgm:cxn modelId="{C7BECE47-A17C-4B99-8BA6-B0849F1D2741}" type="presParOf" srcId="{8AD38980-3492-4312-908A-5AAEBC15C73E}" destId="{027FE05B-877E-4016-8385-78059D30024E}" srcOrd="0" destOrd="0" presId="urn:microsoft.com/office/officeart/2005/8/layout/orgChart1"/>
    <dgm:cxn modelId="{733AEC6F-DAF4-4705-97BC-F9ECD66BA17A}" type="presParOf" srcId="{027FE05B-877E-4016-8385-78059D30024E}" destId="{C31FD6F3-F9B3-4C65-9BEC-FA07A692E464}" srcOrd="0" destOrd="0" presId="urn:microsoft.com/office/officeart/2005/8/layout/orgChart1"/>
    <dgm:cxn modelId="{758AF17A-D3CC-42C6-8EF3-A1C0FE72F33C}" type="presParOf" srcId="{027FE05B-877E-4016-8385-78059D30024E}" destId="{BBA4F6DD-E0FE-44AF-A06B-CDD5F91431E1}" srcOrd="1" destOrd="0" presId="urn:microsoft.com/office/officeart/2005/8/layout/orgChart1"/>
    <dgm:cxn modelId="{612386FF-F27A-466E-985A-BA6FD2BBF985}" type="presParOf" srcId="{8AD38980-3492-4312-908A-5AAEBC15C73E}" destId="{57C1F483-053D-42B6-8A6F-9B16580BBEF4}" srcOrd="1" destOrd="0" presId="urn:microsoft.com/office/officeart/2005/8/layout/orgChart1"/>
    <dgm:cxn modelId="{44827CA9-0859-484D-A3D9-2A9E9D470ACD}" type="presParOf" srcId="{8AD38980-3492-4312-908A-5AAEBC15C73E}" destId="{4543B592-9CCD-481D-8A37-89E629240566}" srcOrd="2" destOrd="0" presId="urn:microsoft.com/office/officeart/2005/8/layout/orgChart1"/>
    <dgm:cxn modelId="{21FCCEAF-2F75-43FA-8681-1E578836DA71}" type="presParOf" srcId="{40EDBD67-F84F-425F-971D-674EA51A26BF}" destId="{EF681790-A645-4D6A-A729-787241E26C61}" srcOrd="2" destOrd="0" presId="urn:microsoft.com/office/officeart/2005/8/layout/orgChart1"/>
    <dgm:cxn modelId="{A22CB345-B20E-49B4-BA89-26B2FF20B25C}" type="presParOf" srcId="{FEAF78E3-2B23-4645-95B3-0197B361540A}" destId="{9A892BBB-6BC3-450C-832C-CD2B9FFB4257}" srcOrd="2" destOrd="0" presId="urn:microsoft.com/office/officeart/2005/8/layout/orgChart1"/>
    <dgm:cxn modelId="{6C0269D0-04AA-4EF1-A1D4-81A31BC15D4F}" type="presParOf" srcId="{2507970C-981A-4923-B148-43E210A77077}" destId="{750661AA-2EED-41E0-953C-733B170165B2}" srcOrd="6" destOrd="0" presId="urn:microsoft.com/office/officeart/2005/8/layout/orgChart1"/>
    <dgm:cxn modelId="{9141C0EE-2613-4EA8-8920-29F457035831}" type="presParOf" srcId="{2507970C-981A-4923-B148-43E210A77077}" destId="{79BA79D7-1F74-485E-B9B2-7AD112C69B74}" srcOrd="7" destOrd="0" presId="urn:microsoft.com/office/officeart/2005/8/layout/orgChart1"/>
    <dgm:cxn modelId="{7AA1EB62-A1C1-4C75-88C4-AE95C53F64F3}" type="presParOf" srcId="{79BA79D7-1F74-485E-B9B2-7AD112C69B74}" destId="{7D93B46C-8FF5-46F9-B307-CABAAB6ACB6C}" srcOrd="0" destOrd="0" presId="urn:microsoft.com/office/officeart/2005/8/layout/orgChart1"/>
    <dgm:cxn modelId="{476E22DB-9BED-499A-B692-5A38CDF12060}" type="presParOf" srcId="{7D93B46C-8FF5-46F9-B307-CABAAB6ACB6C}" destId="{1B694E83-73EC-4A63-8448-8F9405223C7F}" srcOrd="0" destOrd="0" presId="urn:microsoft.com/office/officeart/2005/8/layout/orgChart1"/>
    <dgm:cxn modelId="{26A60FE5-73B0-4E29-98B6-921A6A6835CA}" type="presParOf" srcId="{7D93B46C-8FF5-46F9-B307-CABAAB6ACB6C}" destId="{4A973783-5A44-46D7-A6CE-4DA7DC1178D8}" srcOrd="1" destOrd="0" presId="urn:microsoft.com/office/officeart/2005/8/layout/orgChart1"/>
    <dgm:cxn modelId="{370F04FF-3B79-46ED-BC75-19119D18243B}" type="presParOf" srcId="{79BA79D7-1F74-485E-B9B2-7AD112C69B74}" destId="{B4A920F7-1CAD-4E2E-9B06-CEF50BF71764}" srcOrd="1" destOrd="0" presId="urn:microsoft.com/office/officeart/2005/8/layout/orgChart1"/>
    <dgm:cxn modelId="{97A183C4-145B-41C0-A9D8-127272107225}" type="presParOf" srcId="{B4A920F7-1CAD-4E2E-9B06-CEF50BF71764}" destId="{F71B5891-F237-44F5-88D8-81A8AF1928EA}" srcOrd="0" destOrd="0" presId="urn:microsoft.com/office/officeart/2005/8/layout/orgChart1"/>
    <dgm:cxn modelId="{1F2303BF-D1E2-4D1D-BB97-62F4E5991479}" type="presParOf" srcId="{B4A920F7-1CAD-4E2E-9B06-CEF50BF71764}" destId="{6B903A5C-46D8-4855-B6B9-DED636984EAD}" srcOrd="1" destOrd="0" presId="urn:microsoft.com/office/officeart/2005/8/layout/orgChart1"/>
    <dgm:cxn modelId="{1FDD9743-5B93-4F69-A7DA-D0693606B6E9}" type="presParOf" srcId="{6B903A5C-46D8-4855-B6B9-DED636984EAD}" destId="{F903356F-08E7-415B-809C-EC7F22B0E51F}" srcOrd="0" destOrd="0" presId="urn:microsoft.com/office/officeart/2005/8/layout/orgChart1"/>
    <dgm:cxn modelId="{AA387BC6-7DE8-48C2-8829-233D6E26C78A}" type="presParOf" srcId="{F903356F-08E7-415B-809C-EC7F22B0E51F}" destId="{950ADCD0-4D17-471E-82B0-1C5EC72327BB}" srcOrd="0" destOrd="0" presId="urn:microsoft.com/office/officeart/2005/8/layout/orgChart1"/>
    <dgm:cxn modelId="{DD073D93-2C4D-4920-A415-CF538282C805}" type="presParOf" srcId="{F903356F-08E7-415B-809C-EC7F22B0E51F}" destId="{6118DD28-D943-441C-A5DC-AA8A21B3DB1F}" srcOrd="1" destOrd="0" presId="urn:microsoft.com/office/officeart/2005/8/layout/orgChart1"/>
    <dgm:cxn modelId="{26A992AE-AA57-47C5-A98B-67F2FA688E27}" type="presParOf" srcId="{6B903A5C-46D8-4855-B6B9-DED636984EAD}" destId="{90A0C4D0-BFCF-4747-9EED-684BFD36C11D}" srcOrd="1" destOrd="0" presId="urn:microsoft.com/office/officeart/2005/8/layout/orgChart1"/>
    <dgm:cxn modelId="{B4217B6E-6363-4CE0-83D3-8C4202DB1111}" type="presParOf" srcId="{6B903A5C-46D8-4855-B6B9-DED636984EAD}" destId="{854C2AAB-C4DC-410A-9297-98AEDEF9CDFC}" srcOrd="2" destOrd="0" presId="urn:microsoft.com/office/officeart/2005/8/layout/orgChart1"/>
    <dgm:cxn modelId="{D9E48BCF-6232-4393-885D-B6AE6E9D9157}" type="presParOf" srcId="{B4A920F7-1CAD-4E2E-9B06-CEF50BF71764}" destId="{CD215019-D6D7-41F7-B4D4-010FF39075D7}" srcOrd="2" destOrd="0" presId="urn:microsoft.com/office/officeart/2005/8/layout/orgChart1"/>
    <dgm:cxn modelId="{8BA8626C-2557-40AC-BB20-A9767A2ECA36}" type="presParOf" srcId="{B4A920F7-1CAD-4E2E-9B06-CEF50BF71764}" destId="{86AEE4D6-D6B2-4BBD-A41B-BF1A5B508916}" srcOrd="3" destOrd="0" presId="urn:microsoft.com/office/officeart/2005/8/layout/orgChart1"/>
    <dgm:cxn modelId="{06CA81B7-8419-42EF-8A79-72234B165ED4}" type="presParOf" srcId="{86AEE4D6-D6B2-4BBD-A41B-BF1A5B508916}" destId="{E041B489-79FC-4292-9EBE-A814D7D0351D}" srcOrd="0" destOrd="0" presId="urn:microsoft.com/office/officeart/2005/8/layout/orgChart1"/>
    <dgm:cxn modelId="{6054D9CE-5F5A-47E3-852B-348563820477}" type="presParOf" srcId="{E041B489-79FC-4292-9EBE-A814D7D0351D}" destId="{2BF2D233-A530-4BE0-8261-FF4BDD467160}" srcOrd="0" destOrd="0" presId="urn:microsoft.com/office/officeart/2005/8/layout/orgChart1"/>
    <dgm:cxn modelId="{6285B17C-D405-4B0A-B02F-D880B681F3F2}" type="presParOf" srcId="{E041B489-79FC-4292-9EBE-A814D7D0351D}" destId="{5B6FE9E2-390A-4CF8-A266-368D96043309}" srcOrd="1" destOrd="0" presId="urn:microsoft.com/office/officeart/2005/8/layout/orgChart1"/>
    <dgm:cxn modelId="{85264C2B-7597-44C4-A6E2-1D0F4A5FADF1}" type="presParOf" srcId="{86AEE4D6-D6B2-4BBD-A41B-BF1A5B508916}" destId="{7F4D8E0B-1B68-4D9F-825A-E13F68068946}" srcOrd="1" destOrd="0" presId="urn:microsoft.com/office/officeart/2005/8/layout/orgChart1"/>
    <dgm:cxn modelId="{47325181-59C9-472E-8B97-D40AA4C2C8CB}" type="presParOf" srcId="{86AEE4D6-D6B2-4BBD-A41B-BF1A5B508916}" destId="{59BA7F49-DA2D-4DEA-B6CD-DEC8918FAB57}" srcOrd="2" destOrd="0" presId="urn:microsoft.com/office/officeart/2005/8/layout/orgChart1"/>
    <dgm:cxn modelId="{CC56AEB5-4FEF-4234-A3E8-F447386966FE}" type="presParOf" srcId="{79BA79D7-1F74-485E-B9B2-7AD112C69B74}" destId="{CB5D79D5-728C-4C8C-A194-93CE29F64C6F}" srcOrd="2" destOrd="0" presId="urn:microsoft.com/office/officeart/2005/8/layout/orgChart1"/>
    <dgm:cxn modelId="{6E95CCAA-CF9E-4839-98F1-D72CDD6C0E51}" type="presParOf" srcId="{382016E2-CD90-453B-A8E2-81AE5A1F548F}" destId="{7343E75D-78A9-49A0-B360-074F2942BDAC}"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B8ADB12-7499-4843-8F72-95217F8F9994}" type="doc">
      <dgm:prSet loTypeId="urn:microsoft.com/office/officeart/2005/8/layout/vList3" loCatId="process" qsTypeId="urn:microsoft.com/office/officeart/2005/8/quickstyle/simple1" qsCatId="simple" csTypeId="urn:microsoft.com/office/officeart/2005/8/colors/accent1_2" csCatId="accent1" phldr="1"/>
      <dgm:spPr/>
      <dgm:t>
        <a:bodyPr/>
        <a:lstStyle/>
        <a:p>
          <a:endParaRPr lang="de-DE"/>
        </a:p>
      </dgm:t>
    </dgm:pt>
    <dgm:pt modelId="{D3DC3F83-419A-40DD-A6C5-2136B92F9340}">
      <dgm:prSet/>
      <dgm:spPr/>
      <dgm:t>
        <a:bodyPr/>
        <a:lstStyle/>
        <a:p>
          <a:pPr rtl="0"/>
          <a:r>
            <a:rPr lang="de-DE" noProof="0" dirty="0"/>
            <a:t>Reihe zusammenhängender Aktivitäten (über verschiedene Funktionen)</a:t>
          </a:r>
        </a:p>
      </dgm:t>
    </dgm:pt>
    <dgm:pt modelId="{8975C445-16DC-4085-837C-732930A811BC}" type="parTrans" cxnId="{D281F24F-A917-488A-8538-EF357C2C7897}">
      <dgm:prSet/>
      <dgm:spPr/>
      <dgm:t>
        <a:bodyPr/>
        <a:lstStyle/>
        <a:p>
          <a:endParaRPr lang="de-DE" noProof="0" dirty="0"/>
        </a:p>
      </dgm:t>
    </dgm:pt>
    <dgm:pt modelId="{D235F65B-2563-44A1-9613-E7340458C5F4}" type="sibTrans" cxnId="{D281F24F-A917-488A-8538-EF357C2C7897}">
      <dgm:prSet/>
      <dgm:spPr/>
      <dgm:t>
        <a:bodyPr/>
        <a:lstStyle/>
        <a:p>
          <a:endParaRPr lang="de-DE" noProof="0" dirty="0"/>
        </a:p>
      </dgm:t>
    </dgm:pt>
    <dgm:pt modelId="{1D74C6BF-8510-D845-B5F6-F2C9D3C5BBCF}">
      <dgm:prSet/>
      <dgm:spPr/>
      <dgm:t>
        <a:bodyPr/>
        <a:lstStyle/>
        <a:p>
          <a:pPr rtl="0"/>
          <a:r>
            <a:rPr lang="de-DE" noProof="0" dirty="0"/>
            <a:t>Rollen und Verantwortlichkeiten</a:t>
          </a:r>
        </a:p>
      </dgm:t>
    </dgm:pt>
    <dgm:pt modelId="{B23562F2-2B32-6D42-9AF7-B3CE358DB9B4}" type="parTrans" cxnId="{2D93693F-BC81-3A41-B244-314E164E14C3}">
      <dgm:prSet/>
      <dgm:spPr/>
      <dgm:t>
        <a:bodyPr/>
        <a:lstStyle/>
        <a:p>
          <a:endParaRPr lang="de-DE" noProof="0" dirty="0"/>
        </a:p>
      </dgm:t>
    </dgm:pt>
    <dgm:pt modelId="{842DF7A6-413B-8D43-8294-6938C51103AD}" type="sibTrans" cxnId="{2D93693F-BC81-3A41-B244-314E164E14C3}">
      <dgm:prSet/>
      <dgm:spPr/>
      <dgm:t>
        <a:bodyPr/>
        <a:lstStyle/>
        <a:p>
          <a:endParaRPr lang="de-DE" noProof="0" dirty="0"/>
        </a:p>
      </dgm:t>
    </dgm:pt>
    <dgm:pt modelId="{1B2A452D-DAFA-DC4E-90B6-382157E0598D}">
      <dgm:prSet/>
      <dgm:spPr/>
      <dgm:t>
        <a:bodyPr/>
        <a:lstStyle/>
        <a:p>
          <a:pPr rtl="0"/>
          <a:r>
            <a:rPr lang="de-DE" noProof="0" dirty="0"/>
            <a:t>Ziel(e), Zielsetzungen</a:t>
          </a:r>
        </a:p>
      </dgm:t>
    </dgm:pt>
    <dgm:pt modelId="{45AD4CB0-DDC0-354B-9364-539F5A3F2F0C}" type="parTrans" cxnId="{8C2D90A5-D80A-E64A-822E-037C4C86D3F4}">
      <dgm:prSet/>
      <dgm:spPr/>
      <dgm:t>
        <a:bodyPr/>
        <a:lstStyle/>
        <a:p>
          <a:endParaRPr lang="de-DE" noProof="0" dirty="0"/>
        </a:p>
      </dgm:t>
    </dgm:pt>
    <dgm:pt modelId="{B8382C43-DB94-CF40-A5EC-023E29D764EF}" type="sibTrans" cxnId="{8C2D90A5-D80A-E64A-822E-037C4C86D3F4}">
      <dgm:prSet/>
      <dgm:spPr/>
      <dgm:t>
        <a:bodyPr/>
        <a:lstStyle/>
        <a:p>
          <a:endParaRPr lang="de-DE" noProof="0" dirty="0"/>
        </a:p>
      </dgm:t>
    </dgm:pt>
    <dgm:pt modelId="{58A5412F-305D-4B0C-A885-DE72395C5474}">
      <dgm:prSet/>
      <dgm:spPr/>
      <dgm:t>
        <a:bodyPr/>
        <a:lstStyle/>
        <a:p>
          <a:pPr rtl="0"/>
          <a:r>
            <a:rPr lang="de-DE" noProof="0" dirty="0"/>
            <a:t>Klar definierte Inputs (Eingaben), Auslöser und Outputs (Ergebnisse)</a:t>
          </a:r>
        </a:p>
      </dgm:t>
    </dgm:pt>
    <dgm:pt modelId="{B706FCB2-FE42-407C-ACB5-3710D27C9193}" type="parTrans" cxnId="{E74C7F30-9D16-4508-9655-AEAB97DB788A}">
      <dgm:prSet/>
      <dgm:spPr/>
      <dgm:t>
        <a:bodyPr/>
        <a:lstStyle/>
        <a:p>
          <a:endParaRPr lang="de-DE" noProof="0" dirty="0"/>
        </a:p>
      </dgm:t>
    </dgm:pt>
    <dgm:pt modelId="{66D0DFBC-FE4E-472D-96BE-FABD0133B378}" type="sibTrans" cxnId="{E74C7F30-9D16-4508-9655-AEAB97DB788A}">
      <dgm:prSet/>
      <dgm:spPr/>
      <dgm:t>
        <a:bodyPr/>
        <a:lstStyle/>
        <a:p>
          <a:endParaRPr lang="de-DE" noProof="0" dirty="0"/>
        </a:p>
      </dgm:t>
    </dgm:pt>
    <dgm:pt modelId="{F4FE0489-4CA1-664E-9B62-3A6EA6B8F372}" type="pres">
      <dgm:prSet presAssocID="{3B8ADB12-7499-4843-8F72-95217F8F9994}" presName="linearFlow" presStyleCnt="0">
        <dgm:presLayoutVars>
          <dgm:dir/>
          <dgm:resizeHandles val="exact"/>
        </dgm:presLayoutVars>
      </dgm:prSet>
      <dgm:spPr/>
    </dgm:pt>
    <dgm:pt modelId="{5D25F7BB-D51D-B546-A6CB-B006AA68507C}" type="pres">
      <dgm:prSet presAssocID="{1B2A452D-DAFA-DC4E-90B6-382157E0598D}" presName="composite" presStyleCnt="0"/>
      <dgm:spPr/>
    </dgm:pt>
    <dgm:pt modelId="{4ADAC44A-2D84-854F-AB5C-E0C82C7C485F}" type="pres">
      <dgm:prSet presAssocID="{1B2A452D-DAFA-DC4E-90B6-382157E0598D}" presName="imgShp" presStyleLbl="fgImgPlace1" presStyleIdx="0" presStyleCnt="4"/>
      <dgm:spPr>
        <a:blipFill rotWithShape="1">
          <a:blip xmlns:r="http://schemas.openxmlformats.org/officeDocument/2006/relationships" r:embed="rId1"/>
          <a:stretch>
            <a:fillRect/>
          </a:stretch>
        </a:blipFill>
      </dgm:spPr>
    </dgm:pt>
    <dgm:pt modelId="{4C054023-EB7E-2E4B-AC04-4A48599B64E9}" type="pres">
      <dgm:prSet presAssocID="{1B2A452D-DAFA-DC4E-90B6-382157E0598D}" presName="txShp" presStyleLbl="node1" presStyleIdx="0" presStyleCnt="4">
        <dgm:presLayoutVars>
          <dgm:bulletEnabled val="1"/>
        </dgm:presLayoutVars>
      </dgm:prSet>
      <dgm:spPr/>
    </dgm:pt>
    <dgm:pt modelId="{9D6CB681-8E1C-914A-9871-4528CAB73EF1}" type="pres">
      <dgm:prSet presAssocID="{B8382C43-DB94-CF40-A5EC-023E29D764EF}" presName="spacing" presStyleCnt="0"/>
      <dgm:spPr/>
    </dgm:pt>
    <dgm:pt modelId="{C5F4D831-8264-47B6-96C1-C97A53E7E29F}" type="pres">
      <dgm:prSet presAssocID="{58A5412F-305D-4B0C-A885-DE72395C5474}" presName="composite" presStyleCnt="0"/>
      <dgm:spPr/>
    </dgm:pt>
    <dgm:pt modelId="{8B86C738-6D70-42CF-80F8-A30D7FB9C4A1}" type="pres">
      <dgm:prSet presAssocID="{58A5412F-305D-4B0C-A885-DE72395C5474}" presName="imgShp" presStyleLbl="fgImgPlace1" presStyleIdx="1" presStyleCnt="4"/>
      <dgm:spPr>
        <a:blipFill rotWithShape="1">
          <a:blip xmlns:r="http://schemas.openxmlformats.org/officeDocument/2006/relationships" r:embed="rId2"/>
          <a:stretch>
            <a:fillRect/>
          </a:stretch>
        </a:blipFill>
      </dgm:spPr>
    </dgm:pt>
    <dgm:pt modelId="{B204348F-3FF6-4C1D-A81C-E6D477DECB8C}" type="pres">
      <dgm:prSet presAssocID="{58A5412F-305D-4B0C-A885-DE72395C5474}" presName="txShp" presStyleLbl="node1" presStyleIdx="1" presStyleCnt="4">
        <dgm:presLayoutVars>
          <dgm:bulletEnabled val="1"/>
        </dgm:presLayoutVars>
      </dgm:prSet>
      <dgm:spPr/>
    </dgm:pt>
    <dgm:pt modelId="{0ACA4D20-1FA1-4FCF-8D78-53ADD20A43FB}" type="pres">
      <dgm:prSet presAssocID="{66D0DFBC-FE4E-472D-96BE-FABD0133B378}" presName="spacing" presStyleCnt="0"/>
      <dgm:spPr/>
    </dgm:pt>
    <dgm:pt modelId="{6ACD897F-787D-704E-96A5-DF2389A20ABE}" type="pres">
      <dgm:prSet presAssocID="{D3DC3F83-419A-40DD-A6C5-2136B92F9340}" presName="composite" presStyleCnt="0"/>
      <dgm:spPr/>
    </dgm:pt>
    <dgm:pt modelId="{46750945-8F2D-6A44-9A0C-9F86EE0B3AD0}" type="pres">
      <dgm:prSet presAssocID="{D3DC3F83-419A-40DD-A6C5-2136B92F9340}" presName="imgShp"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32000" r="-32000"/>
          </a:stretch>
        </a:blipFill>
      </dgm:spPr>
    </dgm:pt>
    <dgm:pt modelId="{D0F2E694-1A3C-AC47-8E42-563EB3D554B3}" type="pres">
      <dgm:prSet presAssocID="{D3DC3F83-419A-40DD-A6C5-2136B92F9340}" presName="txShp" presStyleLbl="node1" presStyleIdx="2" presStyleCnt="4">
        <dgm:presLayoutVars>
          <dgm:bulletEnabled val="1"/>
        </dgm:presLayoutVars>
      </dgm:prSet>
      <dgm:spPr/>
    </dgm:pt>
    <dgm:pt modelId="{8F239360-6875-BC4A-B10E-0B65CE3B1780}" type="pres">
      <dgm:prSet presAssocID="{D235F65B-2563-44A1-9613-E7340458C5F4}" presName="spacing" presStyleCnt="0"/>
      <dgm:spPr/>
    </dgm:pt>
    <dgm:pt modelId="{2F8088E0-A11E-5343-B232-A0775E53FEE2}" type="pres">
      <dgm:prSet presAssocID="{1D74C6BF-8510-D845-B5F6-F2C9D3C5BBCF}" presName="composite" presStyleCnt="0"/>
      <dgm:spPr/>
    </dgm:pt>
    <dgm:pt modelId="{2F8FD46D-E5AB-C046-BD3E-5ED23168AB17}" type="pres">
      <dgm:prSet presAssocID="{1D74C6BF-8510-D845-B5F6-F2C9D3C5BBCF}" presName="imgShp" presStyleLbl="fgImgPlace1" presStyleIdx="3"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l="-3000" r="-3000"/>
          </a:stretch>
        </a:blipFill>
      </dgm:spPr>
    </dgm:pt>
    <dgm:pt modelId="{2D05E6BD-3FBD-784A-8969-2F8225AEC228}" type="pres">
      <dgm:prSet presAssocID="{1D74C6BF-8510-D845-B5F6-F2C9D3C5BBCF}" presName="txShp" presStyleLbl="node1" presStyleIdx="3" presStyleCnt="4">
        <dgm:presLayoutVars>
          <dgm:bulletEnabled val="1"/>
        </dgm:presLayoutVars>
      </dgm:prSet>
      <dgm:spPr/>
    </dgm:pt>
  </dgm:ptLst>
  <dgm:cxnLst>
    <dgm:cxn modelId="{E310062A-ABC8-46B4-A852-521ADA75E967}" type="presOf" srcId="{1B2A452D-DAFA-DC4E-90B6-382157E0598D}" destId="{4C054023-EB7E-2E4B-AC04-4A48599B64E9}" srcOrd="0" destOrd="0" presId="urn:microsoft.com/office/officeart/2005/8/layout/vList3"/>
    <dgm:cxn modelId="{E74C7F30-9D16-4508-9655-AEAB97DB788A}" srcId="{3B8ADB12-7499-4843-8F72-95217F8F9994}" destId="{58A5412F-305D-4B0C-A885-DE72395C5474}" srcOrd="1" destOrd="0" parTransId="{B706FCB2-FE42-407C-ACB5-3710D27C9193}" sibTransId="{66D0DFBC-FE4E-472D-96BE-FABD0133B378}"/>
    <dgm:cxn modelId="{2D93693F-BC81-3A41-B244-314E164E14C3}" srcId="{3B8ADB12-7499-4843-8F72-95217F8F9994}" destId="{1D74C6BF-8510-D845-B5F6-F2C9D3C5BBCF}" srcOrd="3" destOrd="0" parTransId="{B23562F2-2B32-6D42-9AF7-B3CE358DB9B4}" sibTransId="{842DF7A6-413B-8D43-8294-6938C51103AD}"/>
    <dgm:cxn modelId="{1D9F1B4C-769E-4514-A02D-372E8B715C71}" type="presOf" srcId="{58A5412F-305D-4B0C-A885-DE72395C5474}" destId="{B204348F-3FF6-4C1D-A81C-E6D477DECB8C}" srcOrd="0" destOrd="0" presId="urn:microsoft.com/office/officeart/2005/8/layout/vList3"/>
    <dgm:cxn modelId="{D281F24F-A917-488A-8538-EF357C2C7897}" srcId="{3B8ADB12-7499-4843-8F72-95217F8F9994}" destId="{D3DC3F83-419A-40DD-A6C5-2136B92F9340}" srcOrd="2" destOrd="0" parTransId="{8975C445-16DC-4085-837C-732930A811BC}" sibTransId="{D235F65B-2563-44A1-9613-E7340458C5F4}"/>
    <dgm:cxn modelId="{1AE45C5E-AEE0-42A3-8AAC-5B589F5C7E11}" type="presOf" srcId="{3B8ADB12-7499-4843-8F72-95217F8F9994}" destId="{F4FE0489-4CA1-664E-9B62-3A6EA6B8F372}" srcOrd="0" destOrd="0" presId="urn:microsoft.com/office/officeart/2005/8/layout/vList3"/>
    <dgm:cxn modelId="{950F8F68-11E3-40D7-95A1-6A10960372FD}" type="presOf" srcId="{D3DC3F83-419A-40DD-A6C5-2136B92F9340}" destId="{D0F2E694-1A3C-AC47-8E42-563EB3D554B3}" srcOrd="0" destOrd="0" presId="urn:microsoft.com/office/officeart/2005/8/layout/vList3"/>
    <dgm:cxn modelId="{D433EC6E-8CBB-4390-A8A8-F649A61E7B70}" type="presOf" srcId="{1D74C6BF-8510-D845-B5F6-F2C9D3C5BBCF}" destId="{2D05E6BD-3FBD-784A-8969-2F8225AEC228}" srcOrd="0" destOrd="0" presId="urn:microsoft.com/office/officeart/2005/8/layout/vList3"/>
    <dgm:cxn modelId="{8C2D90A5-D80A-E64A-822E-037C4C86D3F4}" srcId="{3B8ADB12-7499-4843-8F72-95217F8F9994}" destId="{1B2A452D-DAFA-DC4E-90B6-382157E0598D}" srcOrd="0" destOrd="0" parTransId="{45AD4CB0-DDC0-354B-9364-539F5A3F2F0C}" sibTransId="{B8382C43-DB94-CF40-A5EC-023E29D764EF}"/>
    <dgm:cxn modelId="{281B599C-F43D-4CA5-B0DD-3E11BDE9B888}" type="presParOf" srcId="{F4FE0489-4CA1-664E-9B62-3A6EA6B8F372}" destId="{5D25F7BB-D51D-B546-A6CB-B006AA68507C}" srcOrd="0" destOrd="0" presId="urn:microsoft.com/office/officeart/2005/8/layout/vList3"/>
    <dgm:cxn modelId="{BF117D20-6E80-47CD-83F9-7A0AFFBA885B}" type="presParOf" srcId="{5D25F7BB-D51D-B546-A6CB-B006AA68507C}" destId="{4ADAC44A-2D84-854F-AB5C-E0C82C7C485F}" srcOrd="0" destOrd="0" presId="urn:microsoft.com/office/officeart/2005/8/layout/vList3"/>
    <dgm:cxn modelId="{F4A44C6B-2171-4923-A9A4-4B47271B4361}" type="presParOf" srcId="{5D25F7BB-D51D-B546-A6CB-B006AA68507C}" destId="{4C054023-EB7E-2E4B-AC04-4A48599B64E9}" srcOrd="1" destOrd="0" presId="urn:microsoft.com/office/officeart/2005/8/layout/vList3"/>
    <dgm:cxn modelId="{BC997628-9BC6-4390-B924-D739DE48D100}" type="presParOf" srcId="{F4FE0489-4CA1-664E-9B62-3A6EA6B8F372}" destId="{9D6CB681-8E1C-914A-9871-4528CAB73EF1}" srcOrd="1" destOrd="0" presId="urn:microsoft.com/office/officeart/2005/8/layout/vList3"/>
    <dgm:cxn modelId="{95B87ADB-038F-49C1-9E29-19FEE2723455}" type="presParOf" srcId="{F4FE0489-4CA1-664E-9B62-3A6EA6B8F372}" destId="{C5F4D831-8264-47B6-96C1-C97A53E7E29F}" srcOrd="2" destOrd="0" presId="urn:microsoft.com/office/officeart/2005/8/layout/vList3"/>
    <dgm:cxn modelId="{52FAFDF9-FC7A-48DF-BC3A-087E5BF1FE5C}" type="presParOf" srcId="{C5F4D831-8264-47B6-96C1-C97A53E7E29F}" destId="{8B86C738-6D70-42CF-80F8-A30D7FB9C4A1}" srcOrd="0" destOrd="0" presId="urn:microsoft.com/office/officeart/2005/8/layout/vList3"/>
    <dgm:cxn modelId="{6E8B1CF4-2B92-47C8-BBE5-5EC6456A3600}" type="presParOf" srcId="{C5F4D831-8264-47B6-96C1-C97A53E7E29F}" destId="{B204348F-3FF6-4C1D-A81C-E6D477DECB8C}" srcOrd="1" destOrd="0" presId="urn:microsoft.com/office/officeart/2005/8/layout/vList3"/>
    <dgm:cxn modelId="{461F37DD-ED5B-4EFE-9BA6-642E55E8DDFD}" type="presParOf" srcId="{F4FE0489-4CA1-664E-9B62-3A6EA6B8F372}" destId="{0ACA4D20-1FA1-4FCF-8D78-53ADD20A43FB}" srcOrd="3" destOrd="0" presId="urn:microsoft.com/office/officeart/2005/8/layout/vList3"/>
    <dgm:cxn modelId="{2376E559-A0E8-4D0E-A705-E6E29262FE24}" type="presParOf" srcId="{F4FE0489-4CA1-664E-9B62-3A6EA6B8F372}" destId="{6ACD897F-787D-704E-96A5-DF2389A20ABE}" srcOrd="4" destOrd="0" presId="urn:microsoft.com/office/officeart/2005/8/layout/vList3"/>
    <dgm:cxn modelId="{6EEC58FE-6E55-42C7-A16F-21B5E8BE5306}" type="presParOf" srcId="{6ACD897F-787D-704E-96A5-DF2389A20ABE}" destId="{46750945-8F2D-6A44-9A0C-9F86EE0B3AD0}" srcOrd="0" destOrd="0" presId="urn:microsoft.com/office/officeart/2005/8/layout/vList3"/>
    <dgm:cxn modelId="{FCE93A8B-D0D0-4D2B-80B5-29E0F96B9D3F}" type="presParOf" srcId="{6ACD897F-787D-704E-96A5-DF2389A20ABE}" destId="{D0F2E694-1A3C-AC47-8E42-563EB3D554B3}" srcOrd="1" destOrd="0" presId="urn:microsoft.com/office/officeart/2005/8/layout/vList3"/>
    <dgm:cxn modelId="{8A5B5D3C-E71D-4930-8C0F-6E1E8EB9B80A}" type="presParOf" srcId="{F4FE0489-4CA1-664E-9B62-3A6EA6B8F372}" destId="{8F239360-6875-BC4A-B10E-0B65CE3B1780}" srcOrd="5" destOrd="0" presId="urn:microsoft.com/office/officeart/2005/8/layout/vList3"/>
    <dgm:cxn modelId="{E57D2150-55BE-435A-9E55-3B567217406A}" type="presParOf" srcId="{F4FE0489-4CA1-664E-9B62-3A6EA6B8F372}" destId="{2F8088E0-A11E-5343-B232-A0775E53FEE2}" srcOrd="6" destOrd="0" presId="urn:microsoft.com/office/officeart/2005/8/layout/vList3"/>
    <dgm:cxn modelId="{318227F9-F9A0-43FD-81C3-74E163D8B29D}" type="presParOf" srcId="{2F8088E0-A11E-5343-B232-A0775E53FEE2}" destId="{2F8FD46D-E5AB-C046-BD3E-5ED23168AB17}" srcOrd="0" destOrd="0" presId="urn:microsoft.com/office/officeart/2005/8/layout/vList3"/>
    <dgm:cxn modelId="{E629A764-416F-4022-9D69-E00F40BA404A}" type="presParOf" srcId="{2F8088E0-A11E-5343-B232-A0775E53FEE2}" destId="{2D05E6BD-3FBD-784A-8969-2F8225AEC228}"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E7AC25-BF36-4FDA-8735-62EDA3642A2F}"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de-DE"/>
        </a:p>
      </dgm:t>
    </dgm:pt>
    <dgm:pt modelId="{DD209607-4AFC-4EAF-8BEE-8B309FE9C4C9}">
      <dgm:prSet custT="1"/>
      <dgm:spPr/>
      <dgm:t>
        <a:bodyPr/>
        <a:lstStyle/>
        <a:p>
          <a:pPr rtl="0"/>
          <a:r>
            <a:rPr lang="en-US" sz="2000"/>
            <a:t>Offer &amp; Agree</a:t>
          </a:r>
          <a:endParaRPr lang="de-DE" sz="2000"/>
        </a:p>
      </dgm:t>
    </dgm:pt>
    <dgm:pt modelId="{7E322A06-70F0-47CF-A759-965A5A6F8671}" type="parTrans" cxnId="{E70E9F0A-56F5-4EC8-B8D5-9B8276B9ABB6}">
      <dgm:prSet/>
      <dgm:spPr/>
      <dgm:t>
        <a:bodyPr/>
        <a:lstStyle/>
        <a:p>
          <a:endParaRPr lang="de-DE" sz="1600"/>
        </a:p>
      </dgm:t>
    </dgm:pt>
    <dgm:pt modelId="{C2A8415E-9BDA-44E8-B806-28FEA40755BD}" type="sibTrans" cxnId="{E70E9F0A-56F5-4EC8-B8D5-9B8276B9ABB6}">
      <dgm:prSet/>
      <dgm:spPr/>
      <dgm:t>
        <a:bodyPr/>
        <a:lstStyle/>
        <a:p>
          <a:endParaRPr lang="de-DE" sz="1600"/>
        </a:p>
      </dgm:t>
    </dgm:pt>
    <dgm:pt modelId="{6D26301B-8E29-407E-80C8-2F089EA6813A}">
      <dgm:prSet custT="1"/>
      <dgm:spPr/>
      <dgm:t>
        <a:bodyPr/>
        <a:lstStyle/>
        <a:p>
          <a:pPr rtl="0"/>
          <a:r>
            <a:rPr lang="en-US" sz="1600" dirty="0"/>
            <a:t>SPM</a:t>
          </a:r>
          <a:endParaRPr lang="de-DE" sz="1600" dirty="0"/>
        </a:p>
      </dgm:t>
    </dgm:pt>
    <dgm:pt modelId="{5EF7BDB6-5638-4EE6-A15D-688D02CECD39}" type="parTrans" cxnId="{5EDFC796-98DA-4017-A372-9B9320833FED}">
      <dgm:prSet/>
      <dgm:spPr/>
      <dgm:t>
        <a:bodyPr/>
        <a:lstStyle/>
        <a:p>
          <a:endParaRPr lang="de-DE" sz="1600"/>
        </a:p>
      </dgm:t>
    </dgm:pt>
    <dgm:pt modelId="{3E89784A-BFC8-4A0A-985E-36EF80ADE6F4}" type="sibTrans" cxnId="{5EDFC796-98DA-4017-A372-9B9320833FED}">
      <dgm:prSet/>
      <dgm:spPr/>
      <dgm:t>
        <a:bodyPr/>
        <a:lstStyle/>
        <a:p>
          <a:endParaRPr lang="de-DE" sz="1600"/>
        </a:p>
      </dgm:t>
    </dgm:pt>
    <dgm:pt modelId="{A0F58838-4103-4BB2-8F61-43F870D75428}">
      <dgm:prSet custT="1"/>
      <dgm:spPr/>
      <dgm:t>
        <a:bodyPr/>
        <a:lstStyle/>
        <a:p>
          <a:pPr rtl="0"/>
          <a:r>
            <a:rPr lang="en-US" sz="2000" dirty="0"/>
            <a:t>Plan &amp; Ensure</a:t>
          </a:r>
          <a:endParaRPr lang="de-DE" sz="2000" dirty="0"/>
        </a:p>
      </dgm:t>
    </dgm:pt>
    <dgm:pt modelId="{F475D5BA-AC57-4328-A570-CE473F7D5423}" type="parTrans" cxnId="{682FF31F-15D9-4CEE-8F02-027804AD7A3F}">
      <dgm:prSet/>
      <dgm:spPr/>
      <dgm:t>
        <a:bodyPr/>
        <a:lstStyle/>
        <a:p>
          <a:endParaRPr lang="de-DE" sz="1600"/>
        </a:p>
      </dgm:t>
    </dgm:pt>
    <dgm:pt modelId="{0D38585C-BEC0-491A-A4CE-84592447939E}" type="sibTrans" cxnId="{682FF31F-15D9-4CEE-8F02-027804AD7A3F}">
      <dgm:prSet/>
      <dgm:spPr/>
      <dgm:t>
        <a:bodyPr/>
        <a:lstStyle/>
        <a:p>
          <a:endParaRPr lang="de-DE" sz="1600"/>
        </a:p>
      </dgm:t>
    </dgm:pt>
    <dgm:pt modelId="{DFDD2321-7D85-4645-9222-2A09834E66D7}">
      <dgm:prSet custT="1"/>
      <dgm:spPr/>
      <dgm:t>
        <a:bodyPr/>
        <a:lstStyle/>
        <a:p>
          <a:pPr rtl="0"/>
          <a:r>
            <a:rPr lang="en-US" sz="1600" dirty="0"/>
            <a:t>SUPPM</a:t>
          </a:r>
          <a:endParaRPr lang="de-DE" sz="1600" dirty="0"/>
        </a:p>
      </dgm:t>
    </dgm:pt>
    <dgm:pt modelId="{676CDB49-E429-46CB-A3B0-C8F15F0D7CCB}" type="parTrans" cxnId="{1E8CA953-2A51-4B0C-8CC0-DCE3AA2BC165}">
      <dgm:prSet/>
      <dgm:spPr/>
      <dgm:t>
        <a:bodyPr/>
        <a:lstStyle/>
        <a:p>
          <a:endParaRPr lang="de-DE" sz="1600"/>
        </a:p>
      </dgm:t>
    </dgm:pt>
    <dgm:pt modelId="{BCD35D52-7F5A-4280-8179-94AC33A7D218}" type="sibTrans" cxnId="{1E8CA953-2A51-4B0C-8CC0-DCE3AA2BC165}">
      <dgm:prSet/>
      <dgm:spPr/>
      <dgm:t>
        <a:bodyPr/>
        <a:lstStyle/>
        <a:p>
          <a:endParaRPr lang="de-DE" sz="1600"/>
        </a:p>
      </dgm:t>
    </dgm:pt>
    <dgm:pt modelId="{01883020-CAB4-4BF1-9C5A-BB2AB0EE1C1D}">
      <dgm:prSet custT="1"/>
      <dgm:spPr/>
      <dgm:t>
        <a:bodyPr/>
        <a:lstStyle/>
        <a:p>
          <a:pPr rtl="0"/>
          <a:r>
            <a:rPr lang="en-US" sz="2000" dirty="0"/>
            <a:t>Control &amp; Deploy</a:t>
          </a:r>
          <a:endParaRPr lang="de-DE" sz="2000" dirty="0"/>
        </a:p>
      </dgm:t>
    </dgm:pt>
    <dgm:pt modelId="{B4F08EB0-23D8-4604-88ED-1F15D5193C99}" type="parTrans" cxnId="{C428BF02-AB4A-4A1A-847D-FD39B587C958}">
      <dgm:prSet/>
      <dgm:spPr/>
      <dgm:t>
        <a:bodyPr/>
        <a:lstStyle/>
        <a:p>
          <a:endParaRPr lang="de-DE" sz="1600"/>
        </a:p>
      </dgm:t>
    </dgm:pt>
    <dgm:pt modelId="{AD74B1A8-C400-483F-8010-FDEB8DC3CDF0}" type="sibTrans" cxnId="{C428BF02-AB4A-4A1A-847D-FD39B587C958}">
      <dgm:prSet/>
      <dgm:spPr/>
      <dgm:t>
        <a:bodyPr/>
        <a:lstStyle/>
        <a:p>
          <a:endParaRPr lang="de-DE" sz="1600"/>
        </a:p>
      </dgm:t>
    </dgm:pt>
    <dgm:pt modelId="{87E64CEC-F55A-4085-A2FE-46F90336E89E}">
      <dgm:prSet custT="1"/>
      <dgm:spPr/>
      <dgm:t>
        <a:bodyPr/>
        <a:lstStyle/>
        <a:p>
          <a:pPr rtl="0"/>
          <a:r>
            <a:rPr lang="en-US" sz="1600" dirty="0"/>
            <a:t>CONFM</a:t>
          </a:r>
          <a:endParaRPr lang="de-DE" sz="1600" dirty="0"/>
        </a:p>
      </dgm:t>
    </dgm:pt>
    <dgm:pt modelId="{597F2E26-C5F1-4BA9-9174-0D5752F7C711}" type="parTrans" cxnId="{4FEF9324-62BE-460B-869E-0C2BAE2B7165}">
      <dgm:prSet/>
      <dgm:spPr/>
      <dgm:t>
        <a:bodyPr/>
        <a:lstStyle/>
        <a:p>
          <a:endParaRPr lang="de-DE" sz="1600"/>
        </a:p>
      </dgm:t>
    </dgm:pt>
    <dgm:pt modelId="{BE9FA112-6988-4A9C-9045-EC664A8DC77F}" type="sibTrans" cxnId="{4FEF9324-62BE-460B-869E-0C2BAE2B7165}">
      <dgm:prSet/>
      <dgm:spPr/>
      <dgm:t>
        <a:bodyPr/>
        <a:lstStyle/>
        <a:p>
          <a:endParaRPr lang="de-DE" sz="1600"/>
        </a:p>
      </dgm:t>
    </dgm:pt>
    <dgm:pt modelId="{CEB53CF8-2773-4110-BD26-7B1DB36FC1E8}">
      <dgm:prSet custT="1"/>
      <dgm:spPr/>
      <dgm:t>
        <a:bodyPr/>
        <a:lstStyle/>
        <a:p>
          <a:pPr rtl="0"/>
          <a:r>
            <a:rPr lang="en-US" sz="2000" dirty="0"/>
            <a:t>Resolve &amp; Prevent</a:t>
          </a:r>
          <a:endParaRPr lang="de-DE" sz="2000" dirty="0"/>
        </a:p>
      </dgm:t>
    </dgm:pt>
    <dgm:pt modelId="{70797F90-CC5A-4A10-BD2D-8C4D5007C0A0}" type="parTrans" cxnId="{0E4A030A-30A4-4EFE-BBCE-C4B22AE08814}">
      <dgm:prSet/>
      <dgm:spPr/>
      <dgm:t>
        <a:bodyPr/>
        <a:lstStyle/>
        <a:p>
          <a:endParaRPr lang="de-DE" sz="1600"/>
        </a:p>
      </dgm:t>
    </dgm:pt>
    <dgm:pt modelId="{5E76AED0-FF3A-4D22-9AE8-A3D28C6071CF}" type="sibTrans" cxnId="{0E4A030A-30A4-4EFE-BBCE-C4B22AE08814}">
      <dgm:prSet/>
      <dgm:spPr/>
      <dgm:t>
        <a:bodyPr/>
        <a:lstStyle/>
        <a:p>
          <a:endParaRPr lang="de-DE" sz="1600"/>
        </a:p>
      </dgm:t>
    </dgm:pt>
    <dgm:pt modelId="{FF8BE4E0-33DD-419D-ACD8-2614AD109053}">
      <dgm:prSet custT="1"/>
      <dgm:spPr/>
      <dgm:t>
        <a:bodyPr/>
        <a:lstStyle/>
        <a:p>
          <a:pPr rtl="0"/>
          <a:r>
            <a:rPr lang="en-US" sz="1600" dirty="0"/>
            <a:t>ISRM</a:t>
          </a:r>
          <a:endParaRPr lang="de-DE" sz="1600" dirty="0"/>
        </a:p>
      </dgm:t>
    </dgm:pt>
    <dgm:pt modelId="{A40412D0-5D9A-423F-80C4-CE771178CCA7}" type="parTrans" cxnId="{B1021435-DFE0-409F-9B9F-420C419E10F6}">
      <dgm:prSet/>
      <dgm:spPr/>
      <dgm:t>
        <a:bodyPr/>
        <a:lstStyle/>
        <a:p>
          <a:endParaRPr lang="de-DE" sz="1600"/>
        </a:p>
      </dgm:t>
    </dgm:pt>
    <dgm:pt modelId="{35097E64-140E-47C7-AFFF-07E911088E76}" type="sibTrans" cxnId="{B1021435-DFE0-409F-9B9F-420C419E10F6}">
      <dgm:prSet/>
      <dgm:spPr/>
      <dgm:t>
        <a:bodyPr/>
        <a:lstStyle/>
        <a:p>
          <a:endParaRPr lang="de-DE" sz="1600"/>
        </a:p>
      </dgm:t>
    </dgm:pt>
    <dgm:pt modelId="{03519E04-1D5C-4940-B67A-24C2AABC22E1}">
      <dgm:prSet custT="1"/>
      <dgm:spPr/>
      <dgm:t>
        <a:bodyPr/>
        <a:lstStyle/>
        <a:p>
          <a:pPr rtl="0"/>
          <a:r>
            <a:rPr lang="en-US" sz="2000" dirty="0"/>
            <a:t>Report &amp; Improve</a:t>
          </a:r>
          <a:endParaRPr lang="de-DE" sz="2000" dirty="0"/>
        </a:p>
      </dgm:t>
    </dgm:pt>
    <dgm:pt modelId="{B7D52255-F864-478B-B071-EDC91BCAADF6}" type="parTrans" cxnId="{87C742EC-0DA1-4F04-A8DF-AC7C19E6F051}">
      <dgm:prSet/>
      <dgm:spPr/>
      <dgm:t>
        <a:bodyPr/>
        <a:lstStyle/>
        <a:p>
          <a:endParaRPr lang="de-DE" sz="1600"/>
        </a:p>
      </dgm:t>
    </dgm:pt>
    <dgm:pt modelId="{5120044C-56B6-499B-9998-FC1F7CAA7AA2}" type="sibTrans" cxnId="{87C742EC-0DA1-4F04-A8DF-AC7C19E6F051}">
      <dgm:prSet/>
      <dgm:spPr/>
      <dgm:t>
        <a:bodyPr/>
        <a:lstStyle/>
        <a:p>
          <a:endParaRPr lang="de-DE" sz="1600"/>
        </a:p>
      </dgm:t>
    </dgm:pt>
    <dgm:pt modelId="{DB8C1FB8-DD99-40BA-BB30-9BBFDE883C4B}">
      <dgm:prSet custT="1"/>
      <dgm:spPr/>
      <dgm:t>
        <a:bodyPr/>
        <a:lstStyle/>
        <a:p>
          <a:pPr rtl="0"/>
          <a:r>
            <a:rPr lang="en-US" sz="1600" dirty="0"/>
            <a:t>SRM</a:t>
          </a:r>
          <a:endParaRPr lang="de-DE" sz="1600" dirty="0"/>
        </a:p>
      </dgm:t>
    </dgm:pt>
    <dgm:pt modelId="{4EA21008-1F0C-404C-8D30-BBA10073CFF8}" type="parTrans" cxnId="{C67F9C55-712C-4D64-AB5D-CBC12DB17E19}">
      <dgm:prSet/>
      <dgm:spPr/>
      <dgm:t>
        <a:bodyPr/>
        <a:lstStyle/>
        <a:p>
          <a:endParaRPr lang="de-DE" sz="1600"/>
        </a:p>
      </dgm:t>
    </dgm:pt>
    <dgm:pt modelId="{5F46DA58-3774-43E8-9D31-F41BE79596A0}" type="sibTrans" cxnId="{C67F9C55-712C-4D64-AB5D-CBC12DB17E19}">
      <dgm:prSet/>
      <dgm:spPr/>
      <dgm:t>
        <a:bodyPr/>
        <a:lstStyle/>
        <a:p>
          <a:endParaRPr lang="de-DE" sz="1600"/>
        </a:p>
      </dgm:t>
    </dgm:pt>
    <dgm:pt modelId="{2680196D-642D-4345-80A7-3E8F5DCAC2DE}">
      <dgm:prSet custT="1"/>
      <dgm:spPr/>
      <dgm:t>
        <a:bodyPr/>
        <a:lstStyle/>
        <a:p>
          <a:pPr rtl="0"/>
          <a:r>
            <a:rPr lang="en-US" sz="2000"/>
            <a:t>Protect &amp; Secure</a:t>
          </a:r>
          <a:endParaRPr lang="de-DE" sz="2000"/>
        </a:p>
      </dgm:t>
    </dgm:pt>
    <dgm:pt modelId="{BF663B27-CB72-4604-B7F7-C6F9B6A531A3}" type="parTrans" cxnId="{FC69B082-D466-45F7-ACEA-C801F2A96229}">
      <dgm:prSet/>
      <dgm:spPr/>
      <dgm:t>
        <a:bodyPr/>
        <a:lstStyle/>
        <a:p>
          <a:endParaRPr lang="de-DE" sz="1600"/>
        </a:p>
      </dgm:t>
    </dgm:pt>
    <dgm:pt modelId="{73D2028A-6B8B-44EF-937B-08CDE4FF8E47}" type="sibTrans" cxnId="{FC69B082-D466-45F7-ACEA-C801F2A96229}">
      <dgm:prSet/>
      <dgm:spPr/>
      <dgm:t>
        <a:bodyPr/>
        <a:lstStyle/>
        <a:p>
          <a:endParaRPr lang="de-DE" sz="1600"/>
        </a:p>
      </dgm:t>
    </dgm:pt>
    <dgm:pt modelId="{E99A3085-0A67-4F42-85BB-751113EC8BE5}">
      <dgm:prSet custT="1"/>
      <dgm:spPr/>
      <dgm:t>
        <a:bodyPr/>
        <a:lstStyle/>
        <a:p>
          <a:pPr rtl="0"/>
          <a:r>
            <a:rPr lang="en-US" sz="1600"/>
            <a:t>ISM</a:t>
          </a:r>
          <a:endParaRPr lang="de-DE" sz="1600"/>
        </a:p>
      </dgm:t>
    </dgm:pt>
    <dgm:pt modelId="{6BE59E9C-0599-4F9E-807E-3CE08C9362D4}" type="parTrans" cxnId="{375D6889-9698-4F2C-B5D5-7511C571CD2A}">
      <dgm:prSet/>
      <dgm:spPr/>
      <dgm:t>
        <a:bodyPr/>
        <a:lstStyle/>
        <a:p>
          <a:endParaRPr lang="de-DE" sz="1600"/>
        </a:p>
      </dgm:t>
    </dgm:pt>
    <dgm:pt modelId="{5DE85CE2-3D1C-4406-B25D-891CDEA22580}" type="sibTrans" cxnId="{375D6889-9698-4F2C-B5D5-7511C571CD2A}">
      <dgm:prSet/>
      <dgm:spPr/>
      <dgm:t>
        <a:bodyPr/>
        <a:lstStyle/>
        <a:p>
          <a:endParaRPr lang="de-DE" sz="1600"/>
        </a:p>
      </dgm:t>
    </dgm:pt>
    <dgm:pt modelId="{16646067-9FAC-4794-89E9-88CA236D02DA}">
      <dgm:prSet custT="1"/>
      <dgm:spPr/>
      <dgm:t>
        <a:bodyPr/>
        <a:lstStyle/>
        <a:p>
          <a:pPr rtl="0"/>
          <a:r>
            <a:rPr lang="en-US" sz="1600" dirty="0"/>
            <a:t>SLM</a:t>
          </a:r>
          <a:endParaRPr lang="de-DE" sz="1600" dirty="0"/>
        </a:p>
      </dgm:t>
    </dgm:pt>
    <dgm:pt modelId="{0B8BD925-3570-4809-916C-62C4380698CA}" type="parTrans" cxnId="{DAC3B686-8470-441A-A9EC-F3F8796915B2}">
      <dgm:prSet/>
      <dgm:spPr/>
      <dgm:t>
        <a:bodyPr/>
        <a:lstStyle/>
        <a:p>
          <a:endParaRPr lang="de-DE" sz="1600"/>
        </a:p>
      </dgm:t>
    </dgm:pt>
    <dgm:pt modelId="{6CA7CC67-A79A-473A-8656-68627435DF59}" type="sibTrans" cxnId="{DAC3B686-8470-441A-A9EC-F3F8796915B2}">
      <dgm:prSet/>
      <dgm:spPr/>
      <dgm:t>
        <a:bodyPr/>
        <a:lstStyle/>
        <a:p>
          <a:endParaRPr lang="de-DE" sz="1600"/>
        </a:p>
      </dgm:t>
    </dgm:pt>
    <dgm:pt modelId="{3BB3C0D7-D8B2-463F-BB88-3DC96B9492FB}">
      <dgm:prSet custT="1"/>
      <dgm:spPr/>
      <dgm:t>
        <a:bodyPr/>
        <a:lstStyle/>
        <a:p>
          <a:pPr rtl="0"/>
          <a:r>
            <a:rPr lang="en-US" sz="1600"/>
            <a:t>CRM</a:t>
          </a:r>
          <a:endParaRPr lang="de-DE" sz="1600" dirty="0"/>
        </a:p>
      </dgm:t>
    </dgm:pt>
    <dgm:pt modelId="{8B90874C-CCB3-4311-AC38-9D6F542241E3}" type="parTrans" cxnId="{C2CA26E7-A323-40EB-B1BD-3AE41E607761}">
      <dgm:prSet/>
      <dgm:spPr/>
      <dgm:t>
        <a:bodyPr/>
        <a:lstStyle/>
        <a:p>
          <a:endParaRPr lang="de-DE" sz="1600"/>
        </a:p>
      </dgm:t>
    </dgm:pt>
    <dgm:pt modelId="{7761E5BD-05D0-4BA3-BA40-11922F8502E9}" type="sibTrans" cxnId="{C2CA26E7-A323-40EB-B1BD-3AE41E607761}">
      <dgm:prSet/>
      <dgm:spPr/>
      <dgm:t>
        <a:bodyPr/>
        <a:lstStyle/>
        <a:p>
          <a:endParaRPr lang="de-DE" sz="1600"/>
        </a:p>
      </dgm:t>
    </dgm:pt>
    <dgm:pt modelId="{7C94F6CB-EC1A-45DD-A7FF-E86B0FE65A02}">
      <dgm:prSet custT="1"/>
      <dgm:spPr/>
      <dgm:t>
        <a:bodyPr/>
        <a:lstStyle/>
        <a:p>
          <a:pPr rtl="0"/>
          <a:r>
            <a:rPr lang="en-US" sz="1600" dirty="0"/>
            <a:t>SACM</a:t>
          </a:r>
          <a:endParaRPr lang="de-DE" sz="1600" dirty="0"/>
        </a:p>
      </dgm:t>
    </dgm:pt>
    <dgm:pt modelId="{B8E6372F-C7F6-4E22-BB21-08771F041232}" type="parTrans" cxnId="{FDEEB3A9-27F5-40E5-90EA-668D9A50D8C3}">
      <dgm:prSet/>
      <dgm:spPr/>
      <dgm:t>
        <a:bodyPr/>
        <a:lstStyle/>
        <a:p>
          <a:endParaRPr lang="de-DE" sz="1600"/>
        </a:p>
      </dgm:t>
    </dgm:pt>
    <dgm:pt modelId="{DD4018E9-9920-46F4-B527-86F9F33A2973}" type="sibTrans" cxnId="{FDEEB3A9-27F5-40E5-90EA-668D9A50D8C3}">
      <dgm:prSet/>
      <dgm:spPr/>
      <dgm:t>
        <a:bodyPr/>
        <a:lstStyle/>
        <a:p>
          <a:endParaRPr lang="de-DE" sz="1600"/>
        </a:p>
      </dgm:t>
    </dgm:pt>
    <dgm:pt modelId="{571D6AF9-F17D-4FD9-821B-3E93A2431352}">
      <dgm:prSet custT="1"/>
      <dgm:spPr/>
      <dgm:t>
        <a:bodyPr/>
        <a:lstStyle/>
        <a:p>
          <a:pPr rtl="0"/>
          <a:r>
            <a:rPr lang="en-US" sz="1600"/>
            <a:t>CAPM</a:t>
          </a:r>
          <a:endParaRPr lang="de-DE" sz="1600" dirty="0"/>
        </a:p>
      </dgm:t>
    </dgm:pt>
    <dgm:pt modelId="{AE3EA240-D7F9-44CE-915B-95D2EB57CA68}" type="parTrans" cxnId="{A5E844B6-0A2E-484C-83F3-5E1ADE01444F}">
      <dgm:prSet/>
      <dgm:spPr/>
      <dgm:t>
        <a:bodyPr/>
        <a:lstStyle/>
        <a:p>
          <a:endParaRPr lang="de-DE" sz="1600"/>
        </a:p>
      </dgm:t>
    </dgm:pt>
    <dgm:pt modelId="{0CE80309-BE8F-49BB-86F1-926204C5A938}" type="sibTrans" cxnId="{A5E844B6-0A2E-484C-83F3-5E1ADE01444F}">
      <dgm:prSet/>
      <dgm:spPr/>
      <dgm:t>
        <a:bodyPr/>
        <a:lstStyle/>
        <a:p>
          <a:endParaRPr lang="de-DE" sz="1600"/>
        </a:p>
      </dgm:t>
    </dgm:pt>
    <dgm:pt modelId="{AD859D4E-E79F-4409-AD02-5A5F50F1A7A3}">
      <dgm:prSet custT="1"/>
      <dgm:spPr/>
      <dgm:t>
        <a:bodyPr/>
        <a:lstStyle/>
        <a:p>
          <a:pPr rtl="0"/>
          <a:r>
            <a:rPr lang="en-US" sz="1600" dirty="0"/>
            <a:t>CHM</a:t>
          </a:r>
          <a:endParaRPr lang="de-DE" sz="1600" dirty="0"/>
        </a:p>
      </dgm:t>
    </dgm:pt>
    <dgm:pt modelId="{215B5186-4189-4959-BBE5-454242DB07F3}" type="parTrans" cxnId="{2A4ED6AE-F3A5-48E6-A91B-64FA5DDB7558}">
      <dgm:prSet/>
      <dgm:spPr/>
      <dgm:t>
        <a:bodyPr/>
        <a:lstStyle/>
        <a:p>
          <a:endParaRPr lang="de-DE" sz="1600"/>
        </a:p>
      </dgm:t>
    </dgm:pt>
    <dgm:pt modelId="{112190A7-81F8-4D63-AC25-BE96D49F31C5}" type="sibTrans" cxnId="{2A4ED6AE-F3A5-48E6-A91B-64FA5DDB7558}">
      <dgm:prSet/>
      <dgm:spPr/>
      <dgm:t>
        <a:bodyPr/>
        <a:lstStyle/>
        <a:p>
          <a:endParaRPr lang="de-DE" sz="1600"/>
        </a:p>
      </dgm:t>
    </dgm:pt>
    <dgm:pt modelId="{D52C761E-7502-4A29-838D-B4131BD84065}">
      <dgm:prSet custT="1"/>
      <dgm:spPr/>
      <dgm:t>
        <a:bodyPr/>
        <a:lstStyle/>
        <a:p>
          <a:pPr rtl="0"/>
          <a:r>
            <a:rPr lang="en-US" sz="1600"/>
            <a:t>RDM</a:t>
          </a:r>
          <a:endParaRPr lang="de-DE" sz="1600" dirty="0"/>
        </a:p>
      </dgm:t>
    </dgm:pt>
    <dgm:pt modelId="{25BFAE39-D857-4A7B-B317-6C68A9A0BBB3}" type="parTrans" cxnId="{391E4DA9-F33E-475A-8AF2-D7883ED5F5D2}">
      <dgm:prSet/>
      <dgm:spPr/>
      <dgm:t>
        <a:bodyPr/>
        <a:lstStyle/>
        <a:p>
          <a:endParaRPr lang="de-DE" sz="1600"/>
        </a:p>
      </dgm:t>
    </dgm:pt>
    <dgm:pt modelId="{904582CB-9231-4C90-B517-F30EF954985A}" type="sibTrans" cxnId="{391E4DA9-F33E-475A-8AF2-D7883ED5F5D2}">
      <dgm:prSet/>
      <dgm:spPr/>
      <dgm:t>
        <a:bodyPr/>
        <a:lstStyle/>
        <a:p>
          <a:endParaRPr lang="de-DE" sz="1600"/>
        </a:p>
      </dgm:t>
    </dgm:pt>
    <dgm:pt modelId="{ABC1CF66-B909-4CD7-A8A2-E124D816367A}">
      <dgm:prSet custT="1"/>
      <dgm:spPr/>
      <dgm:t>
        <a:bodyPr/>
        <a:lstStyle/>
        <a:p>
          <a:pPr rtl="0"/>
          <a:r>
            <a:rPr lang="en-US" sz="1600"/>
            <a:t>PM</a:t>
          </a:r>
          <a:endParaRPr lang="de-DE" sz="1600" dirty="0"/>
        </a:p>
      </dgm:t>
    </dgm:pt>
    <dgm:pt modelId="{E5D35188-5CB3-49F4-8227-E124CB93E146}" type="parTrans" cxnId="{224AF1B5-C7EF-4C50-87BA-30B6B1EC4615}">
      <dgm:prSet/>
      <dgm:spPr/>
      <dgm:t>
        <a:bodyPr/>
        <a:lstStyle/>
        <a:p>
          <a:endParaRPr lang="de-DE" sz="1600"/>
        </a:p>
      </dgm:t>
    </dgm:pt>
    <dgm:pt modelId="{96827280-9C37-4162-86AC-5D9DBF033168}" type="sibTrans" cxnId="{224AF1B5-C7EF-4C50-87BA-30B6B1EC4615}">
      <dgm:prSet/>
      <dgm:spPr/>
      <dgm:t>
        <a:bodyPr/>
        <a:lstStyle/>
        <a:p>
          <a:endParaRPr lang="de-DE" sz="1600"/>
        </a:p>
      </dgm:t>
    </dgm:pt>
    <dgm:pt modelId="{8ED4D6E8-C6C0-49C8-86F1-536E1C324BE6}">
      <dgm:prSet custT="1"/>
      <dgm:spPr/>
      <dgm:t>
        <a:bodyPr/>
        <a:lstStyle/>
        <a:p>
          <a:pPr rtl="0"/>
          <a:r>
            <a:rPr lang="en-US" sz="1600"/>
            <a:t>CSI</a:t>
          </a:r>
          <a:endParaRPr lang="de-DE" sz="1600" dirty="0"/>
        </a:p>
      </dgm:t>
    </dgm:pt>
    <dgm:pt modelId="{7B7521FE-3BA0-4468-865A-1368D97AAFB0}" type="parTrans" cxnId="{926126D9-76C0-4D47-A54A-6E70F1D840C5}">
      <dgm:prSet/>
      <dgm:spPr/>
      <dgm:t>
        <a:bodyPr/>
        <a:lstStyle/>
        <a:p>
          <a:endParaRPr lang="de-DE" sz="1600"/>
        </a:p>
      </dgm:t>
    </dgm:pt>
    <dgm:pt modelId="{27388228-433A-4F7E-8AED-C8E8D643EAAB}" type="sibTrans" cxnId="{926126D9-76C0-4D47-A54A-6E70F1D840C5}">
      <dgm:prSet/>
      <dgm:spPr/>
      <dgm:t>
        <a:bodyPr/>
        <a:lstStyle/>
        <a:p>
          <a:endParaRPr lang="de-DE" sz="1600"/>
        </a:p>
      </dgm:t>
    </dgm:pt>
    <dgm:pt modelId="{56DF7B97-DB58-49D0-BD52-DD634BFF0A03}" type="pres">
      <dgm:prSet presAssocID="{72E7AC25-BF36-4FDA-8735-62EDA3642A2F}" presName="Name0" presStyleCnt="0">
        <dgm:presLayoutVars>
          <dgm:dir/>
          <dgm:resizeHandles val="exact"/>
        </dgm:presLayoutVars>
      </dgm:prSet>
      <dgm:spPr/>
    </dgm:pt>
    <dgm:pt modelId="{10005145-7F92-45F8-BE12-6073EA8A81BC}" type="pres">
      <dgm:prSet presAssocID="{DD209607-4AFC-4EAF-8BEE-8B309FE9C4C9}" presName="node" presStyleLbl="node1" presStyleIdx="0" presStyleCnt="6" custLinFactNeighborY="412">
        <dgm:presLayoutVars>
          <dgm:bulletEnabled val="1"/>
        </dgm:presLayoutVars>
      </dgm:prSet>
      <dgm:spPr/>
    </dgm:pt>
    <dgm:pt modelId="{3B87ED1D-AE97-4B90-A49D-9E20442B8E8E}" type="pres">
      <dgm:prSet presAssocID="{C2A8415E-9BDA-44E8-B806-28FEA40755BD}" presName="sibTrans" presStyleCnt="0"/>
      <dgm:spPr/>
    </dgm:pt>
    <dgm:pt modelId="{B319E781-5E0A-458B-B062-A04A03308DBB}" type="pres">
      <dgm:prSet presAssocID="{A0F58838-4103-4BB2-8F61-43F870D75428}" presName="node" presStyleLbl="node1" presStyleIdx="1" presStyleCnt="6">
        <dgm:presLayoutVars>
          <dgm:bulletEnabled val="1"/>
        </dgm:presLayoutVars>
      </dgm:prSet>
      <dgm:spPr/>
    </dgm:pt>
    <dgm:pt modelId="{55C47DBC-D1EF-4010-806A-1F86E8DC6AD4}" type="pres">
      <dgm:prSet presAssocID="{0D38585C-BEC0-491A-A4CE-84592447939E}" presName="sibTrans" presStyleCnt="0"/>
      <dgm:spPr/>
    </dgm:pt>
    <dgm:pt modelId="{A20D3425-95CD-4F94-B2DA-928A232C5A86}" type="pres">
      <dgm:prSet presAssocID="{01883020-CAB4-4BF1-9C5A-BB2AB0EE1C1D}" presName="node" presStyleLbl="node1" presStyleIdx="2" presStyleCnt="6" custLinFactNeighborY="-412">
        <dgm:presLayoutVars>
          <dgm:bulletEnabled val="1"/>
        </dgm:presLayoutVars>
      </dgm:prSet>
      <dgm:spPr/>
    </dgm:pt>
    <dgm:pt modelId="{A85CD934-F8A1-4571-AA14-CF401F5262C0}" type="pres">
      <dgm:prSet presAssocID="{AD74B1A8-C400-483F-8010-FDEB8DC3CDF0}" presName="sibTrans" presStyleCnt="0"/>
      <dgm:spPr/>
    </dgm:pt>
    <dgm:pt modelId="{563BAC24-7928-4105-87D4-E995B0356234}" type="pres">
      <dgm:prSet presAssocID="{CEB53CF8-2773-4110-BD26-7B1DB36FC1E8}" presName="node" presStyleLbl="node1" presStyleIdx="3" presStyleCnt="6">
        <dgm:presLayoutVars>
          <dgm:bulletEnabled val="1"/>
        </dgm:presLayoutVars>
      </dgm:prSet>
      <dgm:spPr/>
    </dgm:pt>
    <dgm:pt modelId="{BFAF384C-1D2A-4F34-8C2F-0070DE4548C1}" type="pres">
      <dgm:prSet presAssocID="{5E76AED0-FF3A-4D22-9AE8-A3D28C6071CF}" presName="sibTrans" presStyleCnt="0"/>
      <dgm:spPr/>
    </dgm:pt>
    <dgm:pt modelId="{6C40E4DA-36F1-4F05-B774-F7233F284A59}" type="pres">
      <dgm:prSet presAssocID="{03519E04-1D5C-4940-B67A-24C2AABC22E1}" presName="node" presStyleLbl="node1" presStyleIdx="4" presStyleCnt="6">
        <dgm:presLayoutVars>
          <dgm:bulletEnabled val="1"/>
        </dgm:presLayoutVars>
      </dgm:prSet>
      <dgm:spPr/>
    </dgm:pt>
    <dgm:pt modelId="{88608C10-C421-41FA-BBA9-E9E739E98B68}" type="pres">
      <dgm:prSet presAssocID="{5120044C-56B6-499B-9998-FC1F7CAA7AA2}" presName="sibTrans" presStyleCnt="0"/>
      <dgm:spPr/>
    </dgm:pt>
    <dgm:pt modelId="{DCC47FAA-124C-4FB2-ABEC-1169B0BAF7F2}" type="pres">
      <dgm:prSet presAssocID="{2680196D-642D-4345-80A7-3E8F5DCAC2DE}" presName="node" presStyleLbl="node1" presStyleIdx="5" presStyleCnt="6">
        <dgm:presLayoutVars>
          <dgm:bulletEnabled val="1"/>
        </dgm:presLayoutVars>
      </dgm:prSet>
      <dgm:spPr/>
    </dgm:pt>
  </dgm:ptLst>
  <dgm:cxnLst>
    <dgm:cxn modelId="{C428BF02-AB4A-4A1A-847D-FD39B587C958}" srcId="{72E7AC25-BF36-4FDA-8735-62EDA3642A2F}" destId="{01883020-CAB4-4BF1-9C5A-BB2AB0EE1C1D}" srcOrd="2" destOrd="0" parTransId="{B4F08EB0-23D8-4604-88ED-1F15D5193C99}" sibTransId="{AD74B1A8-C400-483F-8010-FDEB8DC3CDF0}"/>
    <dgm:cxn modelId="{5DC2A709-74C0-4C02-B038-0ED8D70368D4}" type="presOf" srcId="{E99A3085-0A67-4F42-85BB-751113EC8BE5}" destId="{DCC47FAA-124C-4FB2-ABEC-1169B0BAF7F2}" srcOrd="0" destOrd="1" presId="urn:microsoft.com/office/officeart/2005/8/layout/hList6"/>
    <dgm:cxn modelId="{0E4A030A-30A4-4EFE-BBCE-C4B22AE08814}" srcId="{72E7AC25-BF36-4FDA-8735-62EDA3642A2F}" destId="{CEB53CF8-2773-4110-BD26-7B1DB36FC1E8}" srcOrd="3" destOrd="0" parTransId="{70797F90-CC5A-4A10-BD2D-8C4D5007C0A0}" sibTransId="{5E76AED0-FF3A-4D22-9AE8-A3D28C6071CF}"/>
    <dgm:cxn modelId="{E70E9F0A-56F5-4EC8-B8D5-9B8276B9ABB6}" srcId="{72E7AC25-BF36-4FDA-8735-62EDA3642A2F}" destId="{DD209607-4AFC-4EAF-8BEE-8B309FE9C4C9}" srcOrd="0" destOrd="0" parTransId="{7E322A06-70F0-47CF-A759-965A5A6F8671}" sibTransId="{C2A8415E-9BDA-44E8-B806-28FEA40755BD}"/>
    <dgm:cxn modelId="{1F76FD10-40FF-47FC-8715-AE6557BE5F06}" type="presOf" srcId="{CEB53CF8-2773-4110-BD26-7B1DB36FC1E8}" destId="{563BAC24-7928-4105-87D4-E995B0356234}" srcOrd="0" destOrd="0" presId="urn:microsoft.com/office/officeart/2005/8/layout/hList6"/>
    <dgm:cxn modelId="{682FF31F-15D9-4CEE-8F02-027804AD7A3F}" srcId="{72E7AC25-BF36-4FDA-8735-62EDA3642A2F}" destId="{A0F58838-4103-4BB2-8F61-43F870D75428}" srcOrd="1" destOrd="0" parTransId="{F475D5BA-AC57-4328-A570-CE473F7D5423}" sibTransId="{0D38585C-BEC0-491A-A4CE-84592447939E}"/>
    <dgm:cxn modelId="{BF65C520-2783-4D51-8F78-A756DF05877F}" type="presOf" srcId="{DFDD2321-7D85-4645-9222-2A09834E66D7}" destId="{B319E781-5E0A-458B-B062-A04A03308DBB}" srcOrd="0" destOrd="1" presId="urn:microsoft.com/office/officeart/2005/8/layout/hList6"/>
    <dgm:cxn modelId="{4FEF9324-62BE-460B-869E-0C2BAE2B7165}" srcId="{01883020-CAB4-4BF1-9C5A-BB2AB0EE1C1D}" destId="{87E64CEC-F55A-4085-A2FE-46F90336E89E}" srcOrd="0" destOrd="0" parTransId="{597F2E26-C5F1-4BA9-9174-0D5752F7C711}" sibTransId="{BE9FA112-6988-4A9C-9045-EC664A8DC77F}"/>
    <dgm:cxn modelId="{B1021435-DFE0-409F-9B9F-420C419E10F6}" srcId="{CEB53CF8-2773-4110-BD26-7B1DB36FC1E8}" destId="{FF8BE4E0-33DD-419D-ACD8-2614AD109053}" srcOrd="0" destOrd="0" parTransId="{A40412D0-5D9A-423F-80C4-CE771178CCA7}" sibTransId="{35097E64-140E-47C7-AFFF-07E911088E76}"/>
    <dgm:cxn modelId="{97631C36-2C13-457E-BE51-8EA31FF848D8}" type="presOf" srcId="{FF8BE4E0-33DD-419D-ACD8-2614AD109053}" destId="{563BAC24-7928-4105-87D4-E995B0356234}" srcOrd="0" destOrd="1" presId="urn:microsoft.com/office/officeart/2005/8/layout/hList6"/>
    <dgm:cxn modelId="{4AC53A37-2D51-4B4E-8A06-20665E4E122C}" type="presOf" srcId="{AD859D4E-E79F-4409-AD02-5A5F50F1A7A3}" destId="{A20D3425-95CD-4F94-B2DA-928A232C5A86}" srcOrd="0" destOrd="2" presId="urn:microsoft.com/office/officeart/2005/8/layout/hList6"/>
    <dgm:cxn modelId="{1E8CA953-2A51-4B0C-8CC0-DCE3AA2BC165}" srcId="{A0F58838-4103-4BB2-8F61-43F870D75428}" destId="{DFDD2321-7D85-4645-9222-2A09834E66D7}" srcOrd="0" destOrd="0" parTransId="{676CDB49-E429-46CB-A3B0-C8F15F0D7CCB}" sibTransId="{BCD35D52-7F5A-4280-8179-94AC33A7D218}"/>
    <dgm:cxn modelId="{C67F9C55-712C-4D64-AB5D-CBC12DB17E19}" srcId="{03519E04-1D5C-4940-B67A-24C2AABC22E1}" destId="{DB8C1FB8-DD99-40BA-BB30-9BBFDE883C4B}" srcOrd="0" destOrd="0" parTransId="{4EA21008-1F0C-404C-8D30-BBA10073CFF8}" sibTransId="{5F46DA58-3774-43E8-9D31-F41BE79596A0}"/>
    <dgm:cxn modelId="{97CF9768-E356-4B1F-8C96-38D71103436C}" type="presOf" srcId="{571D6AF9-F17D-4FD9-821B-3E93A2431352}" destId="{B319E781-5E0A-458B-B062-A04A03308DBB}" srcOrd="0" destOrd="3" presId="urn:microsoft.com/office/officeart/2005/8/layout/hList6"/>
    <dgm:cxn modelId="{55CD8E69-2B77-4694-9A54-B99A9D879C79}" type="presOf" srcId="{DB8C1FB8-DD99-40BA-BB30-9BBFDE883C4B}" destId="{6C40E4DA-36F1-4F05-B774-F7233F284A59}" srcOrd="0" destOrd="1" presId="urn:microsoft.com/office/officeart/2005/8/layout/hList6"/>
    <dgm:cxn modelId="{BECF637D-EB16-4DEE-AB21-A07DA7AD61F0}" type="presOf" srcId="{03519E04-1D5C-4940-B67A-24C2AABC22E1}" destId="{6C40E4DA-36F1-4F05-B774-F7233F284A59}" srcOrd="0" destOrd="0" presId="urn:microsoft.com/office/officeart/2005/8/layout/hList6"/>
    <dgm:cxn modelId="{FC69B082-D466-45F7-ACEA-C801F2A96229}" srcId="{72E7AC25-BF36-4FDA-8735-62EDA3642A2F}" destId="{2680196D-642D-4345-80A7-3E8F5DCAC2DE}" srcOrd="5" destOrd="0" parTransId="{BF663B27-CB72-4604-B7F7-C6F9B6A531A3}" sibTransId="{73D2028A-6B8B-44EF-937B-08CDE4FF8E47}"/>
    <dgm:cxn modelId="{DAC3B686-8470-441A-A9EC-F3F8796915B2}" srcId="{DD209607-4AFC-4EAF-8BEE-8B309FE9C4C9}" destId="{16646067-9FAC-4794-89E9-88CA236D02DA}" srcOrd="1" destOrd="0" parTransId="{0B8BD925-3570-4809-916C-62C4380698CA}" sibTransId="{6CA7CC67-A79A-473A-8656-68627435DF59}"/>
    <dgm:cxn modelId="{4739D287-D49B-4C2C-B599-A720880AE662}" type="presOf" srcId="{DD209607-4AFC-4EAF-8BEE-8B309FE9C4C9}" destId="{10005145-7F92-45F8-BE12-6073EA8A81BC}" srcOrd="0" destOrd="0" presId="urn:microsoft.com/office/officeart/2005/8/layout/hList6"/>
    <dgm:cxn modelId="{375D6889-9698-4F2C-B5D5-7511C571CD2A}" srcId="{2680196D-642D-4345-80A7-3E8F5DCAC2DE}" destId="{E99A3085-0A67-4F42-85BB-751113EC8BE5}" srcOrd="0" destOrd="0" parTransId="{6BE59E9C-0599-4F9E-807E-3CE08C9362D4}" sibTransId="{5DE85CE2-3D1C-4406-B25D-891CDEA22580}"/>
    <dgm:cxn modelId="{2B30248C-59A1-4902-9E06-0C17B5BD554D}" type="presOf" srcId="{7C94F6CB-EC1A-45DD-A7FF-E86B0FE65A02}" destId="{B319E781-5E0A-458B-B062-A04A03308DBB}" srcOrd="0" destOrd="2" presId="urn:microsoft.com/office/officeart/2005/8/layout/hList6"/>
    <dgm:cxn modelId="{5EDFC796-98DA-4017-A372-9B9320833FED}" srcId="{DD209607-4AFC-4EAF-8BEE-8B309FE9C4C9}" destId="{6D26301B-8E29-407E-80C8-2F089EA6813A}" srcOrd="0" destOrd="0" parTransId="{5EF7BDB6-5638-4EE6-A15D-688D02CECD39}" sibTransId="{3E89784A-BFC8-4A0A-985E-36EF80ADE6F4}"/>
    <dgm:cxn modelId="{391E4DA9-F33E-475A-8AF2-D7883ED5F5D2}" srcId="{01883020-CAB4-4BF1-9C5A-BB2AB0EE1C1D}" destId="{D52C761E-7502-4A29-838D-B4131BD84065}" srcOrd="2" destOrd="0" parTransId="{25BFAE39-D857-4A7B-B317-6C68A9A0BBB3}" sibTransId="{904582CB-9231-4C90-B517-F30EF954985A}"/>
    <dgm:cxn modelId="{FDEEB3A9-27F5-40E5-90EA-668D9A50D8C3}" srcId="{A0F58838-4103-4BB2-8F61-43F870D75428}" destId="{7C94F6CB-EC1A-45DD-A7FF-E86B0FE65A02}" srcOrd="1" destOrd="0" parTransId="{B8E6372F-C7F6-4E22-BB21-08771F041232}" sibTransId="{DD4018E9-9920-46F4-B527-86F9F33A2973}"/>
    <dgm:cxn modelId="{D46693AB-AD12-4382-958C-2C84415A4978}" type="presOf" srcId="{8ED4D6E8-C6C0-49C8-86F1-536E1C324BE6}" destId="{6C40E4DA-36F1-4F05-B774-F7233F284A59}" srcOrd="0" destOrd="2" presId="urn:microsoft.com/office/officeart/2005/8/layout/hList6"/>
    <dgm:cxn modelId="{2A4ED6AE-F3A5-48E6-A91B-64FA5DDB7558}" srcId="{01883020-CAB4-4BF1-9C5A-BB2AB0EE1C1D}" destId="{AD859D4E-E79F-4409-AD02-5A5F50F1A7A3}" srcOrd="1" destOrd="0" parTransId="{215B5186-4189-4959-BBE5-454242DB07F3}" sibTransId="{112190A7-81F8-4D63-AC25-BE96D49F31C5}"/>
    <dgm:cxn modelId="{59FE17B2-3D3D-4F1C-9333-E60CF2298F35}" type="presOf" srcId="{72E7AC25-BF36-4FDA-8735-62EDA3642A2F}" destId="{56DF7B97-DB58-49D0-BD52-DD634BFF0A03}" srcOrd="0" destOrd="0" presId="urn:microsoft.com/office/officeart/2005/8/layout/hList6"/>
    <dgm:cxn modelId="{224AF1B5-C7EF-4C50-87BA-30B6B1EC4615}" srcId="{CEB53CF8-2773-4110-BD26-7B1DB36FC1E8}" destId="{ABC1CF66-B909-4CD7-A8A2-E124D816367A}" srcOrd="1" destOrd="0" parTransId="{E5D35188-5CB3-49F4-8227-E124CB93E146}" sibTransId="{96827280-9C37-4162-86AC-5D9DBF033168}"/>
    <dgm:cxn modelId="{A5E844B6-0A2E-484C-83F3-5E1ADE01444F}" srcId="{A0F58838-4103-4BB2-8F61-43F870D75428}" destId="{571D6AF9-F17D-4FD9-821B-3E93A2431352}" srcOrd="2" destOrd="0" parTransId="{AE3EA240-D7F9-44CE-915B-95D2EB57CA68}" sibTransId="{0CE80309-BE8F-49BB-86F1-926204C5A938}"/>
    <dgm:cxn modelId="{C7BEA4B6-1196-4D04-A629-2A81E9A89A95}" type="presOf" srcId="{87E64CEC-F55A-4085-A2FE-46F90336E89E}" destId="{A20D3425-95CD-4F94-B2DA-928A232C5A86}" srcOrd="0" destOrd="1" presId="urn:microsoft.com/office/officeart/2005/8/layout/hList6"/>
    <dgm:cxn modelId="{67D97DB8-B385-425F-BCEC-C27653C94FA0}" type="presOf" srcId="{A0F58838-4103-4BB2-8F61-43F870D75428}" destId="{B319E781-5E0A-458B-B062-A04A03308DBB}" srcOrd="0" destOrd="0" presId="urn:microsoft.com/office/officeart/2005/8/layout/hList6"/>
    <dgm:cxn modelId="{858445C5-737D-4EA4-9DD9-5E8F4243DF8D}" type="presOf" srcId="{ABC1CF66-B909-4CD7-A8A2-E124D816367A}" destId="{563BAC24-7928-4105-87D4-E995B0356234}" srcOrd="0" destOrd="2" presId="urn:microsoft.com/office/officeart/2005/8/layout/hList6"/>
    <dgm:cxn modelId="{A5D6F2D6-9CC3-4F41-874C-B49DABCBF6A7}" type="presOf" srcId="{D52C761E-7502-4A29-838D-B4131BD84065}" destId="{A20D3425-95CD-4F94-B2DA-928A232C5A86}" srcOrd="0" destOrd="3" presId="urn:microsoft.com/office/officeart/2005/8/layout/hList6"/>
    <dgm:cxn modelId="{6AD0C4D7-EAC0-48AF-B865-BC933B558209}" type="presOf" srcId="{16646067-9FAC-4794-89E9-88CA236D02DA}" destId="{10005145-7F92-45F8-BE12-6073EA8A81BC}" srcOrd="0" destOrd="2" presId="urn:microsoft.com/office/officeart/2005/8/layout/hList6"/>
    <dgm:cxn modelId="{926126D9-76C0-4D47-A54A-6E70F1D840C5}" srcId="{03519E04-1D5C-4940-B67A-24C2AABC22E1}" destId="{8ED4D6E8-C6C0-49C8-86F1-536E1C324BE6}" srcOrd="1" destOrd="0" parTransId="{7B7521FE-3BA0-4468-865A-1368D97AAFB0}" sibTransId="{27388228-433A-4F7E-8AED-C8E8D643EAAB}"/>
    <dgm:cxn modelId="{2A90D4DF-342F-4141-9972-970E77F8EDFF}" type="presOf" srcId="{2680196D-642D-4345-80A7-3E8F5DCAC2DE}" destId="{DCC47FAA-124C-4FB2-ABEC-1169B0BAF7F2}" srcOrd="0" destOrd="0" presId="urn:microsoft.com/office/officeart/2005/8/layout/hList6"/>
    <dgm:cxn modelId="{C2CA26E7-A323-40EB-B1BD-3AE41E607761}" srcId="{DD209607-4AFC-4EAF-8BEE-8B309FE9C4C9}" destId="{3BB3C0D7-D8B2-463F-BB88-3DC96B9492FB}" srcOrd="2" destOrd="0" parTransId="{8B90874C-CCB3-4311-AC38-9D6F542241E3}" sibTransId="{7761E5BD-05D0-4BA3-BA40-11922F8502E9}"/>
    <dgm:cxn modelId="{87C742EC-0DA1-4F04-A8DF-AC7C19E6F051}" srcId="{72E7AC25-BF36-4FDA-8735-62EDA3642A2F}" destId="{03519E04-1D5C-4940-B67A-24C2AABC22E1}" srcOrd="4" destOrd="0" parTransId="{B7D52255-F864-478B-B071-EDC91BCAADF6}" sibTransId="{5120044C-56B6-499B-9998-FC1F7CAA7AA2}"/>
    <dgm:cxn modelId="{01BED7F1-9A9A-49E4-8E55-A57FADA8E420}" type="presOf" srcId="{01883020-CAB4-4BF1-9C5A-BB2AB0EE1C1D}" destId="{A20D3425-95CD-4F94-B2DA-928A232C5A86}" srcOrd="0" destOrd="0" presId="urn:microsoft.com/office/officeart/2005/8/layout/hList6"/>
    <dgm:cxn modelId="{48693DF8-9134-4F3C-A535-307A6DC69FED}" type="presOf" srcId="{6D26301B-8E29-407E-80C8-2F089EA6813A}" destId="{10005145-7F92-45F8-BE12-6073EA8A81BC}" srcOrd="0" destOrd="1" presId="urn:microsoft.com/office/officeart/2005/8/layout/hList6"/>
    <dgm:cxn modelId="{B58FFBFD-8972-437C-B922-35C4D5F8A663}" type="presOf" srcId="{3BB3C0D7-D8B2-463F-BB88-3DC96B9492FB}" destId="{10005145-7F92-45F8-BE12-6073EA8A81BC}" srcOrd="0" destOrd="3" presId="urn:microsoft.com/office/officeart/2005/8/layout/hList6"/>
    <dgm:cxn modelId="{73DDE66B-3B40-4CEC-9ED1-5110040AB912}" type="presParOf" srcId="{56DF7B97-DB58-49D0-BD52-DD634BFF0A03}" destId="{10005145-7F92-45F8-BE12-6073EA8A81BC}" srcOrd="0" destOrd="0" presId="urn:microsoft.com/office/officeart/2005/8/layout/hList6"/>
    <dgm:cxn modelId="{E2F6E88C-C35D-4C92-A486-79DB4E1A2C08}" type="presParOf" srcId="{56DF7B97-DB58-49D0-BD52-DD634BFF0A03}" destId="{3B87ED1D-AE97-4B90-A49D-9E20442B8E8E}" srcOrd="1" destOrd="0" presId="urn:microsoft.com/office/officeart/2005/8/layout/hList6"/>
    <dgm:cxn modelId="{0CE85623-A857-40FC-9F77-84018CCAAF75}" type="presParOf" srcId="{56DF7B97-DB58-49D0-BD52-DD634BFF0A03}" destId="{B319E781-5E0A-458B-B062-A04A03308DBB}" srcOrd="2" destOrd="0" presId="urn:microsoft.com/office/officeart/2005/8/layout/hList6"/>
    <dgm:cxn modelId="{BF7E4FB4-DBD5-4134-B063-1FDF9DA6F32C}" type="presParOf" srcId="{56DF7B97-DB58-49D0-BD52-DD634BFF0A03}" destId="{55C47DBC-D1EF-4010-806A-1F86E8DC6AD4}" srcOrd="3" destOrd="0" presId="urn:microsoft.com/office/officeart/2005/8/layout/hList6"/>
    <dgm:cxn modelId="{CCF8460A-ECAC-48F0-92D4-D8A90CEB96EF}" type="presParOf" srcId="{56DF7B97-DB58-49D0-BD52-DD634BFF0A03}" destId="{A20D3425-95CD-4F94-B2DA-928A232C5A86}" srcOrd="4" destOrd="0" presId="urn:microsoft.com/office/officeart/2005/8/layout/hList6"/>
    <dgm:cxn modelId="{E22216F9-9750-493E-AB62-2B14700040B0}" type="presParOf" srcId="{56DF7B97-DB58-49D0-BD52-DD634BFF0A03}" destId="{A85CD934-F8A1-4571-AA14-CF401F5262C0}" srcOrd="5" destOrd="0" presId="urn:microsoft.com/office/officeart/2005/8/layout/hList6"/>
    <dgm:cxn modelId="{D57584ED-E8C8-4426-B731-AD7E96923024}" type="presParOf" srcId="{56DF7B97-DB58-49D0-BD52-DD634BFF0A03}" destId="{563BAC24-7928-4105-87D4-E995B0356234}" srcOrd="6" destOrd="0" presId="urn:microsoft.com/office/officeart/2005/8/layout/hList6"/>
    <dgm:cxn modelId="{C91E6374-5F51-477F-93F1-33216E536D2B}" type="presParOf" srcId="{56DF7B97-DB58-49D0-BD52-DD634BFF0A03}" destId="{BFAF384C-1D2A-4F34-8C2F-0070DE4548C1}" srcOrd="7" destOrd="0" presId="urn:microsoft.com/office/officeart/2005/8/layout/hList6"/>
    <dgm:cxn modelId="{21B83437-1352-48B4-85C9-2A8AC56E6A65}" type="presParOf" srcId="{56DF7B97-DB58-49D0-BD52-DD634BFF0A03}" destId="{6C40E4DA-36F1-4F05-B774-F7233F284A59}" srcOrd="8" destOrd="0" presId="urn:microsoft.com/office/officeart/2005/8/layout/hList6"/>
    <dgm:cxn modelId="{470AE976-9690-472B-9FDA-6FCF3F15094D}" type="presParOf" srcId="{56DF7B97-DB58-49D0-BD52-DD634BFF0A03}" destId="{88608C10-C421-41FA-BBA9-E9E739E98B68}" srcOrd="9" destOrd="0" presId="urn:microsoft.com/office/officeart/2005/8/layout/hList6"/>
    <dgm:cxn modelId="{15D23D42-A873-49B8-BE8E-C2E63BDEF2C9}" type="presParOf" srcId="{56DF7B97-DB58-49D0-BD52-DD634BFF0A03}" destId="{DCC47FAA-124C-4FB2-ABEC-1169B0BAF7F2}" srcOrd="10"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2024FC4-7390-44F5-89FF-CF5F2981EE1C}" type="doc">
      <dgm:prSet loTypeId="urn:microsoft.com/office/officeart/2005/8/layout/cycle5" loCatId="cycle" qsTypeId="urn:microsoft.com/office/officeart/2005/8/quickstyle/simple1" qsCatId="simple" csTypeId="urn:microsoft.com/office/officeart/2005/8/colors/colorful3" csCatId="colorful" phldr="1"/>
      <dgm:spPr/>
      <dgm:t>
        <a:bodyPr/>
        <a:lstStyle/>
        <a:p>
          <a:endParaRPr lang="en-GB"/>
        </a:p>
      </dgm:t>
    </dgm:pt>
    <dgm:pt modelId="{4A9EC97C-D584-4625-AE14-F5238274DC9C}">
      <dgm:prSet phldrT="[Text]"/>
      <dgm:spPr/>
      <dgm:t>
        <a:bodyPr/>
        <a:lstStyle/>
        <a:p>
          <a:r>
            <a:rPr lang="en-GB" dirty="0"/>
            <a:t>Plan</a:t>
          </a:r>
        </a:p>
      </dgm:t>
    </dgm:pt>
    <dgm:pt modelId="{16EF3139-AD52-4AAA-B28E-EE886272DE56}" type="parTrans" cxnId="{5A55C278-00C2-43DF-B492-5F487CBE881E}">
      <dgm:prSet/>
      <dgm:spPr/>
      <dgm:t>
        <a:bodyPr/>
        <a:lstStyle/>
        <a:p>
          <a:endParaRPr lang="en-GB"/>
        </a:p>
      </dgm:t>
    </dgm:pt>
    <dgm:pt modelId="{351AD80C-5622-498B-B2AD-FCB8585977F6}" type="sibTrans" cxnId="{5A55C278-00C2-43DF-B492-5F487CBE881E}">
      <dgm:prSet>
        <dgm:style>
          <a:lnRef idx="3">
            <a:schemeClr val="accent1"/>
          </a:lnRef>
          <a:fillRef idx="0">
            <a:schemeClr val="accent1"/>
          </a:fillRef>
          <a:effectRef idx="2">
            <a:schemeClr val="accent1"/>
          </a:effectRef>
          <a:fontRef idx="minor">
            <a:schemeClr val="tx1"/>
          </a:fontRef>
        </dgm:style>
      </dgm:prSet>
      <dgm:spPr/>
      <dgm:t>
        <a:bodyPr/>
        <a:lstStyle/>
        <a:p>
          <a:endParaRPr lang="en-GB"/>
        </a:p>
      </dgm:t>
    </dgm:pt>
    <dgm:pt modelId="{B1FE81E0-CAFB-41A5-8C6B-3E60D363C866}">
      <dgm:prSet phldrT="[Text]"/>
      <dgm:spPr/>
      <dgm:t>
        <a:bodyPr/>
        <a:lstStyle/>
        <a:p>
          <a:r>
            <a:rPr lang="en-GB" dirty="0"/>
            <a:t>Do</a:t>
          </a:r>
        </a:p>
      </dgm:t>
    </dgm:pt>
    <dgm:pt modelId="{68B98996-2D40-4063-B046-15E8BD87CDFE}" type="parTrans" cxnId="{19D90432-1A46-481E-B54C-1A5EB588D567}">
      <dgm:prSet/>
      <dgm:spPr/>
      <dgm:t>
        <a:bodyPr/>
        <a:lstStyle/>
        <a:p>
          <a:endParaRPr lang="en-GB"/>
        </a:p>
      </dgm:t>
    </dgm:pt>
    <dgm:pt modelId="{89CD5355-3709-4FDB-8E91-B9CC66328ACD}" type="sibTrans" cxnId="{19D90432-1A46-481E-B54C-1A5EB588D567}">
      <dgm:prSet>
        <dgm:style>
          <a:lnRef idx="3">
            <a:schemeClr val="accent1"/>
          </a:lnRef>
          <a:fillRef idx="0">
            <a:schemeClr val="accent1"/>
          </a:fillRef>
          <a:effectRef idx="2">
            <a:schemeClr val="accent1"/>
          </a:effectRef>
          <a:fontRef idx="minor">
            <a:schemeClr val="tx1"/>
          </a:fontRef>
        </dgm:style>
      </dgm:prSet>
      <dgm:spPr/>
      <dgm:t>
        <a:bodyPr/>
        <a:lstStyle/>
        <a:p>
          <a:endParaRPr lang="en-GB"/>
        </a:p>
      </dgm:t>
    </dgm:pt>
    <dgm:pt modelId="{D8640357-F84F-4F3F-888D-1B3A71F99DBE}">
      <dgm:prSet phldrT="[Text]"/>
      <dgm:spPr/>
      <dgm:t>
        <a:bodyPr/>
        <a:lstStyle/>
        <a:p>
          <a:r>
            <a:rPr lang="en-GB" dirty="0"/>
            <a:t>Check</a:t>
          </a:r>
        </a:p>
      </dgm:t>
    </dgm:pt>
    <dgm:pt modelId="{7D20E5A9-3EB4-439A-92E8-7C5EACFF21F9}" type="parTrans" cxnId="{8C40004F-6E92-4A00-88B7-DA27DA0BF09D}">
      <dgm:prSet/>
      <dgm:spPr/>
      <dgm:t>
        <a:bodyPr/>
        <a:lstStyle/>
        <a:p>
          <a:endParaRPr lang="en-GB"/>
        </a:p>
      </dgm:t>
    </dgm:pt>
    <dgm:pt modelId="{388477E0-29C2-4994-81D2-9413BEBC9C91}" type="sibTrans" cxnId="{8C40004F-6E92-4A00-88B7-DA27DA0BF09D}">
      <dgm:prSet>
        <dgm:style>
          <a:lnRef idx="3">
            <a:schemeClr val="accent1"/>
          </a:lnRef>
          <a:fillRef idx="0">
            <a:schemeClr val="accent1"/>
          </a:fillRef>
          <a:effectRef idx="2">
            <a:schemeClr val="accent1"/>
          </a:effectRef>
          <a:fontRef idx="minor">
            <a:schemeClr val="tx1"/>
          </a:fontRef>
        </dgm:style>
      </dgm:prSet>
      <dgm:spPr/>
      <dgm:t>
        <a:bodyPr/>
        <a:lstStyle/>
        <a:p>
          <a:endParaRPr lang="en-GB"/>
        </a:p>
      </dgm:t>
    </dgm:pt>
    <dgm:pt modelId="{38EDA553-9214-4820-85AC-498D563E528D}">
      <dgm:prSet phldrT="[Text]"/>
      <dgm:spPr/>
      <dgm:t>
        <a:bodyPr/>
        <a:lstStyle/>
        <a:p>
          <a:r>
            <a:rPr lang="en-GB" dirty="0"/>
            <a:t>Act</a:t>
          </a:r>
        </a:p>
      </dgm:t>
    </dgm:pt>
    <dgm:pt modelId="{2C4ED33E-1ABA-4A8C-B3E6-5D631E8A294D}" type="parTrans" cxnId="{70C40383-FC98-4216-A74C-A4574234E2C7}">
      <dgm:prSet/>
      <dgm:spPr/>
      <dgm:t>
        <a:bodyPr/>
        <a:lstStyle/>
        <a:p>
          <a:endParaRPr lang="en-GB"/>
        </a:p>
      </dgm:t>
    </dgm:pt>
    <dgm:pt modelId="{E1D3562F-6455-47C3-9FEE-B08A857CAA69}" type="sibTrans" cxnId="{70C40383-FC98-4216-A74C-A4574234E2C7}">
      <dgm:prSet>
        <dgm:style>
          <a:lnRef idx="3">
            <a:schemeClr val="accent1"/>
          </a:lnRef>
          <a:fillRef idx="0">
            <a:schemeClr val="accent1"/>
          </a:fillRef>
          <a:effectRef idx="2">
            <a:schemeClr val="accent1"/>
          </a:effectRef>
          <a:fontRef idx="minor">
            <a:schemeClr val="tx1"/>
          </a:fontRef>
        </dgm:style>
      </dgm:prSet>
      <dgm:spPr/>
      <dgm:t>
        <a:bodyPr/>
        <a:lstStyle/>
        <a:p>
          <a:endParaRPr lang="en-GB"/>
        </a:p>
      </dgm:t>
    </dgm:pt>
    <dgm:pt modelId="{D034C7B1-38A7-4AD3-893B-5D727395ECA0}" type="pres">
      <dgm:prSet presAssocID="{22024FC4-7390-44F5-89FF-CF5F2981EE1C}" presName="cycle" presStyleCnt="0">
        <dgm:presLayoutVars>
          <dgm:dir/>
          <dgm:resizeHandles val="exact"/>
        </dgm:presLayoutVars>
      </dgm:prSet>
      <dgm:spPr/>
    </dgm:pt>
    <dgm:pt modelId="{97B901FD-C3EE-43BC-8B71-B60D874534DE}" type="pres">
      <dgm:prSet presAssocID="{4A9EC97C-D584-4625-AE14-F5238274DC9C}" presName="node" presStyleLbl="node1" presStyleIdx="0" presStyleCnt="4">
        <dgm:presLayoutVars>
          <dgm:bulletEnabled val="1"/>
        </dgm:presLayoutVars>
      </dgm:prSet>
      <dgm:spPr/>
    </dgm:pt>
    <dgm:pt modelId="{63FB911D-B247-482A-B628-5406E8CB8171}" type="pres">
      <dgm:prSet presAssocID="{4A9EC97C-D584-4625-AE14-F5238274DC9C}" presName="spNode" presStyleCnt="0"/>
      <dgm:spPr/>
    </dgm:pt>
    <dgm:pt modelId="{BB2F1FEC-8133-4ACA-B9EB-869BCAEC4E19}" type="pres">
      <dgm:prSet presAssocID="{351AD80C-5622-498B-B2AD-FCB8585977F6}" presName="sibTrans" presStyleLbl="sibTrans1D1" presStyleIdx="0" presStyleCnt="4"/>
      <dgm:spPr/>
    </dgm:pt>
    <dgm:pt modelId="{ACFEFB9E-12B1-421A-B786-007FA6B85853}" type="pres">
      <dgm:prSet presAssocID="{B1FE81E0-CAFB-41A5-8C6B-3E60D363C866}" presName="node" presStyleLbl="node1" presStyleIdx="1" presStyleCnt="4">
        <dgm:presLayoutVars>
          <dgm:bulletEnabled val="1"/>
        </dgm:presLayoutVars>
      </dgm:prSet>
      <dgm:spPr/>
    </dgm:pt>
    <dgm:pt modelId="{6A0BEF67-4743-4EE8-B310-9E2782FF68BB}" type="pres">
      <dgm:prSet presAssocID="{B1FE81E0-CAFB-41A5-8C6B-3E60D363C866}" presName="spNode" presStyleCnt="0"/>
      <dgm:spPr/>
    </dgm:pt>
    <dgm:pt modelId="{0D497758-498C-451C-93B3-E0C17DB28103}" type="pres">
      <dgm:prSet presAssocID="{89CD5355-3709-4FDB-8E91-B9CC66328ACD}" presName="sibTrans" presStyleLbl="sibTrans1D1" presStyleIdx="1" presStyleCnt="4"/>
      <dgm:spPr/>
    </dgm:pt>
    <dgm:pt modelId="{0F4E312F-A7AD-4FE8-9C47-BC9CDCE81992}" type="pres">
      <dgm:prSet presAssocID="{D8640357-F84F-4F3F-888D-1B3A71F99DBE}" presName="node" presStyleLbl="node1" presStyleIdx="2" presStyleCnt="4">
        <dgm:presLayoutVars>
          <dgm:bulletEnabled val="1"/>
        </dgm:presLayoutVars>
      </dgm:prSet>
      <dgm:spPr/>
    </dgm:pt>
    <dgm:pt modelId="{7B09F095-A62D-46B1-BE71-61F56C08C02B}" type="pres">
      <dgm:prSet presAssocID="{D8640357-F84F-4F3F-888D-1B3A71F99DBE}" presName="spNode" presStyleCnt="0"/>
      <dgm:spPr/>
    </dgm:pt>
    <dgm:pt modelId="{ACF70F2E-F338-49C3-9F31-6B8975DEFB2B}" type="pres">
      <dgm:prSet presAssocID="{388477E0-29C2-4994-81D2-9413BEBC9C91}" presName="sibTrans" presStyleLbl="sibTrans1D1" presStyleIdx="2" presStyleCnt="4"/>
      <dgm:spPr/>
    </dgm:pt>
    <dgm:pt modelId="{AE898B32-79C5-4E9A-B193-20AC78E2E5C4}" type="pres">
      <dgm:prSet presAssocID="{38EDA553-9214-4820-85AC-498D563E528D}" presName="node" presStyleLbl="node1" presStyleIdx="3" presStyleCnt="4">
        <dgm:presLayoutVars>
          <dgm:bulletEnabled val="1"/>
        </dgm:presLayoutVars>
      </dgm:prSet>
      <dgm:spPr/>
    </dgm:pt>
    <dgm:pt modelId="{3B29AB63-1B0E-4D19-BCC6-A6A71F20F3B1}" type="pres">
      <dgm:prSet presAssocID="{38EDA553-9214-4820-85AC-498D563E528D}" presName="spNode" presStyleCnt="0"/>
      <dgm:spPr/>
    </dgm:pt>
    <dgm:pt modelId="{B8B2FEA3-A52C-4293-95E9-692D706F70FF}" type="pres">
      <dgm:prSet presAssocID="{E1D3562F-6455-47C3-9FEE-B08A857CAA69}" presName="sibTrans" presStyleLbl="sibTrans1D1" presStyleIdx="3" presStyleCnt="4"/>
      <dgm:spPr/>
    </dgm:pt>
  </dgm:ptLst>
  <dgm:cxnLst>
    <dgm:cxn modelId="{F1769D22-F9D1-41BA-8B23-6C1A3CDAC9CA}" type="presOf" srcId="{E1D3562F-6455-47C3-9FEE-B08A857CAA69}" destId="{B8B2FEA3-A52C-4293-95E9-692D706F70FF}" srcOrd="0" destOrd="0" presId="urn:microsoft.com/office/officeart/2005/8/layout/cycle5"/>
    <dgm:cxn modelId="{7B636226-518E-40CD-9B06-FEC7D15167E7}" type="presOf" srcId="{38EDA553-9214-4820-85AC-498D563E528D}" destId="{AE898B32-79C5-4E9A-B193-20AC78E2E5C4}" srcOrd="0" destOrd="0" presId="urn:microsoft.com/office/officeart/2005/8/layout/cycle5"/>
    <dgm:cxn modelId="{8E605329-9874-4D18-A0B2-DA744114BCA1}" type="presOf" srcId="{B1FE81E0-CAFB-41A5-8C6B-3E60D363C866}" destId="{ACFEFB9E-12B1-421A-B786-007FA6B85853}" srcOrd="0" destOrd="0" presId="urn:microsoft.com/office/officeart/2005/8/layout/cycle5"/>
    <dgm:cxn modelId="{4905AC2E-0BE6-4EEC-8220-4B167D16EB9E}" type="presOf" srcId="{22024FC4-7390-44F5-89FF-CF5F2981EE1C}" destId="{D034C7B1-38A7-4AD3-893B-5D727395ECA0}" srcOrd="0" destOrd="0" presId="urn:microsoft.com/office/officeart/2005/8/layout/cycle5"/>
    <dgm:cxn modelId="{19D90432-1A46-481E-B54C-1A5EB588D567}" srcId="{22024FC4-7390-44F5-89FF-CF5F2981EE1C}" destId="{B1FE81E0-CAFB-41A5-8C6B-3E60D363C866}" srcOrd="1" destOrd="0" parTransId="{68B98996-2D40-4063-B046-15E8BD87CDFE}" sibTransId="{89CD5355-3709-4FDB-8E91-B9CC66328ACD}"/>
    <dgm:cxn modelId="{8C40004F-6E92-4A00-88B7-DA27DA0BF09D}" srcId="{22024FC4-7390-44F5-89FF-CF5F2981EE1C}" destId="{D8640357-F84F-4F3F-888D-1B3A71F99DBE}" srcOrd="2" destOrd="0" parTransId="{7D20E5A9-3EB4-439A-92E8-7C5EACFF21F9}" sibTransId="{388477E0-29C2-4994-81D2-9413BEBC9C91}"/>
    <dgm:cxn modelId="{5A55C278-00C2-43DF-B492-5F487CBE881E}" srcId="{22024FC4-7390-44F5-89FF-CF5F2981EE1C}" destId="{4A9EC97C-D584-4625-AE14-F5238274DC9C}" srcOrd="0" destOrd="0" parTransId="{16EF3139-AD52-4AAA-B28E-EE886272DE56}" sibTransId="{351AD80C-5622-498B-B2AD-FCB8585977F6}"/>
    <dgm:cxn modelId="{70C40383-FC98-4216-A74C-A4574234E2C7}" srcId="{22024FC4-7390-44F5-89FF-CF5F2981EE1C}" destId="{38EDA553-9214-4820-85AC-498D563E528D}" srcOrd="3" destOrd="0" parTransId="{2C4ED33E-1ABA-4A8C-B3E6-5D631E8A294D}" sibTransId="{E1D3562F-6455-47C3-9FEE-B08A857CAA69}"/>
    <dgm:cxn modelId="{ACAB4592-2200-4CF4-B455-6AD5B7F342A2}" type="presOf" srcId="{4A9EC97C-D584-4625-AE14-F5238274DC9C}" destId="{97B901FD-C3EE-43BC-8B71-B60D874534DE}" srcOrd="0" destOrd="0" presId="urn:microsoft.com/office/officeart/2005/8/layout/cycle5"/>
    <dgm:cxn modelId="{FE9C89A2-5777-41A5-8B91-82EBEF158102}" type="presOf" srcId="{89CD5355-3709-4FDB-8E91-B9CC66328ACD}" destId="{0D497758-498C-451C-93B3-E0C17DB28103}" srcOrd="0" destOrd="0" presId="urn:microsoft.com/office/officeart/2005/8/layout/cycle5"/>
    <dgm:cxn modelId="{67798DA5-A874-4592-8B02-D8241D159A6D}" type="presOf" srcId="{351AD80C-5622-498B-B2AD-FCB8585977F6}" destId="{BB2F1FEC-8133-4ACA-B9EB-869BCAEC4E19}" srcOrd="0" destOrd="0" presId="urn:microsoft.com/office/officeart/2005/8/layout/cycle5"/>
    <dgm:cxn modelId="{037458CD-53D6-41F7-BF4E-8596372432F3}" type="presOf" srcId="{D8640357-F84F-4F3F-888D-1B3A71F99DBE}" destId="{0F4E312F-A7AD-4FE8-9C47-BC9CDCE81992}" srcOrd="0" destOrd="0" presId="urn:microsoft.com/office/officeart/2005/8/layout/cycle5"/>
    <dgm:cxn modelId="{6DA7E8D8-7CCB-4508-8EEA-1CE4D1F28437}" type="presOf" srcId="{388477E0-29C2-4994-81D2-9413BEBC9C91}" destId="{ACF70F2E-F338-49C3-9F31-6B8975DEFB2B}" srcOrd="0" destOrd="0" presId="urn:microsoft.com/office/officeart/2005/8/layout/cycle5"/>
    <dgm:cxn modelId="{445ED4D7-2CCD-42CA-8C2C-CD07478DD210}" type="presParOf" srcId="{D034C7B1-38A7-4AD3-893B-5D727395ECA0}" destId="{97B901FD-C3EE-43BC-8B71-B60D874534DE}" srcOrd="0" destOrd="0" presId="urn:microsoft.com/office/officeart/2005/8/layout/cycle5"/>
    <dgm:cxn modelId="{9F3198D3-F32B-4491-8899-AE713A32BB57}" type="presParOf" srcId="{D034C7B1-38A7-4AD3-893B-5D727395ECA0}" destId="{63FB911D-B247-482A-B628-5406E8CB8171}" srcOrd="1" destOrd="0" presId="urn:microsoft.com/office/officeart/2005/8/layout/cycle5"/>
    <dgm:cxn modelId="{DC5873E8-BD46-47A8-8570-6A7C3519EB4A}" type="presParOf" srcId="{D034C7B1-38A7-4AD3-893B-5D727395ECA0}" destId="{BB2F1FEC-8133-4ACA-B9EB-869BCAEC4E19}" srcOrd="2" destOrd="0" presId="urn:microsoft.com/office/officeart/2005/8/layout/cycle5"/>
    <dgm:cxn modelId="{7B9000C1-4BD2-4990-BC0C-A64067BEA3DA}" type="presParOf" srcId="{D034C7B1-38A7-4AD3-893B-5D727395ECA0}" destId="{ACFEFB9E-12B1-421A-B786-007FA6B85853}" srcOrd="3" destOrd="0" presId="urn:microsoft.com/office/officeart/2005/8/layout/cycle5"/>
    <dgm:cxn modelId="{ED3832D7-8E5F-4411-82B7-B4A3CEC25F46}" type="presParOf" srcId="{D034C7B1-38A7-4AD3-893B-5D727395ECA0}" destId="{6A0BEF67-4743-4EE8-B310-9E2782FF68BB}" srcOrd="4" destOrd="0" presId="urn:microsoft.com/office/officeart/2005/8/layout/cycle5"/>
    <dgm:cxn modelId="{8E7C3882-D385-4936-8C1E-C27796463D50}" type="presParOf" srcId="{D034C7B1-38A7-4AD3-893B-5D727395ECA0}" destId="{0D497758-498C-451C-93B3-E0C17DB28103}" srcOrd="5" destOrd="0" presId="urn:microsoft.com/office/officeart/2005/8/layout/cycle5"/>
    <dgm:cxn modelId="{B34C564A-4C11-4D61-B7CD-E42789B38A6E}" type="presParOf" srcId="{D034C7B1-38A7-4AD3-893B-5D727395ECA0}" destId="{0F4E312F-A7AD-4FE8-9C47-BC9CDCE81992}" srcOrd="6" destOrd="0" presId="urn:microsoft.com/office/officeart/2005/8/layout/cycle5"/>
    <dgm:cxn modelId="{5001D77E-3DEC-4DCD-A9A1-2E4A52C2AE4B}" type="presParOf" srcId="{D034C7B1-38A7-4AD3-893B-5D727395ECA0}" destId="{7B09F095-A62D-46B1-BE71-61F56C08C02B}" srcOrd="7" destOrd="0" presId="urn:microsoft.com/office/officeart/2005/8/layout/cycle5"/>
    <dgm:cxn modelId="{8CD661D4-1D66-48E3-8DCA-B37A570199AA}" type="presParOf" srcId="{D034C7B1-38A7-4AD3-893B-5D727395ECA0}" destId="{ACF70F2E-F338-49C3-9F31-6B8975DEFB2B}" srcOrd="8" destOrd="0" presId="urn:microsoft.com/office/officeart/2005/8/layout/cycle5"/>
    <dgm:cxn modelId="{540CA865-87E9-4C59-BAB4-42A87869079B}" type="presParOf" srcId="{D034C7B1-38A7-4AD3-893B-5D727395ECA0}" destId="{AE898B32-79C5-4E9A-B193-20AC78E2E5C4}" srcOrd="9" destOrd="0" presId="urn:microsoft.com/office/officeart/2005/8/layout/cycle5"/>
    <dgm:cxn modelId="{24EBCB8F-24E9-420B-9069-163E3F392110}" type="presParOf" srcId="{D034C7B1-38A7-4AD3-893B-5D727395ECA0}" destId="{3B29AB63-1B0E-4D19-BCC6-A6A71F20F3B1}" srcOrd="10" destOrd="0" presId="urn:microsoft.com/office/officeart/2005/8/layout/cycle5"/>
    <dgm:cxn modelId="{9FF7D59D-C26E-4F82-B769-BB7ED41C2731}" type="presParOf" srcId="{D034C7B1-38A7-4AD3-893B-5D727395ECA0}" destId="{B8B2FEA3-A52C-4293-95E9-692D706F70FF}" srcOrd="11"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AED6851-463A-4348-9EA6-224CBF22C9EB}"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EEF00C94-F044-6641-ABA4-CA92FE644269}">
      <dgm:prSet custT="1"/>
      <dgm:spPr/>
      <dgm:t>
        <a:bodyPr/>
        <a:lstStyle/>
        <a:p>
          <a:pPr rtl="0"/>
          <a:r>
            <a:rPr lang="en-US" sz="1600" dirty="0" err="1"/>
            <a:t>Anforderungen</a:t>
          </a:r>
          <a:endParaRPr lang="en-US" sz="1600" dirty="0"/>
        </a:p>
      </dgm:t>
    </dgm:pt>
    <dgm:pt modelId="{1403E859-1556-A24F-98C2-CD21843CE563}" type="parTrans" cxnId="{13FF8B9A-DA1B-264E-AF9D-52F63ED264D9}">
      <dgm:prSet/>
      <dgm:spPr/>
      <dgm:t>
        <a:bodyPr/>
        <a:lstStyle/>
        <a:p>
          <a:endParaRPr lang="en-US"/>
        </a:p>
      </dgm:t>
    </dgm:pt>
    <dgm:pt modelId="{7DED702E-1F5D-A845-BD31-1C385554E04C}" type="sibTrans" cxnId="{13FF8B9A-DA1B-264E-AF9D-52F63ED264D9}">
      <dgm:prSet/>
      <dgm:spPr/>
      <dgm:t>
        <a:bodyPr/>
        <a:lstStyle/>
        <a:p>
          <a:endParaRPr lang="en-US"/>
        </a:p>
      </dgm:t>
    </dgm:pt>
    <dgm:pt modelId="{29779F49-CEDB-E648-8005-B54FB6F7E595}">
      <dgm:prSet custT="1"/>
      <dgm:spPr/>
      <dgm:t>
        <a:bodyPr/>
        <a:lstStyle/>
        <a:p>
          <a:pPr rtl="0"/>
          <a:r>
            <a:rPr lang="en-US" sz="1600" dirty="0" err="1"/>
            <a:t>Pläne</a:t>
          </a:r>
          <a:r>
            <a:rPr lang="en-US" sz="1600" dirty="0"/>
            <a:t> (und </a:t>
          </a:r>
          <a:r>
            <a:rPr lang="en-US" sz="1600" dirty="0" err="1"/>
            <a:t>Vorher-sagen</a:t>
          </a:r>
          <a:r>
            <a:rPr lang="en-US" sz="1600" dirty="0"/>
            <a:t>)</a:t>
          </a:r>
        </a:p>
      </dgm:t>
    </dgm:pt>
    <dgm:pt modelId="{9DC66BA7-E665-8B45-9647-E07A853A98F7}" type="parTrans" cxnId="{AEED6703-37D9-BE47-A936-EADC348F8F35}">
      <dgm:prSet/>
      <dgm:spPr/>
      <dgm:t>
        <a:bodyPr/>
        <a:lstStyle/>
        <a:p>
          <a:endParaRPr lang="en-US"/>
        </a:p>
      </dgm:t>
    </dgm:pt>
    <dgm:pt modelId="{DE988CB9-50AB-C649-8DDB-3E3A27B54EAB}" type="sibTrans" cxnId="{AEED6703-37D9-BE47-A936-EADC348F8F35}">
      <dgm:prSet/>
      <dgm:spPr/>
      <dgm:t>
        <a:bodyPr/>
        <a:lstStyle/>
        <a:p>
          <a:endParaRPr lang="en-US"/>
        </a:p>
      </dgm:t>
    </dgm:pt>
    <dgm:pt modelId="{FD817002-CCBC-DA43-B15F-F39BF77EC736}">
      <dgm:prSet custT="1"/>
      <dgm:spPr/>
      <dgm:t>
        <a:bodyPr/>
        <a:lstStyle/>
        <a:p>
          <a:pPr rtl="0"/>
          <a:r>
            <a:rPr lang="en-US" sz="1600" dirty="0"/>
            <a:t>Über-</a:t>
          </a:r>
          <a:r>
            <a:rPr lang="en-US" sz="1600" dirty="0" err="1"/>
            <a:t>wachung</a:t>
          </a:r>
          <a:endParaRPr lang="en-US" sz="1600" dirty="0"/>
        </a:p>
      </dgm:t>
    </dgm:pt>
    <dgm:pt modelId="{C0695C8F-EEB1-404C-A8FA-200394EC142F}" type="parTrans" cxnId="{535DEA16-83F0-D141-8F9E-E5C59EEF154A}">
      <dgm:prSet/>
      <dgm:spPr/>
      <dgm:t>
        <a:bodyPr/>
        <a:lstStyle/>
        <a:p>
          <a:endParaRPr lang="en-US"/>
        </a:p>
      </dgm:t>
    </dgm:pt>
    <dgm:pt modelId="{674C5D14-FFBF-2C44-8DD4-A83F5DDD15D0}" type="sibTrans" cxnId="{535DEA16-83F0-D141-8F9E-E5C59EEF154A}">
      <dgm:prSet/>
      <dgm:spPr/>
      <dgm:t>
        <a:bodyPr/>
        <a:lstStyle/>
        <a:p>
          <a:endParaRPr lang="en-US"/>
        </a:p>
      </dgm:t>
    </dgm:pt>
    <dgm:pt modelId="{FD18E833-17BF-4441-B19C-6644AA1726C9}" type="pres">
      <dgm:prSet presAssocID="{8AED6851-463A-4348-9EA6-224CBF22C9EB}" presName="cycle" presStyleCnt="0">
        <dgm:presLayoutVars>
          <dgm:dir/>
          <dgm:resizeHandles val="exact"/>
        </dgm:presLayoutVars>
      </dgm:prSet>
      <dgm:spPr/>
    </dgm:pt>
    <dgm:pt modelId="{C0143B4E-F244-854C-9F93-9CDF82F792A3}" type="pres">
      <dgm:prSet presAssocID="{EEF00C94-F044-6641-ABA4-CA92FE644269}" presName="node" presStyleLbl="node1" presStyleIdx="0" presStyleCnt="3" custScaleX="125268">
        <dgm:presLayoutVars>
          <dgm:bulletEnabled val="1"/>
        </dgm:presLayoutVars>
      </dgm:prSet>
      <dgm:spPr/>
    </dgm:pt>
    <dgm:pt modelId="{FDCA3357-5B2D-FD46-92A9-1C2B5E7E94AE}" type="pres">
      <dgm:prSet presAssocID="{EEF00C94-F044-6641-ABA4-CA92FE644269}" presName="spNode" presStyleCnt="0"/>
      <dgm:spPr/>
    </dgm:pt>
    <dgm:pt modelId="{DE7F5BE5-1B0E-8D48-BC93-1930CC4CFBF4}" type="pres">
      <dgm:prSet presAssocID="{7DED702E-1F5D-A845-BD31-1C385554E04C}" presName="sibTrans" presStyleLbl="sibTrans1D1" presStyleIdx="0" presStyleCnt="3"/>
      <dgm:spPr/>
    </dgm:pt>
    <dgm:pt modelId="{F332C530-EE69-7E48-BBB4-11193A903FBD}" type="pres">
      <dgm:prSet presAssocID="{29779F49-CEDB-E648-8005-B54FB6F7E595}" presName="node" presStyleLbl="node1" presStyleIdx="1" presStyleCnt="3">
        <dgm:presLayoutVars>
          <dgm:bulletEnabled val="1"/>
        </dgm:presLayoutVars>
      </dgm:prSet>
      <dgm:spPr/>
    </dgm:pt>
    <dgm:pt modelId="{42F74957-84B5-9741-AF57-E6C718E45216}" type="pres">
      <dgm:prSet presAssocID="{29779F49-CEDB-E648-8005-B54FB6F7E595}" presName="spNode" presStyleCnt="0"/>
      <dgm:spPr/>
    </dgm:pt>
    <dgm:pt modelId="{1C126BF8-86CA-AB4C-BDC4-D125B8C9FB97}" type="pres">
      <dgm:prSet presAssocID="{DE988CB9-50AB-C649-8DDB-3E3A27B54EAB}" presName="sibTrans" presStyleLbl="sibTrans1D1" presStyleIdx="1" presStyleCnt="3"/>
      <dgm:spPr/>
    </dgm:pt>
    <dgm:pt modelId="{EFD595BF-22DF-BA49-BDFA-BF8AB89DCFEF}" type="pres">
      <dgm:prSet presAssocID="{FD817002-CCBC-DA43-B15F-F39BF77EC736}" presName="node" presStyleLbl="node1" presStyleIdx="2" presStyleCnt="3">
        <dgm:presLayoutVars>
          <dgm:bulletEnabled val="1"/>
        </dgm:presLayoutVars>
      </dgm:prSet>
      <dgm:spPr/>
    </dgm:pt>
    <dgm:pt modelId="{BF95026C-DA01-CB4E-8ED7-74D5C63F465C}" type="pres">
      <dgm:prSet presAssocID="{FD817002-CCBC-DA43-B15F-F39BF77EC736}" presName="spNode" presStyleCnt="0"/>
      <dgm:spPr/>
    </dgm:pt>
    <dgm:pt modelId="{4F3D8613-4856-FA4A-A85E-6BFA459BFA29}" type="pres">
      <dgm:prSet presAssocID="{674C5D14-FFBF-2C44-8DD4-A83F5DDD15D0}" presName="sibTrans" presStyleLbl="sibTrans1D1" presStyleIdx="2" presStyleCnt="3"/>
      <dgm:spPr/>
    </dgm:pt>
  </dgm:ptLst>
  <dgm:cxnLst>
    <dgm:cxn modelId="{AEED6703-37D9-BE47-A936-EADC348F8F35}" srcId="{8AED6851-463A-4348-9EA6-224CBF22C9EB}" destId="{29779F49-CEDB-E648-8005-B54FB6F7E595}" srcOrd="1" destOrd="0" parTransId="{9DC66BA7-E665-8B45-9647-E07A853A98F7}" sibTransId="{DE988CB9-50AB-C649-8DDB-3E3A27B54EAB}"/>
    <dgm:cxn modelId="{535DEA16-83F0-D141-8F9E-E5C59EEF154A}" srcId="{8AED6851-463A-4348-9EA6-224CBF22C9EB}" destId="{FD817002-CCBC-DA43-B15F-F39BF77EC736}" srcOrd="2" destOrd="0" parTransId="{C0695C8F-EEB1-404C-A8FA-200394EC142F}" sibTransId="{674C5D14-FFBF-2C44-8DD4-A83F5DDD15D0}"/>
    <dgm:cxn modelId="{666C842D-4FB4-43BB-9682-274CB19B8A95}" type="presOf" srcId="{FD817002-CCBC-DA43-B15F-F39BF77EC736}" destId="{EFD595BF-22DF-BA49-BDFA-BF8AB89DCFEF}" srcOrd="0" destOrd="0" presId="urn:microsoft.com/office/officeart/2005/8/layout/cycle5"/>
    <dgm:cxn modelId="{B296F990-AC15-4A16-B882-1C27E9FD1EFE}" type="presOf" srcId="{DE988CB9-50AB-C649-8DDB-3E3A27B54EAB}" destId="{1C126BF8-86CA-AB4C-BDC4-D125B8C9FB97}" srcOrd="0" destOrd="0" presId="urn:microsoft.com/office/officeart/2005/8/layout/cycle5"/>
    <dgm:cxn modelId="{13FF8B9A-DA1B-264E-AF9D-52F63ED264D9}" srcId="{8AED6851-463A-4348-9EA6-224CBF22C9EB}" destId="{EEF00C94-F044-6641-ABA4-CA92FE644269}" srcOrd="0" destOrd="0" parTransId="{1403E859-1556-A24F-98C2-CD21843CE563}" sibTransId="{7DED702E-1F5D-A845-BD31-1C385554E04C}"/>
    <dgm:cxn modelId="{F8738DA6-B0D7-49A1-9317-9A16A742D89B}" type="presOf" srcId="{7DED702E-1F5D-A845-BD31-1C385554E04C}" destId="{DE7F5BE5-1B0E-8D48-BC93-1930CC4CFBF4}" srcOrd="0" destOrd="0" presId="urn:microsoft.com/office/officeart/2005/8/layout/cycle5"/>
    <dgm:cxn modelId="{9952C9AA-C382-4B08-83DF-8C65197C5E25}" type="presOf" srcId="{29779F49-CEDB-E648-8005-B54FB6F7E595}" destId="{F332C530-EE69-7E48-BBB4-11193A903FBD}" srcOrd="0" destOrd="0" presId="urn:microsoft.com/office/officeart/2005/8/layout/cycle5"/>
    <dgm:cxn modelId="{1F6E18D7-0B66-4A52-B2B6-02CD78C98B77}" type="presOf" srcId="{8AED6851-463A-4348-9EA6-224CBF22C9EB}" destId="{FD18E833-17BF-4441-B19C-6644AA1726C9}" srcOrd="0" destOrd="0" presId="urn:microsoft.com/office/officeart/2005/8/layout/cycle5"/>
    <dgm:cxn modelId="{F05D94DD-138D-4C21-9E0B-B01BD4A7177A}" type="presOf" srcId="{EEF00C94-F044-6641-ABA4-CA92FE644269}" destId="{C0143B4E-F244-854C-9F93-9CDF82F792A3}" srcOrd="0" destOrd="0" presId="urn:microsoft.com/office/officeart/2005/8/layout/cycle5"/>
    <dgm:cxn modelId="{91E518FA-F8EB-4733-B096-D1A1FE14F596}" type="presOf" srcId="{674C5D14-FFBF-2C44-8DD4-A83F5DDD15D0}" destId="{4F3D8613-4856-FA4A-A85E-6BFA459BFA29}" srcOrd="0" destOrd="0" presId="urn:microsoft.com/office/officeart/2005/8/layout/cycle5"/>
    <dgm:cxn modelId="{31A4EB63-7EAD-4584-A6BE-ED86933B9113}" type="presParOf" srcId="{FD18E833-17BF-4441-B19C-6644AA1726C9}" destId="{C0143B4E-F244-854C-9F93-9CDF82F792A3}" srcOrd="0" destOrd="0" presId="urn:microsoft.com/office/officeart/2005/8/layout/cycle5"/>
    <dgm:cxn modelId="{08B1F5CA-B42B-41CF-A756-FBD3254445D9}" type="presParOf" srcId="{FD18E833-17BF-4441-B19C-6644AA1726C9}" destId="{FDCA3357-5B2D-FD46-92A9-1C2B5E7E94AE}" srcOrd="1" destOrd="0" presId="urn:microsoft.com/office/officeart/2005/8/layout/cycle5"/>
    <dgm:cxn modelId="{419E8C40-5B4F-4474-A765-59029D274F8D}" type="presParOf" srcId="{FD18E833-17BF-4441-B19C-6644AA1726C9}" destId="{DE7F5BE5-1B0E-8D48-BC93-1930CC4CFBF4}" srcOrd="2" destOrd="0" presId="urn:microsoft.com/office/officeart/2005/8/layout/cycle5"/>
    <dgm:cxn modelId="{B1A2782B-4467-4DE4-8442-95F739545C45}" type="presParOf" srcId="{FD18E833-17BF-4441-B19C-6644AA1726C9}" destId="{F332C530-EE69-7E48-BBB4-11193A903FBD}" srcOrd="3" destOrd="0" presId="urn:microsoft.com/office/officeart/2005/8/layout/cycle5"/>
    <dgm:cxn modelId="{1ED24E48-0EA9-42E7-866D-AAC2B827C776}" type="presParOf" srcId="{FD18E833-17BF-4441-B19C-6644AA1726C9}" destId="{42F74957-84B5-9741-AF57-E6C718E45216}" srcOrd="4" destOrd="0" presId="urn:microsoft.com/office/officeart/2005/8/layout/cycle5"/>
    <dgm:cxn modelId="{4A4B4BED-F901-4A35-BFA1-7EC3533BF279}" type="presParOf" srcId="{FD18E833-17BF-4441-B19C-6644AA1726C9}" destId="{1C126BF8-86CA-AB4C-BDC4-D125B8C9FB97}" srcOrd="5" destOrd="0" presId="urn:microsoft.com/office/officeart/2005/8/layout/cycle5"/>
    <dgm:cxn modelId="{0175A82B-9531-4054-B5BF-BB4F1A2798DA}" type="presParOf" srcId="{FD18E833-17BF-4441-B19C-6644AA1726C9}" destId="{EFD595BF-22DF-BA49-BDFA-BF8AB89DCFEF}" srcOrd="6" destOrd="0" presId="urn:microsoft.com/office/officeart/2005/8/layout/cycle5"/>
    <dgm:cxn modelId="{14138E1A-F0ED-411A-92A1-D58230E58620}" type="presParOf" srcId="{FD18E833-17BF-4441-B19C-6644AA1726C9}" destId="{BF95026C-DA01-CB4E-8ED7-74D5C63F465C}" srcOrd="7" destOrd="0" presId="urn:microsoft.com/office/officeart/2005/8/layout/cycle5"/>
    <dgm:cxn modelId="{291A16C0-10DD-49F0-B401-B934DC812E15}" type="presParOf" srcId="{FD18E833-17BF-4441-B19C-6644AA1726C9}" destId="{4F3D8613-4856-FA4A-A85E-6BFA459BFA29}" srcOrd="8"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ED6851-463A-4348-9EA6-224CBF22C9EB}" type="doc">
      <dgm:prSet loTypeId="urn:microsoft.com/office/officeart/2005/8/layout/cycle5" loCatId="" qsTypeId="urn:microsoft.com/office/officeart/2005/8/quickstyle/simple4" qsCatId="simple" csTypeId="urn:microsoft.com/office/officeart/2005/8/colors/accent1_2" csCatId="accent1" phldr="1"/>
      <dgm:spPr/>
      <dgm:t>
        <a:bodyPr/>
        <a:lstStyle/>
        <a:p>
          <a:endParaRPr lang="en-US"/>
        </a:p>
      </dgm:t>
    </dgm:pt>
    <dgm:pt modelId="{EEF00C94-F044-6641-ABA4-CA92FE644269}">
      <dgm:prSet custT="1"/>
      <dgm:spPr/>
      <dgm:t>
        <a:bodyPr/>
        <a:lstStyle/>
        <a:p>
          <a:pPr rtl="0"/>
          <a:r>
            <a:rPr lang="en-US" sz="1600" dirty="0" err="1"/>
            <a:t>Anforderungen</a:t>
          </a:r>
          <a:endParaRPr lang="en-US" sz="1600" dirty="0"/>
        </a:p>
      </dgm:t>
    </dgm:pt>
    <dgm:pt modelId="{1403E859-1556-A24F-98C2-CD21843CE563}" type="parTrans" cxnId="{13FF8B9A-DA1B-264E-AF9D-52F63ED264D9}">
      <dgm:prSet/>
      <dgm:spPr/>
      <dgm:t>
        <a:bodyPr/>
        <a:lstStyle/>
        <a:p>
          <a:endParaRPr lang="en-US"/>
        </a:p>
      </dgm:t>
    </dgm:pt>
    <dgm:pt modelId="{7DED702E-1F5D-A845-BD31-1C385554E04C}" type="sibTrans" cxnId="{13FF8B9A-DA1B-264E-AF9D-52F63ED264D9}">
      <dgm:prSet/>
      <dgm:spPr/>
      <dgm:t>
        <a:bodyPr/>
        <a:lstStyle/>
        <a:p>
          <a:endParaRPr lang="en-US"/>
        </a:p>
      </dgm:t>
    </dgm:pt>
    <dgm:pt modelId="{BF71AB33-12B7-4342-86E0-2454DDABA451}">
      <dgm:prSet/>
      <dgm:spPr/>
      <dgm:t>
        <a:bodyPr/>
        <a:lstStyle/>
        <a:p>
          <a:pPr rtl="0"/>
          <a:r>
            <a:rPr lang="en-US" dirty="0" err="1"/>
            <a:t>Pläne</a:t>
          </a:r>
          <a:r>
            <a:rPr lang="en-US" dirty="0"/>
            <a:t> (und </a:t>
          </a:r>
          <a:r>
            <a:rPr lang="en-US" dirty="0" err="1"/>
            <a:t>Vorher-sagen</a:t>
          </a:r>
          <a:r>
            <a:rPr lang="en-US" dirty="0"/>
            <a:t>)</a:t>
          </a:r>
        </a:p>
      </dgm:t>
    </dgm:pt>
    <dgm:pt modelId="{BB4567C1-FADE-794B-99E5-093EE97EA37C}" type="parTrans" cxnId="{C783D9BF-6566-7947-929B-B4018735497F}">
      <dgm:prSet/>
      <dgm:spPr/>
      <dgm:t>
        <a:bodyPr/>
        <a:lstStyle/>
        <a:p>
          <a:endParaRPr lang="en-US"/>
        </a:p>
      </dgm:t>
    </dgm:pt>
    <dgm:pt modelId="{85F07A29-2FBD-9946-8702-2DA3FE1C4DA3}" type="sibTrans" cxnId="{C783D9BF-6566-7947-929B-B4018735497F}">
      <dgm:prSet/>
      <dgm:spPr/>
      <dgm:t>
        <a:bodyPr/>
        <a:lstStyle/>
        <a:p>
          <a:endParaRPr lang="en-US"/>
        </a:p>
      </dgm:t>
    </dgm:pt>
    <dgm:pt modelId="{F4C11A79-3390-934C-913C-2AE9653535D3}">
      <dgm:prSet/>
      <dgm:spPr/>
      <dgm:t>
        <a:bodyPr/>
        <a:lstStyle/>
        <a:p>
          <a:pPr rtl="0"/>
          <a:r>
            <a:rPr lang="en-US" dirty="0"/>
            <a:t>Über-</a:t>
          </a:r>
          <a:r>
            <a:rPr lang="en-US" dirty="0" err="1"/>
            <a:t>wachung</a:t>
          </a:r>
          <a:endParaRPr lang="en-US" dirty="0"/>
        </a:p>
      </dgm:t>
    </dgm:pt>
    <dgm:pt modelId="{8133E510-D245-4E4F-B539-54F85AEC8BA3}" type="parTrans" cxnId="{56EA4378-C7AA-0F46-B69A-537898295E8E}">
      <dgm:prSet/>
      <dgm:spPr/>
      <dgm:t>
        <a:bodyPr/>
        <a:lstStyle/>
        <a:p>
          <a:endParaRPr lang="en-US"/>
        </a:p>
      </dgm:t>
    </dgm:pt>
    <dgm:pt modelId="{644B2A0E-FC5E-9D4A-9135-BE98781F3F4D}" type="sibTrans" cxnId="{56EA4378-C7AA-0F46-B69A-537898295E8E}">
      <dgm:prSet/>
      <dgm:spPr/>
      <dgm:t>
        <a:bodyPr/>
        <a:lstStyle/>
        <a:p>
          <a:endParaRPr lang="en-US"/>
        </a:p>
      </dgm:t>
    </dgm:pt>
    <dgm:pt modelId="{FD18E833-17BF-4441-B19C-6644AA1726C9}" type="pres">
      <dgm:prSet presAssocID="{8AED6851-463A-4348-9EA6-224CBF22C9EB}" presName="cycle" presStyleCnt="0">
        <dgm:presLayoutVars>
          <dgm:dir/>
          <dgm:resizeHandles val="exact"/>
        </dgm:presLayoutVars>
      </dgm:prSet>
      <dgm:spPr/>
    </dgm:pt>
    <dgm:pt modelId="{C0143B4E-F244-854C-9F93-9CDF82F792A3}" type="pres">
      <dgm:prSet presAssocID="{EEF00C94-F044-6641-ABA4-CA92FE644269}" presName="node" presStyleLbl="node1" presStyleIdx="0" presStyleCnt="3" custScaleX="125268">
        <dgm:presLayoutVars>
          <dgm:bulletEnabled val="1"/>
        </dgm:presLayoutVars>
      </dgm:prSet>
      <dgm:spPr/>
    </dgm:pt>
    <dgm:pt modelId="{FDCA3357-5B2D-FD46-92A9-1C2B5E7E94AE}" type="pres">
      <dgm:prSet presAssocID="{EEF00C94-F044-6641-ABA4-CA92FE644269}" presName="spNode" presStyleCnt="0"/>
      <dgm:spPr/>
    </dgm:pt>
    <dgm:pt modelId="{DE7F5BE5-1B0E-8D48-BC93-1930CC4CFBF4}" type="pres">
      <dgm:prSet presAssocID="{7DED702E-1F5D-A845-BD31-1C385554E04C}" presName="sibTrans" presStyleLbl="sibTrans1D1" presStyleIdx="0" presStyleCnt="3"/>
      <dgm:spPr/>
    </dgm:pt>
    <dgm:pt modelId="{7655E18E-19A4-CE45-8321-6B18A1D1B0CA}" type="pres">
      <dgm:prSet presAssocID="{BF71AB33-12B7-4342-86E0-2454DDABA451}" presName="node" presStyleLbl="node1" presStyleIdx="1" presStyleCnt="3">
        <dgm:presLayoutVars>
          <dgm:bulletEnabled val="1"/>
        </dgm:presLayoutVars>
      </dgm:prSet>
      <dgm:spPr/>
    </dgm:pt>
    <dgm:pt modelId="{702C3E76-9D7A-F845-B23E-2DDA6AF2EBCE}" type="pres">
      <dgm:prSet presAssocID="{BF71AB33-12B7-4342-86E0-2454DDABA451}" presName="spNode" presStyleCnt="0"/>
      <dgm:spPr/>
    </dgm:pt>
    <dgm:pt modelId="{93CD3D72-7961-3A40-A98D-ACD23A116CAE}" type="pres">
      <dgm:prSet presAssocID="{85F07A29-2FBD-9946-8702-2DA3FE1C4DA3}" presName="sibTrans" presStyleLbl="sibTrans1D1" presStyleIdx="1" presStyleCnt="3"/>
      <dgm:spPr/>
    </dgm:pt>
    <dgm:pt modelId="{448A0E42-F42C-9242-A09C-1B8688D3DAC9}" type="pres">
      <dgm:prSet presAssocID="{F4C11A79-3390-934C-913C-2AE9653535D3}" presName="node" presStyleLbl="node1" presStyleIdx="2" presStyleCnt="3">
        <dgm:presLayoutVars>
          <dgm:bulletEnabled val="1"/>
        </dgm:presLayoutVars>
      </dgm:prSet>
      <dgm:spPr/>
    </dgm:pt>
    <dgm:pt modelId="{2A6DB983-968F-7D40-B4B5-5A2C24CE726B}" type="pres">
      <dgm:prSet presAssocID="{F4C11A79-3390-934C-913C-2AE9653535D3}" presName="spNode" presStyleCnt="0"/>
      <dgm:spPr/>
    </dgm:pt>
    <dgm:pt modelId="{22834DBE-1296-7640-B8F1-9E0369EDD591}" type="pres">
      <dgm:prSet presAssocID="{644B2A0E-FC5E-9D4A-9135-BE98781F3F4D}" presName="sibTrans" presStyleLbl="sibTrans1D1" presStyleIdx="2" presStyleCnt="3"/>
      <dgm:spPr/>
    </dgm:pt>
  </dgm:ptLst>
  <dgm:cxnLst>
    <dgm:cxn modelId="{A0399104-1B1D-324C-B258-48BFF5662746}" type="presOf" srcId="{85F07A29-2FBD-9946-8702-2DA3FE1C4DA3}" destId="{93CD3D72-7961-3A40-A98D-ACD23A116CAE}" srcOrd="0" destOrd="0" presId="urn:microsoft.com/office/officeart/2005/8/layout/cycle5"/>
    <dgm:cxn modelId="{C459C612-32EA-4817-9ACA-FB2BDC7CADCC}" type="presOf" srcId="{7DED702E-1F5D-A845-BD31-1C385554E04C}" destId="{DE7F5BE5-1B0E-8D48-BC93-1930CC4CFBF4}" srcOrd="0" destOrd="0" presId="urn:microsoft.com/office/officeart/2005/8/layout/cycle5"/>
    <dgm:cxn modelId="{A333AD15-CE9D-D241-A965-7EED1E3197D6}" type="presOf" srcId="{F4C11A79-3390-934C-913C-2AE9653535D3}" destId="{448A0E42-F42C-9242-A09C-1B8688D3DAC9}" srcOrd="0" destOrd="0" presId="urn:microsoft.com/office/officeart/2005/8/layout/cycle5"/>
    <dgm:cxn modelId="{2A2AB250-0825-6242-8C43-AC8987A67162}" type="presOf" srcId="{BF71AB33-12B7-4342-86E0-2454DDABA451}" destId="{7655E18E-19A4-CE45-8321-6B18A1D1B0CA}" srcOrd="0" destOrd="0" presId="urn:microsoft.com/office/officeart/2005/8/layout/cycle5"/>
    <dgm:cxn modelId="{56EA4378-C7AA-0F46-B69A-537898295E8E}" srcId="{8AED6851-463A-4348-9EA6-224CBF22C9EB}" destId="{F4C11A79-3390-934C-913C-2AE9653535D3}" srcOrd="2" destOrd="0" parTransId="{8133E510-D245-4E4F-B539-54F85AEC8BA3}" sibTransId="{644B2A0E-FC5E-9D4A-9135-BE98781F3F4D}"/>
    <dgm:cxn modelId="{3CCAF27C-2D47-664D-AD7A-C21430611A99}" type="presOf" srcId="{644B2A0E-FC5E-9D4A-9135-BE98781F3F4D}" destId="{22834DBE-1296-7640-B8F1-9E0369EDD591}" srcOrd="0" destOrd="0" presId="urn:microsoft.com/office/officeart/2005/8/layout/cycle5"/>
    <dgm:cxn modelId="{CDE1DC91-0985-4CA0-9EA6-0922D46E5B6D}" type="presOf" srcId="{EEF00C94-F044-6641-ABA4-CA92FE644269}" destId="{C0143B4E-F244-854C-9F93-9CDF82F792A3}" srcOrd="0" destOrd="0" presId="urn:microsoft.com/office/officeart/2005/8/layout/cycle5"/>
    <dgm:cxn modelId="{13FF8B9A-DA1B-264E-AF9D-52F63ED264D9}" srcId="{8AED6851-463A-4348-9EA6-224CBF22C9EB}" destId="{EEF00C94-F044-6641-ABA4-CA92FE644269}" srcOrd="0" destOrd="0" parTransId="{1403E859-1556-A24F-98C2-CD21843CE563}" sibTransId="{7DED702E-1F5D-A845-BD31-1C385554E04C}"/>
    <dgm:cxn modelId="{C783D9BF-6566-7947-929B-B4018735497F}" srcId="{8AED6851-463A-4348-9EA6-224CBF22C9EB}" destId="{BF71AB33-12B7-4342-86E0-2454DDABA451}" srcOrd="1" destOrd="0" parTransId="{BB4567C1-FADE-794B-99E5-093EE97EA37C}" sibTransId="{85F07A29-2FBD-9946-8702-2DA3FE1C4DA3}"/>
    <dgm:cxn modelId="{7BD459CF-444E-4888-B4E6-18F030F53AEA}" type="presOf" srcId="{8AED6851-463A-4348-9EA6-224CBF22C9EB}" destId="{FD18E833-17BF-4441-B19C-6644AA1726C9}" srcOrd="0" destOrd="0" presId="urn:microsoft.com/office/officeart/2005/8/layout/cycle5"/>
    <dgm:cxn modelId="{DD50B958-16CE-43A2-9247-F108D6205216}" type="presParOf" srcId="{FD18E833-17BF-4441-B19C-6644AA1726C9}" destId="{C0143B4E-F244-854C-9F93-9CDF82F792A3}" srcOrd="0" destOrd="0" presId="urn:microsoft.com/office/officeart/2005/8/layout/cycle5"/>
    <dgm:cxn modelId="{3A29B6E4-F0CB-48BF-B49E-FC8AE666A2A6}" type="presParOf" srcId="{FD18E833-17BF-4441-B19C-6644AA1726C9}" destId="{FDCA3357-5B2D-FD46-92A9-1C2B5E7E94AE}" srcOrd="1" destOrd="0" presId="urn:microsoft.com/office/officeart/2005/8/layout/cycle5"/>
    <dgm:cxn modelId="{5D07F55D-93DB-4DB4-BA10-A8EB7E391E8A}" type="presParOf" srcId="{FD18E833-17BF-4441-B19C-6644AA1726C9}" destId="{DE7F5BE5-1B0E-8D48-BC93-1930CC4CFBF4}" srcOrd="2" destOrd="0" presId="urn:microsoft.com/office/officeart/2005/8/layout/cycle5"/>
    <dgm:cxn modelId="{5F4A2C39-5BFE-E042-AFA1-6C1385092452}" type="presParOf" srcId="{FD18E833-17BF-4441-B19C-6644AA1726C9}" destId="{7655E18E-19A4-CE45-8321-6B18A1D1B0CA}" srcOrd="3" destOrd="0" presId="urn:microsoft.com/office/officeart/2005/8/layout/cycle5"/>
    <dgm:cxn modelId="{09755955-54C7-924B-A124-F25A3135E468}" type="presParOf" srcId="{FD18E833-17BF-4441-B19C-6644AA1726C9}" destId="{702C3E76-9D7A-F845-B23E-2DDA6AF2EBCE}" srcOrd="4" destOrd="0" presId="urn:microsoft.com/office/officeart/2005/8/layout/cycle5"/>
    <dgm:cxn modelId="{2DAF404F-A6C8-FC46-8896-F4396D7391BE}" type="presParOf" srcId="{FD18E833-17BF-4441-B19C-6644AA1726C9}" destId="{93CD3D72-7961-3A40-A98D-ACD23A116CAE}" srcOrd="5" destOrd="0" presId="urn:microsoft.com/office/officeart/2005/8/layout/cycle5"/>
    <dgm:cxn modelId="{753AA894-FBED-A440-AF82-F43DB3B13B77}" type="presParOf" srcId="{FD18E833-17BF-4441-B19C-6644AA1726C9}" destId="{448A0E42-F42C-9242-A09C-1B8688D3DAC9}" srcOrd="6" destOrd="0" presId="urn:microsoft.com/office/officeart/2005/8/layout/cycle5"/>
    <dgm:cxn modelId="{0ED6CCD3-D4F2-814A-BDE8-F46CFE612FC2}" type="presParOf" srcId="{FD18E833-17BF-4441-B19C-6644AA1726C9}" destId="{2A6DB983-968F-7D40-B4B5-5A2C24CE726B}" srcOrd="7" destOrd="0" presId="urn:microsoft.com/office/officeart/2005/8/layout/cycle5"/>
    <dgm:cxn modelId="{FF87CDC0-7325-6F4B-8A77-3FD994FA282E}" type="presParOf" srcId="{FD18E833-17BF-4441-B19C-6644AA1726C9}" destId="{22834DBE-1296-7640-B8F1-9E0369EDD591}" srcOrd="8" destOrd="0" presId="urn:microsoft.com/office/officeart/2005/8/layout/cycle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E4E4BEC-39BF-4A62-BA04-89DF4DB2B509}" type="doc">
      <dgm:prSet loTypeId="urn:microsoft.com/office/officeart/2005/8/layout/lProcess2" loCatId="relationship" qsTypeId="urn:microsoft.com/office/officeart/2005/8/quickstyle/simple4" qsCatId="simple" csTypeId="urn:microsoft.com/office/officeart/2005/8/colors/accent1_1" csCatId="accent1" phldr="1"/>
      <dgm:spPr/>
      <dgm:t>
        <a:bodyPr/>
        <a:lstStyle/>
        <a:p>
          <a:endParaRPr lang="de-DE"/>
        </a:p>
      </dgm:t>
    </dgm:pt>
    <dgm:pt modelId="{4638DBB5-21DF-4CF7-B686-1E553D7BFCB0}">
      <dgm:prSet phldrT="[Text]"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US" sz="1800" b="1" noProof="0" dirty="0">
              <a:solidFill>
                <a:schemeClr val="bg1"/>
              </a:solidFill>
            </a:rPr>
            <a:t>Incident (&amp; Service Request)</a:t>
          </a:r>
          <a:br>
            <a:rPr lang="de-DE" sz="1800" b="1" dirty="0">
              <a:solidFill>
                <a:schemeClr val="bg1"/>
              </a:solidFill>
            </a:rPr>
          </a:br>
          <a:r>
            <a:rPr lang="de-DE" sz="1800" b="1" dirty="0">
              <a:solidFill>
                <a:schemeClr val="bg1"/>
              </a:solidFill>
            </a:rPr>
            <a:t>Management</a:t>
          </a:r>
        </a:p>
      </dgm:t>
    </dgm:pt>
    <dgm:pt modelId="{AD563CA5-07BD-4595-80E2-25C0526F680A}" type="parTrans" cxnId="{A21027EF-EF58-4C1B-9063-52B961F6E4DC}">
      <dgm:prSet/>
      <dgm:spPr/>
      <dgm:t>
        <a:bodyPr/>
        <a:lstStyle/>
        <a:p>
          <a:endParaRPr lang="de-DE" sz="1100"/>
        </a:p>
      </dgm:t>
    </dgm:pt>
    <dgm:pt modelId="{A8C17FEF-2D9B-4AF4-A451-3D3AF8F6C731}" type="sibTrans" cxnId="{A21027EF-EF58-4C1B-9063-52B961F6E4DC}">
      <dgm:prSet/>
      <dgm:spPr/>
      <dgm:t>
        <a:bodyPr/>
        <a:lstStyle/>
        <a:p>
          <a:endParaRPr lang="de-DE" sz="1100"/>
        </a:p>
      </dgm:t>
    </dgm:pt>
    <dgm:pt modelId="{629AB970-174A-4DB5-89E6-E86C71A87D96}">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de-DE" sz="1800" b="1" noProof="0" dirty="0">
              <a:solidFill>
                <a:schemeClr val="bg1"/>
              </a:solidFill>
            </a:rPr>
            <a:t>Problem</a:t>
          </a:r>
          <a:br>
            <a:rPr lang="de-DE" sz="1800" b="1" noProof="0" dirty="0">
              <a:solidFill>
                <a:schemeClr val="bg1"/>
              </a:solidFill>
            </a:rPr>
          </a:br>
          <a:r>
            <a:rPr lang="de-DE" sz="1800" b="1" noProof="0" dirty="0">
              <a:solidFill>
                <a:schemeClr val="bg1"/>
              </a:solidFill>
            </a:rPr>
            <a:t>Management:</a:t>
          </a:r>
          <a:br>
            <a:rPr lang="de-DE" sz="1800" b="1" noProof="0" dirty="0">
              <a:solidFill>
                <a:schemeClr val="bg1"/>
              </a:solidFill>
            </a:rPr>
          </a:br>
          <a:r>
            <a:rPr lang="de-DE" sz="1800" b="1" noProof="0" dirty="0">
              <a:solidFill>
                <a:schemeClr val="bg1"/>
              </a:solidFill>
            </a:rPr>
            <a:t>Analyse &amp; Workaround</a:t>
          </a:r>
        </a:p>
      </dgm:t>
    </dgm:pt>
    <dgm:pt modelId="{CE247046-9DE7-4E54-B082-0535FCB297BA}" type="parTrans" cxnId="{885FF525-9482-4D96-8C9E-82B6374175D7}">
      <dgm:prSet/>
      <dgm:spPr/>
      <dgm:t>
        <a:bodyPr/>
        <a:lstStyle/>
        <a:p>
          <a:endParaRPr lang="de-DE" sz="1100"/>
        </a:p>
      </dgm:t>
    </dgm:pt>
    <dgm:pt modelId="{630A6C91-FA25-486A-936A-25804D884EEB}" type="sibTrans" cxnId="{885FF525-9482-4D96-8C9E-82B6374175D7}">
      <dgm:prSet/>
      <dgm:spPr/>
      <dgm:t>
        <a:bodyPr/>
        <a:lstStyle/>
        <a:p>
          <a:endParaRPr lang="de-DE" sz="1100"/>
        </a:p>
      </dgm:t>
    </dgm:pt>
    <dgm:pt modelId="{783A0D66-E066-41C2-9A32-4916FA67CF15}">
      <dgm:prSet phldrT="[Text]" custT="1"/>
      <dgm:spPr/>
      <dgm:t>
        <a:bodyPr/>
        <a:lstStyle/>
        <a:p>
          <a:pPr algn="ctr"/>
          <a:r>
            <a:rPr lang="de-DE" sz="1400" noProof="0" dirty="0"/>
            <a:t>Problem</a:t>
          </a:r>
        </a:p>
      </dgm:t>
    </dgm:pt>
    <dgm:pt modelId="{47CB8BA3-D628-4475-A30D-7CF85208AB21}" type="parTrans" cxnId="{E689416F-1BE1-4A25-A633-E4B5A0064AD8}">
      <dgm:prSet/>
      <dgm:spPr/>
      <dgm:t>
        <a:bodyPr/>
        <a:lstStyle/>
        <a:p>
          <a:endParaRPr lang="de-DE" sz="1100"/>
        </a:p>
      </dgm:t>
    </dgm:pt>
    <dgm:pt modelId="{174097F5-01A1-484E-B3FC-60BF1B6120DB}" type="sibTrans" cxnId="{E689416F-1BE1-4A25-A633-E4B5A0064AD8}">
      <dgm:prSet/>
      <dgm:spPr/>
      <dgm:t>
        <a:bodyPr/>
        <a:lstStyle/>
        <a:p>
          <a:endParaRPr lang="de-DE" sz="1100"/>
        </a:p>
      </dgm:t>
    </dgm:pt>
    <dgm:pt modelId="{C1BBEE3B-C469-4F52-AC04-A50FDAD4EA96}">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de-DE" sz="1800" b="1" dirty="0">
              <a:solidFill>
                <a:schemeClr val="bg1"/>
              </a:solidFill>
            </a:rPr>
            <a:t>Problem</a:t>
          </a:r>
          <a:br>
            <a:rPr lang="de-DE" sz="1800" b="1" dirty="0">
              <a:solidFill>
                <a:schemeClr val="bg1"/>
              </a:solidFill>
            </a:rPr>
          </a:br>
          <a:r>
            <a:rPr lang="de-DE" sz="1800" b="1" dirty="0">
              <a:solidFill>
                <a:schemeClr val="bg1"/>
              </a:solidFill>
            </a:rPr>
            <a:t>Management: </a:t>
          </a:r>
          <a:br>
            <a:rPr lang="de-DE" sz="1800" b="1" dirty="0">
              <a:solidFill>
                <a:schemeClr val="bg1"/>
              </a:solidFill>
            </a:rPr>
          </a:br>
          <a:r>
            <a:rPr lang="de-DE" sz="1800" b="1" dirty="0">
              <a:solidFill>
                <a:schemeClr val="bg1"/>
              </a:solidFill>
            </a:rPr>
            <a:t>Lösung</a:t>
          </a:r>
        </a:p>
      </dgm:t>
    </dgm:pt>
    <dgm:pt modelId="{83CEB939-AD55-44C5-B1DD-6B3C9C0FC891}" type="parTrans" cxnId="{641F63C9-F5AF-43E7-805A-72E5869F6FA1}">
      <dgm:prSet/>
      <dgm:spPr/>
      <dgm:t>
        <a:bodyPr/>
        <a:lstStyle/>
        <a:p>
          <a:endParaRPr lang="de-DE" sz="1100"/>
        </a:p>
      </dgm:t>
    </dgm:pt>
    <dgm:pt modelId="{7898A8D5-C30F-4445-9948-1A9B26A235CA}" type="sibTrans" cxnId="{641F63C9-F5AF-43E7-805A-72E5869F6FA1}">
      <dgm:prSet/>
      <dgm:spPr/>
      <dgm:t>
        <a:bodyPr/>
        <a:lstStyle/>
        <a:p>
          <a:endParaRPr lang="de-DE" sz="1100"/>
        </a:p>
      </dgm:t>
    </dgm:pt>
    <dgm:pt modelId="{01072020-358B-4360-86DB-36B265BF7C11}">
      <dgm:prSet phldrT="[Text]" custT="1"/>
      <dgm:spPr/>
      <dgm:t>
        <a:bodyPr/>
        <a:lstStyle/>
        <a:p>
          <a:pPr algn="l"/>
          <a:r>
            <a:rPr lang="de-DE" sz="1200" noProof="0" dirty="0"/>
            <a:t>Kategorie: SW/Service</a:t>
          </a:r>
        </a:p>
      </dgm:t>
    </dgm:pt>
    <dgm:pt modelId="{FB39E9FB-EDA8-49EC-9D8B-77D921833157}" type="parTrans" cxnId="{AC7A2045-65C1-45FC-BE1A-9D8AD179BAB7}">
      <dgm:prSet/>
      <dgm:spPr/>
      <dgm:t>
        <a:bodyPr/>
        <a:lstStyle/>
        <a:p>
          <a:endParaRPr lang="de-DE" sz="1100"/>
        </a:p>
      </dgm:t>
    </dgm:pt>
    <dgm:pt modelId="{A9C2D7FF-1944-4512-8D7C-7AE55AC8B005}" type="sibTrans" cxnId="{AC7A2045-65C1-45FC-BE1A-9D8AD179BAB7}">
      <dgm:prSet/>
      <dgm:spPr/>
      <dgm:t>
        <a:bodyPr/>
        <a:lstStyle/>
        <a:p>
          <a:endParaRPr lang="de-DE" sz="1100"/>
        </a:p>
      </dgm:t>
    </dgm:pt>
    <dgm:pt modelId="{FDAD462D-B323-4AB8-B5D5-7F10C9267150}">
      <dgm:prSet phldrT="[Text]" custT="1"/>
      <dgm:spPr/>
      <dgm:t>
        <a:bodyPr/>
        <a:lstStyle/>
        <a:p>
          <a:pPr algn="l"/>
          <a:r>
            <a:rPr lang="de-DE" sz="1200" noProof="0" dirty="0"/>
            <a:t>Auswirkung: Hoch (alle Nutzer)</a:t>
          </a:r>
        </a:p>
      </dgm:t>
    </dgm:pt>
    <dgm:pt modelId="{B6C39FDF-4C57-4394-9297-72455D93C698}" type="parTrans" cxnId="{62D8FB8A-3822-45FB-B9BA-066A3596E1B5}">
      <dgm:prSet/>
      <dgm:spPr/>
      <dgm:t>
        <a:bodyPr/>
        <a:lstStyle/>
        <a:p>
          <a:endParaRPr lang="de-DE" sz="1100"/>
        </a:p>
      </dgm:t>
    </dgm:pt>
    <dgm:pt modelId="{029E3733-5005-4657-9D77-14455344EA84}" type="sibTrans" cxnId="{62D8FB8A-3822-45FB-B9BA-066A3596E1B5}">
      <dgm:prSet/>
      <dgm:spPr/>
      <dgm:t>
        <a:bodyPr/>
        <a:lstStyle/>
        <a:p>
          <a:endParaRPr lang="de-DE" sz="1100"/>
        </a:p>
      </dgm:t>
    </dgm:pt>
    <dgm:pt modelId="{32D11479-C34B-4B36-AD77-6A2D48D3480D}">
      <dgm:prSet phldrT="[Text]" custT="1"/>
      <dgm:spPr/>
      <dgm:t>
        <a:bodyPr/>
        <a:lstStyle/>
        <a:p>
          <a:pPr algn="l"/>
          <a:r>
            <a:rPr lang="de-DE" sz="1200" noProof="0" dirty="0"/>
            <a:t>Dringlichkeit: niedrig (keine kritischen SLA-Verletzungen)</a:t>
          </a:r>
        </a:p>
      </dgm:t>
    </dgm:pt>
    <dgm:pt modelId="{9F9FFFC8-289A-4774-854F-38DE6E32E777}" type="parTrans" cxnId="{96B2E57E-DC97-44C3-958A-6AB6900DD593}">
      <dgm:prSet/>
      <dgm:spPr/>
      <dgm:t>
        <a:bodyPr/>
        <a:lstStyle/>
        <a:p>
          <a:endParaRPr lang="de-DE" sz="1100"/>
        </a:p>
      </dgm:t>
    </dgm:pt>
    <dgm:pt modelId="{93147F2E-53D3-434B-9A1F-5AA8E968DB02}" type="sibTrans" cxnId="{96B2E57E-DC97-44C3-958A-6AB6900DD593}">
      <dgm:prSet/>
      <dgm:spPr/>
      <dgm:t>
        <a:bodyPr/>
        <a:lstStyle/>
        <a:p>
          <a:endParaRPr lang="de-DE" sz="1100"/>
        </a:p>
      </dgm:t>
    </dgm:pt>
    <dgm:pt modelId="{26B630B0-DE7E-4924-BDA6-D4F9B01B15BD}">
      <dgm:prSet phldrT="[Text]" custT="1"/>
      <dgm:spPr/>
      <dgm:t>
        <a:bodyPr/>
        <a:lstStyle/>
        <a:p>
          <a:pPr algn="ctr"/>
          <a:r>
            <a:rPr lang="de-DE" sz="1400" dirty="0"/>
            <a:t>Workaround</a:t>
          </a:r>
          <a:endParaRPr lang="de-DE" sz="1600" dirty="0"/>
        </a:p>
      </dgm:t>
    </dgm:pt>
    <dgm:pt modelId="{CF0D1D53-E7D8-4E22-9BDD-B6B45DE65FB1}" type="parTrans" cxnId="{9E89B681-AC53-4E77-B780-C7A40508F809}">
      <dgm:prSet/>
      <dgm:spPr/>
      <dgm:t>
        <a:bodyPr/>
        <a:lstStyle/>
        <a:p>
          <a:endParaRPr lang="de-DE" sz="1100"/>
        </a:p>
      </dgm:t>
    </dgm:pt>
    <dgm:pt modelId="{BEDE9F34-85CA-44B8-AE5F-7BEEB90C054A}" type="sibTrans" cxnId="{9E89B681-AC53-4E77-B780-C7A40508F809}">
      <dgm:prSet/>
      <dgm:spPr/>
      <dgm:t>
        <a:bodyPr/>
        <a:lstStyle/>
        <a:p>
          <a:endParaRPr lang="de-DE" sz="1100"/>
        </a:p>
      </dgm:t>
    </dgm:pt>
    <dgm:pt modelId="{D84427C3-71AB-4AE2-9665-FE9551F1D507}">
      <dgm:prSet phldrT="[Text]" custT="1"/>
      <dgm:spPr/>
      <dgm:t>
        <a:bodyPr/>
        <a:lstStyle/>
        <a:p>
          <a:pPr algn="l"/>
          <a:r>
            <a:rPr lang="de-DE" sz="1200" noProof="0" dirty="0"/>
            <a:t>Sicherung der Log-Datei</a:t>
          </a:r>
          <a:endParaRPr lang="de-DE" sz="1200" dirty="0"/>
        </a:p>
      </dgm:t>
    </dgm:pt>
    <dgm:pt modelId="{EB00EE93-72A8-41F0-A6AA-A2C700EC6A97}" type="parTrans" cxnId="{FF078D37-501D-4E07-982C-834858A9119A}">
      <dgm:prSet/>
      <dgm:spPr/>
      <dgm:t>
        <a:bodyPr/>
        <a:lstStyle/>
        <a:p>
          <a:endParaRPr lang="de-DE" sz="1100"/>
        </a:p>
      </dgm:t>
    </dgm:pt>
    <dgm:pt modelId="{7A77F7E8-9C25-4CE6-B776-DD637F054CD6}" type="sibTrans" cxnId="{FF078D37-501D-4E07-982C-834858A9119A}">
      <dgm:prSet/>
      <dgm:spPr/>
      <dgm:t>
        <a:bodyPr/>
        <a:lstStyle/>
        <a:p>
          <a:endParaRPr lang="de-DE" sz="1100"/>
        </a:p>
      </dgm:t>
    </dgm:pt>
    <dgm:pt modelId="{E1438A2B-D1D6-4F61-9801-A29A82F22CF8}">
      <dgm:prSet phldrT="[Text]" custT="1"/>
      <dgm:spPr/>
      <dgm:t>
        <a:bodyPr/>
        <a:lstStyle/>
        <a:p>
          <a:pPr algn="l"/>
          <a:r>
            <a:rPr lang="de-DE" sz="1200" noProof="0" dirty="0"/>
            <a:t>Leeren der Log-Datei</a:t>
          </a:r>
          <a:endParaRPr lang="de-DE" sz="1200" dirty="0"/>
        </a:p>
      </dgm:t>
    </dgm:pt>
    <dgm:pt modelId="{82918694-E0E4-44D5-A6F0-0A4B2A5C5918}" type="parTrans" cxnId="{AF409626-A79E-454F-9B6C-F74528EE089C}">
      <dgm:prSet/>
      <dgm:spPr/>
      <dgm:t>
        <a:bodyPr/>
        <a:lstStyle/>
        <a:p>
          <a:endParaRPr lang="de-DE" sz="1100"/>
        </a:p>
      </dgm:t>
    </dgm:pt>
    <dgm:pt modelId="{C6234615-743B-41A4-AC5D-2F62345A004A}" type="sibTrans" cxnId="{AF409626-A79E-454F-9B6C-F74528EE089C}">
      <dgm:prSet/>
      <dgm:spPr/>
      <dgm:t>
        <a:bodyPr/>
        <a:lstStyle/>
        <a:p>
          <a:endParaRPr lang="de-DE" sz="1100"/>
        </a:p>
      </dgm:t>
    </dgm:pt>
    <dgm:pt modelId="{9950EFBA-85C1-4A7F-B6B0-CB7D75EB4739}">
      <dgm:prSet phldrT="[Text]" custT="1"/>
      <dgm:spPr/>
      <dgm:t>
        <a:bodyPr/>
        <a:lstStyle/>
        <a:p>
          <a:pPr algn="ctr"/>
          <a:r>
            <a:rPr lang="de-DE" sz="1400" noProof="0" dirty="0"/>
            <a:t>Bekannter Fehler</a:t>
          </a:r>
          <a:endParaRPr lang="de-DE" sz="1400" dirty="0"/>
        </a:p>
      </dgm:t>
    </dgm:pt>
    <dgm:pt modelId="{EFAA7F82-E35B-46AA-83EE-B3B3648922DA}" type="parTrans" cxnId="{8B308114-7680-456B-9638-6C348ECC9E9F}">
      <dgm:prSet/>
      <dgm:spPr/>
      <dgm:t>
        <a:bodyPr/>
        <a:lstStyle/>
        <a:p>
          <a:endParaRPr lang="de-DE" sz="1100"/>
        </a:p>
      </dgm:t>
    </dgm:pt>
    <dgm:pt modelId="{A095AF47-78F0-4A02-977B-37AB3CDC4D68}" type="sibTrans" cxnId="{8B308114-7680-456B-9638-6C348ECC9E9F}">
      <dgm:prSet/>
      <dgm:spPr/>
      <dgm:t>
        <a:bodyPr/>
        <a:lstStyle/>
        <a:p>
          <a:endParaRPr lang="de-DE" sz="1100"/>
        </a:p>
      </dgm:t>
    </dgm:pt>
    <dgm:pt modelId="{E140B777-B46E-48B7-B318-2C830CD0412F}">
      <dgm:prSet phldrT="[Text]" custT="1"/>
      <dgm:spPr/>
      <dgm:t>
        <a:bodyPr/>
        <a:lstStyle/>
        <a:p>
          <a:pPr algn="ctr"/>
          <a:r>
            <a:rPr lang="de-DE" sz="1400" dirty="0"/>
            <a:t>Lösung</a:t>
          </a:r>
          <a:endParaRPr lang="de-DE" sz="1600" dirty="0"/>
        </a:p>
      </dgm:t>
    </dgm:pt>
    <dgm:pt modelId="{5B86DD58-5D58-4A27-888B-D5F26BB9E0C0}" type="parTrans" cxnId="{90324B4E-F3F4-4594-89BB-4739B08C041E}">
      <dgm:prSet/>
      <dgm:spPr/>
      <dgm:t>
        <a:bodyPr/>
        <a:lstStyle/>
        <a:p>
          <a:endParaRPr lang="de-DE" sz="1100"/>
        </a:p>
      </dgm:t>
    </dgm:pt>
    <dgm:pt modelId="{984FCE70-DAE0-40B3-BD33-7C46C8B2BBE1}" type="sibTrans" cxnId="{90324B4E-F3F4-4594-89BB-4739B08C041E}">
      <dgm:prSet/>
      <dgm:spPr/>
      <dgm:t>
        <a:bodyPr/>
        <a:lstStyle/>
        <a:p>
          <a:endParaRPr lang="de-DE" sz="1100"/>
        </a:p>
      </dgm:t>
    </dgm:pt>
    <dgm:pt modelId="{B5C79FCD-5CFE-4E81-8C42-0CDD30A14BF4}">
      <dgm:prSet phldrT="[Text]" custT="1"/>
      <dgm:spPr/>
      <dgm:t>
        <a:bodyPr/>
        <a:lstStyle/>
        <a:p>
          <a:pPr algn="l"/>
          <a:r>
            <a:rPr lang="de-DE" sz="1200" dirty="0"/>
            <a:t>Patch verfügbar</a:t>
          </a:r>
        </a:p>
      </dgm:t>
    </dgm:pt>
    <dgm:pt modelId="{E2C10953-6279-4465-95E6-682627781260}" type="parTrans" cxnId="{BBDDB958-DA63-44FA-BD95-BFAD311396A9}">
      <dgm:prSet/>
      <dgm:spPr/>
      <dgm:t>
        <a:bodyPr/>
        <a:lstStyle/>
        <a:p>
          <a:endParaRPr lang="de-DE" sz="1100"/>
        </a:p>
      </dgm:t>
    </dgm:pt>
    <dgm:pt modelId="{D27B2E13-3DC7-4D64-95E6-4DBAA9F5026F}" type="sibTrans" cxnId="{BBDDB958-DA63-44FA-BD95-BFAD311396A9}">
      <dgm:prSet/>
      <dgm:spPr/>
      <dgm:t>
        <a:bodyPr/>
        <a:lstStyle/>
        <a:p>
          <a:endParaRPr lang="de-DE" sz="1100"/>
        </a:p>
      </dgm:t>
    </dgm:pt>
    <dgm:pt modelId="{60DE39B7-3DBD-44CA-9A72-F23E3EA62E0C}">
      <dgm:prSet phldrT="[Text]" custT="1"/>
      <dgm:spPr/>
      <dgm:t>
        <a:bodyPr/>
        <a:lstStyle/>
        <a:p>
          <a:pPr algn="l"/>
          <a:r>
            <a:rPr lang="de-DE" sz="1200" u="sng" dirty="0"/>
            <a:t>Request </a:t>
          </a:r>
          <a:r>
            <a:rPr lang="de-DE" sz="1200" u="sng" noProof="0" dirty="0" err="1"/>
            <a:t>for</a:t>
          </a:r>
          <a:r>
            <a:rPr lang="de-DE" sz="1200" u="sng" dirty="0"/>
            <a:t> Change: </a:t>
          </a:r>
          <a:r>
            <a:rPr lang="de-DE" sz="1200" u="none" dirty="0"/>
            <a:t>Installiere Patch T12-02 auf pclx3</a:t>
          </a:r>
        </a:p>
      </dgm:t>
    </dgm:pt>
    <dgm:pt modelId="{1D0AE90D-F45E-4534-9D2E-E7FF5432659E}" type="parTrans" cxnId="{EB8CF836-3D22-4FF6-8449-754065680DBE}">
      <dgm:prSet/>
      <dgm:spPr/>
      <dgm:t>
        <a:bodyPr/>
        <a:lstStyle/>
        <a:p>
          <a:endParaRPr lang="de-DE" sz="1100"/>
        </a:p>
      </dgm:t>
    </dgm:pt>
    <dgm:pt modelId="{67947D5E-FB79-4C41-AB6D-510AE1D87F7E}" type="sibTrans" cxnId="{EB8CF836-3D22-4FF6-8449-754065680DBE}">
      <dgm:prSet/>
      <dgm:spPr/>
      <dgm:t>
        <a:bodyPr/>
        <a:lstStyle/>
        <a:p>
          <a:endParaRPr lang="de-DE" sz="1100"/>
        </a:p>
      </dgm:t>
    </dgm:pt>
    <dgm:pt modelId="{E8B125FB-21B3-4661-91DB-E169F5906489}">
      <dgm:prSet phldrT="[Text]" custT="1"/>
      <dgm:spPr/>
      <dgm:t>
        <a:bodyPr anchor="t" anchorCtr="0"/>
        <a:lstStyle/>
        <a:p>
          <a:pPr algn="ctr"/>
          <a:r>
            <a:rPr lang="de-DE" sz="1400" noProof="0" dirty="0"/>
            <a:t>Incidents</a:t>
          </a:r>
        </a:p>
        <a:p>
          <a:pPr algn="ctr"/>
          <a:r>
            <a:rPr lang="de-DE" sz="1200" i="1" dirty="0">
              <a:sym typeface="Helvetica" pitchFamily="34" charset="0"/>
            </a:rPr>
            <a:t>Es dauert sehr lange bis meine Transaktion durchgelaufen ist!</a:t>
          </a:r>
        </a:p>
        <a:p>
          <a:pPr algn="ctr"/>
          <a:r>
            <a:rPr lang="de-DE" sz="1200" i="1" noProof="0" dirty="0">
              <a:sym typeface="Wingdings" panose="05000000000000000000" pitchFamily="2" charset="2"/>
            </a:rPr>
            <a:t>  Die Störung trat in den vergangenen Wochen mehrfach auf.</a:t>
          </a:r>
          <a:endParaRPr lang="de-DE" sz="1200" i="1" noProof="0" dirty="0"/>
        </a:p>
      </dgm:t>
    </dgm:pt>
    <dgm:pt modelId="{8DD2C9D3-59A9-4C78-9D74-CBFAEBB03258}" type="parTrans" cxnId="{A6213A34-2786-4086-ACE2-CC3ABED3E3ED}">
      <dgm:prSet/>
      <dgm:spPr/>
      <dgm:t>
        <a:bodyPr/>
        <a:lstStyle/>
        <a:p>
          <a:endParaRPr lang="de-DE" sz="1100"/>
        </a:p>
      </dgm:t>
    </dgm:pt>
    <dgm:pt modelId="{229F9876-12D5-4550-9C78-B5F92CC2E9D0}" type="sibTrans" cxnId="{A6213A34-2786-4086-ACE2-CC3ABED3E3ED}">
      <dgm:prSet/>
      <dgm:spPr/>
      <dgm:t>
        <a:bodyPr/>
        <a:lstStyle/>
        <a:p>
          <a:endParaRPr lang="de-DE" sz="1100"/>
        </a:p>
      </dgm:t>
    </dgm:pt>
    <dgm:pt modelId="{455002D5-95F3-44E8-BDFA-8E24019F0683}">
      <dgm:prSet phldrT="[Text]" custT="1"/>
      <dgm:spPr/>
      <dgm:t>
        <a:bodyPr/>
        <a:lstStyle/>
        <a:p>
          <a:pPr algn="l"/>
          <a:r>
            <a:rPr lang="de-DE" sz="1200" dirty="0"/>
            <a:t>Neustart des Systems</a:t>
          </a:r>
        </a:p>
      </dgm:t>
    </dgm:pt>
    <dgm:pt modelId="{244BAE06-9267-4C98-88EE-DD19342747BB}" type="parTrans" cxnId="{657F7358-B7E0-482D-BF3D-AFE5F0ED8C44}">
      <dgm:prSet/>
      <dgm:spPr/>
      <dgm:t>
        <a:bodyPr/>
        <a:lstStyle/>
        <a:p>
          <a:endParaRPr lang="en-GB"/>
        </a:p>
      </dgm:t>
    </dgm:pt>
    <dgm:pt modelId="{DEBB2D0B-CE2C-4DDB-87E1-CE51541D169E}" type="sibTrans" cxnId="{657F7358-B7E0-482D-BF3D-AFE5F0ED8C44}">
      <dgm:prSet/>
      <dgm:spPr/>
      <dgm:t>
        <a:bodyPr/>
        <a:lstStyle/>
        <a:p>
          <a:endParaRPr lang="en-GB"/>
        </a:p>
      </dgm:t>
    </dgm:pt>
    <dgm:pt modelId="{BB919365-520B-4C0F-A152-BD1FA398E762}">
      <dgm:prSet phldrT="[Text]" custT="1"/>
      <dgm:spPr/>
      <dgm:t>
        <a:bodyPr/>
        <a:lstStyle/>
        <a:p>
          <a:pPr algn="l"/>
          <a:r>
            <a:rPr lang="de-DE" sz="1200" noProof="0" dirty="0"/>
            <a:t>Fehler beim Schreiben von Log-Dateien verursacht Unterbrechungen</a:t>
          </a:r>
        </a:p>
      </dgm:t>
    </dgm:pt>
    <dgm:pt modelId="{83E08E4B-D61F-4CDD-8B13-409F3FB12399}" type="parTrans" cxnId="{486E9372-87B7-487A-AAE2-9E2D2AA725DD}">
      <dgm:prSet/>
      <dgm:spPr/>
      <dgm:t>
        <a:bodyPr/>
        <a:lstStyle/>
        <a:p>
          <a:endParaRPr lang="de-DE"/>
        </a:p>
      </dgm:t>
    </dgm:pt>
    <dgm:pt modelId="{E01E64B1-CCB0-4CF3-BFC4-BB4855ACAF33}" type="sibTrans" cxnId="{486E9372-87B7-487A-AAE2-9E2D2AA725DD}">
      <dgm:prSet/>
      <dgm:spPr/>
      <dgm:t>
        <a:bodyPr/>
        <a:lstStyle/>
        <a:p>
          <a:endParaRPr lang="de-DE"/>
        </a:p>
      </dgm:t>
    </dgm:pt>
    <dgm:pt modelId="{41631E1F-28FC-4057-89BA-4BE150BBDE0C}">
      <dgm:prSet phldrT="[Text]" custT="1"/>
      <dgm:spPr/>
      <dgm:t>
        <a:bodyPr/>
        <a:lstStyle/>
        <a:p>
          <a:pPr algn="l"/>
          <a:r>
            <a:rPr lang="de-DE" sz="1200" noProof="0" dirty="0"/>
            <a:t>Maximale Dateigröße der Server-Log-Datei überschritten</a:t>
          </a:r>
        </a:p>
      </dgm:t>
    </dgm:pt>
    <dgm:pt modelId="{29621A0A-13C5-44FF-892D-0ACBAE8873C3}" type="parTrans" cxnId="{C31A4848-A3BA-439D-AFF8-73391A7CB09F}">
      <dgm:prSet/>
      <dgm:spPr/>
      <dgm:t>
        <a:bodyPr/>
        <a:lstStyle/>
        <a:p>
          <a:endParaRPr lang="de-DE"/>
        </a:p>
      </dgm:t>
    </dgm:pt>
    <dgm:pt modelId="{AE80CED6-0072-4620-826C-6E1BB4B32002}" type="sibTrans" cxnId="{C31A4848-A3BA-439D-AFF8-73391A7CB09F}">
      <dgm:prSet/>
      <dgm:spPr/>
      <dgm:t>
        <a:bodyPr/>
        <a:lstStyle/>
        <a:p>
          <a:endParaRPr lang="de-DE"/>
        </a:p>
      </dgm:t>
    </dgm:pt>
    <dgm:pt modelId="{41AF3E00-9286-48A2-92F2-A1A403815728}" type="pres">
      <dgm:prSet presAssocID="{4E4E4BEC-39BF-4A62-BA04-89DF4DB2B509}" presName="theList" presStyleCnt="0">
        <dgm:presLayoutVars>
          <dgm:dir/>
          <dgm:animLvl val="lvl"/>
          <dgm:resizeHandles val="exact"/>
        </dgm:presLayoutVars>
      </dgm:prSet>
      <dgm:spPr/>
    </dgm:pt>
    <dgm:pt modelId="{FBF7BAA7-6459-405E-9D68-4394F784521A}" type="pres">
      <dgm:prSet presAssocID="{4638DBB5-21DF-4CF7-B686-1E553D7BFCB0}" presName="compNode" presStyleCnt="0"/>
      <dgm:spPr/>
    </dgm:pt>
    <dgm:pt modelId="{F57B4DF1-3D3D-447B-ACFD-18F8608C5863}" type="pres">
      <dgm:prSet presAssocID="{4638DBB5-21DF-4CF7-B686-1E553D7BFCB0}" presName="aNode" presStyleLbl="bgShp" presStyleIdx="0" presStyleCnt="3" custLinFactNeighborY="-1065"/>
      <dgm:spPr/>
    </dgm:pt>
    <dgm:pt modelId="{EE4553A6-D32C-4860-8413-5B378D50723C}" type="pres">
      <dgm:prSet presAssocID="{4638DBB5-21DF-4CF7-B686-1E553D7BFCB0}" presName="textNode" presStyleLbl="bgShp" presStyleIdx="0" presStyleCnt="3"/>
      <dgm:spPr/>
    </dgm:pt>
    <dgm:pt modelId="{82362DCF-52ED-4AD8-87CD-C655B417A2B2}" type="pres">
      <dgm:prSet presAssocID="{4638DBB5-21DF-4CF7-B686-1E553D7BFCB0}" presName="compChildNode" presStyleCnt="0"/>
      <dgm:spPr/>
    </dgm:pt>
    <dgm:pt modelId="{66CCFF68-9426-4F04-BA7D-ED27EF21BCD2}" type="pres">
      <dgm:prSet presAssocID="{4638DBB5-21DF-4CF7-B686-1E553D7BFCB0}" presName="theInnerList" presStyleCnt="0"/>
      <dgm:spPr/>
    </dgm:pt>
    <dgm:pt modelId="{32846183-9F19-4229-8E08-E54F2D5B846F}" type="pres">
      <dgm:prSet presAssocID="{E8B125FB-21B3-4661-91DB-E169F5906489}" presName="childNode" presStyleLbl="node1" presStyleIdx="0" presStyleCnt="5" custScaleY="46879" custLinFactNeighborX="-5" custLinFactNeighborY="-26843">
        <dgm:presLayoutVars>
          <dgm:bulletEnabled val="1"/>
        </dgm:presLayoutVars>
      </dgm:prSet>
      <dgm:spPr/>
    </dgm:pt>
    <dgm:pt modelId="{ED5712E1-AEAD-4DFF-8C71-A946C6D0C7DD}" type="pres">
      <dgm:prSet presAssocID="{4638DBB5-21DF-4CF7-B686-1E553D7BFCB0}" presName="aSpace" presStyleCnt="0"/>
      <dgm:spPr/>
    </dgm:pt>
    <dgm:pt modelId="{52854C7A-1BF2-4827-A51F-DA844F5DBB42}" type="pres">
      <dgm:prSet presAssocID="{629AB970-174A-4DB5-89E6-E86C71A87D96}" presName="compNode" presStyleCnt="0"/>
      <dgm:spPr/>
    </dgm:pt>
    <dgm:pt modelId="{8B38E402-A272-4D34-AC9C-441C1A3FEF36}" type="pres">
      <dgm:prSet presAssocID="{629AB970-174A-4DB5-89E6-E86C71A87D96}" presName="aNode" presStyleLbl="bgShp" presStyleIdx="1" presStyleCnt="3"/>
      <dgm:spPr/>
    </dgm:pt>
    <dgm:pt modelId="{84FE17FC-8313-4EC9-BED5-19ED51D90D40}" type="pres">
      <dgm:prSet presAssocID="{629AB970-174A-4DB5-89E6-E86C71A87D96}" presName="textNode" presStyleLbl="bgShp" presStyleIdx="1" presStyleCnt="3"/>
      <dgm:spPr/>
    </dgm:pt>
    <dgm:pt modelId="{12D1CD84-E335-4D51-9020-7B71272D01C0}" type="pres">
      <dgm:prSet presAssocID="{629AB970-174A-4DB5-89E6-E86C71A87D96}" presName="compChildNode" presStyleCnt="0"/>
      <dgm:spPr/>
    </dgm:pt>
    <dgm:pt modelId="{9FFEE951-1C0C-450B-A2DB-764C027BAE34}" type="pres">
      <dgm:prSet presAssocID="{629AB970-174A-4DB5-89E6-E86C71A87D96}" presName="theInnerList" presStyleCnt="0"/>
      <dgm:spPr/>
    </dgm:pt>
    <dgm:pt modelId="{4672E37E-1327-4368-B092-5169F90FF13A}" type="pres">
      <dgm:prSet presAssocID="{783A0D66-E066-41C2-9A32-4916FA67CF15}" presName="childNode" presStyleLbl="node1" presStyleIdx="1" presStyleCnt="5">
        <dgm:presLayoutVars>
          <dgm:bulletEnabled val="1"/>
        </dgm:presLayoutVars>
      </dgm:prSet>
      <dgm:spPr/>
    </dgm:pt>
    <dgm:pt modelId="{79299822-E377-4666-8C09-41CA10612803}" type="pres">
      <dgm:prSet presAssocID="{783A0D66-E066-41C2-9A32-4916FA67CF15}" presName="aSpace2" presStyleCnt="0"/>
      <dgm:spPr/>
    </dgm:pt>
    <dgm:pt modelId="{3D7D6C1C-D8BB-4A7F-BFBF-1AE91E207BE1}" type="pres">
      <dgm:prSet presAssocID="{26B630B0-DE7E-4924-BDA6-D4F9B01B15BD}" presName="childNode" presStyleLbl="node1" presStyleIdx="2" presStyleCnt="5">
        <dgm:presLayoutVars>
          <dgm:bulletEnabled val="1"/>
        </dgm:presLayoutVars>
      </dgm:prSet>
      <dgm:spPr/>
    </dgm:pt>
    <dgm:pt modelId="{EA661DE2-F53B-429E-8789-2FA44C3FD4E5}" type="pres">
      <dgm:prSet presAssocID="{629AB970-174A-4DB5-89E6-E86C71A87D96}" presName="aSpace" presStyleCnt="0"/>
      <dgm:spPr/>
    </dgm:pt>
    <dgm:pt modelId="{32BA2BEC-92EF-4357-9905-2380C3043839}" type="pres">
      <dgm:prSet presAssocID="{C1BBEE3B-C469-4F52-AC04-A50FDAD4EA96}" presName="compNode" presStyleCnt="0"/>
      <dgm:spPr/>
    </dgm:pt>
    <dgm:pt modelId="{DEEC85C9-CA87-42DD-B066-459C984369EA}" type="pres">
      <dgm:prSet presAssocID="{C1BBEE3B-C469-4F52-AC04-A50FDAD4EA96}" presName="aNode" presStyleLbl="bgShp" presStyleIdx="2" presStyleCnt="3"/>
      <dgm:spPr/>
    </dgm:pt>
    <dgm:pt modelId="{7545773E-54C7-4071-A7C3-DB7C2551B152}" type="pres">
      <dgm:prSet presAssocID="{C1BBEE3B-C469-4F52-AC04-A50FDAD4EA96}" presName="textNode" presStyleLbl="bgShp" presStyleIdx="2" presStyleCnt="3"/>
      <dgm:spPr/>
    </dgm:pt>
    <dgm:pt modelId="{47554ACB-77DE-4589-9232-3AC9513AC265}" type="pres">
      <dgm:prSet presAssocID="{C1BBEE3B-C469-4F52-AC04-A50FDAD4EA96}" presName="compChildNode" presStyleCnt="0"/>
      <dgm:spPr/>
    </dgm:pt>
    <dgm:pt modelId="{CBBFB94A-1552-4F90-A710-1C23F530E97A}" type="pres">
      <dgm:prSet presAssocID="{C1BBEE3B-C469-4F52-AC04-A50FDAD4EA96}" presName="theInnerList" presStyleCnt="0"/>
      <dgm:spPr/>
    </dgm:pt>
    <dgm:pt modelId="{459DD1C4-BAEC-4C56-9D6C-79F563539889}" type="pres">
      <dgm:prSet presAssocID="{9950EFBA-85C1-4A7F-B6B0-CB7D75EB4739}" presName="childNode" presStyleLbl="node1" presStyleIdx="3" presStyleCnt="5">
        <dgm:presLayoutVars>
          <dgm:bulletEnabled val="1"/>
        </dgm:presLayoutVars>
      </dgm:prSet>
      <dgm:spPr/>
    </dgm:pt>
    <dgm:pt modelId="{B9AE5CD0-8839-4AE4-96B3-208604D09C2A}" type="pres">
      <dgm:prSet presAssocID="{9950EFBA-85C1-4A7F-B6B0-CB7D75EB4739}" presName="aSpace2" presStyleCnt="0"/>
      <dgm:spPr/>
    </dgm:pt>
    <dgm:pt modelId="{B58FDEFA-578D-4726-9E04-ECE058C787FE}" type="pres">
      <dgm:prSet presAssocID="{E140B777-B46E-48B7-B318-2C830CD0412F}" presName="childNode" presStyleLbl="node1" presStyleIdx="4" presStyleCnt="5">
        <dgm:presLayoutVars>
          <dgm:bulletEnabled val="1"/>
        </dgm:presLayoutVars>
      </dgm:prSet>
      <dgm:spPr/>
    </dgm:pt>
  </dgm:ptLst>
  <dgm:cxnLst>
    <dgm:cxn modelId="{6CDEDA03-FB2D-40A9-B430-9DFD66217CF8}" type="presOf" srcId="{4638DBB5-21DF-4CF7-B686-1E553D7BFCB0}" destId="{F57B4DF1-3D3D-447B-ACFD-18F8608C5863}" srcOrd="0" destOrd="0" presId="urn:microsoft.com/office/officeart/2005/8/layout/lProcess2"/>
    <dgm:cxn modelId="{4891840B-A1F2-475D-8ED2-04B727FE8B5B}" type="presOf" srcId="{4638DBB5-21DF-4CF7-B686-1E553D7BFCB0}" destId="{EE4553A6-D32C-4860-8413-5B378D50723C}" srcOrd="1" destOrd="0" presId="urn:microsoft.com/office/officeart/2005/8/layout/lProcess2"/>
    <dgm:cxn modelId="{391CC70C-4ADC-40B9-AEFD-E22FDA026D65}" type="presOf" srcId="{9950EFBA-85C1-4A7F-B6B0-CB7D75EB4739}" destId="{459DD1C4-BAEC-4C56-9D6C-79F563539889}" srcOrd="0" destOrd="0" presId="urn:microsoft.com/office/officeart/2005/8/layout/lProcess2"/>
    <dgm:cxn modelId="{FED9DA10-E2A5-401A-8C7B-4CFFB41D6417}" type="presOf" srcId="{629AB970-174A-4DB5-89E6-E86C71A87D96}" destId="{8B38E402-A272-4D34-AC9C-441C1A3FEF36}" srcOrd="0" destOrd="0" presId="urn:microsoft.com/office/officeart/2005/8/layout/lProcess2"/>
    <dgm:cxn modelId="{8B308114-7680-456B-9638-6C348ECC9E9F}" srcId="{C1BBEE3B-C469-4F52-AC04-A50FDAD4EA96}" destId="{9950EFBA-85C1-4A7F-B6B0-CB7D75EB4739}" srcOrd="0" destOrd="0" parTransId="{EFAA7F82-E35B-46AA-83EE-B3B3648922DA}" sibTransId="{A095AF47-78F0-4A02-977B-37AB3CDC4D68}"/>
    <dgm:cxn modelId="{885FF525-9482-4D96-8C9E-82B6374175D7}" srcId="{4E4E4BEC-39BF-4A62-BA04-89DF4DB2B509}" destId="{629AB970-174A-4DB5-89E6-E86C71A87D96}" srcOrd="1" destOrd="0" parTransId="{CE247046-9DE7-4E54-B082-0535FCB297BA}" sibTransId="{630A6C91-FA25-486A-936A-25804D884EEB}"/>
    <dgm:cxn modelId="{AF409626-A79E-454F-9B6C-F74528EE089C}" srcId="{26B630B0-DE7E-4924-BDA6-D4F9B01B15BD}" destId="{E1438A2B-D1D6-4F61-9801-A29A82F22CF8}" srcOrd="1" destOrd="0" parTransId="{82918694-E0E4-44D5-A6F0-0A4B2A5C5918}" sibTransId="{C6234615-743B-41A4-AC5D-2F62345A004A}"/>
    <dgm:cxn modelId="{735AB62D-C980-4D57-90CD-F97BF17BA1C3}" type="presOf" srcId="{BB919365-520B-4C0F-A152-BD1FA398E762}" destId="{459DD1C4-BAEC-4C56-9D6C-79F563539889}" srcOrd="0" destOrd="1" presId="urn:microsoft.com/office/officeart/2005/8/layout/lProcess2"/>
    <dgm:cxn modelId="{E1325632-5BD6-4F57-B922-5D9BEAED4029}" type="presOf" srcId="{783A0D66-E066-41C2-9A32-4916FA67CF15}" destId="{4672E37E-1327-4368-B092-5169F90FF13A}" srcOrd="0" destOrd="0" presId="urn:microsoft.com/office/officeart/2005/8/layout/lProcess2"/>
    <dgm:cxn modelId="{A6213A34-2786-4086-ACE2-CC3ABED3E3ED}" srcId="{4638DBB5-21DF-4CF7-B686-1E553D7BFCB0}" destId="{E8B125FB-21B3-4661-91DB-E169F5906489}" srcOrd="0" destOrd="0" parTransId="{8DD2C9D3-59A9-4C78-9D74-CBFAEBB03258}" sibTransId="{229F9876-12D5-4550-9C78-B5F92CC2E9D0}"/>
    <dgm:cxn modelId="{EB8CF836-3D22-4FF6-8449-754065680DBE}" srcId="{E140B777-B46E-48B7-B318-2C830CD0412F}" destId="{60DE39B7-3DBD-44CA-9A72-F23E3EA62E0C}" srcOrd="1" destOrd="0" parTransId="{1D0AE90D-F45E-4534-9D2E-E7FF5432659E}" sibTransId="{67947D5E-FB79-4C41-AB6D-510AE1D87F7E}"/>
    <dgm:cxn modelId="{FF078D37-501D-4E07-982C-834858A9119A}" srcId="{26B630B0-DE7E-4924-BDA6-D4F9B01B15BD}" destId="{D84427C3-71AB-4AE2-9665-FE9551F1D507}" srcOrd="0" destOrd="0" parTransId="{EB00EE93-72A8-41F0-A6AA-A2C700EC6A97}" sibTransId="{7A77F7E8-9C25-4CE6-B776-DD637F054CD6}"/>
    <dgm:cxn modelId="{AC7A2045-65C1-45FC-BE1A-9D8AD179BAB7}" srcId="{783A0D66-E066-41C2-9A32-4916FA67CF15}" destId="{01072020-358B-4360-86DB-36B265BF7C11}" srcOrd="0" destOrd="0" parTransId="{FB39E9FB-EDA8-49EC-9D8B-77D921833157}" sibTransId="{A9C2D7FF-1944-4512-8D7C-7AE55AC8B005}"/>
    <dgm:cxn modelId="{C31A4848-A3BA-439D-AFF8-73391A7CB09F}" srcId="{9950EFBA-85C1-4A7F-B6B0-CB7D75EB4739}" destId="{41631E1F-28FC-4057-89BA-4BE150BBDE0C}" srcOrd="1" destOrd="0" parTransId="{29621A0A-13C5-44FF-892D-0ACBAE8873C3}" sibTransId="{AE80CED6-0072-4620-826C-6E1BB4B32002}"/>
    <dgm:cxn modelId="{90324B4E-F3F4-4594-89BB-4739B08C041E}" srcId="{C1BBEE3B-C469-4F52-AC04-A50FDAD4EA96}" destId="{E140B777-B46E-48B7-B318-2C830CD0412F}" srcOrd="1" destOrd="0" parTransId="{5B86DD58-5D58-4A27-888B-D5F26BB9E0C0}" sibTransId="{984FCE70-DAE0-40B3-BD33-7C46C8B2BBE1}"/>
    <dgm:cxn modelId="{1CF96956-98DD-46C8-84A8-06A796ED9403}" type="presOf" srcId="{60DE39B7-3DBD-44CA-9A72-F23E3EA62E0C}" destId="{B58FDEFA-578D-4726-9E04-ECE058C787FE}" srcOrd="0" destOrd="2" presId="urn:microsoft.com/office/officeart/2005/8/layout/lProcess2"/>
    <dgm:cxn modelId="{657F7358-B7E0-482D-BF3D-AFE5F0ED8C44}" srcId="{26B630B0-DE7E-4924-BDA6-D4F9B01B15BD}" destId="{455002D5-95F3-44E8-BDFA-8E24019F0683}" srcOrd="2" destOrd="0" parTransId="{244BAE06-9267-4C98-88EE-DD19342747BB}" sibTransId="{DEBB2D0B-CE2C-4DDB-87E1-CE51541D169E}"/>
    <dgm:cxn modelId="{BBDDB958-DA63-44FA-BD95-BFAD311396A9}" srcId="{E140B777-B46E-48B7-B318-2C830CD0412F}" destId="{B5C79FCD-5CFE-4E81-8C42-0CDD30A14BF4}" srcOrd="0" destOrd="0" parTransId="{E2C10953-6279-4465-95E6-682627781260}" sibTransId="{D27B2E13-3DC7-4D64-95E6-4DBAA9F5026F}"/>
    <dgm:cxn modelId="{6C55446A-C926-4B88-A89F-C3A9046F278C}" type="presOf" srcId="{32D11479-C34B-4B36-AD77-6A2D48D3480D}" destId="{4672E37E-1327-4368-B092-5169F90FF13A}" srcOrd="0" destOrd="3" presId="urn:microsoft.com/office/officeart/2005/8/layout/lProcess2"/>
    <dgm:cxn modelId="{E689416F-1BE1-4A25-A633-E4B5A0064AD8}" srcId="{629AB970-174A-4DB5-89E6-E86C71A87D96}" destId="{783A0D66-E066-41C2-9A32-4916FA67CF15}" srcOrd="0" destOrd="0" parTransId="{47CB8BA3-D628-4475-A30D-7CF85208AB21}" sibTransId="{174097F5-01A1-484E-B3FC-60BF1B6120DB}"/>
    <dgm:cxn modelId="{486E9372-87B7-487A-AAE2-9E2D2AA725DD}" srcId="{9950EFBA-85C1-4A7F-B6B0-CB7D75EB4739}" destId="{BB919365-520B-4C0F-A152-BD1FA398E762}" srcOrd="0" destOrd="0" parTransId="{83E08E4B-D61F-4CDD-8B13-409F3FB12399}" sibTransId="{E01E64B1-CCB0-4CF3-BFC4-BB4855ACAF33}"/>
    <dgm:cxn modelId="{62763476-4EFA-492D-9302-B13DE9F9B1BB}" type="presOf" srcId="{D84427C3-71AB-4AE2-9665-FE9551F1D507}" destId="{3D7D6C1C-D8BB-4A7F-BFBF-1AE91E207BE1}" srcOrd="0" destOrd="1" presId="urn:microsoft.com/office/officeart/2005/8/layout/lProcess2"/>
    <dgm:cxn modelId="{96B2E57E-DC97-44C3-958A-6AB6900DD593}" srcId="{783A0D66-E066-41C2-9A32-4916FA67CF15}" destId="{32D11479-C34B-4B36-AD77-6A2D48D3480D}" srcOrd="2" destOrd="0" parTransId="{9F9FFFC8-289A-4774-854F-38DE6E32E777}" sibTransId="{93147F2E-53D3-434B-9A1F-5AA8E968DB02}"/>
    <dgm:cxn modelId="{9E89B681-AC53-4E77-B780-C7A40508F809}" srcId="{629AB970-174A-4DB5-89E6-E86C71A87D96}" destId="{26B630B0-DE7E-4924-BDA6-D4F9B01B15BD}" srcOrd="1" destOrd="0" parTransId="{CF0D1D53-E7D8-4E22-9BDD-B6B45DE65FB1}" sibTransId="{BEDE9F34-85CA-44B8-AE5F-7BEEB90C054A}"/>
    <dgm:cxn modelId="{92DAB188-17B3-4696-8C77-4ADA3AD0F360}" type="presOf" srcId="{E8B125FB-21B3-4661-91DB-E169F5906489}" destId="{32846183-9F19-4229-8E08-E54F2D5B846F}" srcOrd="0" destOrd="0" presId="urn:microsoft.com/office/officeart/2005/8/layout/lProcess2"/>
    <dgm:cxn modelId="{62D8FB8A-3822-45FB-B9BA-066A3596E1B5}" srcId="{783A0D66-E066-41C2-9A32-4916FA67CF15}" destId="{FDAD462D-B323-4AB8-B5D5-7F10C9267150}" srcOrd="1" destOrd="0" parTransId="{B6C39FDF-4C57-4394-9297-72455D93C698}" sibTransId="{029E3733-5005-4657-9D77-14455344EA84}"/>
    <dgm:cxn modelId="{EF3AF395-8E16-4FCF-8AF4-3147EB1F3EEF}" type="presOf" srcId="{B5C79FCD-5CFE-4E81-8C42-0CDD30A14BF4}" destId="{B58FDEFA-578D-4726-9E04-ECE058C787FE}" srcOrd="0" destOrd="1" presId="urn:microsoft.com/office/officeart/2005/8/layout/lProcess2"/>
    <dgm:cxn modelId="{94728496-4E0E-4385-8402-E9AC0A6C6B83}" type="presOf" srcId="{41631E1F-28FC-4057-89BA-4BE150BBDE0C}" destId="{459DD1C4-BAEC-4C56-9D6C-79F563539889}" srcOrd="0" destOrd="2" presId="urn:microsoft.com/office/officeart/2005/8/layout/lProcess2"/>
    <dgm:cxn modelId="{28EF1599-4FF8-4E82-9728-01EE5CA2EF09}" type="presOf" srcId="{455002D5-95F3-44E8-BDFA-8E24019F0683}" destId="{3D7D6C1C-D8BB-4A7F-BFBF-1AE91E207BE1}" srcOrd="0" destOrd="3" presId="urn:microsoft.com/office/officeart/2005/8/layout/lProcess2"/>
    <dgm:cxn modelId="{F64B18A5-3FF8-4E26-9EA4-AAA6BD8DCAAD}" type="presOf" srcId="{01072020-358B-4360-86DB-36B265BF7C11}" destId="{4672E37E-1327-4368-B092-5169F90FF13A}" srcOrd="0" destOrd="1" presId="urn:microsoft.com/office/officeart/2005/8/layout/lProcess2"/>
    <dgm:cxn modelId="{FE6F50B2-0A6A-4B09-B776-89FA02DCBD6C}" type="presOf" srcId="{26B630B0-DE7E-4924-BDA6-D4F9B01B15BD}" destId="{3D7D6C1C-D8BB-4A7F-BFBF-1AE91E207BE1}" srcOrd="0" destOrd="0" presId="urn:microsoft.com/office/officeart/2005/8/layout/lProcess2"/>
    <dgm:cxn modelId="{641F63C9-F5AF-43E7-805A-72E5869F6FA1}" srcId="{4E4E4BEC-39BF-4A62-BA04-89DF4DB2B509}" destId="{C1BBEE3B-C469-4F52-AC04-A50FDAD4EA96}" srcOrd="2" destOrd="0" parTransId="{83CEB939-AD55-44C5-B1DD-6B3C9C0FC891}" sibTransId="{7898A8D5-C30F-4445-9948-1A9B26A235CA}"/>
    <dgm:cxn modelId="{96F90ACB-6162-40DB-B8E4-94303E9FF3BC}" type="presOf" srcId="{629AB970-174A-4DB5-89E6-E86C71A87D96}" destId="{84FE17FC-8313-4EC9-BED5-19ED51D90D40}" srcOrd="1" destOrd="0" presId="urn:microsoft.com/office/officeart/2005/8/layout/lProcess2"/>
    <dgm:cxn modelId="{8127F6E0-82F0-4EFE-B041-F46572642C18}" type="presOf" srcId="{C1BBEE3B-C469-4F52-AC04-A50FDAD4EA96}" destId="{DEEC85C9-CA87-42DD-B066-459C984369EA}" srcOrd="0" destOrd="0" presId="urn:microsoft.com/office/officeart/2005/8/layout/lProcess2"/>
    <dgm:cxn modelId="{A7A2DFE1-2A8D-4083-8C61-663FD7A3DBDB}" type="presOf" srcId="{4E4E4BEC-39BF-4A62-BA04-89DF4DB2B509}" destId="{41AF3E00-9286-48A2-92F2-A1A403815728}" srcOrd="0" destOrd="0" presId="urn:microsoft.com/office/officeart/2005/8/layout/lProcess2"/>
    <dgm:cxn modelId="{984474E6-A424-4490-B777-B746BFD6995A}" type="presOf" srcId="{FDAD462D-B323-4AB8-B5D5-7F10C9267150}" destId="{4672E37E-1327-4368-B092-5169F90FF13A}" srcOrd="0" destOrd="2" presId="urn:microsoft.com/office/officeart/2005/8/layout/lProcess2"/>
    <dgm:cxn modelId="{CF638CEE-C15A-4DEF-A00A-9A8A69F77464}" type="presOf" srcId="{E140B777-B46E-48B7-B318-2C830CD0412F}" destId="{B58FDEFA-578D-4726-9E04-ECE058C787FE}" srcOrd="0" destOrd="0" presId="urn:microsoft.com/office/officeart/2005/8/layout/lProcess2"/>
    <dgm:cxn modelId="{A21027EF-EF58-4C1B-9063-52B961F6E4DC}" srcId="{4E4E4BEC-39BF-4A62-BA04-89DF4DB2B509}" destId="{4638DBB5-21DF-4CF7-B686-1E553D7BFCB0}" srcOrd="0" destOrd="0" parTransId="{AD563CA5-07BD-4595-80E2-25C0526F680A}" sibTransId="{A8C17FEF-2D9B-4AF4-A451-3D3AF8F6C731}"/>
    <dgm:cxn modelId="{BB7322F3-1254-4CFB-AD8E-41FDF1DF781F}" type="presOf" srcId="{E1438A2B-D1D6-4F61-9801-A29A82F22CF8}" destId="{3D7D6C1C-D8BB-4A7F-BFBF-1AE91E207BE1}" srcOrd="0" destOrd="2" presId="urn:microsoft.com/office/officeart/2005/8/layout/lProcess2"/>
    <dgm:cxn modelId="{8C301BFA-332D-49DF-90CC-FD10C0B40370}" type="presOf" srcId="{C1BBEE3B-C469-4F52-AC04-A50FDAD4EA96}" destId="{7545773E-54C7-4071-A7C3-DB7C2551B152}" srcOrd="1" destOrd="0" presId="urn:microsoft.com/office/officeart/2005/8/layout/lProcess2"/>
    <dgm:cxn modelId="{E3FE67E1-6296-4439-8C3A-390271694EC2}" type="presParOf" srcId="{41AF3E00-9286-48A2-92F2-A1A403815728}" destId="{FBF7BAA7-6459-405E-9D68-4394F784521A}" srcOrd="0" destOrd="0" presId="urn:microsoft.com/office/officeart/2005/8/layout/lProcess2"/>
    <dgm:cxn modelId="{E9C4560B-F453-4322-AE13-C89A059725DB}" type="presParOf" srcId="{FBF7BAA7-6459-405E-9D68-4394F784521A}" destId="{F57B4DF1-3D3D-447B-ACFD-18F8608C5863}" srcOrd="0" destOrd="0" presId="urn:microsoft.com/office/officeart/2005/8/layout/lProcess2"/>
    <dgm:cxn modelId="{C15B1C69-A791-4E19-9901-8803FCCC559A}" type="presParOf" srcId="{FBF7BAA7-6459-405E-9D68-4394F784521A}" destId="{EE4553A6-D32C-4860-8413-5B378D50723C}" srcOrd="1" destOrd="0" presId="urn:microsoft.com/office/officeart/2005/8/layout/lProcess2"/>
    <dgm:cxn modelId="{A4A9FAA8-52B4-49C3-9C58-92DEAF3B4D6A}" type="presParOf" srcId="{FBF7BAA7-6459-405E-9D68-4394F784521A}" destId="{82362DCF-52ED-4AD8-87CD-C655B417A2B2}" srcOrd="2" destOrd="0" presId="urn:microsoft.com/office/officeart/2005/8/layout/lProcess2"/>
    <dgm:cxn modelId="{8B2AC7DE-784F-40F8-A5EA-C9C76746DA3D}" type="presParOf" srcId="{82362DCF-52ED-4AD8-87CD-C655B417A2B2}" destId="{66CCFF68-9426-4F04-BA7D-ED27EF21BCD2}" srcOrd="0" destOrd="0" presId="urn:microsoft.com/office/officeart/2005/8/layout/lProcess2"/>
    <dgm:cxn modelId="{7850443D-7746-4DD9-BCC2-96A85348294D}" type="presParOf" srcId="{66CCFF68-9426-4F04-BA7D-ED27EF21BCD2}" destId="{32846183-9F19-4229-8E08-E54F2D5B846F}" srcOrd="0" destOrd="0" presId="urn:microsoft.com/office/officeart/2005/8/layout/lProcess2"/>
    <dgm:cxn modelId="{E79A6827-9889-402E-A4C1-745715D39358}" type="presParOf" srcId="{41AF3E00-9286-48A2-92F2-A1A403815728}" destId="{ED5712E1-AEAD-4DFF-8C71-A946C6D0C7DD}" srcOrd="1" destOrd="0" presId="urn:microsoft.com/office/officeart/2005/8/layout/lProcess2"/>
    <dgm:cxn modelId="{1D014323-2B92-4124-A9D5-FD8CBE0F2E02}" type="presParOf" srcId="{41AF3E00-9286-48A2-92F2-A1A403815728}" destId="{52854C7A-1BF2-4827-A51F-DA844F5DBB42}" srcOrd="2" destOrd="0" presId="urn:microsoft.com/office/officeart/2005/8/layout/lProcess2"/>
    <dgm:cxn modelId="{AD96E078-72F3-4285-8320-92359D585FC8}" type="presParOf" srcId="{52854C7A-1BF2-4827-A51F-DA844F5DBB42}" destId="{8B38E402-A272-4D34-AC9C-441C1A3FEF36}" srcOrd="0" destOrd="0" presId="urn:microsoft.com/office/officeart/2005/8/layout/lProcess2"/>
    <dgm:cxn modelId="{16ECCFE8-8B4E-4709-B8FE-1E90410FAE0A}" type="presParOf" srcId="{52854C7A-1BF2-4827-A51F-DA844F5DBB42}" destId="{84FE17FC-8313-4EC9-BED5-19ED51D90D40}" srcOrd="1" destOrd="0" presId="urn:microsoft.com/office/officeart/2005/8/layout/lProcess2"/>
    <dgm:cxn modelId="{8E814480-CE4B-4EC4-B9CD-BBD5B98B20F1}" type="presParOf" srcId="{52854C7A-1BF2-4827-A51F-DA844F5DBB42}" destId="{12D1CD84-E335-4D51-9020-7B71272D01C0}" srcOrd="2" destOrd="0" presId="urn:microsoft.com/office/officeart/2005/8/layout/lProcess2"/>
    <dgm:cxn modelId="{9D34B6CC-1781-49AE-BEC3-07B6507E912B}" type="presParOf" srcId="{12D1CD84-E335-4D51-9020-7B71272D01C0}" destId="{9FFEE951-1C0C-450B-A2DB-764C027BAE34}" srcOrd="0" destOrd="0" presId="urn:microsoft.com/office/officeart/2005/8/layout/lProcess2"/>
    <dgm:cxn modelId="{CA900570-D614-4E5F-BF25-F51341BC8CE6}" type="presParOf" srcId="{9FFEE951-1C0C-450B-A2DB-764C027BAE34}" destId="{4672E37E-1327-4368-B092-5169F90FF13A}" srcOrd="0" destOrd="0" presId="urn:microsoft.com/office/officeart/2005/8/layout/lProcess2"/>
    <dgm:cxn modelId="{034B82E9-20C8-4652-B254-ADE56276194E}" type="presParOf" srcId="{9FFEE951-1C0C-450B-A2DB-764C027BAE34}" destId="{79299822-E377-4666-8C09-41CA10612803}" srcOrd="1" destOrd="0" presId="urn:microsoft.com/office/officeart/2005/8/layout/lProcess2"/>
    <dgm:cxn modelId="{80422B88-A52D-4DC6-9FE9-4AD1E2D57EE0}" type="presParOf" srcId="{9FFEE951-1C0C-450B-A2DB-764C027BAE34}" destId="{3D7D6C1C-D8BB-4A7F-BFBF-1AE91E207BE1}" srcOrd="2" destOrd="0" presId="urn:microsoft.com/office/officeart/2005/8/layout/lProcess2"/>
    <dgm:cxn modelId="{6F67FB85-C17C-4EFA-8C99-D452EF5CB4FB}" type="presParOf" srcId="{41AF3E00-9286-48A2-92F2-A1A403815728}" destId="{EA661DE2-F53B-429E-8789-2FA44C3FD4E5}" srcOrd="3" destOrd="0" presId="urn:microsoft.com/office/officeart/2005/8/layout/lProcess2"/>
    <dgm:cxn modelId="{662D949D-FC82-4EFF-80F3-AEFA4AA5612C}" type="presParOf" srcId="{41AF3E00-9286-48A2-92F2-A1A403815728}" destId="{32BA2BEC-92EF-4357-9905-2380C3043839}" srcOrd="4" destOrd="0" presId="urn:microsoft.com/office/officeart/2005/8/layout/lProcess2"/>
    <dgm:cxn modelId="{5B114FE2-C1F3-476E-9189-A921BE8E364C}" type="presParOf" srcId="{32BA2BEC-92EF-4357-9905-2380C3043839}" destId="{DEEC85C9-CA87-42DD-B066-459C984369EA}" srcOrd="0" destOrd="0" presId="urn:microsoft.com/office/officeart/2005/8/layout/lProcess2"/>
    <dgm:cxn modelId="{04BACD14-034A-44BD-8251-4268C175A468}" type="presParOf" srcId="{32BA2BEC-92EF-4357-9905-2380C3043839}" destId="{7545773E-54C7-4071-A7C3-DB7C2551B152}" srcOrd="1" destOrd="0" presId="urn:microsoft.com/office/officeart/2005/8/layout/lProcess2"/>
    <dgm:cxn modelId="{C1EAE037-7061-4367-9281-C79E5AE9CE37}" type="presParOf" srcId="{32BA2BEC-92EF-4357-9905-2380C3043839}" destId="{47554ACB-77DE-4589-9232-3AC9513AC265}" srcOrd="2" destOrd="0" presId="urn:microsoft.com/office/officeart/2005/8/layout/lProcess2"/>
    <dgm:cxn modelId="{E91D63AB-5AFC-49C5-B154-483535ECD31B}" type="presParOf" srcId="{47554ACB-77DE-4589-9232-3AC9513AC265}" destId="{CBBFB94A-1552-4F90-A710-1C23F530E97A}" srcOrd="0" destOrd="0" presId="urn:microsoft.com/office/officeart/2005/8/layout/lProcess2"/>
    <dgm:cxn modelId="{E3743603-D4C2-4240-B488-446ABB2A85EC}" type="presParOf" srcId="{CBBFB94A-1552-4F90-A710-1C23F530E97A}" destId="{459DD1C4-BAEC-4C56-9D6C-79F563539889}" srcOrd="0" destOrd="0" presId="urn:microsoft.com/office/officeart/2005/8/layout/lProcess2"/>
    <dgm:cxn modelId="{C804C167-E5B8-4229-B514-49549B0C9909}" type="presParOf" srcId="{CBBFB94A-1552-4F90-A710-1C23F530E97A}" destId="{B9AE5CD0-8839-4AE4-96B3-208604D09C2A}" srcOrd="1" destOrd="0" presId="urn:microsoft.com/office/officeart/2005/8/layout/lProcess2"/>
    <dgm:cxn modelId="{9DAC42BD-9D44-494A-B3F2-A51EB6CF44E0}" type="presParOf" srcId="{CBBFB94A-1552-4F90-A710-1C23F530E97A}" destId="{B58FDEFA-578D-4726-9E04-ECE058C787FE}"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73BBA10-58F2-6A4A-945A-ADF43E1B3EA8}" type="doc">
      <dgm:prSet loTypeId="urn:microsoft.com/office/officeart/2005/8/layout/vList5" loCatId="" qsTypeId="urn:microsoft.com/office/officeart/2005/8/quickstyle/simple4" qsCatId="simple" csTypeId="urn:microsoft.com/office/officeart/2005/8/colors/accent0_3" csCatId="mainScheme" phldr="1"/>
      <dgm:spPr/>
      <dgm:t>
        <a:bodyPr/>
        <a:lstStyle/>
        <a:p>
          <a:endParaRPr lang="de-DE"/>
        </a:p>
      </dgm:t>
    </dgm:pt>
    <dgm:pt modelId="{A0D07556-2276-6B49-A873-D1752591589D}">
      <dgm:prSet phldrT="[Text]" custT="1">
        <dgm:style>
          <a:lnRef idx="1">
            <a:schemeClr val="accent1"/>
          </a:lnRef>
          <a:fillRef idx="3">
            <a:schemeClr val="accent1"/>
          </a:fillRef>
          <a:effectRef idx="2">
            <a:schemeClr val="accent1"/>
          </a:effectRef>
          <a:fontRef idx="minor">
            <a:schemeClr val="lt1"/>
          </a:fontRef>
        </dgm:style>
      </dgm:prSet>
      <dgm:spPr>
        <a:solidFill>
          <a:schemeClr val="tx2">
            <a:lumMod val="20000"/>
            <a:lumOff val="80000"/>
          </a:schemeClr>
        </a:solidFill>
      </dgm:spPr>
      <dgm:t>
        <a:bodyPr/>
        <a:lstStyle/>
        <a:p>
          <a:r>
            <a:rPr lang="en-GB" sz="2400" noProof="0" dirty="0" err="1"/>
            <a:t>Unsichtbare</a:t>
          </a:r>
          <a:r>
            <a:rPr lang="en-GB" sz="2400" noProof="0" dirty="0"/>
            <a:t> </a:t>
          </a:r>
          <a:r>
            <a:rPr lang="en-GB" sz="2400" noProof="0" dirty="0" err="1"/>
            <a:t>Koordination</a:t>
          </a:r>
          <a:endParaRPr lang="en-GB" sz="2400" noProof="0" dirty="0"/>
        </a:p>
      </dgm:t>
    </dgm:pt>
    <dgm:pt modelId="{40291021-7A7F-3643-B265-B458DF621E85}" type="parTrans" cxnId="{3497FBC4-1AF0-1C4C-A0BC-FDC0AB7E429E}">
      <dgm:prSet/>
      <dgm:spPr/>
      <dgm:t>
        <a:bodyPr/>
        <a:lstStyle/>
        <a:p>
          <a:endParaRPr lang="de-DE"/>
        </a:p>
      </dgm:t>
    </dgm:pt>
    <dgm:pt modelId="{08014617-1759-AF48-B13C-7EF267B3BCC9}" type="sibTrans" cxnId="{3497FBC4-1AF0-1C4C-A0BC-FDC0AB7E429E}">
      <dgm:prSet/>
      <dgm:spPr/>
      <dgm:t>
        <a:bodyPr/>
        <a:lstStyle/>
        <a:p>
          <a:endParaRPr lang="de-DE"/>
        </a:p>
      </dgm:t>
    </dgm:pt>
    <dgm:pt modelId="{90719699-1035-794B-9B95-D72D444482A6}">
      <dgm:prSet phldrT="[Text]" custT="1">
        <dgm:style>
          <a:lnRef idx="2">
            <a:schemeClr val="accent1">
              <a:shade val="50000"/>
            </a:schemeClr>
          </a:lnRef>
          <a:fillRef idx="1">
            <a:schemeClr val="accent1"/>
          </a:fillRef>
          <a:effectRef idx="0">
            <a:schemeClr val="accent1"/>
          </a:effectRef>
          <a:fontRef idx="minor">
            <a:schemeClr val="lt1"/>
          </a:fontRef>
        </dgm:style>
      </dgm:prSet>
      <dgm:spPr>
        <a:solidFill>
          <a:schemeClr val="tx2">
            <a:lumMod val="40000"/>
            <a:lumOff val="60000"/>
          </a:schemeClr>
        </a:solidFill>
      </dgm:spPr>
      <dgm:t>
        <a:bodyPr/>
        <a:lstStyle/>
        <a:p>
          <a:r>
            <a:rPr lang="en-GB" sz="2400" noProof="0" dirty="0"/>
            <a:t>…</a:t>
          </a:r>
        </a:p>
      </dgm:t>
    </dgm:pt>
    <dgm:pt modelId="{5966D403-0DA0-E146-BCAA-0B76BF4C1A12}" type="parTrans" cxnId="{471B3518-9465-884D-8395-D6B46CB3F3EB}">
      <dgm:prSet/>
      <dgm:spPr/>
      <dgm:t>
        <a:bodyPr/>
        <a:lstStyle/>
        <a:p>
          <a:endParaRPr lang="de-DE"/>
        </a:p>
      </dgm:t>
    </dgm:pt>
    <dgm:pt modelId="{04C9C99E-81FE-0F49-83EC-FD4881DD1AD2}" type="sibTrans" cxnId="{471B3518-9465-884D-8395-D6B46CB3F3EB}">
      <dgm:prSet/>
      <dgm:spPr/>
      <dgm:t>
        <a:bodyPr/>
        <a:lstStyle/>
        <a:p>
          <a:endParaRPr lang="de-DE"/>
        </a:p>
      </dgm:t>
    </dgm:pt>
    <dgm:pt modelId="{707EB759-3F0B-044F-849D-329792F2572F}">
      <dgm:prSet phldrT="[Text]" custT="1"/>
      <dgm:spPr>
        <a:solidFill>
          <a:schemeClr val="tx2">
            <a:lumMod val="60000"/>
            <a:lumOff val="40000"/>
          </a:schemeClr>
        </a:solidFill>
      </dgm:spPr>
      <dgm:t>
        <a:bodyPr/>
        <a:lstStyle/>
        <a:p>
          <a:r>
            <a:rPr lang="en-GB" sz="2400" noProof="0" dirty="0"/>
            <a:t>Matchmaking</a:t>
          </a:r>
        </a:p>
      </dgm:t>
    </dgm:pt>
    <dgm:pt modelId="{E7CB08AC-1768-FF4D-9534-EBCA77A06911}" type="parTrans" cxnId="{1429BFB9-1B8C-3B41-95D9-6C6DFF2A230C}">
      <dgm:prSet/>
      <dgm:spPr/>
      <dgm:t>
        <a:bodyPr/>
        <a:lstStyle/>
        <a:p>
          <a:endParaRPr lang="de-DE"/>
        </a:p>
      </dgm:t>
    </dgm:pt>
    <dgm:pt modelId="{DE0226EC-BED9-384F-A4BA-4290DF7047E6}" type="sibTrans" cxnId="{1429BFB9-1B8C-3B41-95D9-6C6DFF2A230C}">
      <dgm:prSet/>
      <dgm:spPr/>
      <dgm:t>
        <a:bodyPr/>
        <a:lstStyle/>
        <a:p>
          <a:endParaRPr lang="de-DE"/>
        </a:p>
      </dgm:t>
    </dgm:pt>
    <dgm:pt modelId="{BB37A7DE-E887-744F-9F70-61AD2DBD9071}">
      <dgm:prSet phldrT="[Text]" custT="1">
        <dgm:style>
          <a:lnRef idx="1">
            <a:schemeClr val="accent4"/>
          </a:lnRef>
          <a:fillRef idx="3">
            <a:schemeClr val="accent4"/>
          </a:fillRef>
          <a:effectRef idx="2">
            <a:schemeClr val="accent4"/>
          </a:effectRef>
          <a:fontRef idx="minor">
            <a:schemeClr val="lt1"/>
          </a:fontRef>
        </dgm:style>
      </dgm:prSet>
      <dgm:spPr>
        <a:solidFill>
          <a:schemeClr val="tx2">
            <a:lumMod val="75000"/>
          </a:schemeClr>
        </a:solidFill>
      </dgm:spPr>
      <dgm:t>
        <a:bodyPr/>
        <a:lstStyle/>
        <a:p>
          <a:r>
            <a:rPr lang="en-GB" sz="2400" noProof="0" dirty="0"/>
            <a:t>…</a:t>
          </a:r>
        </a:p>
      </dgm:t>
    </dgm:pt>
    <dgm:pt modelId="{5F23BF4B-32C3-A04F-9102-BB6DCE20D21A}" type="parTrans" cxnId="{6850FDFC-A0FC-604F-9373-633E373A6E66}">
      <dgm:prSet/>
      <dgm:spPr/>
      <dgm:t>
        <a:bodyPr/>
        <a:lstStyle/>
        <a:p>
          <a:endParaRPr lang="de-DE"/>
        </a:p>
      </dgm:t>
    </dgm:pt>
    <dgm:pt modelId="{D9F749A4-1A8C-5D45-A860-5E292DAE77F5}" type="sibTrans" cxnId="{6850FDFC-A0FC-604F-9373-633E373A6E66}">
      <dgm:prSet/>
      <dgm:spPr/>
      <dgm:t>
        <a:bodyPr/>
        <a:lstStyle/>
        <a:p>
          <a:endParaRPr lang="de-DE"/>
        </a:p>
      </dgm:t>
    </dgm:pt>
    <dgm:pt modelId="{2EED2E5F-8762-A34E-9DEB-40458CEA2AD8}">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chemeClr val="tx2">
            <a:lumMod val="50000"/>
          </a:schemeClr>
        </a:solidFill>
      </dgm:spPr>
      <dgm:t>
        <a:bodyPr/>
        <a:lstStyle/>
        <a:p>
          <a:r>
            <a:rPr lang="de-DE" sz="2400" dirty="0"/>
            <a:t>Vollständige Service-Integration</a:t>
          </a:r>
        </a:p>
      </dgm:t>
    </dgm:pt>
    <dgm:pt modelId="{A0FC53A6-C073-D049-8429-A45CF747BFE2}" type="parTrans" cxnId="{AF6A0B5F-E013-0C45-8C7D-4BF5B11FA57E}">
      <dgm:prSet/>
      <dgm:spPr/>
      <dgm:t>
        <a:bodyPr/>
        <a:lstStyle/>
        <a:p>
          <a:endParaRPr lang="de-DE"/>
        </a:p>
      </dgm:t>
    </dgm:pt>
    <dgm:pt modelId="{6725F5BA-FA3C-9A42-96B5-699A2BD7FC08}" type="sibTrans" cxnId="{AF6A0B5F-E013-0C45-8C7D-4BF5B11FA57E}">
      <dgm:prSet/>
      <dgm:spPr/>
      <dgm:t>
        <a:bodyPr/>
        <a:lstStyle/>
        <a:p>
          <a:endParaRPr lang="de-DE"/>
        </a:p>
      </dgm:t>
    </dgm:pt>
    <dgm:pt modelId="{7650B51D-A316-2344-911C-1B6FAE5E3829}" type="pres">
      <dgm:prSet presAssocID="{773BBA10-58F2-6A4A-945A-ADF43E1B3EA8}" presName="Name0" presStyleCnt="0">
        <dgm:presLayoutVars>
          <dgm:dir/>
          <dgm:animLvl val="lvl"/>
          <dgm:resizeHandles val="exact"/>
        </dgm:presLayoutVars>
      </dgm:prSet>
      <dgm:spPr/>
    </dgm:pt>
    <dgm:pt modelId="{233F7341-C7B8-8948-9D7E-33DDC8777876}" type="pres">
      <dgm:prSet presAssocID="{A0D07556-2276-6B49-A873-D1752591589D}" presName="linNode" presStyleCnt="0"/>
      <dgm:spPr/>
    </dgm:pt>
    <dgm:pt modelId="{B1F1D662-ECC4-4446-B215-56FB628A75BD}" type="pres">
      <dgm:prSet presAssocID="{A0D07556-2276-6B49-A873-D1752591589D}" presName="parentText" presStyleLbl="node1" presStyleIdx="0" presStyleCnt="5">
        <dgm:presLayoutVars>
          <dgm:chMax val="1"/>
          <dgm:bulletEnabled val="1"/>
        </dgm:presLayoutVars>
      </dgm:prSet>
      <dgm:spPr/>
    </dgm:pt>
    <dgm:pt modelId="{AABD2739-AD5F-174E-8E60-ABC8D41AE0A2}" type="pres">
      <dgm:prSet presAssocID="{08014617-1759-AF48-B13C-7EF267B3BCC9}" presName="sp" presStyleCnt="0"/>
      <dgm:spPr/>
    </dgm:pt>
    <dgm:pt modelId="{B125ED72-9C62-824D-9739-124523F489EF}" type="pres">
      <dgm:prSet presAssocID="{90719699-1035-794B-9B95-D72D444482A6}" presName="linNode" presStyleCnt="0"/>
      <dgm:spPr/>
    </dgm:pt>
    <dgm:pt modelId="{34C6CEAC-E3EB-F648-91A0-CF95E420F6F9}" type="pres">
      <dgm:prSet presAssocID="{90719699-1035-794B-9B95-D72D444482A6}" presName="parentText" presStyleLbl="node1" presStyleIdx="1" presStyleCnt="5">
        <dgm:presLayoutVars>
          <dgm:chMax val="1"/>
          <dgm:bulletEnabled val="1"/>
        </dgm:presLayoutVars>
      </dgm:prSet>
      <dgm:spPr/>
    </dgm:pt>
    <dgm:pt modelId="{C75E87D9-786F-5C4D-AEFE-3A1281E655E3}" type="pres">
      <dgm:prSet presAssocID="{04C9C99E-81FE-0F49-83EC-FD4881DD1AD2}" presName="sp" presStyleCnt="0"/>
      <dgm:spPr/>
    </dgm:pt>
    <dgm:pt modelId="{8557F175-2E85-3E43-AAB5-C2FFBAE30CB1}" type="pres">
      <dgm:prSet presAssocID="{707EB759-3F0B-044F-849D-329792F2572F}" presName="linNode" presStyleCnt="0"/>
      <dgm:spPr/>
    </dgm:pt>
    <dgm:pt modelId="{4A7F2DDD-14CA-CA45-8BAD-696F484A53A8}" type="pres">
      <dgm:prSet presAssocID="{707EB759-3F0B-044F-849D-329792F2572F}" presName="parentText" presStyleLbl="node1" presStyleIdx="2" presStyleCnt="5">
        <dgm:presLayoutVars>
          <dgm:chMax val="1"/>
          <dgm:bulletEnabled val="1"/>
        </dgm:presLayoutVars>
      </dgm:prSet>
      <dgm:spPr/>
    </dgm:pt>
    <dgm:pt modelId="{70EBA5B2-3BF7-C544-A69D-EA06C020AED6}" type="pres">
      <dgm:prSet presAssocID="{DE0226EC-BED9-384F-A4BA-4290DF7047E6}" presName="sp" presStyleCnt="0"/>
      <dgm:spPr/>
    </dgm:pt>
    <dgm:pt modelId="{6D9A2D4C-383A-CA4B-9A56-EC30030E01EC}" type="pres">
      <dgm:prSet presAssocID="{BB37A7DE-E887-744F-9F70-61AD2DBD9071}" presName="linNode" presStyleCnt="0"/>
      <dgm:spPr/>
    </dgm:pt>
    <dgm:pt modelId="{8CBFF12F-9C19-D64C-AA3B-403C49E9D0BE}" type="pres">
      <dgm:prSet presAssocID="{BB37A7DE-E887-744F-9F70-61AD2DBD9071}" presName="parentText" presStyleLbl="node1" presStyleIdx="3" presStyleCnt="5">
        <dgm:presLayoutVars>
          <dgm:chMax val="1"/>
          <dgm:bulletEnabled val="1"/>
        </dgm:presLayoutVars>
      </dgm:prSet>
      <dgm:spPr/>
    </dgm:pt>
    <dgm:pt modelId="{0642AFD1-C327-934B-8755-A66B32A68C64}" type="pres">
      <dgm:prSet presAssocID="{D9F749A4-1A8C-5D45-A860-5E292DAE77F5}" presName="sp" presStyleCnt="0"/>
      <dgm:spPr/>
    </dgm:pt>
    <dgm:pt modelId="{7A12F470-CF2A-C747-9FF7-3D8A9BCA8477}" type="pres">
      <dgm:prSet presAssocID="{2EED2E5F-8762-A34E-9DEB-40458CEA2AD8}" presName="linNode" presStyleCnt="0"/>
      <dgm:spPr/>
    </dgm:pt>
    <dgm:pt modelId="{1AD0FAE3-CB0F-1F4C-93D1-7A6CACBD0C2E}" type="pres">
      <dgm:prSet presAssocID="{2EED2E5F-8762-A34E-9DEB-40458CEA2AD8}" presName="parentText" presStyleLbl="node1" presStyleIdx="4" presStyleCnt="5">
        <dgm:presLayoutVars>
          <dgm:chMax val="1"/>
          <dgm:bulletEnabled val="1"/>
        </dgm:presLayoutVars>
      </dgm:prSet>
      <dgm:spPr/>
    </dgm:pt>
  </dgm:ptLst>
  <dgm:cxnLst>
    <dgm:cxn modelId="{471B3518-9465-884D-8395-D6B46CB3F3EB}" srcId="{773BBA10-58F2-6A4A-945A-ADF43E1B3EA8}" destId="{90719699-1035-794B-9B95-D72D444482A6}" srcOrd="1" destOrd="0" parTransId="{5966D403-0DA0-E146-BCAA-0B76BF4C1A12}" sibTransId="{04C9C99E-81FE-0F49-83EC-FD4881DD1AD2}"/>
    <dgm:cxn modelId="{6E45314E-E806-4EBA-8E1D-7DACA2E9292A}" type="presOf" srcId="{2EED2E5F-8762-A34E-9DEB-40458CEA2AD8}" destId="{1AD0FAE3-CB0F-1F4C-93D1-7A6CACBD0C2E}" srcOrd="0" destOrd="0" presId="urn:microsoft.com/office/officeart/2005/8/layout/vList5"/>
    <dgm:cxn modelId="{AF6A0B5F-E013-0C45-8C7D-4BF5B11FA57E}" srcId="{773BBA10-58F2-6A4A-945A-ADF43E1B3EA8}" destId="{2EED2E5F-8762-A34E-9DEB-40458CEA2AD8}" srcOrd="4" destOrd="0" parTransId="{A0FC53A6-C073-D049-8429-A45CF747BFE2}" sibTransId="{6725F5BA-FA3C-9A42-96B5-699A2BD7FC08}"/>
    <dgm:cxn modelId="{C1974688-C706-46DA-9181-31F1999A3B57}" type="presOf" srcId="{773BBA10-58F2-6A4A-945A-ADF43E1B3EA8}" destId="{7650B51D-A316-2344-911C-1B6FAE5E3829}" srcOrd="0" destOrd="0" presId="urn:microsoft.com/office/officeart/2005/8/layout/vList5"/>
    <dgm:cxn modelId="{6E34CAA1-DCFD-4D02-BF1D-214F03207E4E}" type="presOf" srcId="{90719699-1035-794B-9B95-D72D444482A6}" destId="{34C6CEAC-E3EB-F648-91A0-CF95E420F6F9}" srcOrd="0" destOrd="0" presId="urn:microsoft.com/office/officeart/2005/8/layout/vList5"/>
    <dgm:cxn modelId="{1429BFB9-1B8C-3B41-95D9-6C6DFF2A230C}" srcId="{773BBA10-58F2-6A4A-945A-ADF43E1B3EA8}" destId="{707EB759-3F0B-044F-849D-329792F2572F}" srcOrd="2" destOrd="0" parTransId="{E7CB08AC-1768-FF4D-9534-EBCA77A06911}" sibTransId="{DE0226EC-BED9-384F-A4BA-4290DF7047E6}"/>
    <dgm:cxn modelId="{3497FBC4-1AF0-1C4C-A0BC-FDC0AB7E429E}" srcId="{773BBA10-58F2-6A4A-945A-ADF43E1B3EA8}" destId="{A0D07556-2276-6B49-A873-D1752591589D}" srcOrd="0" destOrd="0" parTransId="{40291021-7A7F-3643-B265-B458DF621E85}" sibTransId="{08014617-1759-AF48-B13C-7EF267B3BCC9}"/>
    <dgm:cxn modelId="{FA83B2D4-D988-4C0B-ADD3-BDF5028A0FC0}" type="presOf" srcId="{A0D07556-2276-6B49-A873-D1752591589D}" destId="{B1F1D662-ECC4-4446-B215-56FB628A75BD}" srcOrd="0" destOrd="0" presId="urn:microsoft.com/office/officeart/2005/8/layout/vList5"/>
    <dgm:cxn modelId="{89F5F1E1-7FF2-407B-A720-093C61D0171E}" type="presOf" srcId="{BB37A7DE-E887-744F-9F70-61AD2DBD9071}" destId="{8CBFF12F-9C19-D64C-AA3B-403C49E9D0BE}" srcOrd="0" destOrd="0" presId="urn:microsoft.com/office/officeart/2005/8/layout/vList5"/>
    <dgm:cxn modelId="{88881BF7-40C9-4744-9609-0059FFB58EF1}" type="presOf" srcId="{707EB759-3F0B-044F-849D-329792F2572F}" destId="{4A7F2DDD-14CA-CA45-8BAD-696F484A53A8}" srcOrd="0" destOrd="0" presId="urn:microsoft.com/office/officeart/2005/8/layout/vList5"/>
    <dgm:cxn modelId="{6850FDFC-A0FC-604F-9373-633E373A6E66}" srcId="{773BBA10-58F2-6A4A-945A-ADF43E1B3EA8}" destId="{BB37A7DE-E887-744F-9F70-61AD2DBD9071}" srcOrd="3" destOrd="0" parTransId="{5F23BF4B-32C3-A04F-9102-BB6DCE20D21A}" sibTransId="{D9F749A4-1A8C-5D45-A860-5E292DAE77F5}"/>
    <dgm:cxn modelId="{BCC262E6-9CD4-421C-B3F3-78902C1C8CCA}" type="presParOf" srcId="{7650B51D-A316-2344-911C-1B6FAE5E3829}" destId="{233F7341-C7B8-8948-9D7E-33DDC8777876}" srcOrd="0" destOrd="0" presId="urn:microsoft.com/office/officeart/2005/8/layout/vList5"/>
    <dgm:cxn modelId="{AE54A00E-7655-4A67-8B20-46081251C0E2}" type="presParOf" srcId="{233F7341-C7B8-8948-9D7E-33DDC8777876}" destId="{B1F1D662-ECC4-4446-B215-56FB628A75BD}" srcOrd="0" destOrd="0" presId="urn:microsoft.com/office/officeart/2005/8/layout/vList5"/>
    <dgm:cxn modelId="{2B5DE6B8-64A4-43F2-BABC-A9B7F2C15C3E}" type="presParOf" srcId="{7650B51D-A316-2344-911C-1B6FAE5E3829}" destId="{AABD2739-AD5F-174E-8E60-ABC8D41AE0A2}" srcOrd="1" destOrd="0" presId="urn:microsoft.com/office/officeart/2005/8/layout/vList5"/>
    <dgm:cxn modelId="{BA4C05A1-F094-46E9-A7E9-2B4F5DDB6352}" type="presParOf" srcId="{7650B51D-A316-2344-911C-1B6FAE5E3829}" destId="{B125ED72-9C62-824D-9739-124523F489EF}" srcOrd="2" destOrd="0" presId="urn:microsoft.com/office/officeart/2005/8/layout/vList5"/>
    <dgm:cxn modelId="{EE73E66D-CA15-423C-8798-C042A3EDB009}" type="presParOf" srcId="{B125ED72-9C62-824D-9739-124523F489EF}" destId="{34C6CEAC-E3EB-F648-91A0-CF95E420F6F9}" srcOrd="0" destOrd="0" presId="urn:microsoft.com/office/officeart/2005/8/layout/vList5"/>
    <dgm:cxn modelId="{D64C56DF-27DD-4857-A748-435C842362E9}" type="presParOf" srcId="{7650B51D-A316-2344-911C-1B6FAE5E3829}" destId="{C75E87D9-786F-5C4D-AEFE-3A1281E655E3}" srcOrd="3" destOrd="0" presId="urn:microsoft.com/office/officeart/2005/8/layout/vList5"/>
    <dgm:cxn modelId="{A31E169A-B9B7-448F-B775-8626767A0C09}" type="presParOf" srcId="{7650B51D-A316-2344-911C-1B6FAE5E3829}" destId="{8557F175-2E85-3E43-AAB5-C2FFBAE30CB1}" srcOrd="4" destOrd="0" presId="urn:microsoft.com/office/officeart/2005/8/layout/vList5"/>
    <dgm:cxn modelId="{5107CDDF-A681-4489-9F7B-BE28EF6BD2D5}" type="presParOf" srcId="{8557F175-2E85-3E43-AAB5-C2FFBAE30CB1}" destId="{4A7F2DDD-14CA-CA45-8BAD-696F484A53A8}" srcOrd="0" destOrd="0" presId="urn:microsoft.com/office/officeart/2005/8/layout/vList5"/>
    <dgm:cxn modelId="{78B07085-3D62-478E-87F6-8D3F7FB0E073}" type="presParOf" srcId="{7650B51D-A316-2344-911C-1B6FAE5E3829}" destId="{70EBA5B2-3BF7-C544-A69D-EA06C020AED6}" srcOrd="5" destOrd="0" presId="urn:microsoft.com/office/officeart/2005/8/layout/vList5"/>
    <dgm:cxn modelId="{09AA6FFE-D0D9-48F9-BF58-CC2BC300901C}" type="presParOf" srcId="{7650B51D-A316-2344-911C-1B6FAE5E3829}" destId="{6D9A2D4C-383A-CA4B-9A56-EC30030E01EC}" srcOrd="6" destOrd="0" presId="urn:microsoft.com/office/officeart/2005/8/layout/vList5"/>
    <dgm:cxn modelId="{59CC1741-0942-4832-A4B8-F07D31C2D278}" type="presParOf" srcId="{6D9A2D4C-383A-CA4B-9A56-EC30030E01EC}" destId="{8CBFF12F-9C19-D64C-AA3B-403C49E9D0BE}" srcOrd="0" destOrd="0" presId="urn:microsoft.com/office/officeart/2005/8/layout/vList5"/>
    <dgm:cxn modelId="{64BA4848-AD09-4419-8894-7F61259ACBAD}" type="presParOf" srcId="{7650B51D-A316-2344-911C-1B6FAE5E3829}" destId="{0642AFD1-C327-934B-8755-A66B32A68C64}" srcOrd="7" destOrd="0" presId="urn:microsoft.com/office/officeart/2005/8/layout/vList5"/>
    <dgm:cxn modelId="{BF3A7F51-BB12-4A98-B615-BF8CBB765A0D}" type="presParOf" srcId="{7650B51D-A316-2344-911C-1B6FAE5E3829}" destId="{7A12F470-CF2A-C747-9FF7-3D8A9BCA8477}" srcOrd="8" destOrd="0" presId="urn:microsoft.com/office/officeart/2005/8/layout/vList5"/>
    <dgm:cxn modelId="{19407634-7323-4342-BF0F-11FEA548025A}" type="presParOf" srcId="{7A12F470-CF2A-C747-9FF7-3D8A9BCA8477}" destId="{1AD0FAE3-CB0F-1F4C-93D1-7A6CACBD0C2E}"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E475B-A6B7-4A54-908F-9BF564AA74D5}">
      <dsp:nvSpPr>
        <dsp:cNvPr id="0" name=""/>
        <dsp:cNvSpPr/>
      </dsp:nvSpPr>
      <dsp:spPr>
        <a:xfrm>
          <a:off x="1141" y="355316"/>
          <a:ext cx="1513437" cy="151343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de-DE" sz="1900" b="1" kern="1200" noProof="0" dirty="0">
              <a:latin typeface="+mn-lt"/>
              <a:cs typeface="Arial" pitchFamily="34" charset="0"/>
            </a:rPr>
            <a:t>Funktion</a:t>
          </a:r>
        </a:p>
      </dsp:txBody>
      <dsp:txXfrm>
        <a:off x="222779" y="576954"/>
        <a:ext cx="1070161" cy="1070161"/>
      </dsp:txXfrm>
    </dsp:sp>
    <dsp:sp modelId="{F7CA2485-38D0-4C34-9DA9-90F87117ED35}">
      <dsp:nvSpPr>
        <dsp:cNvPr id="0" name=""/>
        <dsp:cNvSpPr/>
      </dsp:nvSpPr>
      <dsp:spPr>
        <a:xfrm>
          <a:off x="1637470" y="673138"/>
          <a:ext cx="877793" cy="877793"/>
        </a:xfrm>
        <a:prstGeom prst="mathPlus">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de-DE" sz="1400" kern="1200" noProof="0" dirty="0">
            <a:latin typeface="+mn-lt"/>
          </a:endParaRPr>
        </a:p>
      </dsp:txBody>
      <dsp:txXfrm>
        <a:off x="1753821" y="1008806"/>
        <a:ext cx="645091" cy="206457"/>
      </dsp:txXfrm>
    </dsp:sp>
    <dsp:sp modelId="{CF37E2D8-7661-4FDE-8D6A-1302DD7F09DA}">
      <dsp:nvSpPr>
        <dsp:cNvPr id="0" name=""/>
        <dsp:cNvSpPr/>
      </dsp:nvSpPr>
      <dsp:spPr>
        <a:xfrm>
          <a:off x="2638154" y="355316"/>
          <a:ext cx="1513437" cy="151343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de-DE" sz="1900" b="1" kern="1200" noProof="0" dirty="0">
              <a:latin typeface="+mn-lt"/>
              <a:cs typeface="Arial" pitchFamily="34" charset="0"/>
            </a:rPr>
            <a:t>Qualität</a:t>
          </a:r>
        </a:p>
      </dsp:txBody>
      <dsp:txXfrm>
        <a:off x="2859792" y="576954"/>
        <a:ext cx="1070161" cy="1070161"/>
      </dsp:txXfrm>
    </dsp:sp>
    <dsp:sp modelId="{EF08B986-C771-4899-BDAB-3F8C175F266C}">
      <dsp:nvSpPr>
        <dsp:cNvPr id="0" name=""/>
        <dsp:cNvSpPr/>
      </dsp:nvSpPr>
      <dsp:spPr>
        <a:xfrm>
          <a:off x="4274483" y="673138"/>
          <a:ext cx="877793" cy="877793"/>
        </a:xfrm>
        <a:prstGeom prst="mathEqual">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de-DE" sz="1700" kern="1200" noProof="0" dirty="0">
            <a:latin typeface="+mn-lt"/>
          </a:endParaRPr>
        </a:p>
      </dsp:txBody>
      <dsp:txXfrm>
        <a:off x="4390834" y="853963"/>
        <a:ext cx="645091" cy="516143"/>
      </dsp:txXfrm>
    </dsp:sp>
    <dsp:sp modelId="{A795E837-3CAD-45A4-AC7D-8566DC4F24BF}">
      <dsp:nvSpPr>
        <dsp:cNvPr id="0" name=""/>
        <dsp:cNvSpPr/>
      </dsp:nvSpPr>
      <dsp:spPr>
        <a:xfrm>
          <a:off x="5275167" y="355316"/>
          <a:ext cx="1513437" cy="1513437"/>
        </a:xfrm>
        <a:prstGeom prst="ellipse">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de-DE" sz="1900" b="1" kern="1200" noProof="0" dirty="0">
              <a:latin typeface="+mn-lt"/>
              <a:cs typeface="Arial" pitchFamily="34" charset="0"/>
            </a:rPr>
            <a:t>Mehrwert</a:t>
          </a:r>
          <a:br>
            <a:rPr lang="de-DE" sz="1900" b="1" kern="1200" noProof="0">
              <a:latin typeface="+mn-lt"/>
              <a:cs typeface="Arial" pitchFamily="34" charset="0"/>
            </a:rPr>
          </a:br>
          <a:r>
            <a:rPr lang="de-DE" sz="1900" b="1" kern="1200" noProof="0">
              <a:latin typeface="+mn-lt"/>
              <a:cs typeface="Arial" pitchFamily="34" charset="0"/>
            </a:rPr>
            <a:t>(Value)</a:t>
          </a:r>
          <a:endParaRPr lang="de-DE" sz="1900" b="1" kern="1200" noProof="0" dirty="0">
            <a:latin typeface="+mn-lt"/>
            <a:cs typeface="Arial" pitchFamily="34" charset="0"/>
          </a:endParaRPr>
        </a:p>
      </dsp:txBody>
      <dsp:txXfrm>
        <a:off x="5496805" y="576954"/>
        <a:ext cx="1070161" cy="10701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15019-D6D7-41F7-B4D4-010FF39075D7}">
      <dsp:nvSpPr>
        <dsp:cNvPr id="0" name=""/>
        <dsp:cNvSpPr/>
      </dsp:nvSpPr>
      <dsp:spPr>
        <a:xfrm>
          <a:off x="6795584" y="1839827"/>
          <a:ext cx="223520" cy="1253699"/>
        </a:xfrm>
        <a:custGeom>
          <a:avLst/>
          <a:gdLst/>
          <a:ahLst/>
          <a:cxnLst/>
          <a:rect l="0" t="0" r="0" b="0"/>
          <a:pathLst>
            <a:path>
              <a:moveTo>
                <a:pt x="0" y="0"/>
              </a:moveTo>
              <a:lnTo>
                <a:pt x="0" y="1253699"/>
              </a:lnTo>
              <a:lnTo>
                <a:pt x="223520" y="125369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1B5891-F237-44F5-88D8-81A8AF1928EA}">
      <dsp:nvSpPr>
        <dsp:cNvPr id="0" name=""/>
        <dsp:cNvSpPr/>
      </dsp:nvSpPr>
      <dsp:spPr>
        <a:xfrm>
          <a:off x="6795584" y="1839827"/>
          <a:ext cx="223520" cy="492907"/>
        </a:xfrm>
        <a:custGeom>
          <a:avLst/>
          <a:gdLst/>
          <a:ahLst/>
          <a:cxnLst/>
          <a:rect l="0" t="0" r="0" b="0"/>
          <a:pathLst>
            <a:path>
              <a:moveTo>
                <a:pt x="0" y="0"/>
              </a:moveTo>
              <a:lnTo>
                <a:pt x="0" y="492907"/>
              </a:lnTo>
              <a:lnTo>
                <a:pt x="223520" y="492907"/>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0661AA-2EED-41E0-953C-733B170165B2}">
      <dsp:nvSpPr>
        <dsp:cNvPr id="0" name=""/>
        <dsp:cNvSpPr/>
      </dsp:nvSpPr>
      <dsp:spPr>
        <a:xfrm>
          <a:off x="4068617" y="1079035"/>
          <a:ext cx="3323020" cy="225023"/>
        </a:xfrm>
        <a:custGeom>
          <a:avLst/>
          <a:gdLst/>
          <a:ahLst/>
          <a:cxnLst/>
          <a:rect l="0" t="0" r="0" b="0"/>
          <a:pathLst>
            <a:path>
              <a:moveTo>
                <a:pt x="0" y="0"/>
              </a:moveTo>
              <a:lnTo>
                <a:pt x="0" y="112511"/>
              </a:lnTo>
              <a:lnTo>
                <a:pt x="3323020" y="112511"/>
              </a:lnTo>
              <a:lnTo>
                <a:pt x="3323020" y="225023"/>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A586C9-79DE-4A42-A7E0-2B591E01F741}">
      <dsp:nvSpPr>
        <dsp:cNvPr id="0" name=""/>
        <dsp:cNvSpPr/>
      </dsp:nvSpPr>
      <dsp:spPr>
        <a:xfrm>
          <a:off x="5561812" y="2600620"/>
          <a:ext cx="160730" cy="1253699"/>
        </a:xfrm>
        <a:custGeom>
          <a:avLst/>
          <a:gdLst/>
          <a:ahLst/>
          <a:cxnLst/>
          <a:rect l="0" t="0" r="0" b="0"/>
          <a:pathLst>
            <a:path>
              <a:moveTo>
                <a:pt x="0" y="0"/>
              </a:moveTo>
              <a:lnTo>
                <a:pt x="0" y="1253699"/>
              </a:lnTo>
              <a:lnTo>
                <a:pt x="160730" y="125369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C74659-5B40-4DBB-B993-722D2F464B88}">
      <dsp:nvSpPr>
        <dsp:cNvPr id="0" name=""/>
        <dsp:cNvSpPr/>
      </dsp:nvSpPr>
      <dsp:spPr>
        <a:xfrm>
          <a:off x="5561812" y="2600620"/>
          <a:ext cx="160730" cy="492907"/>
        </a:xfrm>
        <a:custGeom>
          <a:avLst/>
          <a:gdLst/>
          <a:ahLst/>
          <a:cxnLst/>
          <a:rect l="0" t="0" r="0" b="0"/>
          <a:pathLst>
            <a:path>
              <a:moveTo>
                <a:pt x="0" y="0"/>
              </a:moveTo>
              <a:lnTo>
                <a:pt x="0" y="492907"/>
              </a:lnTo>
              <a:lnTo>
                <a:pt x="160730" y="492907"/>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CEAB0C-A5B0-4A66-9CB3-A6AE017B7DB1}">
      <dsp:nvSpPr>
        <dsp:cNvPr id="0" name=""/>
        <dsp:cNvSpPr/>
      </dsp:nvSpPr>
      <dsp:spPr>
        <a:xfrm>
          <a:off x="4693866" y="1839827"/>
          <a:ext cx="1296561" cy="225023"/>
        </a:xfrm>
        <a:custGeom>
          <a:avLst/>
          <a:gdLst/>
          <a:ahLst/>
          <a:cxnLst/>
          <a:rect l="0" t="0" r="0" b="0"/>
          <a:pathLst>
            <a:path>
              <a:moveTo>
                <a:pt x="0" y="0"/>
              </a:moveTo>
              <a:lnTo>
                <a:pt x="0" y="112511"/>
              </a:lnTo>
              <a:lnTo>
                <a:pt x="1296561" y="112511"/>
              </a:lnTo>
              <a:lnTo>
                <a:pt x="1296561" y="225023"/>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B2775B-6ED9-4FEF-9881-C95060C2E357}">
      <dsp:nvSpPr>
        <dsp:cNvPr id="0" name=""/>
        <dsp:cNvSpPr/>
      </dsp:nvSpPr>
      <dsp:spPr>
        <a:xfrm>
          <a:off x="4648146" y="1839827"/>
          <a:ext cx="91440" cy="225023"/>
        </a:xfrm>
        <a:custGeom>
          <a:avLst/>
          <a:gdLst/>
          <a:ahLst/>
          <a:cxnLst/>
          <a:rect l="0" t="0" r="0" b="0"/>
          <a:pathLst>
            <a:path>
              <a:moveTo>
                <a:pt x="45720" y="0"/>
              </a:moveTo>
              <a:lnTo>
                <a:pt x="45720" y="225023"/>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345CC6-0499-4DEA-92CD-A7E5B5B450AB}">
      <dsp:nvSpPr>
        <dsp:cNvPr id="0" name=""/>
        <dsp:cNvSpPr/>
      </dsp:nvSpPr>
      <dsp:spPr>
        <a:xfrm>
          <a:off x="3397304" y="1839827"/>
          <a:ext cx="1296561" cy="225023"/>
        </a:xfrm>
        <a:custGeom>
          <a:avLst/>
          <a:gdLst/>
          <a:ahLst/>
          <a:cxnLst/>
          <a:rect l="0" t="0" r="0" b="0"/>
          <a:pathLst>
            <a:path>
              <a:moveTo>
                <a:pt x="1296561" y="0"/>
              </a:moveTo>
              <a:lnTo>
                <a:pt x="1296561" y="112511"/>
              </a:lnTo>
              <a:lnTo>
                <a:pt x="0" y="112511"/>
              </a:lnTo>
              <a:lnTo>
                <a:pt x="0" y="225023"/>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B72A37A-57B6-4D01-B450-7EE12D89701E}">
      <dsp:nvSpPr>
        <dsp:cNvPr id="0" name=""/>
        <dsp:cNvSpPr/>
      </dsp:nvSpPr>
      <dsp:spPr>
        <a:xfrm>
          <a:off x="4068617" y="1079035"/>
          <a:ext cx="625249" cy="225023"/>
        </a:xfrm>
        <a:custGeom>
          <a:avLst/>
          <a:gdLst/>
          <a:ahLst/>
          <a:cxnLst/>
          <a:rect l="0" t="0" r="0" b="0"/>
          <a:pathLst>
            <a:path>
              <a:moveTo>
                <a:pt x="0" y="0"/>
              </a:moveTo>
              <a:lnTo>
                <a:pt x="0" y="112511"/>
              </a:lnTo>
              <a:lnTo>
                <a:pt x="625249" y="112511"/>
              </a:lnTo>
              <a:lnTo>
                <a:pt x="625249" y="225023"/>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197A13-E7AD-4E7D-A4F8-770E03D367AC}">
      <dsp:nvSpPr>
        <dsp:cNvPr id="0" name=""/>
        <dsp:cNvSpPr/>
      </dsp:nvSpPr>
      <dsp:spPr>
        <a:xfrm>
          <a:off x="1404243" y="1839827"/>
          <a:ext cx="160730" cy="1253699"/>
        </a:xfrm>
        <a:custGeom>
          <a:avLst/>
          <a:gdLst/>
          <a:ahLst/>
          <a:cxnLst/>
          <a:rect l="0" t="0" r="0" b="0"/>
          <a:pathLst>
            <a:path>
              <a:moveTo>
                <a:pt x="0" y="0"/>
              </a:moveTo>
              <a:lnTo>
                <a:pt x="0" y="1253699"/>
              </a:lnTo>
              <a:lnTo>
                <a:pt x="160730" y="1253699"/>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1868E0-F113-47EE-A831-EDF6566353F1}">
      <dsp:nvSpPr>
        <dsp:cNvPr id="0" name=""/>
        <dsp:cNvSpPr/>
      </dsp:nvSpPr>
      <dsp:spPr>
        <a:xfrm>
          <a:off x="1404243" y="1839827"/>
          <a:ext cx="160730" cy="492907"/>
        </a:xfrm>
        <a:custGeom>
          <a:avLst/>
          <a:gdLst/>
          <a:ahLst/>
          <a:cxnLst/>
          <a:rect l="0" t="0" r="0" b="0"/>
          <a:pathLst>
            <a:path>
              <a:moveTo>
                <a:pt x="0" y="0"/>
              </a:moveTo>
              <a:lnTo>
                <a:pt x="0" y="492907"/>
              </a:lnTo>
              <a:lnTo>
                <a:pt x="160730" y="492907"/>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566FFE-113A-4EA4-B425-ED08D184BD9A}">
      <dsp:nvSpPr>
        <dsp:cNvPr id="0" name=""/>
        <dsp:cNvSpPr/>
      </dsp:nvSpPr>
      <dsp:spPr>
        <a:xfrm>
          <a:off x="1832859" y="1079035"/>
          <a:ext cx="2235757" cy="225023"/>
        </a:xfrm>
        <a:custGeom>
          <a:avLst/>
          <a:gdLst/>
          <a:ahLst/>
          <a:cxnLst/>
          <a:rect l="0" t="0" r="0" b="0"/>
          <a:pathLst>
            <a:path>
              <a:moveTo>
                <a:pt x="2235757" y="0"/>
              </a:moveTo>
              <a:lnTo>
                <a:pt x="2235757" y="112511"/>
              </a:lnTo>
              <a:lnTo>
                <a:pt x="0" y="112511"/>
              </a:lnTo>
              <a:lnTo>
                <a:pt x="0" y="225023"/>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9F4706-0D10-497D-9948-F22127089104}">
      <dsp:nvSpPr>
        <dsp:cNvPr id="0" name=""/>
        <dsp:cNvSpPr/>
      </dsp:nvSpPr>
      <dsp:spPr>
        <a:xfrm>
          <a:off x="536297" y="1079035"/>
          <a:ext cx="3532319" cy="225023"/>
        </a:xfrm>
        <a:custGeom>
          <a:avLst/>
          <a:gdLst/>
          <a:ahLst/>
          <a:cxnLst/>
          <a:rect l="0" t="0" r="0" b="0"/>
          <a:pathLst>
            <a:path>
              <a:moveTo>
                <a:pt x="3532319" y="0"/>
              </a:moveTo>
              <a:lnTo>
                <a:pt x="3532319" y="112511"/>
              </a:lnTo>
              <a:lnTo>
                <a:pt x="0" y="112511"/>
              </a:lnTo>
              <a:lnTo>
                <a:pt x="0" y="225023"/>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8332DB-BA3D-4D21-B975-A2E20CA0AA26}">
      <dsp:nvSpPr>
        <dsp:cNvPr id="0" name=""/>
        <dsp:cNvSpPr/>
      </dsp:nvSpPr>
      <dsp:spPr>
        <a:xfrm>
          <a:off x="3532847" y="543266"/>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a:t>Top management</a:t>
          </a:r>
        </a:p>
      </dsp:txBody>
      <dsp:txXfrm>
        <a:off x="3532847" y="543266"/>
        <a:ext cx="1071538" cy="535769"/>
      </dsp:txXfrm>
    </dsp:sp>
    <dsp:sp modelId="{1EF67262-4890-46F0-80EC-D01623E04694}">
      <dsp:nvSpPr>
        <dsp:cNvPr id="0" name=""/>
        <dsp:cNvSpPr/>
      </dsp:nvSpPr>
      <dsp:spPr>
        <a:xfrm>
          <a:off x="528" y="1304058"/>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dirty="0"/>
            <a:t>Service desk</a:t>
          </a:r>
        </a:p>
      </dsp:txBody>
      <dsp:txXfrm>
        <a:off x="528" y="1304058"/>
        <a:ext cx="1071538" cy="535769"/>
      </dsp:txXfrm>
    </dsp:sp>
    <dsp:sp modelId="{57FAB6AF-3089-464A-9AA5-B86936E3316C}">
      <dsp:nvSpPr>
        <dsp:cNvPr id="0" name=""/>
        <dsp:cNvSpPr/>
      </dsp:nvSpPr>
      <dsp:spPr>
        <a:xfrm>
          <a:off x="1297090" y="1304058"/>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dirty="0"/>
            <a:t>Client operations</a:t>
          </a:r>
        </a:p>
      </dsp:txBody>
      <dsp:txXfrm>
        <a:off x="1297090" y="1304058"/>
        <a:ext cx="1071538" cy="535769"/>
      </dsp:txXfrm>
    </dsp:sp>
    <dsp:sp modelId="{B713D0B4-CFDE-4A64-B26B-B6CB4BDF213A}">
      <dsp:nvSpPr>
        <dsp:cNvPr id="0" name=""/>
        <dsp:cNvSpPr/>
      </dsp:nvSpPr>
      <dsp:spPr>
        <a:xfrm>
          <a:off x="1564974" y="2064850"/>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a:t>Mobile devices</a:t>
          </a:r>
        </a:p>
      </dsp:txBody>
      <dsp:txXfrm>
        <a:off x="1564974" y="2064850"/>
        <a:ext cx="1071538" cy="535769"/>
      </dsp:txXfrm>
    </dsp:sp>
    <dsp:sp modelId="{B81A6D3F-AA7A-49DC-9FD1-D65D0FA4FE72}">
      <dsp:nvSpPr>
        <dsp:cNvPr id="0" name=""/>
        <dsp:cNvSpPr/>
      </dsp:nvSpPr>
      <dsp:spPr>
        <a:xfrm>
          <a:off x="1564974" y="2825643"/>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dirty="0"/>
            <a:t>Desktop support</a:t>
          </a:r>
        </a:p>
      </dsp:txBody>
      <dsp:txXfrm>
        <a:off x="1564974" y="2825643"/>
        <a:ext cx="1071538" cy="535769"/>
      </dsp:txXfrm>
    </dsp:sp>
    <dsp:sp modelId="{DBC170F9-31A0-4222-8C84-14A06EA3AB83}">
      <dsp:nvSpPr>
        <dsp:cNvPr id="0" name=""/>
        <dsp:cNvSpPr/>
      </dsp:nvSpPr>
      <dsp:spPr>
        <a:xfrm>
          <a:off x="4158097" y="1304058"/>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dirty="0"/>
            <a:t>Server operations</a:t>
          </a:r>
        </a:p>
      </dsp:txBody>
      <dsp:txXfrm>
        <a:off x="4158097" y="1304058"/>
        <a:ext cx="1071538" cy="535769"/>
      </dsp:txXfrm>
    </dsp:sp>
    <dsp:sp modelId="{06B22DC2-FAB4-4F8E-BE88-6AFD6E115968}">
      <dsp:nvSpPr>
        <dsp:cNvPr id="0" name=""/>
        <dsp:cNvSpPr/>
      </dsp:nvSpPr>
      <dsp:spPr>
        <a:xfrm>
          <a:off x="2861535" y="2064850"/>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a:t>DB servers</a:t>
          </a:r>
        </a:p>
      </dsp:txBody>
      <dsp:txXfrm>
        <a:off x="2861535" y="2064850"/>
        <a:ext cx="1071538" cy="535769"/>
      </dsp:txXfrm>
    </dsp:sp>
    <dsp:sp modelId="{EF04BC39-099C-43BA-B671-4ECD29E76751}">
      <dsp:nvSpPr>
        <dsp:cNvPr id="0" name=""/>
        <dsp:cNvSpPr/>
      </dsp:nvSpPr>
      <dsp:spPr>
        <a:xfrm>
          <a:off x="4158097" y="2064850"/>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a:t>Web servers</a:t>
          </a:r>
        </a:p>
      </dsp:txBody>
      <dsp:txXfrm>
        <a:off x="4158097" y="2064850"/>
        <a:ext cx="1071538" cy="535769"/>
      </dsp:txXfrm>
    </dsp:sp>
    <dsp:sp modelId="{45C5EA2A-72AF-4748-BD5B-4CC324521152}">
      <dsp:nvSpPr>
        <dsp:cNvPr id="0" name=""/>
        <dsp:cNvSpPr/>
      </dsp:nvSpPr>
      <dsp:spPr>
        <a:xfrm>
          <a:off x="5454658" y="2064850"/>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a:t>Application servers</a:t>
          </a:r>
        </a:p>
      </dsp:txBody>
      <dsp:txXfrm>
        <a:off x="5454658" y="2064850"/>
        <a:ext cx="1071538" cy="535769"/>
      </dsp:txXfrm>
    </dsp:sp>
    <dsp:sp modelId="{EDF42E81-C2CC-402D-8C1D-5B66C6E1E23F}">
      <dsp:nvSpPr>
        <dsp:cNvPr id="0" name=""/>
        <dsp:cNvSpPr/>
      </dsp:nvSpPr>
      <dsp:spPr>
        <a:xfrm>
          <a:off x="5722542" y="2825643"/>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a:t>ERP</a:t>
          </a:r>
        </a:p>
      </dsp:txBody>
      <dsp:txXfrm>
        <a:off x="5722542" y="2825643"/>
        <a:ext cx="1071538" cy="535769"/>
      </dsp:txXfrm>
    </dsp:sp>
    <dsp:sp modelId="{C31FD6F3-F9B3-4C65-9BEC-FA07A692E464}">
      <dsp:nvSpPr>
        <dsp:cNvPr id="0" name=""/>
        <dsp:cNvSpPr/>
      </dsp:nvSpPr>
      <dsp:spPr>
        <a:xfrm>
          <a:off x="5722542" y="3586435"/>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dirty="0"/>
            <a:t>CRM</a:t>
          </a:r>
        </a:p>
      </dsp:txBody>
      <dsp:txXfrm>
        <a:off x="5722542" y="3586435"/>
        <a:ext cx="1071538" cy="535769"/>
      </dsp:txXfrm>
    </dsp:sp>
    <dsp:sp modelId="{1B694E83-73EC-4A63-8448-8F9405223C7F}">
      <dsp:nvSpPr>
        <dsp:cNvPr id="0" name=""/>
        <dsp:cNvSpPr/>
      </dsp:nvSpPr>
      <dsp:spPr>
        <a:xfrm>
          <a:off x="6646570" y="1304058"/>
          <a:ext cx="1490134"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a:t>Communication networks</a:t>
          </a:r>
        </a:p>
      </dsp:txBody>
      <dsp:txXfrm>
        <a:off x="6646570" y="1304058"/>
        <a:ext cx="1490134" cy="535769"/>
      </dsp:txXfrm>
    </dsp:sp>
    <dsp:sp modelId="{950ADCD0-4D17-471E-82B0-1C5EC72327BB}">
      <dsp:nvSpPr>
        <dsp:cNvPr id="0" name=""/>
        <dsp:cNvSpPr/>
      </dsp:nvSpPr>
      <dsp:spPr>
        <a:xfrm>
          <a:off x="7019104" y="2064850"/>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a:t>Network planning</a:t>
          </a:r>
        </a:p>
      </dsp:txBody>
      <dsp:txXfrm>
        <a:off x="7019104" y="2064850"/>
        <a:ext cx="1071538" cy="535769"/>
      </dsp:txXfrm>
    </dsp:sp>
    <dsp:sp modelId="{2BF2D233-A530-4BE0-8261-FF4BDD467160}">
      <dsp:nvSpPr>
        <dsp:cNvPr id="0" name=""/>
        <dsp:cNvSpPr/>
      </dsp:nvSpPr>
      <dsp:spPr>
        <a:xfrm>
          <a:off x="7019104" y="2825643"/>
          <a:ext cx="1071538" cy="535769"/>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666750">
            <a:lnSpc>
              <a:spcPct val="90000"/>
            </a:lnSpc>
            <a:spcBef>
              <a:spcPct val="0"/>
            </a:spcBef>
            <a:spcAft>
              <a:spcPct val="35000"/>
            </a:spcAft>
            <a:buNone/>
          </a:pPr>
          <a:r>
            <a:rPr lang="en-US" sz="1500" kern="1200" noProof="0" dirty="0"/>
            <a:t>Network maintenance</a:t>
          </a:r>
        </a:p>
      </dsp:txBody>
      <dsp:txXfrm>
        <a:off x="7019104" y="2825643"/>
        <a:ext cx="1071538" cy="5357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54023-EB7E-2E4B-AC04-4A48599B64E9}">
      <dsp:nvSpPr>
        <dsp:cNvPr id="0" name=""/>
        <dsp:cNvSpPr/>
      </dsp:nvSpPr>
      <dsp:spPr>
        <a:xfrm rot="10800000">
          <a:off x="1603938" y="1121"/>
          <a:ext cx="5472684" cy="90192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7722" tIns="87630" rIns="163576" bIns="87630" numCol="1" spcCol="1270" anchor="ctr" anchorCtr="0">
          <a:noAutofit/>
        </a:bodyPr>
        <a:lstStyle/>
        <a:p>
          <a:pPr marL="0" lvl="0" indent="0" algn="ctr" defTabSz="1022350" rtl="0">
            <a:lnSpc>
              <a:spcPct val="90000"/>
            </a:lnSpc>
            <a:spcBef>
              <a:spcPct val="0"/>
            </a:spcBef>
            <a:spcAft>
              <a:spcPct val="35000"/>
            </a:spcAft>
            <a:buNone/>
          </a:pPr>
          <a:r>
            <a:rPr lang="de-DE" sz="2300" kern="1200" noProof="0" dirty="0"/>
            <a:t>Ziel(e), Zielsetzungen</a:t>
          </a:r>
        </a:p>
      </dsp:txBody>
      <dsp:txXfrm rot="10800000">
        <a:off x="1829418" y="1121"/>
        <a:ext cx="5247204" cy="901920"/>
      </dsp:txXfrm>
    </dsp:sp>
    <dsp:sp modelId="{4ADAC44A-2D84-854F-AB5C-E0C82C7C485F}">
      <dsp:nvSpPr>
        <dsp:cNvPr id="0" name=""/>
        <dsp:cNvSpPr/>
      </dsp:nvSpPr>
      <dsp:spPr>
        <a:xfrm>
          <a:off x="1152977" y="1121"/>
          <a:ext cx="901920" cy="901920"/>
        </a:xfrm>
        <a:prstGeom prst="ellipse">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04348F-3FF6-4C1D-A81C-E6D477DECB8C}">
      <dsp:nvSpPr>
        <dsp:cNvPr id="0" name=""/>
        <dsp:cNvSpPr/>
      </dsp:nvSpPr>
      <dsp:spPr>
        <a:xfrm rot="10800000">
          <a:off x="1603938" y="1172272"/>
          <a:ext cx="5472684" cy="90192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7722" tIns="87630" rIns="163576" bIns="87630" numCol="1" spcCol="1270" anchor="ctr" anchorCtr="0">
          <a:noAutofit/>
        </a:bodyPr>
        <a:lstStyle/>
        <a:p>
          <a:pPr marL="0" lvl="0" indent="0" algn="ctr" defTabSz="1022350" rtl="0">
            <a:lnSpc>
              <a:spcPct val="90000"/>
            </a:lnSpc>
            <a:spcBef>
              <a:spcPct val="0"/>
            </a:spcBef>
            <a:spcAft>
              <a:spcPct val="35000"/>
            </a:spcAft>
            <a:buNone/>
          </a:pPr>
          <a:r>
            <a:rPr lang="de-DE" sz="2300" kern="1200" noProof="0" dirty="0"/>
            <a:t>Klar definierte Inputs (Eingaben), Auslöser und Outputs (Ergebnisse)</a:t>
          </a:r>
        </a:p>
      </dsp:txBody>
      <dsp:txXfrm rot="10800000">
        <a:off x="1829418" y="1172272"/>
        <a:ext cx="5247204" cy="901920"/>
      </dsp:txXfrm>
    </dsp:sp>
    <dsp:sp modelId="{8B86C738-6D70-42CF-80F8-A30D7FB9C4A1}">
      <dsp:nvSpPr>
        <dsp:cNvPr id="0" name=""/>
        <dsp:cNvSpPr/>
      </dsp:nvSpPr>
      <dsp:spPr>
        <a:xfrm>
          <a:off x="1152977" y="1172272"/>
          <a:ext cx="901920" cy="901920"/>
        </a:xfrm>
        <a:prstGeom prst="ellipse">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F2E694-1A3C-AC47-8E42-563EB3D554B3}">
      <dsp:nvSpPr>
        <dsp:cNvPr id="0" name=""/>
        <dsp:cNvSpPr/>
      </dsp:nvSpPr>
      <dsp:spPr>
        <a:xfrm rot="10800000">
          <a:off x="1603938" y="2343423"/>
          <a:ext cx="5472684" cy="90192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7722" tIns="87630" rIns="163576" bIns="87630" numCol="1" spcCol="1270" anchor="ctr" anchorCtr="0">
          <a:noAutofit/>
        </a:bodyPr>
        <a:lstStyle/>
        <a:p>
          <a:pPr marL="0" lvl="0" indent="0" algn="ctr" defTabSz="1022350" rtl="0">
            <a:lnSpc>
              <a:spcPct val="90000"/>
            </a:lnSpc>
            <a:spcBef>
              <a:spcPct val="0"/>
            </a:spcBef>
            <a:spcAft>
              <a:spcPct val="35000"/>
            </a:spcAft>
            <a:buNone/>
          </a:pPr>
          <a:r>
            <a:rPr lang="de-DE" sz="2300" kern="1200" noProof="0" dirty="0"/>
            <a:t>Reihe zusammenhängender Aktivitäten (über verschiedene Funktionen)</a:t>
          </a:r>
        </a:p>
      </dsp:txBody>
      <dsp:txXfrm rot="10800000">
        <a:off x="1829418" y="2343423"/>
        <a:ext cx="5247204" cy="901920"/>
      </dsp:txXfrm>
    </dsp:sp>
    <dsp:sp modelId="{46750945-8F2D-6A44-9A0C-9F86EE0B3AD0}">
      <dsp:nvSpPr>
        <dsp:cNvPr id="0" name=""/>
        <dsp:cNvSpPr/>
      </dsp:nvSpPr>
      <dsp:spPr>
        <a:xfrm>
          <a:off x="1152977" y="2343423"/>
          <a:ext cx="901920" cy="901920"/>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32000" r="-3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D05E6BD-3FBD-784A-8969-2F8225AEC228}">
      <dsp:nvSpPr>
        <dsp:cNvPr id="0" name=""/>
        <dsp:cNvSpPr/>
      </dsp:nvSpPr>
      <dsp:spPr>
        <a:xfrm rot="10800000">
          <a:off x="1603938" y="3514574"/>
          <a:ext cx="5472684" cy="901920"/>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7722" tIns="87630" rIns="163576" bIns="87630" numCol="1" spcCol="1270" anchor="ctr" anchorCtr="0">
          <a:noAutofit/>
        </a:bodyPr>
        <a:lstStyle/>
        <a:p>
          <a:pPr marL="0" lvl="0" indent="0" algn="ctr" defTabSz="1022350" rtl="0">
            <a:lnSpc>
              <a:spcPct val="90000"/>
            </a:lnSpc>
            <a:spcBef>
              <a:spcPct val="0"/>
            </a:spcBef>
            <a:spcAft>
              <a:spcPct val="35000"/>
            </a:spcAft>
            <a:buNone/>
          </a:pPr>
          <a:r>
            <a:rPr lang="de-DE" sz="2300" kern="1200" noProof="0" dirty="0"/>
            <a:t>Rollen und Verantwortlichkeiten</a:t>
          </a:r>
        </a:p>
      </dsp:txBody>
      <dsp:txXfrm rot="10800000">
        <a:off x="1829418" y="3514574"/>
        <a:ext cx="5247204" cy="901920"/>
      </dsp:txXfrm>
    </dsp:sp>
    <dsp:sp modelId="{2F8FD46D-E5AB-C046-BD3E-5ED23168AB17}">
      <dsp:nvSpPr>
        <dsp:cNvPr id="0" name=""/>
        <dsp:cNvSpPr/>
      </dsp:nvSpPr>
      <dsp:spPr>
        <a:xfrm>
          <a:off x="1152977" y="3514574"/>
          <a:ext cx="901920" cy="901920"/>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3000" r="-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005145-7F92-45F8-BE12-6073EA8A81BC}">
      <dsp:nvSpPr>
        <dsp:cNvPr id="0" name=""/>
        <dsp:cNvSpPr/>
      </dsp:nvSpPr>
      <dsp:spPr>
        <a:xfrm rot="16200000">
          <a:off x="-1010077" y="1013342"/>
          <a:ext cx="3316578" cy="1289893"/>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rtl="0">
            <a:lnSpc>
              <a:spcPct val="90000"/>
            </a:lnSpc>
            <a:spcBef>
              <a:spcPct val="0"/>
            </a:spcBef>
            <a:spcAft>
              <a:spcPct val="35000"/>
            </a:spcAft>
            <a:buNone/>
          </a:pPr>
          <a:r>
            <a:rPr lang="en-US" sz="2000" kern="1200"/>
            <a:t>Offer &amp; Agree</a:t>
          </a:r>
          <a:endParaRPr lang="de-DE" sz="2000" kern="1200"/>
        </a:p>
        <a:p>
          <a:pPr marL="171450" lvl="1" indent="-171450" algn="l" defTabSz="711200" rtl="0">
            <a:lnSpc>
              <a:spcPct val="90000"/>
            </a:lnSpc>
            <a:spcBef>
              <a:spcPct val="0"/>
            </a:spcBef>
            <a:spcAft>
              <a:spcPct val="15000"/>
            </a:spcAft>
            <a:buChar char="•"/>
          </a:pPr>
          <a:r>
            <a:rPr lang="en-US" sz="1600" kern="1200" dirty="0"/>
            <a:t>SPM</a:t>
          </a:r>
          <a:endParaRPr lang="de-DE" sz="1600" kern="1200" dirty="0"/>
        </a:p>
        <a:p>
          <a:pPr marL="171450" lvl="1" indent="-171450" algn="l" defTabSz="711200" rtl="0">
            <a:lnSpc>
              <a:spcPct val="90000"/>
            </a:lnSpc>
            <a:spcBef>
              <a:spcPct val="0"/>
            </a:spcBef>
            <a:spcAft>
              <a:spcPct val="15000"/>
            </a:spcAft>
            <a:buChar char="•"/>
          </a:pPr>
          <a:r>
            <a:rPr lang="en-US" sz="1600" kern="1200" dirty="0"/>
            <a:t>SLM</a:t>
          </a:r>
          <a:endParaRPr lang="de-DE" sz="1600" kern="1200" dirty="0"/>
        </a:p>
        <a:p>
          <a:pPr marL="171450" lvl="1" indent="-171450" algn="l" defTabSz="711200" rtl="0">
            <a:lnSpc>
              <a:spcPct val="90000"/>
            </a:lnSpc>
            <a:spcBef>
              <a:spcPct val="0"/>
            </a:spcBef>
            <a:spcAft>
              <a:spcPct val="15000"/>
            </a:spcAft>
            <a:buChar char="•"/>
          </a:pPr>
          <a:r>
            <a:rPr lang="en-US" sz="1600" kern="1200"/>
            <a:t>CRM</a:t>
          </a:r>
          <a:endParaRPr lang="de-DE" sz="1600" kern="1200" dirty="0"/>
        </a:p>
      </dsp:txBody>
      <dsp:txXfrm rot="5400000">
        <a:off x="3265" y="663316"/>
        <a:ext cx="1289893" cy="1989946"/>
      </dsp:txXfrm>
    </dsp:sp>
    <dsp:sp modelId="{B319E781-5E0A-458B-B062-A04A03308DBB}">
      <dsp:nvSpPr>
        <dsp:cNvPr id="0" name=""/>
        <dsp:cNvSpPr/>
      </dsp:nvSpPr>
      <dsp:spPr>
        <a:xfrm rot="16200000">
          <a:off x="376557" y="1013342"/>
          <a:ext cx="3316578" cy="1289893"/>
        </a:xfrm>
        <a:prstGeom prst="flowChartManualOperation">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rtl="0">
            <a:lnSpc>
              <a:spcPct val="90000"/>
            </a:lnSpc>
            <a:spcBef>
              <a:spcPct val="0"/>
            </a:spcBef>
            <a:spcAft>
              <a:spcPct val="35000"/>
            </a:spcAft>
            <a:buNone/>
          </a:pPr>
          <a:r>
            <a:rPr lang="en-US" sz="2000" kern="1200" dirty="0"/>
            <a:t>Plan &amp; Ensure</a:t>
          </a:r>
          <a:endParaRPr lang="de-DE" sz="2000" kern="1200" dirty="0"/>
        </a:p>
        <a:p>
          <a:pPr marL="171450" lvl="1" indent="-171450" algn="l" defTabSz="711200" rtl="0">
            <a:lnSpc>
              <a:spcPct val="90000"/>
            </a:lnSpc>
            <a:spcBef>
              <a:spcPct val="0"/>
            </a:spcBef>
            <a:spcAft>
              <a:spcPct val="15000"/>
            </a:spcAft>
            <a:buChar char="•"/>
          </a:pPr>
          <a:r>
            <a:rPr lang="en-US" sz="1600" kern="1200" dirty="0"/>
            <a:t>SUPPM</a:t>
          </a:r>
          <a:endParaRPr lang="de-DE" sz="1600" kern="1200" dirty="0"/>
        </a:p>
        <a:p>
          <a:pPr marL="171450" lvl="1" indent="-171450" algn="l" defTabSz="711200" rtl="0">
            <a:lnSpc>
              <a:spcPct val="90000"/>
            </a:lnSpc>
            <a:spcBef>
              <a:spcPct val="0"/>
            </a:spcBef>
            <a:spcAft>
              <a:spcPct val="15000"/>
            </a:spcAft>
            <a:buChar char="•"/>
          </a:pPr>
          <a:r>
            <a:rPr lang="en-US" sz="1600" kern="1200" dirty="0"/>
            <a:t>SACM</a:t>
          </a:r>
          <a:endParaRPr lang="de-DE" sz="1600" kern="1200" dirty="0"/>
        </a:p>
        <a:p>
          <a:pPr marL="171450" lvl="1" indent="-171450" algn="l" defTabSz="711200" rtl="0">
            <a:lnSpc>
              <a:spcPct val="90000"/>
            </a:lnSpc>
            <a:spcBef>
              <a:spcPct val="0"/>
            </a:spcBef>
            <a:spcAft>
              <a:spcPct val="15000"/>
            </a:spcAft>
            <a:buChar char="•"/>
          </a:pPr>
          <a:r>
            <a:rPr lang="en-US" sz="1600" kern="1200"/>
            <a:t>CAPM</a:t>
          </a:r>
          <a:endParaRPr lang="de-DE" sz="1600" kern="1200" dirty="0"/>
        </a:p>
      </dsp:txBody>
      <dsp:txXfrm rot="5400000">
        <a:off x="1389899" y="663316"/>
        <a:ext cx="1289893" cy="1989946"/>
      </dsp:txXfrm>
    </dsp:sp>
    <dsp:sp modelId="{A20D3425-95CD-4F94-B2DA-928A232C5A86}">
      <dsp:nvSpPr>
        <dsp:cNvPr id="0" name=""/>
        <dsp:cNvSpPr/>
      </dsp:nvSpPr>
      <dsp:spPr>
        <a:xfrm rot="16200000">
          <a:off x="1763193" y="1013342"/>
          <a:ext cx="3316578" cy="1289893"/>
        </a:xfrm>
        <a:prstGeom prst="flowChartManualOperation">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rtl="0">
            <a:lnSpc>
              <a:spcPct val="90000"/>
            </a:lnSpc>
            <a:spcBef>
              <a:spcPct val="0"/>
            </a:spcBef>
            <a:spcAft>
              <a:spcPct val="35000"/>
            </a:spcAft>
            <a:buNone/>
          </a:pPr>
          <a:r>
            <a:rPr lang="en-US" sz="2000" kern="1200" dirty="0"/>
            <a:t>Control &amp; Deploy</a:t>
          </a:r>
          <a:endParaRPr lang="de-DE" sz="2000" kern="1200" dirty="0"/>
        </a:p>
        <a:p>
          <a:pPr marL="171450" lvl="1" indent="-171450" algn="l" defTabSz="711200" rtl="0">
            <a:lnSpc>
              <a:spcPct val="90000"/>
            </a:lnSpc>
            <a:spcBef>
              <a:spcPct val="0"/>
            </a:spcBef>
            <a:spcAft>
              <a:spcPct val="15000"/>
            </a:spcAft>
            <a:buChar char="•"/>
          </a:pPr>
          <a:r>
            <a:rPr lang="en-US" sz="1600" kern="1200" dirty="0"/>
            <a:t>CONFM</a:t>
          </a:r>
          <a:endParaRPr lang="de-DE" sz="1600" kern="1200" dirty="0"/>
        </a:p>
        <a:p>
          <a:pPr marL="171450" lvl="1" indent="-171450" algn="l" defTabSz="711200" rtl="0">
            <a:lnSpc>
              <a:spcPct val="90000"/>
            </a:lnSpc>
            <a:spcBef>
              <a:spcPct val="0"/>
            </a:spcBef>
            <a:spcAft>
              <a:spcPct val="15000"/>
            </a:spcAft>
            <a:buChar char="•"/>
          </a:pPr>
          <a:r>
            <a:rPr lang="en-US" sz="1600" kern="1200" dirty="0"/>
            <a:t>CHM</a:t>
          </a:r>
          <a:endParaRPr lang="de-DE" sz="1600" kern="1200" dirty="0"/>
        </a:p>
        <a:p>
          <a:pPr marL="171450" lvl="1" indent="-171450" algn="l" defTabSz="711200" rtl="0">
            <a:lnSpc>
              <a:spcPct val="90000"/>
            </a:lnSpc>
            <a:spcBef>
              <a:spcPct val="0"/>
            </a:spcBef>
            <a:spcAft>
              <a:spcPct val="15000"/>
            </a:spcAft>
            <a:buChar char="•"/>
          </a:pPr>
          <a:r>
            <a:rPr lang="en-US" sz="1600" kern="1200"/>
            <a:t>RDM</a:t>
          </a:r>
          <a:endParaRPr lang="de-DE" sz="1600" kern="1200" dirty="0"/>
        </a:p>
      </dsp:txBody>
      <dsp:txXfrm rot="5400000">
        <a:off x="2776535" y="663316"/>
        <a:ext cx="1289893" cy="1989946"/>
      </dsp:txXfrm>
    </dsp:sp>
    <dsp:sp modelId="{563BAC24-7928-4105-87D4-E995B0356234}">
      <dsp:nvSpPr>
        <dsp:cNvPr id="0" name=""/>
        <dsp:cNvSpPr/>
      </dsp:nvSpPr>
      <dsp:spPr>
        <a:xfrm rot="16200000">
          <a:off x="3149828" y="1013342"/>
          <a:ext cx="3316578" cy="1289893"/>
        </a:xfrm>
        <a:prstGeom prst="flowChartManualOperation">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rtl="0">
            <a:lnSpc>
              <a:spcPct val="90000"/>
            </a:lnSpc>
            <a:spcBef>
              <a:spcPct val="0"/>
            </a:spcBef>
            <a:spcAft>
              <a:spcPct val="35000"/>
            </a:spcAft>
            <a:buNone/>
          </a:pPr>
          <a:r>
            <a:rPr lang="en-US" sz="2000" kern="1200" dirty="0"/>
            <a:t>Resolve &amp; Prevent</a:t>
          </a:r>
          <a:endParaRPr lang="de-DE" sz="2000" kern="1200" dirty="0"/>
        </a:p>
        <a:p>
          <a:pPr marL="171450" lvl="1" indent="-171450" algn="l" defTabSz="711200" rtl="0">
            <a:lnSpc>
              <a:spcPct val="90000"/>
            </a:lnSpc>
            <a:spcBef>
              <a:spcPct val="0"/>
            </a:spcBef>
            <a:spcAft>
              <a:spcPct val="15000"/>
            </a:spcAft>
            <a:buChar char="•"/>
          </a:pPr>
          <a:r>
            <a:rPr lang="en-US" sz="1600" kern="1200" dirty="0"/>
            <a:t>ISRM</a:t>
          </a:r>
          <a:endParaRPr lang="de-DE" sz="1600" kern="1200" dirty="0"/>
        </a:p>
        <a:p>
          <a:pPr marL="171450" lvl="1" indent="-171450" algn="l" defTabSz="711200" rtl="0">
            <a:lnSpc>
              <a:spcPct val="90000"/>
            </a:lnSpc>
            <a:spcBef>
              <a:spcPct val="0"/>
            </a:spcBef>
            <a:spcAft>
              <a:spcPct val="15000"/>
            </a:spcAft>
            <a:buChar char="•"/>
          </a:pPr>
          <a:r>
            <a:rPr lang="en-US" sz="1600" kern="1200"/>
            <a:t>PM</a:t>
          </a:r>
          <a:endParaRPr lang="de-DE" sz="1600" kern="1200" dirty="0"/>
        </a:p>
      </dsp:txBody>
      <dsp:txXfrm rot="5400000">
        <a:off x="4163170" y="663316"/>
        <a:ext cx="1289893" cy="1989946"/>
      </dsp:txXfrm>
    </dsp:sp>
    <dsp:sp modelId="{6C40E4DA-36F1-4F05-B774-F7233F284A59}">
      <dsp:nvSpPr>
        <dsp:cNvPr id="0" name=""/>
        <dsp:cNvSpPr/>
      </dsp:nvSpPr>
      <dsp:spPr>
        <a:xfrm rot="16200000">
          <a:off x="4536464" y="1013342"/>
          <a:ext cx="3316578" cy="1289893"/>
        </a:xfrm>
        <a:prstGeom prst="flowChartManualOperation">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rtl="0">
            <a:lnSpc>
              <a:spcPct val="90000"/>
            </a:lnSpc>
            <a:spcBef>
              <a:spcPct val="0"/>
            </a:spcBef>
            <a:spcAft>
              <a:spcPct val="35000"/>
            </a:spcAft>
            <a:buNone/>
          </a:pPr>
          <a:r>
            <a:rPr lang="en-US" sz="2000" kern="1200" dirty="0"/>
            <a:t>Report &amp; Improve</a:t>
          </a:r>
          <a:endParaRPr lang="de-DE" sz="2000" kern="1200" dirty="0"/>
        </a:p>
        <a:p>
          <a:pPr marL="171450" lvl="1" indent="-171450" algn="l" defTabSz="711200" rtl="0">
            <a:lnSpc>
              <a:spcPct val="90000"/>
            </a:lnSpc>
            <a:spcBef>
              <a:spcPct val="0"/>
            </a:spcBef>
            <a:spcAft>
              <a:spcPct val="15000"/>
            </a:spcAft>
            <a:buChar char="•"/>
          </a:pPr>
          <a:r>
            <a:rPr lang="en-US" sz="1600" kern="1200" dirty="0"/>
            <a:t>SRM</a:t>
          </a:r>
          <a:endParaRPr lang="de-DE" sz="1600" kern="1200" dirty="0"/>
        </a:p>
        <a:p>
          <a:pPr marL="171450" lvl="1" indent="-171450" algn="l" defTabSz="711200" rtl="0">
            <a:lnSpc>
              <a:spcPct val="90000"/>
            </a:lnSpc>
            <a:spcBef>
              <a:spcPct val="0"/>
            </a:spcBef>
            <a:spcAft>
              <a:spcPct val="15000"/>
            </a:spcAft>
            <a:buChar char="•"/>
          </a:pPr>
          <a:r>
            <a:rPr lang="en-US" sz="1600" kern="1200"/>
            <a:t>CSI</a:t>
          </a:r>
          <a:endParaRPr lang="de-DE" sz="1600" kern="1200" dirty="0"/>
        </a:p>
      </dsp:txBody>
      <dsp:txXfrm rot="5400000">
        <a:off x="5549806" y="663316"/>
        <a:ext cx="1289893" cy="1989946"/>
      </dsp:txXfrm>
    </dsp:sp>
    <dsp:sp modelId="{DCC47FAA-124C-4FB2-ABEC-1169B0BAF7F2}">
      <dsp:nvSpPr>
        <dsp:cNvPr id="0" name=""/>
        <dsp:cNvSpPr/>
      </dsp:nvSpPr>
      <dsp:spPr>
        <a:xfrm rot="16200000">
          <a:off x="5923099" y="1013342"/>
          <a:ext cx="3316578" cy="1289893"/>
        </a:xfrm>
        <a:prstGeom prst="flowChartManualOperation">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0" tIns="0" rIns="127000" bIns="0" numCol="1" spcCol="1270" anchor="t" anchorCtr="0">
          <a:noAutofit/>
        </a:bodyPr>
        <a:lstStyle/>
        <a:p>
          <a:pPr marL="0" lvl="0" indent="0" algn="l" defTabSz="889000" rtl="0">
            <a:lnSpc>
              <a:spcPct val="90000"/>
            </a:lnSpc>
            <a:spcBef>
              <a:spcPct val="0"/>
            </a:spcBef>
            <a:spcAft>
              <a:spcPct val="35000"/>
            </a:spcAft>
            <a:buNone/>
          </a:pPr>
          <a:r>
            <a:rPr lang="en-US" sz="2000" kern="1200"/>
            <a:t>Protect &amp; Secure</a:t>
          </a:r>
          <a:endParaRPr lang="de-DE" sz="2000" kern="1200"/>
        </a:p>
        <a:p>
          <a:pPr marL="171450" lvl="1" indent="-171450" algn="l" defTabSz="711200" rtl="0">
            <a:lnSpc>
              <a:spcPct val="90000"/>
            </a:lnSpc>
            <a:spcBef>
              <a:spcPct val="0"/>
            </a:spcBef>
            <a:spcAft>
              <a:spcPct val="15000"/>
            </a:spcAft>
            <a:buChar char="•"/>
          </a:pPr>
          <a:r>
            <a:rPr lang="en-US" sz="1600" kern="1200"/>
            <a:t>ISM</a:t>
          </a:r>
          <a:endParaRPr lang="de-DE" sz="1600" kern="1200"/>
        </a:p>
      </dsp:txBody>
      <dsp:txXfrm rot="5400000">
        <a:off x="6936441" y="663316"/>
        <a:ext cx="1289893" cy="19899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B901FD-C3EE-43BC-8B71-B60D874534DE}">
      <dsp:nvSpPr>
        <dsp:cNvPr id="0" name=""/>
        <dsp:cNvSpPr/>
      </dsp:nvSpPr>
      <dsp:spPr>
        <a:xfrm>
          <a:off x="1838892" y="554"/>
          <a:ext cx="954505" cy="62042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Plan</a:t>
          </a:r>
        </a:p>
      </dsp:txBody>
      <dsp:txXfrm>
        <a:off x="1869179" y="30841"/>
        <a:ext cx="893931" cy="559854"/>
      </dsp:txXfrm>
    </dsp:sp>
    <dsp:sp modelId="{BB2F1FEC-8133-4ACA-B9EB-869BCAEC4E19}">
      <dsp:nvSpPr>
        <dsp:cNvPr id="0" name=""/>
        <dsp:cNvSpPr/>
      </dsp:nvSpPr>
      <dsp:spPr>
        <a:xfrm>
          <a:off x="1291549" y="310768"/>
          <a:ext cx="2049191" cy="2049191"/>
        </a:xfrm>
        <a:custGeom>
          <a:avLst/>
          <a:gdLst/>
          <a:ahLst/>
          <a:cxnLst/>
          <a:rect l="0" t="0" r="0" b="0"/>
          <a:pathLst>
            <a:path>
              <a:moveTo>
                <a:pt x="1633486" y="200551"/>
              </a:moveTo>
              <a:arcTo wR="1024595" hR="1024595" stAng="18387654" swAng="1632963"/>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sp>
    <dsp:sp modelId="{ACFEFB9E-12B1-421A-B786-007FA6B85853}">
      <dsp:nvSpPr>
        <dsp:cNvPr id="0" name=""/>
        <dsp:cNvSpPr/>
      </dsp:nvSpPr>
      <dsp:spPr>
        <a:xfrm>
          <a:off x="2863488" y="1025149"/>
          <a:ext cx="954505" cy="620428"/>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Do</a:t>
          </a:r>
        </a:p>
      </dsp:txBody>
      <dsp:txXfrm>
        <a:off x="2893775" y="1055436"/>
        <a:ext cx="893931" cy="559854"/>
      </dsp:txXfrm>
    </dsp:sp>
    <dsp:sp modelId="{0D497758-498C-451C-93B3-E0C17DB28103}">
      <dsp:nvSpPr>
        <dsp:cNvPr id="0" name=""/>
        <dsp:cNvSpPr/>
      </dsp:nvSpPr>
      <dsp:spPr>
        <a:xfrm>
          <a:off x="1291549" y="310768"/>
          <a:ext cx="2049191" cy="2049191"/>
        </a:xfrm>
        <a:custGeom>
          <a:avLst/>
          <a:gdLst/>
          <a:ahLst/>
          <a:cxnLst/>
          <a:rect l="0" t="0" r="0" b="0"/>
          <a:pathLst>
            <a:path>
              <a:moveTo>
                <a:pt x="1942948" y="1478933"/>
              </a:moveTo>
              <a:arcTo wR="1024595" hR="1024595" stAng="1579383" swAng="1632963"/>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sp>
    <dsp:sp modelId="{0F4E312F-A7AD-4FE8-9C47-BC9CDCE81992}">
      <dsp:nvSpPr>
        <dsp:cNvPr id="0" name=""/>
        <dsp:cNvSpPr/>
      </dsp:nvSpPr>
      <dsp:spPr>
        <a:xfrm>
          <a:off x="1838892" y="2049745"/>
          <a:ext cx="954505" cy="620428"/>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Check</a:t>
          </a:r>
        </a:p>
      </dsp:txBody>
      <dsp:txXfrm>
        <a:off x="1869179" y="2080032"/>
        <a:ext cx="893931" cy="559854"/>
      </dsp:txXfrm>
    </dsp:sp>
    <dsp:sp modelId="{ACF70F2E-F338-49C3-9F31-6B8975DEFB2B}">
      <dsp:nvSpPr>
        <dsp:cNvPr id="0" name=""/>
        <dsp:cNvSpPr/>
      </dsp:nvSpPr>
      <dsp:spPr>
        <a:xfrm>
          <a:off x="1291549" y="310768"/>
          <a:ext cx="2049191" cy="2049191"/>
        </a:xfrm>
        <a:custGeom>
          <a:avLst/>
          <a:gdLst/>
          <a:ahLst/>
          <a:cxnLst/>
          <a:rect l="0" t="0" r="0" b="0"/>
          <a:pathLst>
            <a:path>
              <a:moveTo>
                <a:pt x="415704" y="1848639"/>
              </a:moveTo>
              <a:arcTo wR="1024595" hR="1024595" stAng="7587654" swAng="1632963"/>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sp>
    <dsp:sp modelId="{AE898B32-79C5-4E9A-B193-20AC78E2E5C4}">
      <dsp:nvSpPr>
        <dsp:cNvPr id="0" name=""/>
        <dsp:cNvSpPr/>
      </dsp:nvSpPr>
      <dsp:spPr>
        <a:xfrm>
          <a:off x="814296" y="1025149"/>
          <a:ext cx="954505" cy="620428"/>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Act</a:t>
          </a:r>
        </a:p>
      </dsp:txBody>
      <dsp:txXfrm>
        <a:off x="844583" y="1055436"/>
        <a:ext cx="893931" cy="559854"/>
      </dsp:txXfrm>
    </dsp:sp>
    <dsp:sp modelId="{B8B2FEA3-A52C-4293-95E9-692D706F70FF}">
      <dsp:nvSpPr>
        <dsp:cNvPr id="0" name=""/>
        <dsp:cNvSpPr/>
      </dsp:nvSpPr>
      <dsp:spPr>
        <a:xfrm>
          <a:off x="1291549" y="310768"/>
          <a:ext cx="2049191" cy="2049191"/>
        </a:xfrm>
        <a:custGeom>
          <a:avLst/>
          <a:gdLst/>
          <a:ahLst/>
          <a:cxnLst/>
          <a:rect l="0" t="0" r="0" b="0"/>
          <a:pathLst>
            <a:path>
              <a:moveTo>
                <a:pt x="106242" y="570257"/>
              </a:moveTo>
              <a:arcTo wR="1024595" hR="1024595" stAng="12379383" swAng="1632963"/>
            </a:path>
          </a:pathLst>
        </a:custGeom>
        <a:noFill/>
        <a:ln w="38100" cap="flat" cmpd="sng" algn="ctr">
          <a:solidFill>
            <a:schemeClr val="accent1"/>
          </a:solidFill>
          <a:prstDash val="solid"/>
          <a:tailEnd type="arrow"/>
        </a:ln>
        <a:effectLst>
          <a:outerShdw blurRad="40000" dist="23000" dir="5400000" rotWithShape="0">
            <a:srgbClr val="000000">
              <a:alpha val="35000"/>
            </a:srgbClr>
          </a:outerShdw>
        </a:effectLst>
      </dsp:spPr>
      <dsp:style>
        <a:lnRef idx="3">
          <a:schemeClr val="accent1"/>
        </a:lnRef>
        <a:fillRef idx="0">
          <a:schemeClr val="accent1"/>
        </a:fillRef>
        <a:effectRef idx="2">
          <a:schemeClr val="accent1"/>
        </a:effectRef>
        <a:fontRef idx="minor">
          <a:schemeClr val="tx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43B4E-F244-854C-9F93-9CDF82F792A3}">
      <dsp:nvSpPr>
        <dsp:cNvPr id="0" name=""/>
        <dsp:cNvSpPr/>
      </dsp:nvSpPr>
      <dsp:spPr>
        <a:xfrm>
          <a:off x="1240118" y="721"/>
          <a:ext cx="1538939" cy="798536"/>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err="1"/>
            <a:t>Anforderungen</a:t>
          </a:r>
          <a:endParaRPr lang="en-US" sz="1600" kern="1200" dirty="0"/>
        </a:p>
      </dsp:txBody>
      <dsp:txXfrm>
        <a:off x="1279099" y="39702"/>
        <a:ext cx="1460977" cy="720574"/>
      </dsp:txXfrm>
    </dsp:sp>
    <dsp:sp modelId="{DE7F5BE5-1B0E-8D48-BC93-1930CC4CFBF4}">
      <dsp:nvSpPr>
        <dsp:cNvPr id="0" name=""/>
        <dsp:cNvSpPr/>
      </dsp:nvSpPr>
      <dsp:spPr>
        <a:xfrm>
          <a:off x="944826" y="399989"/>
          <a:ext cx="2129522" cy="2129522"/>
        </a:xfrm>
        <a:custGeom>
          <a:avLst/>
          <a:gdLst/>
          <a:ahLst/>
          <a:cxnLst/>
          <a:rect l="0" t="0" r="0" b="0"/>
          <a:pathLst>
            <a:path>
              <a:moveTo>
                <a:pt x="1948785" y="471280"/>
              </a:moveTo>
              <a:arcTo wR="1064761" hR="1064761" stAng="19567497" swAng="18724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332C530-EE69-7E48-BBB4-11193A903FBD}">
      <dsp:nvSpPr>
        <dsp:cNvPr id="0" name=""/>
        <dsp:cNvSpPr/>
      </dsp:nvSpPr>
      <dsp:spPr>
        <a:xfrm>
          <a:off x="2317439" y="1597863"/>
          <a:ext cx="1228517" cy="798536"/>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err="1"/>
            <a:t>Pläne</a:t>
          </a:r>
          <a:r>
            <a:rPr lang="en-US" sz="1600" kern="1200" dirty="0"/>
            <a:t> (und </a:t>
          </a:r>
          <a:r>
            <a:rPr lang="en-US" sz="1600" kern="1200" dirty="0" err="1"/>
            <a:t>Vorher-sagen</a:t>
          </a:r>
          <a:r>
            <a:rPr lang="en-US" sz="1600" kern="1200" dirty="0"/>
            <a:t>)</a:t>
          </a:r>
        </a:p>
      </dsp:txBody>
      <dsp:txXfrm>
        <a:off x="2356420" y="1636844"/>
        <a:ext cx="1150555" cy="720574"/>
      </dsp:txXfrm>
    </dsp:sp>
    <dsp:sp modelId="{1C126BF8-86CA-AB4C-BDC4-D125B8C9FB97}">
      <dsp:nvSpPr>
        <dsp:cNvPr id="0" name=""/>
        <dsp:cNvSpPr/>
      </dsp:nvSpPr>
      <dsp:spPr>
        <a:xfrm>
          <a:off x="944826" y="399989"/>
          <a:ext cx="2129522" cy="2129522"/>
        </a:xfrm>
        <a:custGeom>
          <a:avLst/>
          <a:gdLst/>
          <a:ahLst/>
          <a:cxnLst/>
          <a:rect l="0" t="0" r="0" b="0"/>
          <a:pathLst>
            <a:path>
              <a:moveTo>
                <a:pt x="1391333" y="2078205"/>
              </a:moveTo>
              <a:arcTo wR="1064761" hR="1064761" stAng="4328340" swAng="214331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FD595BF-22DF-BA49-BDFA-BF8AB89DCFEF}">
      <dsp:nvSpPr>
        <dsp:cNvPr id="0" name=""/>
        <dsp:cNvSpPr/>
      </dsp:nvSpPr>
      <dsp:spPr>
        <a:xfrm>
          <a:off x="473218" y="1597863"/>
          <a:ext cx="1228517" cy="798536"/>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a:t>Über-</a:t>
          </a:r>
          <a:r>
            <a:rPr lang="en-US" sz="1600" kern="1200" dirty="0" err="1"/>
            <a:t>wachung</a:t>
          </a:r>
          <a:endParaRPr lang="en-US" sz="1600" kern="1200" dirty="0"/>
        </a:p>
      </dsp:txBody>
      <dsp:txXfrm>
        <a:off x="512199" y="1636844"/>
        <a:ext cx="1150555" cy="720574"/>
      </dsp:txXfrm>
    </dsp:sp>
    <dsp:sp modelId="{4F3D8613-4856-FA4A-A85E-6BFA459BFA29}">
      <dsp:nvSpPr>
        <dsp:cNvPr id="0" name=""/>
        <dsp:cNvSpPr/>
      </dsp:nvSpPr>
      <dsp:spPr>
        <a:xfrm>
          <a:off x="944826" y="399989"/>
          <a:ext cx="2129522" cy="2129522"/>
        </a:xfrm>
        <a:custGeom>
          <a:avLst/>
          <a:gdLst/>
          <a:ahLst/>
          <a:cxnLst/>
          <a:rect l="0" t="0" r="0" b="0"/>
          <a:pathLst>
            <a:path>
              <a:moveTo>
                <a:pt x="1154" y="1015198"/>
              </a:moveTo>
              <a:arcTo wR="1064761" hR="1064761" stAng="10960080" swAng="18724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43B4E-F244-854C-9F93-9CDF82F792A3}">
      <dsp:nvSpPr>
        <dsp:cNvPr id="0" name=""/>
        <dsp:cNvSpPr/>
      </dsp:nvSpPr>
      <dsp:spPr>
        <a:xfrm>
          <a:off x="1240118" y="721"/>
          <a:ext cx="1538939" cy="798536"/>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rtl="0">
            <a:lnSpc>
              <a:spcPct val="90000"/>
            </a:lnSpc>
            <a:spcBef>
              <a:spcPct val="0"/>
            </a:spcBef>
            <a:spcAft>
              <a:spcPct val="35000"/>
            </a:spcAft>
            <a:buNone/>
          </a:pPr>
          <a:r>
            <a:rPr lang="en-US" sz="1600" kern="1200" dirty="0" err="1"/>
            <a:t>Anforderungen</a:t>
          </a:r>
          <a:endParaRPr lang="en-US" sz="1600" kern="1200" dirty="0"/>
        </a:p>
      </dsp:txBody>
      <dsp:txXfrm>
        <a:off x="1279099" y="39702"/>
        <a:ext cx="1460977" cy="720574"/>
      </dsp:txXfrm>
    </dsp:sp>
    <dsp:sp modelId="{DE7F5BE5-1B0E-8D48-BC93-1930CC4CFBF4}">
      <dsp:nvSpPr>
        <dsp:cNvPr id="0" name=""/>
        <dsp:cNvSpPr/>
      </dsp:nvSpPr>
      <dsp:spPr>
        <a:xfrm>
          <a:off x="944826" y="399989"/>
          <a:ext cx="2129522" cy="2129522"/>
        </a:xfrm>
        <a:custGeom>
          <a:avLst/>
          <a:gdLst/>
          <a:ahLst/>
          <a:cxnLst/>
          <a:rect l="0" t="0" r="0" b="0"/>
          <a:pathLst>
            <a:path>
              <a:moveTo>
                <a:pt x="1948785" y="471280"/>
              </a:moveTo>
              <a:arcTo wR="1064761" hR="1064761" stAng="19567497" swAng="18724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655E18E-19A4-CE45-8321-6B18A1D1B0CA}">
      <dsp:nvSpPr>
        <dsp:cNvPr id="0" name=""/>
        <dsp:cNvSpPr/>
      </dsp:nvSpPr>
      <dsp:spPr>
        <a:xfrm>
          <a:off x="2317439" y="1597863"/>
          <a:ext cx="1228517" cy="798536"/>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err="1"/>
            <a:t>Pläne</a:t>
          </a:r>
          <a:r>
            <a:rPr lang="en-US" sz="1400" kern="1200" dirty="0"/>
            <a:t> (und </a:t>
          </a:r>
          <a:r>
            <a:rPr lang="en-US" sz="1400" kern="1200" dirty="0" err="1"/>
            <a:t>Vorher-sagen</a:t>
          </a:r>
          <a:r>
            <a:rPr lang="en-US" sz="1400" kern="1200" dirty="0"/>
            <a:t>)</a:t>
          </a:r>
        </a:p>
      </dsp:txBody>
      <dsp:txXfrm>
        <a:off x="2356420" y="1636844"/>
        <a:ext cx="1150555" cy="720574"/>
      </dsp:txXfrm>
    </dsp:sp>
    <dsp:sp modelId="{93CD3D72-7961-3A40-A98D-ACD23A116CAE}">
      <dsp:nvSpPr>
        <dsp:cNvPr id="0" name=""/>
        <dsp:cNvSpPr/>
      </dsp:nvSpPr>
      <dsp:spPr>
        <a:xfrm>
          <a:off x="944826" y="399989"/>
          <a:ext cx="2129522" cy="2129522"/>
        </a:xfrm>
        <a:custGeom>
          <a:avLst/>
          <a:gdLst/>
          <a:ahLst/>
          <a:cxnLst/>
          <a:rect l="0" t="0" r="0" b="0"/>
          <a:pathLst>
            <a:path>
              <a:moveTo>
                <a:pt x="1391333" y="2078205"/>
              </a:moveTo>
              <a:arcTo wR="1064761" hR="1064761" stAng="4328340" swAng="214331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48A0E42-F42C-9242-A09C-1B8688D3DAC9}">
      <dsp:nvSpPr>
        <dsp:cNvPr id="0" name=""/>
        <dsp:cNvSpPr/>
      </dsp:nvSpPr>
      <dsp:spPr>
        <a:xfrm>
          <a:off x="473218" y="1597863"/>
          <a:ext cx="1228517" cy="798536"/>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pPr>
          <a:r>
            <a:rPr lang="en-US" sz="1400" kern="1200" dirty="0"/>
            <a:t>Über-</a:t>
          </a:r>
          <a:r>
            <a:rPr lang="en-US" sz="1400" kern="1200" dirty="0" err="1"/>
            <a:t>wachung</a:t>
          </a:r>
          <a:endParaRPr lang="en-US" sz="1400" kern="1200" dirty="0"/>
        </a:p>
      </dsp:txBody>
      <dsp:txXfrm>
        <a:off x="512199" y="1636844"/>
        <a:ext cx="1150555" cy="720574"/>
      </dsp:txXfrm>
    </dsp:sp>
    <dsp:sp modelId="{22834DBE-1296-7640-B8F1-9E0369EDD591}">
      <dsp:nvSpPr>
        <dsp:cNvPr id="0" name=""/>
        <dsp:cNvSpPr/>
      </dsp:nvSpPr>
      <dsp:spPr>
        <a:xfrm>
          <a:off x="944826" y="399989"/>
          <a:ext cx="2129522" cy="2129522"/>
        </a:xfrm>
        <a:custGeom>
          <a:avLst/>
          <a:gdLst/>
          <a:ahLst/>
          <a:cxnLst/>
          <a:rect l="0" t="0" r="0" b="0"/>
          <a:pathLst>
            <a:path>
              <a:moveTo>
                <a:pt x="1154" y="1015198"/>
              </a:moveTo>
              <a:arcTo wR="1064761" hR="1064761" stAng="10960080" swAng="187242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7B4DF1-3D3D-447B-ACFD-18F8608C5863}">
      <dsp:nvSpPr>
        <dsp:cNvPr id="0" name=""/>
        <dsp:cNvSpPr/>
      </dsp:nvSpPr>
      <dsp:spPr>
        <a:xfrm>
          <a:off x="962" y="0"/>
          <a:ext cx="2502907" cy="4716988"/>
        </a:xfrm>
        <a:prstGeom prst="roundRect">
          <a:avLst>
            <a:gd name="adj" fmla="val 10000"/>
          </a:avLst>
        </a:prstGeom>
        <a:solidFill>
          <a:schemeClr val="accent4"/>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noProof="0" dirty="0">
              <a:solidFill>
                <a:schemeClr val="bg1"/>
              </a:solidFill>
            </a:rPr>
            <a:t>Incident (&amp; Service Request)</a:t>
          </a:r>
          <a:br>
            <a:rPr lang="de-DE" sz="1800" b="1" kern="1200" dirty="0">
              <a:solidFill>
                <a:schemeClr val="bg1"/>
              </a:solidFill>
            </a:rPr>
          </a:br>
          <a:r>
            <a:rPr lang="de-DE" sz="1800" b="1" kern="1200" dirty="0">
              <a:solidFill>
                <a:schemeClr val="bg1"/>
              </a:solidFill>
            </a:rPr>
            <a:t>Management</a:t>
          </a:r>
        </a:p>
      </dsp:txBody>
      <dsp:txXfrm>
        <a:off x="962" y="0"/>
        <a:ext cx="2502907" cy="1415096"/>
      </dsp:txXfrm>
    </dsp:sp>
    <dsp:sp modelId="{32846183-9F19-4229-8E08-E54F2D5B846F}">
      <dsp:nvSpPr>
        <dsp:cNvPr id="0" name=""/>
        <dsp:cNvSpPr/>
      </dsp:nvSpPr>
      <dsp:spPr>
        <a:xfrm>
          <a:off x="251153" y="1406434"/>
          <a:ext cx="2002326" cy="1437329"/>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de-DE" sz="1400" kern="1200" noProof="0" dirty="0"/>
            <a:t>Incidents</a:t>
          </a:r>
        </a:p>
        <a:p>
          <a:pPr marL="0" lvl="0" indent="0" algn="ctr" defTabSz="622300">
            <a:lnSpc>
              <a:spcPct val="90000"/>
            </a:lnSpc>
            <a:spcBef>
              <a:spcPct val="0"/>
            </a:spcBef>
            <a:spcAft>
              <a:spcPct val="35000"/>
            </a:spcAft>
            <a:buNone/>
          </a:pPr>
          <a:r>
            <a:rPr lang="de-DE" sz="1200" i="1" kern="1200" dirty="0">
              <a:sym typeface="Helvetica" pitchFamily="34" charset="0"/>
            </a:rPr>
            <a:t>Es dauert sehr lange bis meine Transaktion durchgelaufen ist!</a:t>
          </a:r>
        </a:p>
        <a:p>
          <a:pPr marL="0" lvl="0" indent="0" algn="ctr" defTabSz="622300">
            <a:lnSpc>
              <a:spcPct val="90000"/>
            </a:lnSpc>
            <a:spcBef>
              <a:spcPct val="0"/>
            </a:spcBef>
            <a:spcAft>
              <a:spcPct val="35000"/>
            </a:spcAft>
            <a:buNone/>
          </a:pPr>
          <a:r>
            <a:rPr lang="de-DE" sz="1200" i="1" kern="1200" noProof="0" dirty="0">
              <a:sym typeface="Wingdings" panose="05000000000000000000" pitchFamily="2" charset="2"/>
            </a:rPr>
            <a:t>  Die Störung trat in den vergangenen Wochen mehrfach auf.</a:t>
          </a:r>
          <a:endParaRPr lang="de-DE" sz="1200" i="1" kern="1200" noProof="0" dirty="0"/>
        </a:p>
      </dsp:txBody>
      <dsp:txXfrm>
        <a:off x="293251" y="1448532"/>
        <a:ext cx="1918130" cy="1353133"/>
      </dsp:txXfrm>
    </dsp:sp>
    <dsp:sp modelId="{8B38E402-A272-4D34-AC9C-441C1A3FEF36}">
      <dsp:nvSpPr>
        <dsp:cNvPr id="0" name=""/>
        <dsp:cNvSpPr/>
      </dsp:nvSpPr>
      <dsp:spPr>
        <a:xfrm>
          <a:off x="2691588" y="0"/>
          <a:ext cx="2502907" cy="4716988"/>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1" kern="1200" noProof="0" dirty="0">
              <a:solidFill>
                <a:schemeClr val="bg1"/>
              </a:solidFill>
            </a:rPr>
            <a:t>Problem</a:t>
          </a:r>
          <a:br>
            <a:rPr lang="de-DE" sz="1800" b="1" kern="1200" noProof="0" dirty="0">
              <a:solidFill>
                <a:schemeClr val="bg1"/>
              </a:solidFill>
            </a:rPr>
          </a:br>
          <a:r>
            <a:rPr lang="de-DE" sz="1800" b="1" kern="1200" noProof="0" dirty="0">
              <a:solidFill>
                <a:schemeClr val="bg1"/>
              </a:solidFill>
            </a:rPr>
            <a:t>Management:</a:t>
          </a:r>
          <a:br>
            <a:rPr lang="de-DE" sz="1800" b="1" kern="1200" noProof="0" dirty="0">
              <a:solidFill>
                <a:schemeClr val="bg1"/>
              </a:solidFill>
            </a:rPr>
          </a:br>
          <a:r>
            <a:rPr lang="de-DE" sz="1800" b="1" kern="1200" noProof="0" dirty="0">
              <a:solidFill>
                <a:schemeClr val="bg1"/>
              </a:solidFill>
            </a:rPr>
            <a:t>Analyse &amp; Workaround</a:t>
          </a:r>
        </a:p>
      </dsp:txBody>
      <dsp:txXfrm>
        <a:off x="2691588" y="0"/>
        <a:ext cx="2502907" cy="1415096"/>
      </dsp:txXfrm>
    </dsp:sp>
    <dsp:sp modelId="{4672E37E-1327-4368-B092-5169F90FF13A}">
      <dsp:nvSpPr>
        <dsp:cNvPr id="0" name=""/>
        <dsp:cNvSpPr/>
      </dsp:nvSpPr>
      <dsp:spPr>
        <a:xfrm>
          <a:off x="2941879" y="1416478"/>
          <a:ext cx="2002326" cy="1422236"/>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de-DE" sz="1400" kern="1200" noProof="0" dirty="0"/>
            <a:t>Problem</a:t>
          </a:r>
        </a:p>
        <a:p>
          <a:pPr marL="114300" lvl="1" indent="-114300" algn="l" defTabSz="533400">
            <a:lnSpc>
              <a:spcPct val="90000"/>
            </a:lnSpc>
            <a:spcBef>
              <a:spcPct val="0"/>
            </a:spcBef>
            <a:spcAft>
              <a:spcPct val="15000"/>
            </a:spcAft>
            <a:buChar char="•"/>
          </a:pPr>
          <a:r>
            <a:rPr lang="de-DE" sz="1200" kern="1200" noProof="0" dirty="0"/>
            <a:t>Kategorie: SW/Service</a:t>
          </a:r>
        </a:p>
        <a:p>
          <a:pPr marL="114300" lvl="1" indent="-114300" algn="l" defTabSz="533400">
            <a:lnSpc>
              <a:spcPct val="90000"/>
            </a:lnSpc>
            <a:spcBef>
              <a:spcPct val="0"/>
            </a:spcBef>
            <a:spcAft>
              <a:spcPct val="15000"/>
            </a:spcAft>
            <a:buChar char="•"/>
          </a:pPr>
          <a:r>
            <a:rPr lang="de-DE" sz="1200" kern="1200" noProof="0" dirty="0"/>
            <a:t>Auswirkung: Hoch (alle Nutzer)</a:t>
          </a:r>
        </a:p>
        <a:p>
          <a:pPr marL="114300" lvl="1" indent="-114300" algn="l" defTabSz="533400">
            <a:lnSpc>
              <a:spcPct val="90000"/>
            </a:lnSpc>
            <a:spcBef>
              <a:spcPct val="0"/>
            </a:spcBef>
            <a:spcAft>
              <a:spcPct val="15000"/>
            </a:spcAft>
            <a:buChar char="•"/>
          </a:pPr>
          <a:r>
            <a:rPr lang="de-DE" sz="1200" kern="1200" noProof="0" dirty="0"/>
            <a:t>Dringlichkeit: niedrig (keine kritischen SLA-Verletzungen)</a:t>
          </a:r>
        </a:p>
      </dsp:txBody>
      <dsp:txXfrm>
        <a:off x="2983535" y="1458134"/>
        <a:ext cx="1919014" cy="1338924"/>
      </dsp:txXfrm>
    </dsp:sp>
    <dsp:sp modelId="{3D7D6C1C-D8BB-4A7F-BFBF-1AE91E207BE1}">
      <dsp:nvSpPr>
        <dsp:cNvPr id="0" name=""/>
        <dsp:cNvSpPr/>
      </dsp:nvSpPr>
      <dsp:spPr>
        <a:xfrm>
          <a:off x="2941879" y="3057520"/>
          <a:ext cx="2002326" cy="1422236"/>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de-DE" sz="1400" kern="1200" dirty="0"/>
            <a:t>Workaround</a:t>
          </a:r>
          <a:endParaRPr lang="de-DE" sz="1600" kern="1200" dirty="0"/>
        </a:p>
        <a:p>
          <a:pPr marL="114300" lvl="1" indent="-114300" algn="l" defTabSz="533400">
            <a:lnSpc>
              <a:spcPct val="90000"/>
            </a:lnSpc>
            <a:spcBef>
              <a:spcPct val="0"/>
            </a:spcBef>
            <a:spcAft>
              <a:spcPct val="15000"/>
            </a:spcAft>
            <a:buChar char="•"/>
          </a:pPr>
          <a:r>
            <a:rPr lang="de-DE" sz="1200" kern="1200" noProof="0" dirty="0"/>
            <a:t>Sicherung der Log-Datei</a:t>
          </a:r>
          <a:endParaRPr lang="de-DE" sz="1200" kern="1200" dirty="0"/>
        </a:p>
        <a:p>
          <a:pPr marL="114300" lvl="1" indent="-114300" algn="l" defTabSz="533400">
            <a:lnSpc>
              <a:spcPct val="90000"/>
            </a:lnSpc>
            <a:spcBef>
              <a:spcPct val="0"/>
            </a:spcBef>
            <a:spcAft>
              <a:spcPct val="15000"/>
            </a:spcAft>
            <a:buChar char="•"/>
          </a:pPr>
          <a:r>
            <a:rPr lang="de-DE" sz="1200" kern="1200" noProof="0" dirty="0"/>
            <a:t>Leeren der Log-Datei</a:t>
          </a:r>
          <a:endParaRPr lang="de-DE" sz="1200" kern="1200" dirty="0"/>
        </a:p>
        <a:p>
          <a:pPr marL="114300" lvl="1" indent="-114300" algn="l" defTabSz="533400">
            <a:lnSpc>
              <a:spcPct val="90000"/>
            </a:lnSpc>
            <a:spcBef>
              <a:spcPct val="0"/>
            </a:spcBef>
            <a:spcAft>
              <a:spcPct val="15000"/>
            </a:spcAft>
            <a:buChar char="•"/>
          </a:pPr>
          <a:r>
            <a:rPr lang="de-DE" sz="1200" kern="1200" dirty="0"/>
            <a:t>Neustart des Systems</a:t>
          </a:r>
        </a:p>
      </dsp:txBody>
      <dsp:txXfrm>
        <a:off x="2983535" y="3099176"/>
        <a:ext cx="1919014" cy="1338924"/>
      </dsp:txXfrm>
    </dsp:sp>
    <dsp:sp modelId="{DEEC85C9-CA87-42DD-B066-459C984369EA}">
      <dsp:nvSpPr>
        <dsp:cNvPr id="0" name=""/>
        <dsp:cNvSpPr/>
      </dsp:nvSpPr>
      <dsp:spPr>
        <a:xfrm>
          <a:off x="5382214" y="0"/>
          <a:ext cx="2502907" cy="4716988"/>
        </a:xfrm>
        <a:prstGeom prst="roundRect">
          <a:avLst>
            <a:gd name="adj" fmla="val 10000"/>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de-DE" sz="1800" b="1" kern="1200" dirty="0">
              <a:solidFill>
                <a:schemeClr val="bg1"/>
              </a:solidFill>
            </a:rPr>
            <a:t>Problem</a:t>
          </a:r>
          <a:br>
            <a:rPr lang="de-DE" sz="1800" b="1" kern="1200" dirty="0">
              <a:solidFill>
                <a:schemeClr val="bg1"/>
              </a:solidFill>
            </a:rPr>
          </a:br>
          <a:r>
            <a:rPr lang="de-DE" sz="1800" b="1" kern="1200" dirty="0">
              <a:solidFill>
                <a:schemeClr val="bg1"/>
              </a:solidFill>
            </a:rPr>
            <a:t>Management: </a:t>
          </a:r>
          <a:br>
            <a:rPr lang="de-DE" sz="1800" b="1" kern="1200" dirty="0">
              <a:solidFill>
                <a:schemeClr val="bg1"/>
              </a:solidFill>
            </a:rPr>
          </a:br>
          <a:r>
            <a:rPr lang="de-DE" sz="1800" b="1" kern="1200" dirty="0">
              <a:solidFill>
                <a:schemeClr val="bg1"/>
              </a:solidFill>
            </a:rPr>
            <a:t>Lösung</a:t>
          </a:r>
        </a:p>
      </dsp:txBody>
      <dsp:txXfrm>
        <a:off x="5382214" y="0"/>
        <a:ext cx="2502907" cy="1415096"/>
      </dsp:txXfrm>
    </dsp:sp>
    <dsp:sp modelId="{459DD1C4-BAEC-4C56-9D6C-79F563539889}">
      <dsp:nvSpPr>
        <dsp:cNvPr id="0" name=""/>
        <dsp:cNvSpPr/>
      </dsp:nvSpPr>
      <dsp:spPr>
        <a:xfrm>
          <a:off x="5632505" y="1416478"/>
          <a:ext cx="2002326" cy="1422236"/>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de-DE" sz="1400" kern="1200" noProof="0" dirty="0"/>
            <a:t>Bekannter Fehler</a:t>
          </a:r>
          <a:endParaRPr lang="de-DE" sz="1400" kern="1200" dirty="0"/>
        </a:p>
        <a:p>
          <a:pPr marL="114300" lvl="1" indent="-114300" algn="l" defTabSz="533400">
            <a:lnSpc>
              <a:spcPct val="90000"/>
            </a:lnSpc>
            <a:spcBef>
              <a:spcPct val="0"/>
            </a:spcBef>
            <a:spcAft>
              <a:spcPct val="15000"/>
            </a:spcAft>
            <a:buChar char="•"/>
          </a:pPr>
          <a:r>
            <a:rPr lang="de-DE" sz="1200" kern="1200" noProof="0" dirty="0"/>
            <a:t>Fehler beim Schreiben von Log-Dateien verursacht Unterbrechungen</a:t>
          </a:r>
        </a:p>
        <a:p>
          <a:pPr marL="114300" lvl="1" indent="-114300" algn="l" defTabSz="533400">
            <a:lnSpc>
              <a:spcPct val="90000"/>
            </a:lnSpc>
            <a:spcBef>
              <a:spcPct val="0"/>
            </a:spcBef>
            <a:spcAft>
              <a:spcPct val="15000"/>
            </a:spcAft>
            <a:buChar char="•"/>
          </a:pPr>
          <a:r>
            <a:rPr lang="de-DE" sz="1200" kern="1200" noProof="0" dirty="0"/>
            <a:t>Maximale Dateigröße der Server-Log-Datei überschritten</a:t>
          </a:r>
        </a:p>
      </dsp:txBody>
      <dsp:txXfrm>
        <a:off x="5674161" y="1458134"/>
        <a:ext cx="1919014" cy="1338924"/>
      </dsp:txXfrm>
    </dsp:sp>
    <dsp:sp modelId="{B58FDEFA-578D-4726-9E04-ECE058C787FE}">
      <dsp:nvSpPr>
        <dsp:cNvPr id="0" name=""/>
        <dsp:cNvSpPr/>
      </dsp:nvSpPr>
      <dsp:spPr>
        <a:xfrm>
          <a:off x="5632505" y="3057520"/>
          <a:ext cx="2002326" cy="1422236"/>
        </a:xfrm>
        <a:prstGeom prst="roundRect">
          <a:avLst>
            <a:gd name="adj" fmla="val 10000"/>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5560" tIns="26670" rIns="35560" bIns="26670" numCol="1" spcCol="1270" anchor="t" anchorCtr="0">
          <a:noAutofit/>
        </a:bodyPr>
        <a:lstStyle/>
        <a:p>
          <a:pPr marL="0" lvl="0" indent="0" algn="ctr" defTabSz="622300">
            <a:lnSpc>
              <a:spcPct val="90000"/>
            </a:lnSpc>
            <a:spcBef>
              <a:spcPct val="0"/>
            </a:spcBef>
            <a:spcAft>
              <a:spcPct val="35000"/>
            </a:spcAft>
            <a:buNone/>
          </a:pPr>
          <a:r>
            <a:rPr lang="de-DE" sz="1400" kern="1200" dirty="0"/>
            <a:t>Lösung</a:t>
          </a:r>
          <a:endParaRPr lang="de-DE" sz="1600" kern="1200" dirty="0"/>
        </a:p>
        <a:p>
          <a:pPr marL="114300" lvl="1" indent="-114300" algn="l" defTabSz="533400">
            <a:lnSpc>
              <a:spcPct val="90000"/>
            </a:lnSpc>
            <a:spcBef>
              <a:spcPct val="0"/>
            </a:spcBef>
            <a:spcAft>
              <a:spcPct val="15000"/>
            </a:spcAft>
            <a:buChar char="•"/>
          </a:pPr>
          <a:r>
            <a:rPr lang="de-DE" sz="1200" kern="1200" dirty="0"/>
            <a:t>Patch verfügbar</a:t>
          </a:r>
        </a:p>
        <a:p>
          <a:pPr marL="114300" lvl="1" indent="-114300" algn="l" defTabSz="533400">
            <a:lnSpc>
              <a:spcPct val="90000"/>
            </a:lnSpc>
            <a:spcBef>
              <a:spcPct val="0"/>
            </a:spcBef>
            <a:spcAft>
              <a:spcPct val="15000"/>
            </a:spcAft>
            <a:buChar char="•"/>
          </a:pPr>
          <a:r>
            <a:rPr lang="de-DE" sz="1200" u="sng" kern="1200" dirty="0"/>
            <a:t>Request </a:t>
          </a:r>
          <a:r>
            <a:rPr lang="de-DE" sz="1200" u="sng" kern="1200" noProof="0" dirty="0" err="1"/>
            <a:t>for</a:t>
          </a:r>
          <a:r>
            <a:rPr lang="de-DE" sz="1200" u="sng" kern="1200" dirty="0"/>
            <a:t> Change: </a:t>
          </a:r>
          <a:r>
            <a:rPr lang="de-DE" sz="1200" u="none" kern="1200" dirty="0"/>
            <a:t>Installiere Patch T12-02 auf pclx3</a:t>
          </a:r>
        </a:p>
      </dsp:txBody>
      <dsp:txXfrm>
        <a:off x="5674161" y="3099176"/>
        <a:ext cx="1919014" cy="13389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F1D662-ECC4-4446-B215-56FB628A75BD}">
      <dsp:nvSpPr>
        <dsp:cNvPr id="0" name=""/>
        <dsp:cNvSpPr/>
      </dsp:nvSpPr>
      <dsp:spPr>
        <a:xfrm>
          <a:off x="2188832" y="2154"/>
          <a:ext cx="2462437" cy="942059"/>
        </a:xfrm>
        <a:prstGeom prst="roundRect">
          <a:avLst/>
        </a:prstGeom>
        <a:solidFill>
          <a:schemeClr val="tx2">
            <a:lumMod val="20000"/>
            <a:lumOff val="80000"/>
          </a:schemeClr>
        </a:solidFill>
        <a:ln w="9525" cap="flat" cmpd="sng" algn="ctr">
          <a:solidFill>
            <a:schemeClr val="accent1">
              <a:shade val="95000"/>
              <a:satMod val="105000"/>
            </a:schemeClr>
          </a:solidFill>
          <a:prstDash val="solid"/>
        </a:ln>
        <a:effectLst>
          <a:outerShdw blurRad="40000" dist="23000" dir="5400000" rotWithShape="0">
            <a:srgbClr val="000000">
              <a:alpha val="35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noProof="0" dirty="0" err="1"/>
            <a:t>Unsichtbare</a:t>
          </a:r>
          <a:r>
            <a:rPr lang="en-GB" sz="2400" kern="1200" noProof="0" dirty="0"/>
            <a:t> </a:t>
          </a:r>
          <a:r>
            <a:rPr lang="en-GB" sz="2400" kern="1200" noProof="0" dirty="0" err="1"/>
            <a:t>Koordination</a:t>
          </a:r>
          <a:endParaRPr lang="en-GB" sz="2400" kern="1200" noProof="0" dirty="0"/>
        </a:p>
      </dsp:txBody>
      <dsp:txXfrm>
        <a:off x="2234820" y="48142"/>
        <a:ext cx="2370461" cy="850083"/>
      </dsp:txXfrm>
    </dsp:sp>
    <dsp:sp modelId="{34C6CEAC-E3EB-F648-91A0-CF95E420F6F9}">
      <dsp:nvSpPr>
        <dsp:cNvPr id="0" name=""/>
        <dsp:cNvSpPr/>
      </dsp:nvSpPr>
      <dsp:spPr>
        <a:xfrm>
          <a:off x="2188832" y="991316"/>
          <a:ext cx="2462437" cy="942059"/>
        </a:xfrm>
        <a:prstGeom prst="roundRect">
          <a:avLst/>
        </a:prstGeom>
        <a:solidFill>
          <a:schemeClr val="tx2">
            <a:lumMod val="40000"/>
            <a:lumOff val="60000"/>
          </a:schemeClr>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noProof="0" dirty="0"/>
            <a:t>…</a:t>
          </a:r>
        </a:p>
      </dsp:txBody>
      <dsp:txXfrm>
        <a:off x="2234820" y="1037304"/>
        <a:ext cx="2370461" cy="850083"/>
      </dsp:txXfrm>
    </dsp:sp>
    <dsp:sp modelId="{4A7F2DDD-14CA-CA45-8BAD-696F484A53A8}">
      <dsp:nvSpPr>
        <dsp:cNvPr id="0" name=""/>
        <dsp:cNvSpPr/>
      </dsp:nvSpPr>
      <dsp:spPr>
        <a:xfrm>
          <a:off x="2188832" y="1980479"/>
          <a:ext cx="2462437" cy="942059"/>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noProof="0" dirty="0"/>
            <a:t>Matchmaking</a:t>
          </a:r>
        </a:p>
      </dsp:txBody>
      <dsp:txXfrm>
        <a:off x="2234820" y="2026467"/>
        <a:ext cx="2370461" cy="850083"/>
      </dsp:txXfrm>
    </dsp:sp>
    <dsp:sp modelId="{8CBFF12F-9C19-D64C-AA3B-403C49E9D0BE}">
      <dsp:nvSpPr>
        <dsp:cNvPr id="0" name=""/>
        <dsp:cNvSpPr/>
      </dsp:nvSpPr>
      <dsp:spPr>
        <a:xfrm>
          <a:off x="2188832" y="2969641"/>
          <a:ext cx="2462437" cy="942059"/>
        </a:xfrm>
        <a:prstGeom prst="roundRect">
          <a:avLst/>
        </a:prstGeom>
        <a:solidFill>
          <a:schemeClr val="tx2">
            <a:lumMod val="75000"/>
          </a:schemeClr>
        </a:solidFill>
        <a:ln w="9525" cap="flat" cmpd="sng" algn="ctr">
          <a:solidFill>
            <a:schemeClr val="accent4">
              <a:shade val="95000"/>
              <a:satMod val="105000"/>
            </a:schemeClr>
          </a:solidFill>
          <a:prstDash val="solid"/>
        </a:ln>
        <a:effectLst>
          <a:outerShdw blurRad="40000" dist="230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noProof="0" dirty="0"/>
            <a:t>…</a:t>
          </a:r>
        </a:p>
      </dsp:txBody>
      <dsp:txXfrm>
        <a:off x="2234820" y="3015629"/>
        <a:ext cx="2370461" cy="850083"/>
      </dsp:txXfrm>
    </dsp:sp>
    <dsp:sp modelId="{1AD0FAE3-CB0F-1F4C-93D1-7A6CACBD0C2E}">
      <dsp:nvSpPr>
        <dsp:cNvPr id="0" name=""/>
        <dsp:cNvSpPr/>
      </dsp:nvSpPr>
      <dsp:spPr>
        <a:xfrm>
          <a:off x="2188832" y="3958803"/>
          <a:ext cx="2462437" cy="942059"/>
        </a:xfrm>
        <a:prstGeom prst="roundRect">
          <a:avLst/>
        </a:prstGeom>
        <a:solidFill>
          <a:schemeClr val="tx2">
            <a:lumMod val="50000"/>
          </a:schemeClr>
        </a:solidFill>
        <a:ln w="25400" cap="flat"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de-DE" sz="2400" kern="1200" dirty="0"/>
            <a:t>Vollständige Service-Integration</a:t>
          </a:r>
        </a:p>
      </dsp:txBody>
      <dsp:txXfrm>
        <a:off x="2234820" y="4004791"/>
        <a:ext cx="2370461" cy="850083"/>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228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A6B81D-960B-4D93-9835-507E5CE63345}" type="datetimeFigureOut">
              <a:rPr lang="de-DE" smtClean="0"/>
              <a:t>27.08.18</a:t>
            </a:fld>
            <a:endParaRPr lang="de-DE"/>
          </a:p>
        </p:txBody>
      </p:sp>
      <p:sp>
        <p:nvSpPr>
          <p:cNvPr id="4" name="Folienbildplatzhalter 3"/>
          <p:cNvSpPr>
            <a:spLocks noGrp="1" noRot="1" noChangeAspect="1"/>
          </p:cNvSpPr>
          <p:nvPr>
            <p:ph type="sldImg" idx="2"/>
          </p:nvPr>
        </p:nvSpPr>
        <p:spPr>
          <a:xfrm>
            <a:off x="423720" y="684214"/>
            <a:ext cx="6139870" cy="460490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423720" y="5543840"/>
            <a:ext cx="6139870" cy="2902526"/>
          </a:xfrm>
          <a:prstGeom prst="rect">
            <a:avLst/>
          </a:prstGeom>
        </p:spPr>
        <p:txBody>
          <a:bodyPr vert="horz" lIns="91440" tIns="45720" rIns="91440" bIns="45720" rtlCol="0"/>
          <a:lstStyle/>
          <a:p>
            <a:pPr lvl="0"/>
            <a:r>
              <a:rPr lang="de-DE"/>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2A6601-BCEE-4941-9E40-EA1C8660640A}" type="slidenum">
              <a:rPr lang="de-DE" smtClean="0"/>
              <a:t>‹#›</a:t>
            </a:fld>
            <a:endParaRPr lang="de-DE"/>
          </a:p>
        </p:txBody>
      </p:sp>
    </p:spTree>
    <p:extLst>
      <p:ext uri="{BB962C8B-B14F-4D97-AF65-F5344CB8AC3E}">
        <p14:creationId xmlns:p14="http://schemas.microsoft.com/office/powerpoint/2010/main" val="1215571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1</a:t>
            </a:fld>
            <a:endParaRPr lang="de-DE"/>
          </a:p>
        </p:txBody>
      </p:sp>
    </p:spTree>
    <p:extLst>
      <p:ext uri="{BB962C8B-B14F-4D97-AF65-F5344CB8AC3E}">
        <p14:creationId xmlns:p14="http://schemas.microsoft.com/office/powerpoint/2010/main" val="11475310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72A6601-BCEE-4941-9E40-EA1C8660640A}" type="slidenum">
              <a:rPr lang="de-DE" smtClean="0"/>
              <a:t>10</a:t>
            </a:fld>
            <a:endParaRPr lang="de-DE"/>
          </a:p>
        </p:txBody>
      </p:sp>
    </p:spTree>
    <p:extLst>
      <p:ext uri="{BB962C8B-B14F-4D97-AF65-F5344CB8AC3E}">
        <p14:creationId xmlns:p14="http://schemas.microsoft.com/office/powerpoint/2010/main" val="1880543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A6601-BCEE-4941-9E40-EA1C8660640A}" type="slidenum">
              <a:rPr lang="de-DE" smtClean="0"/>
              <a:t>11</a:t>
            </a:fld>
            <a:endParaRPr lang="de-DE"/>
          </a:p>
        </p:txBody>
      </p:sp>
    </p:spTree>
    <p:extLst>
      <p:ext uri="{BB962C8B-B14F-4D97-AF65-F5344CB8AC3E}">
        <p14:creationId xmlns:p14="http://schemas.microsoft.com/office/powerpoint/2010/main" val="1673680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12</a:t>
            </a:fld>
            <a:endParaRPr lang="de-DE"/>
          </a:p>
        </p:txBody>
      </p:sp>
    </p:spTree>
    <p:extLst>
      <p:ext uri="{BB962C8B-B14F-4D97-AF65-F5344CB8AC3E}">
        <p14:creationId xmlns:p14="http://schemas.microsoft.com/office/powerpoint/2010/main" val="93566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13</a:t>
            </a:fld>
            <a:endParaRPr lang="de-DE"/>
          </a:p>
        </p:txBody>
      </p:sp>
    </p:spTree>
    <p:extLst>
      <p:ext uri="{BB962C8B-B14F-4D97-AF65-F5344CB8AC3E}">
        <p14:creationId xmlns:p14="http://schemas.microsoft.com/office/powerpoint/2010/main" val="1854055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72A6601-BCEE-4941-9E40-EA1C8660640A}" type="slidenum">
              <a:rPr lang="de-DE" smtClean="0"/>
              <a:t>14</a:t>
            </a:fld>
            <a:endParaRPr lang="de-DE"/>
          </a:p>
        </p:txBody>
      </p:sp>
    </p:spTree>
    <p:extLst>
      <p:ext uri="{BB962C8B-B14F-4D97-AF65-F5344CB8AC3E}">
        <p14:creationId xmlns:p14="http://schemas.microsoft.com/office/powerpoint/2010/main" val="1880543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15</a:t>
            </a:fld>
            <a:endParaRPr lang="de-DE"/>
          </a:p>
        </p:txBody>
      </p:sp>
    </p:spTree>
    <p:extLst>
      <p:ext uri="{BB962C8B-B14F-4D97-AF65-F5344CB8AC3E}">
        <p14:creationId xmlns:p14="http://schemas.microsoft.com/office/powerpoint/2010/main" val="1125726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16</a:t>
            </a:fld>
            <a:endParaRPr lang="de-DE"/>
          </a:p>
        </p:txBody>
      </p:sp>
    </p:spTree>
    <p:extLst>
      <p:ext uri="{BB962C8B-B14F-4D97-AF65-F5344CB8AC3E}">
        <p14:creationId xmlns:p14="http://schemas.microsoft.com/office/powerpoint/2010/main" val="7465569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17</a:t>
            </a:fld>
            <a:endParaRPr lang="de-DE"/>
          </a:p>
        </p:txBody>
      </p:sp>
    </p:spTree>
    <p:extLst>
      <p:ext uri="{BB962C8B-B14F-4D97-AF65-F5344CB8AC3E}">
        <p14:creationId xmlns:p14="http://schemas.microsoft.com/office/powerpoint/2010/main" val="1783730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18</a:t>
            </a:fld>
            <a:endParaRPr lang="de-DE"/>
          </a:p>
        </p:txBody>
      </p:sp>
    </p:spTree>
    <p:extLst>
      <p:ext uri="{BB962C8B-B14F-4D97-AF65-F5344CB8AC3E}">
        <p14:creationId xmlns:p14="http://schemas.microsoft.com/office/powerpoint/2010/main" val="2901627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19</a:t>
            </a:fld>
            <a:endParaRPr lang="de-DE"/>
          </a:p>
        </p:txBody>
      </p:sp>
    </p:spTree>
    <p:extLst>
      <p:ext uri="{BB962C8B-B14F-4D97-AF65-F5344CB8AC3E}">
        <p14:creationId xmlns:p14="http://schemas.microsoft.com/office/powerpoint/2010/main" val="1977964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2</a:t>
            </a:fld>
            <a:endParaRPr lang="de-DE"/>
          </a:p>
        </p:txBody>
      </p:sp>
    </p:spTree>
    <p:extLst>
      <p:ext uri="{BB962C8B-B14F-4D97-AF65-F5344CB8AC3E}">
        <p14:creationId xmlns:p14="http://schemas.microsoft.com/office/powerpoint/2010/main" val="3253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2A6601-BCEE-4941-9E40-EA1C8660640A}" type="slidenum">
              <a:rPr lang="de-DE" smtClean="0"/>
              <a:t>20</a:t>
            </a:fld>
            <a:endParaRPr lang="de-DE"/>
          </a:p>
        </p:txBody>
      </p:sp>
    </p:spTree>
    <p:extLst>
      <p:ext uri="{BB962C8B-B14F-4D97-AF65-F5344CB8AC3E}">
        <p14:creationId xmlns:p14="http://schemas.microsoft.com/office/powerpoint/2010/main" val="1354141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21</a:t>
            </a:fld>
            <a:endParaRPr lang="de-DE"/>
          </a:p>
        </p:txBody>
      </p:sp>
    </p:spTree>
    <p:extLst>
      <p:ext uri="{BB962C8B-B14F-4D97-AF65-F5344CB8AC3E}">
        <p14:creationId xmlns:p14="http://schemas.microsoft.com/office/powerpoint/2010/main" val="6070338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22</a:t>
            </a:fld>
            <a:endParaRPr lang="de-DE"/>
          </a:p>
        </p:txBody>
      </p:sp>
    </p:spTree>
    <p:extLst>
      <p:ext uri="{BB962C8B-B14F-4D97-AF65-F5344CB8AC3E}">
        <p14:creationId xmlns:p14="http://schemas.microsoft.com/office/powerpoint/2010/main" val="18702575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23</a:t>
            </a:fld>
            <a:endParaRPr lang="de-DE"/>
          </a:p>
        </p:txBody>
      </p:sp>
    </p:spTree>
    <p:extLst>
      <p:ext uri="{BB962C8B-B14F-4D97-AF65-F5344CB8AC3E}">
        <p14:creationId xmlns:p14="http://schemas.microsoft.com/office/powerpoint/2010/main" val="7006697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24</a:t>
            </a:fld>
            <a:endParaRPr lang="de-DE"/>
          </a:p>
        </p:txBody>
      </p:sp>
    </p:spTree>
    <p:extLst>
      <p:ext uri="{BB962C8B-B14F-4D97-AF65-F5344CB8AC3E}">
        <p14:creationId xmlns:p14="http://schemas.microsoft.com/office/powerpoint/2010/main" val="15041727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3863" y="684213"/>
            <a:ext cx="6140450" cy="4605337"/>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72A6601-BCEE-4941-9E40-EA1C8660640A}" type="slidenum">
              <a:rPr lang="de-DE" smtClean="0"/>
              <a:t>25</a:t>
            </a:fld>
            <a:endParaRPr lang="de-DE"/>
          </a:p>
        </p:txBody>
      </p:sp>
    </p:spTree>
    <p:extLst>
      <p:ext uri="{BB962C8B-B14F-4D97-AF65-F5344CB8AC3E}">
        <p14:creationId xmlns:p14="http://schemas.microsoft.com/office/powerpoint/2010/main" val="207630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26</a:t>
            </a:fld>
            <a:endParaRPr lang="de-DE"/>
          </a:p>
        </p:txBody>
      </p:sp>
    </p:spTree>
    <p:extLst>
      <p:ext uri="{BB962C8B-B14F-4D97-AF65-F5344CB8AC3E}">
        <p14:creationId xmlns:p14="http://schemas.microsoft.com/office/powerpoint/2010/main" val="4541856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27</a:t>
            </a:fld>
            <a:endParaRPr lang="de-DE"/>
          </a:p>
        </p:txBody>
      </p:sp>
    </p:spTree>
    <p:extLst>
      <p:ext uri="{BB962C8B-B14F-4D97-AF65-F5344CB8AC3E}">
        <p14:creationId xmlns:p14="http://schemas.microsoft.com/office/powerpoint/2010/main" val="13418087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2A6601-BCEE-4941-9E40-EA1C8660640A}" type="slidenum">
              <a:rPr lang="de-DE" smtClean="0"/>
              <a:t>28</a:t>
            </a:fld>
            <a:endParaRPr lang="de-DE"/>
          </a:p>
        </p:txBody>
      </p:sp>
    </p:spTree>
    <p:extLst>
      <p:ext uri="{BB962C8B-B14F-4D97-AF65-F5344CB8AC3E}">
        <p14:creationId xmlns:p14="http://schemas.microsoft.com/office/powerpoint/2010/main" val="24190445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29</a:t>
            </a:fld>
            <a:endParaRPr lang="de-DE"/>
          </a:p>
        </p:txBody>
      </p:sp>
    </p:spTree>
    <p:extLst>
      <p:ext uri="{BB962C8B-B14F-4D97-AF65-F5344CB8AC3E}">
        <p14:creationId xmlns:p14="http://schemas.microsoft.com/office/powerpoint/2010/main" val="12059400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Folienbildplatzhalter 1"/>
          <p:cNvSpPr>
            <a:spLocks noGrp="1" noRot="1" noChangeAspect="1"/>
          </p:cNvSpPr>
          <p:nvPr>
            <p:ph type="sldImg"/>
          </p:nvPr>
        </p:nvSpPr>
        <p:spPr>
          <a:ln/>
        </p:spPr>
      </p:sp>
      <p:sp>
        <p:nvSpPr>
          <p:cNvPr id="57346" name="Notizenplatzhalter 2"/>
          <p:cNvSpPr>
            <a:spLocks noGrp="1"/>
          </p:cNvSpPr>
          <p:nvPr>
            <p:ph type="body" idx="1"/>
          </p:nvPr>
        </p:nvSpPr>
        <p:spPr>
          <a:noFill/>
          <a:ln/>
        </p:spPr>
        <p:txBody>
          <a:bodyPr/>
          <a:lstStyle/>
          <a:p>
            <a:endParaRPr lang="de-DE" dirty="0"/>
          </a:p>
        </p:txBody>
      </p:sp>
      <p:sp>
        <p:nvSpPr>
          <p:cNvPr id="57347" name="Foliennummernplatzhalter 3"/>
          <p:cNvSpPr>
            <a:spLocks noGrp="1"/>
          </p:cNvSpPr>
          <p:nvPr>
            <p:ph type="sldNum" sz="quarter" idx="5"/>
          </p:nvPr>
        </p:nvSpPr>
        <p:spPr>
          <a:noFill/>
        </p:spPr>
        <p:txBody>
          <a:bodyPr/>
          <a:lstStyle/>
          <a:p>
            <a:pPr defTabSz="908050"/>
            <a:fld id="{9DFC8D28-483F-4DA2-BD5E-85C6A1D8C447}" type="slidenum">
              <a:rPr lang="de-DE" smtClean="0">
                <a:ea typeface="ＭＳ Ｐゴシック"/>
                <a:cs typeface="ＭＳ Ｐゴシック"/>
              </a:rPr>
              <a:pPr defTabSz="908050"/>
              <a:t>3</a:t>
            </a:fld>
            <a:endParaRPr lang="de-DE">
              <a:ea typeface="ＭＳ Ｐゴシック"/>
              <a:cs typeface="ＭＳ Ｐゴシック"/>
            </a:endParaRPr>
          </a:p>
        </p:txBody>
      </p:sp>
    </p:spTree>
    <p:extLst>
      <p:ext uri="{BB962C8B-B14F-4D97-AF65-F5344CB8AC3E}">
        <p14:creationId xmlns:p14="http://schemas.microsoft.com/office/powerpoint/2010/main" val="15512926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30</a:t>
            </a:fld>
            <a:endParaRPr lang="de-DE"/>
          </a:p>
        </p:txBody>
      </p:sp>
    </p:spTree>
    <p:extLst>
      <p:ext uri="{BB962C8B-B14F-4D97-AF65-F5344CB8AC3E}">
        <p14:creationId xmlns:p14="http://schemas.microsoft.com/office/powerpoint/2010/main" val="2844154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31</a:t>
            </a:fld>
            <a:endParaRPr lang="de-DE"/>
          </a:p>
        </p:txBody>
      </p:sp>
    </p:spTree>
    <p:extLst>
      <p:ext uri="{BB962C8B-B14F-4D97-AF65-F5344CB8AC3E}">
        <p14:creationId xmlns:p14="http://schemas.microsoft.com/office/powerpoint/2010/main" val="20191350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32</a:t>
            </a:fld>
            <a:endParaRPr lang="de-DE"/>
          </a:p>
        </p:txBody>
      </p:sp>
    </p:spTree>
    <p:extLst>
      <p:ext uri="{BB962C8B-B14F-4D97-AF65-F5344CB8AC3E}">
        <p14:creationId xmlns:p14="http://schemas.microsoft.com/office/powerpoint/2010/main" val="10667668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33</a:t>
            </a:fld>
            <a:endParaRPr lang="de-DE"/>
          </a:p>
        </p:txBody>
      </p:sp>
    </p:spTree>
    <p:extLst>
      <p:ext uri="{BB962C8B-B14F-4D97-AF65-F5344CB8AC3E}">
        <p14:creationId xmlns:p14="http://schemas.microsoft.com/office/powerpoint/2010/main" val="19577023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34</a:t>
            </a:fld>
            <a:endParaRPr lang="de-DE"/>
          </a:p>
        </p:txBody>
      </p:sp>
    </p:spTree>
    <p:extLst>
      <p:ext uri="{BB962C8B-B14F-4D97-AF65-F5344CB8AC3E}">
        <p14:creationId xmlns:p14="http://schemas.microsoft.com/office/powerpoint/2010/main" val="150563402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35</a:t>
            </a:fld>
            <a:endParaRPr lang="de-DE"/>
          </a:p>
        </p:txBody>
      </p:sp>
    </p:spTree>
    <p:extLst>
      <p:ext uri="{BB962C8B-B14F-4D97-AF65-F5344CB8AC3E}">
        <p14:creationId xmlns:p14="http://schemas.microsoft.com/office/powerpoint/2010/main" val="13912791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36</a:t>
            </a:fld>
            <a:endParaRPr lang="de-DE"/>
          </a:p>
        </p:txBody>
      </p:sp>
    </p:spTree>
    <p:extLst>
      <p:ext uri="{BB962C8B-B14F-4D97-AF65-F5344CB8AC3E}">
        <p14:creationId xmlns:p14="http://schemas.microsoft.com/office/powerpoint/2010/main" val="14273641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37</a:t>
            </a:fld>
            <a:endParaRPr lang="de-DE"/>
          </a:p>
        </p:txBody>
      </p:sp>
    </p:spTree>
    <p:extLst>
      <p:ext uri="{BB962C8B-B14F-4D97-AF65-F5344CB8AC3E}">
        <p14:creationId xmlns:p14="http://schemas.microsoft.com/office/powerpoint/2010/main" val="16995262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38</a:t>
            </a:fld>
            <a:endParaRPr lang="de-DE"/>
          </a:p>
        </p:txBody>
      </p:sp>
    </p:spTree>
    <p:extLst>
      <p:ext uri="{BB962C8B-B14F-4D97-AF65-F5344CB8AC3E}">
        <p14:creationId xmlns:p14="http://schemas.microsoft.com/office/powerpoint/2010/main" val="2404842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39</a:t>
            </a:fld>
            <a:endParaRPr lang="de-DE"/>
          </a:p>
        </p:txBody>
      </p:sp>
    </p:spTree>
    <p:extLst>
      <p:ext uri="{BB962C8B-B14F-4D97-AF65-F5344CB8AC3E}">
        <p14:creationId xmlns:p14="http://schemas.microsoft.com/office/powerpoint/2010/main" val="254582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Folienbildplatzhalter 1"/>
          <p:cNvSpPr>
            <a:spLocks noGrp="1" noRot="1" noChangeAspect="1" noTextEdit="1"/>
          </p:cNvSpPr>
          <p:nvPr>
            <p:ph type="sldImg"/>
          </p:nvPr>
        </p:nvSpPr>
        <p:spPr>
          <a:ln/>
        </p:spPr>
      </p:sp>
      <p:sp>
        <p:nvSpPr>
          <p:cNvPr id="55298" name="Notizenplatzhalter 2"/>
          <p:cNvSpPr>
            <a:spLocks noGrp="1"/>
          </p:cNvSpPr>
          <p:nvPr>
            <p:ph type="body" idx="1"/>
          </p:nvPr>
        </p:nvSpPr>
        <p:spPr>
          <a:noFill/>
          <a:ln/>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err="1"/>
              <a:t>Vollständige</a:t>
            </a:r>
            <a:r>
              <a:rPr lang="en-GB" b="0" dirty="0"/>
              <a:t> </a:t>
            </a:r>
            <a:r>
              <a:rPr lang="en-GB" b="0" dirty="0" err="1"/>
              <a:t>Trainingsbezeichnungen</a:t>
            </a:r>
            <a:r>
              <a:rPr lang="en-GB" b="0" dirty="0"/>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Expert training in IT-Service-Management according to FitSM</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Advanced training in service planning and delivery according to </a:t>
            </a:r>
            <a:r>
              <a:rPr lang="en-GB" b="0" dirty="0" err="1"/>
              <a:t>FitSM</a:t>
            </a:r>
            <a:endParaRPr lang="en-GB" b="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Advanced training in service operation and control according to </a:t>
            </a:r>
            <a:r>
              <a:rPr lang="en-GB" b="0" dirty="0" err="1"/>
              <a:t>FitSM</a:t>
            </a:r>
            <a:endParaRPr lang="en-GB" b="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0" dirty="0"/>
              <a:t>Foundation training in IT-Service-Management according to FitSM</a:t>
            </a:r>
          </a:p>
          <a:p>
            <a:endParaRPr lang="de-DE" b="0" dirty="0"/>
          </a:p>
        </p:txBody>
      </p:sp>
      <p:sp>
        <p:nvSpPr>
          <p:cNvPr id="55299" name="Foliennummernplatzhalter 3"/>
          <p:cNvSpPr>
            <a:spLocks noGrp="1"/>
          </p:cNvSpPr>
          <p:nvPr>
            <p:ph type="sldNum" sz="quarter" idx="5"/>
          </p:nvPr>
        </p:nvSpPr>
        <p:spPr>
          <a:noFill/>
        </p:spPr>
        <p:txBody>
          <a:bodyPr/>
          <a:lstStyle/>
          <a:p>
            <a:pPr defTabSz="908050"/>
            <a:fld id="{26BDAA19-FF4F-4A54-8457-5C8E832186C8}" type="slidenum">
              <a:rPr lang="de-DE" smtClean="0">
                <a:ea typeface="ＭＳ Ｐゴシック"/>
                <a:cs typeface="ＭＳ Ｐゴシック"/>
              </a:rPr>
              <a:pPr defTabSz="908050"/>
              <a:t>4</a:t>
            </a:fld>
            <a:endParaRPr lang="de-DE">
              <a:ea typeface="ＭＳ Ｐゴシック"/>
              <a:cs typeface="ＭＳ Ｐゴシック"/>
            </a:endParaRPr>
          </a:p>
        </p:txBody>
      </p:sp>
    </p:spTree>
    <p:extLst>
      <p:ext uri="{BB962C8B-B14F-4D97-AF65-F5344CB8AC3E}">
        <p14:creationId xmlns:p14="http://schemas.microsoft.com/office/powerpoint/2010/main" val="427718618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40</a:t>
            </a:fld>
            <a:endParaRPr lang="de-DE"/>
          </a:p>
        </p:txBody>
      </p:sp>
    </p:spTree>
    <p:extLst>
      <p:ext uri="{BB962C8B-B14F-4D97-AF65-F5344CB8AC3E}">
        <p14:creationId xmlns:p14="http://schemas.microsoft.com/office/powerpoint/2010/main" val="9874258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41</a:t>
            </a:fld>
            <a:endParaRPr lang="de-DE"/>
          </a:p>
        </p:txBody>
      </p:sp>
    </p:spTree>
    <p:extLst>
      <p:ext uri="{BB962C8B-B14F-4D97-AF65-F5344CB8AC3E}">
        <p14:creationId xmlns:p14="http://schemas.microsoft.com/office/powerpoint/2010/main" val="20609105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42</a:t>
            </a:fld>
            <a:endParaRPr lang="de-DE"/>
          </a:p>
        </p:txBody>
      </p:sp>
    </p:spTree>
    <p:extLst>
      <p:ext uri="{BB962C8B-B14F-4D97-AF65-F5344CB8AC3E}">
        <p14:creationId xmlns:p14="http://schemas.microsoft.com/office/powerpoint/2010/main" val="9591991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43</a:t>
            </a:fld>
            <a:endParaRPr lang="de-DE"/>
          </a:p>
        </p:txBody>
      </p:sp>
    </p:spTree>
    <p:extLst>
      <p:ext uri="{BB962C8B-B14F-4D97-AF65-F5344CB8AC3E}">
        <p14:creationId xmlns:p14="http://schemas.microsoft.com/office/powerpoint/2010/main" val="9965332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44</a:t>
            </a:fld>
            <a:endParaRPr lang="de-DE"/>
          </a:p>
        </p:txBody>
      </p:sp>
    </p:spTree>
    <p:extLst>
      <p:ext uri="{BB962C8B-B14F-4D97-AF65-F5344CB8AC3E}">
        <p14:creationId xmlns:p14="http://schemas.microsoft.com/office/powerpoint/2010/main" val="19835882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45</a:t>
            </a:fld>
            <a:endParaRPr lang="de-DE"/>
          </a:p>
        </p:txBody>
      </p:sp>
    </p:spTree>
    <p:extLst>
      <p:ext uri="{BB962C8B-B14F-4D97-AF65-F5344CB8AC3E}">
        <p14:creationId xmlns:p14="http://schemas.microsoft.com/office/powerpoint/2010/main" val="63119516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47</a:t>
            </a:fld>
            <a:endParaRPr lang="de-DE"/>
          </a:p>
        </p:txBody>
      </p:sp>
    </p:spTree>
    <p:extLst>
      <p:ext uri="{BB962C8B-B14F-4D97-AF65-F5344CB8AC3E}">
        <p14:creationId xmlns:p14="http://schemas.microsoft.com/office/powerpoint/2010/main" val="20753383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48</a:t>
            </a:fld>
            <a:endParaRPr lang="de-DE"/>
          </a:p>
        </p:txBody>
      </p:sp>
    </p:spTree>
    <p:extLst>
      <p:ext uri="{BB962C8B-B14F-4D97-AF65-F5344CB8AC3E}">
        <p14:creationId xmlns:p14="http://schemas.microsoft.com/office/powerpoint/2010/main" val="78299338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49</a:t>
            </a:fld>
            <a:endParaRPr lang="de-DE"/>
          </a:p>
        </p:txBody>
      </p:sp>
    </p:spTree>
    <p:extLst>
      <p:ext uri="{BB962C8B-B14F-4D97-AF65-F5344CB8AC3E}">
        <p14:creationId xmlns:p14="http://schemas.microsoft.com/office/powerpoint/2010/main" val="178726094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50</a:t>
            </a:fld>
            <a:endParaRPr lang="de-DE"/>
          </a:p>
        </p:txBody>
      </p:sp>
    </p:spTree>
    <p:extLst>
      <p:ext uri="{BB962C8B-B14F-4D97-AF65-F5344CB8AC3E}">
        <p14:creationId xmlns:p14="http://schemas.microsoft.com/office/powerpoint/2010/main" val="2137499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5</a:t>
            </a:fld>
            <a:endParaRPr lang="de-DE"/>
          </a:p>
        </p:txBody>
      </p:sp>
    </p:spTree>
    <p:extLst>
      <p:ext uri="{BB962C8B-B14F-4D97-AF65-F5344CB8AC3E}">
        <p14:creationId xmlns:p14="http://schemas.microsoft.com/office/powerpoint/2010/main" val="9868697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52</a:t>
            </a:fld>
            <a:endParaRPr lang="de-DE"/>
          </a:p>
        </p:txBody>
      </p:sp>
    </p:spTree>
    <p:extLst>
      <p:ext uri="{BB962C8B-B14F-4D97-AF65-F5344CB8AC3E}">
        <p14:creationId xmlns:p14="http://schemas.microsoft.com/office/powerpoint/2010/main" val="185133021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53</a:t>
            </a:fld>
            <a:endParaRPr lang="de-DE"/>
          </a:p>
        </p:txBody>
      </p:sp>
    </p:spTree>
    <p:extLst>
      <p:ext uri="{BB962C8B-B14F-4D97-AF65-F5344CB8AC3E}">
        <p14:creationId xmlns:p14="http://schemas.microsoft.com/office/powerpoint/2010/main" val="4163957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54</a:t>
            </a:fld>
            <a:endParaRPr lang="de-DE"/>
          </a:p>
        </p:txBody>
      </p:sp>
    </p:spTree>
    <p:extLst>
      <p:ext uri="{BB962C8B-B14F-4D97-AF65-F5344CB8AC3E}">
        <p14:creationId xmlns:p14="http://schemas.microsoft.com/office/powerpoint/2010/main" val="186141302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55</a:t>
            </a:fld>
            <a:endParaRPr lang="de-DE"/>
          </a:p>
        </p:txBody>
      </p:sp>
    </p:spTree>
    <p:extLst>
      <p:ext uri="{BB962C8B-B14F-4D97-AF65-F5344CB8AC3E}">
        <p14:creationId xmlns:p14="http://schemas.microsoft.com/office/powerpoint/2010/main" val="2269584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56</a:t>
            </a:fld>
            <a:endParaRPr lang="de-DE"/>
          </a:p>
        </p:txBody>
      </p:sp>
    </p:spTree>
    <p:extLst>
      <p:ext uri="{BB962C8B-B14F-4D97-AF65-F5344CB8AC3E}">
        <p14:creationId xmlns:p14="http://schemas.microsoft.com/office/powerpoint/2010/main" val="56031713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58</a:t>
            </a:fld>
            <a:endParaRPr lang="de-DE"/>
          </a:p>
        </p:txBody>
      </p:sp>
    </p:spTree>
    <p:extLst>
      <p:ext uri="{BB962C8B-B14F-4D97-AF65-F5344CB8AC3E}">
        <p14:creationId xmlns:p14="http://schemas.microsoft.com/office/powerpoint/2010/main" val="5342118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59</a:t>
            </a:fld>
            <a:endParaRPr lang="de-DE"/>
          </a:p>
        </p:txBody>
      </p:sp>
    </p:spTree>
    <p:extLst>
      <p:ext uri="{BB962C8B-B14F-4D97-AF65-F5344CB8AC3E}">
        <p14:creationId xmlns:p14="http://schemas.microsoft.com/office/powerpoint/2010/main" val="201633024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60</a:t>
            </a:fld>
            <a:endParaRPr lang="de-DE"/>
          </a:p>
        </p:txBody>
      </p:sp>
    </p:spTree>
    <p:extLst>
      <p:ext uri="{BB962C8B-B14F-4D97-AF65-F5344CB8AC3E}">
        <p14:creationId xmlns:p14="http://schemas.microsoft.com/office/powerpoint/2010/main" val="11704780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61</a:t>
            </a:fld>
            <a:endParaRPr lang="de-DE"/>
          </a:p>
        </p:txBody>
      </p:sp>
    </p:spTree>
    <p:extLst>
      <p:ext uri="{BB962C8B-B14F-4D97-AF65-F5344CB8AC3E}">
        <p14:creationId xmlns:p14="http://schemas.microsoft.com/office/powerpoint/2010/main" val="127446386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62</a:t>
            </a:fld>
            <a:endParaRPr lang="de-DE"/>
          </a:p>
        </p:txBody>
      </p:sp>
    </p:spTree>
    <p:extLst>
      <p:ext uri="{BB962C8B-B14F-4D97-AF65-F5344CB8AC3E}">
        <p14:creationId xmlns:p14="http://schemas.microsoft.com/office/powerpoint/2010/main" val="912283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6</a:t>
            </a:fld>
            <a:endParaRPr lang="de-DE"/>
          </a:p>
        </p:txBody>
      </p:sp>
    </p:spTree>
    <p:extLst>
      <p:ext uri="{BB962C8B-B14F-4D97-AF65-F5344CB8AC3E}">
        <p14:creationId xmlns:p14="http://schemas.microsoft.com/office/powerpoint/2010/main" val="1303749697"/>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63</a:t>
            </a:fld>
            <a:endParaRPr lang="de-DE"/>
          </a:p>
        </p:txBody>
      </p:sp>
    </p:spTree>
    <p:extLst>
      <p:ext uri="{BB962C8B-B14F-4D97-AF65-F5344CB8AC3E}">
        <p14:creationId xmlns:p14="http://schemas.microsoft.com/office/powerpoint/2010/main" val="186936480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64</a:t>
            </a:fld>
            <a:endParaRPr lang="de-DE"/>
          </a:p>
        </p:txBody>
      </p:sp>
    </p:spTree>
    <p:extLst>
      <p:ext uri="{BB962C8B-B14F-4D97-AF65-F5344CB8AC3E}">
        <p14:creationId xmlns:p14="http://schemas.microsoft.com/office/powerpoint/2010/main" val="72853883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65</a:t>
            </a:fld>
            <a:endParaRPr lang="de-DE"/>
          </a:p>
        </p:txBody>
      </p:sp>
    </p:spTree>
    <p:extLst>
      <p:ext uri="{BB962C8B-B14F-4D97-AF65-F5344CB8AC3E}">
        <p14:creationId xmlns:p14="http://schemas.microsoft.com/office/powerpoint/2010/main" val="174787787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66</a:t>
            </a:fld>
            <a:endParaRPr lang="de-DE"/>
          </a:p>
        </p:txBody>
      </p:sp>
    </p:spTree>
    <p:extLst>
      <p:ext uri="{BB962C8B-B14F-4D97-AF65-F5344CB8AC3E}">
        <p14:creationId xmlns:p14="http://schemas.microsoft.com/office/powerpoint/2010/main" val="1154671426"/>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67</a:t>
            </a:fld>
            <a:endParaRPr lang="de-DE"/>
          </a:p>
        </p:txBody>
      </p:sp>
    </p:spTree>
    <p:extLst>
      <p:ext uri="{BB962C8B-B14F-4D97-AF65-F5344CB8AC3E}">
        <p14:creationId xmlns:p14="http://schemas.microsoft.com/office/powerpoint/2010/main" val="190042249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Folienbildplatzhalter 1"/>
          <p:cNvSpPr>
            <a:spLocks noGrp="1" noRot="1" noChangeAspect="1" noTextEdit="1"/>
          </p:cNvSpPr>
          <p:nvPr>
            <p:ph type="sldImg"/>
          </p:nvPr>
        </p:nvSpPr>
        <p:spPr>
          <a:xfrm>
            <a:off x="423863" y="684213"/>
            <a:ext cx="6140450" cy="4605337"/>
          </a:xfrm>
          <a:ln/>
        </p:spPr>
      </p:sp>
      <p:sp>
        <p:nvSpPr>
          <p:cNvPr id="293890" name="Notizenplatzhalter 2"/>
          <p:cNvSpPr>
            <a:spLocks noGrp="1"/>
          </p:cNvSpPr>
          <p:nvPr>
            <p:ph type="body" idx="1"/>
          </p:nvPr>
        </p:nvSpPr>
        <p:spPr>
          <a:noFill/>
          <a:ln/>
        </p:spPr>
        <p:txBody>
          <a:bodyPr/>
          <a:lstStyle/>
          <a:p>
            <a:endParaRPr lang="de-DE" dirty="0"/>
          </a:p>
        </p:txBody>
      </p:sp>
      <p:sp>
        <p:nvSpPr>
          <p:cNvPr id="293891" name="Foliennummernplatzhalter 3"/>
          <p:cNvSpPr>
            <a:spLocks noGrp="1"/>
          </p:cNvSpPr>
          <p:nvPr>
            <p:ph type="sldNum" sz="quarter" idx="5"/>
          </p:nvPr>
        </p:nvSpPr>
        <p:spPr>
          <a:noFill/>
        </p:spPr>
        <p:txBody>
          <a:bodyPr/>
          <a:lstStyle/>
          <a:p>
            <a:pPr defTabSz="908050"/>
            <a:fld id="{14A9D3CF-14AF-4263-8847-C1B14663B905}" type="slidenum">
              <a:rPr lang="de-DE" smtClean="0">
                <a:ea typeface="ＭＳ Ｐゴシック"/>
                <a:cs typeface="ＭＳ Ｐゴシック"/>
              </a:rPr>
              <a:pPr defTabSz="908050"/>
              <a:t>68</a:t>
            </a:fld>
            <a:endParaRPr lang="de-DE">
              <a:ea typeface="ＭＳ Ｐゴシック"/>
              <a:cs typeface="ＭＳ Ｐゴシック"/>
            </a:endParaRPr>
          </a:p>
        </p:txBody>
      </p:sp>
    </p:spTree>
    <p:extLst>
      <p:ext uri="{BB962C8B-B14F-4D97-AF65-F5344CB8AC3E}">
        <p14:creationId xmlns:p14="http://schemas.microsoft.com/office/powerpoint/2010/main" val="186404745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3863" y="684213"/>
            <a:ext cx="6140450" cy="4605337"/>
          </a:xfrm>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172A6601-BCEE-4941-9E40-EA1C8660640A}" type="slidenum">
              <a:rPr lang="de-DE" smtClean="0"/>
              <a:t>69</a:t>
            </a:fld>
            <a:endParaRPr lang="de-DE"/>
          </a:p>
        </p:txBody>
      </p:sp>
    </p:spTree>
    <p:extLst>
      <p:ext uri="{BB962C8B-B14F-4D97-AF65-F5344CB8AC3E}">
        <p14:creationId xmlns:p14="http://schemas.microsoft.com/office/powerpoint/2010/main" val="352944726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70</a:t>
            </a:fld>
            <a:endParaRPr lang="de-DE"/>
          </a:p>
        </p:txBody>
      </p:sp>
    </p:spTree>
    <p:extLst>
      <p:ext uri="{BB962C8B-B14F-4D97-AF65-F5344CB8AC3E}">
        <p14:creationId xmlns:p14="http://schemas.microsoft.com/office/powerpoint/2010/main" val="876507599"/>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71</a:t>
            </a:fld>
            <a:endParaRPr lang="de-DE"/>
          </a:p>
        </p:txBody>
      </p:sp>
    </p:spTree>
    <p:extLst>
      <p:ext uri="{BB962C8B-B14F-4D97-AF65-F5344CB8AC3E}">
        <p14:creationId xmlns:p14="http://schemas.microsoft.com/office/powerpoint/2010/main" val="187288162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72</a:t>
            </a:fld>
            <a:endParaRPr lang="de-DE"/>
          </a:p>
        </p:txBody>
      </p:sp>
    </p:spTree>
    <p:extLst>
      <p:ext uri="{BB962C8B-B14F-4D97-AF65-F5344CB8AC3E}">
        <p14:creationId xmlns:p14="http://schemas.microsoft.com/office/powerpoint/2010/main" val="1853573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7</a:t>
            </a:fld>
            <a:endParaRPr lang="de-DE"/>
          </a:p>
        </p:txBody>
      </p:sp>
    </p:spTree>
    <p:extLst>
      <p:ext uri="{BB962C8B-B14F-4D97-AF65-F5344CB8AC3E}">
        <p14:creationId xmlns:p14="http://schemas.microsoft.com/office/powerpoint/2010/main" val="1345507138"/>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73</a:t>
            </a:fld>
            <a:endParaRPr lang="de-DE"/>
          </a:p>
        </p:txBody>
      </p:sp>
    </p:spTree>
    <p:extLst>
      <p:ext uri="{BB962C8B-B14F-4D97-AF65-F5344CB8AC3E}">
        <p14:creationId xmlns:p14="http://schemas.microsoft.com/office/powerpoint/2010/main" val="160801424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74</a:t>
            </a:fld>
            <a:endParaRPr lang="de-DE"/>
          </a:p>
        </p:txBody>
      </p:sp>
    </p:spTree>
    <p:extLst>
      <p:ext uri="{BB962C8B-B14F-4D97-AF65-F5344CB8AC3E}">
        <p14:creationId xmlns:p14="http://schemas.microsoft.com/office/powerpoint/2010/main" val="196120186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75</a:t>
            </a:fld>
            <a:endParaRPr lang="de-DE"/>
          </a:p>
        </p:txBody>
      </p:sp>
    </p:spTree>
    <p:extLst>
      <p:ext uri="{BB962C8B-B14F-4D97-AF65-F5344CB8AC3E}">
        <p14:creationId xmlns:p14="http://schemas.microsoft.com/office/powerpoint/2010/main" val="193280866"/>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76</a:t>
            </a:fld>
            <a:endParaRPr lang="de-DE"/>
          </a:p>
        </p:txBody>
      </p:sp>
    </p:spTree>
    <p:extLst>
      <p:ext uri="{BB962C8B-B14F-4D97-AF65-F5344CB8AC3E}">
        <p14:creationId xmlns:p14="http://schemas.microsoft.com/office/powerpoint/2010/main" val="147624059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77</a:t>
            </a:fld>
            <a:endParaRPr lang="de-DE"/>
          </a:p>
        </p:txBody>
      </p:sp>
    </p:spTree>
    <p:extLst>
      <p:ext uri="{BB962C8B-B14F-4D97-AF65-F5344CB8AC3E}">
        <p14:creationId xmlns:p14="http://schemas.microsoft.com/office/powerpoint/2010/main" val="129715679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78</a:t>
            </a:fld>
            <a:endParaRPr lang="de-DE"/>
          </a:p>
        </p:txBody>
      </p:sp>
    </p:spTree>
    <p:extLst>
      <p:ext uri="{BB962C8B-B14F-4D97-AF65-F5344CB8AC3E}">
        <p14:creationId xmlns:p14="http://schemas.microsoft.com/office/powerpoint/2010/main" val="6026922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79</a:t>
            </a:fld>
            <a:endParaRPr lang="de-DE"/>
          </a:p>
        </p:txBody>
      </p:sp>
    </p:spTree>
    <p:extLst>
      <p:ext uri="{BB962C8B-B14F-4D97-AF65-F5344CB8AC3E}">
        <p14:creationId xmlns:p14="http://schemas.microsoft.com/office/powerpoint/2010/main" val="1479999610"/>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80</a:t>
            </a:fld>
            <a:endParaRPr lang="de-DE"/>
          </a:p>
        </p:txBody>
      </p:sp>
    </p:spTree>
    <p:extLst>
      <p:ext uri="{BB962C8B-B14F-4D97-AF65-F5344CB8AC3E}">
        <p14:creationId xmlns:p14="http://schemas.microsoft.com/office/powerpoint/2010/main" val="5036206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Folienbildplatzhalter 1"/>
          <p:cNvSpPr>
            <a:spLocks noGrp="1" noRot="1" noChangeAspect="1" noTextEdit="1"/>
          </p:cNvSpPr>
          <p:nvPr>
            <p:ph type="sldImg"/>
          </p:nvPr>
        </p:nvSpPr>
        <p:spPr>
          <a:xfrm>
            <a:off x="423863" y="684213"/>
            <a:ext cx="6140450" cy="4605337"/>
          </a:xfrm>
          <a:ln/>
        </p:spPr>
      </p:sp>
      <p:sp>
        <p:nvSpPr>
          <p:cNvPr id="293890" name="Notizenplatzhalter 2"/>
          <p:cNvSpPr>
            <a:spLocks noGrp="1"/>
          </p:cNvSpPr>
          <p:nvPr>
            <p:ph type="body" idx="1"/>
          </p:nvPr>
        </p:nvSpPr>
        <p:spPr>
          <a:noFill/>
          <a:ln/>
        </p:spPr>
        <p:txBody>
          <a:bodyPr/>
          <a:lstStyle/>
          <a:p>
            <a:endParaRPr lang="de-DE" dirty="0"/>
          </a:p>
        </p:txBody>
      </p:sp>
      <p:sp>
        <p:nvSpPr>
          <p:cNvPr id="293891" name="Foliennummernplatzhalter 3"/>
          <p:cNvSpPr>
            <a:spLocks noGrp="1"/>
          </p:cNvSpPr>
          <p:nvPr>
            <p:ph type="sldNum" sz="quarter" idx="5"/>
          </p:nvPr>
        </p:nvSpPr>
        <p:spPr>
          <a:noFill/>
        </p:spPr>
        <p:txBody>
          <a:bodyPr/>
          <a:lstStyle/>
          <a:p>
            <a:pPr defTabSz="908050"/>
            <a:fld id="{14A9D3CF-14AF-4263-8847-C1B14663B905}" type="slidenum">
              <a:rPr lang="de-DE" smtClean="0">
                <a:ea typeface="ＭＳ Ｐゴシック"/>
                <a:cs typeface="ＭＳ Ｐゴシック"/>
              </a:rPr>
              <a:pPr defTabSz="908050"/>
              <a:t>81</a:t>
            </a:fld>
            <a:endParaRPr lang="de-DE">
              <a:ea typeface="ＭＳ Ｐゴシック"/>
              <a:cs typeface="ＭＳ Ｐゴシック"/>
            </a:endParaRPr>
          </a:p>
        </p:txBody>
      </p:sp>
    </p:spTree>
    <p:extLst>
      <p:ext uri="{BB962C8B-B14F-4D97-AF65-F5344CB8AC3E}">
        <p14:creationId xmlns:p14="http://schemas.microsoft.com/office/powerpoint/2010/main" val="186404745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82</a:t>
            </a:fld>
            <a:endParaRPr lang="de-DE"/>
          </a:p>
        </p:txBody>
      </p:sp>
    </p:spTree>
    <p:extLst>
      <p:ext uri="{BB962C8B-B14F-4D97-AF65-F5344CB8AC3E}">
        <p14:creationId xmlns:p14="http://schemas.microsoft.com/office/powerpoint/2010/main" val="32673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172A6601-BCEE-4941-9E40-EA1C8660640A}" type="slidenum">
              <a:rPr lang="de-DE" smtClean="0"/>
              <a:t>8</a:t>
            </a:fld>
            <a:endParaRPr lang="de-DE"/>
          </a:p>
        </p:txBody>
      </p:sp>
    </p:spTree>
    <p:extLst>
      <p:ext uri="{BB962C8B-B14F-4D97-AF65-F5344CB8AC3E}">
        <p14:creationId xmlns:p14="http://schemas.microsoft.com/office/powerpoint/2010/main" val="2489316753"/>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83</a:t>
            </a:fld>
            <a:endParaRPr lang="de-DE"/>
          </a:p>
        </p:txBody>
      </p:sp>
    </p:spTree>
    <p:extLst>
      <p:ext uri="{BB962C8B-B14F-4D97-AF65-F5344CB8AC3E}">
        <p14:creationId xmlns:p14="http://schemas.microsoft.com/office/powerpoint/2010/main" val="349123976"/>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84</a:t>
            </a:fld>
            <a:endParaRPr lang="de-DE"/>
          </a:p>
        </p:txBody>
      </p:sp>
    </p:spTree>
    <p:extLst>
      <p:ext uri="{BB962C8B-B14F-4D97-AF65-F5344CB8AC3E}">
        <p14:creationId xmlns:p14="http://schemas.microsoft.com/office/powerpoint/2010/main" val="801341028"/>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85</a:t>
            </a:fld>
            <a:endParaRPr lang="de-DE"/>
          </a:p>
        </p:txBody>
      </p:sp>
    </p:spTree>
    <p:extLst>
      <p:ext uri="{BB962C8B-B14F-4D97-AF65-F5344CB8AC3E}">
        <p14:creationId xmlns:p14="http://schemas.microsoft.com/office/powerpoint/2010/main" val="1268707259"/>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Folienbildplatzhalter 1"/>
          <p:cNvSpPr>
            <a:spLocks noGrp="1" noRot="1" noChangeAspect="1" noTextEdit="1"/>
          </p:cNvSpPr>
          <p:nvPr>
            <p:ph type="sldImg"/>
          </p:nvPr>
        </p:nvSpPr>
        <p:spPr>
          <a:xfrm>
            <a:off x="423863" y="684213"/>
            <a:ext cx="6140450" cy="4605337"/>
          </a:xfrm>
          <a:ln/>
        </p:spPr>
      </p:sp>
      <p:sp>
        <p:nvSpPr>
          <p:cNvPr id="312322" name="Notizenplatzhalter 2"/>
          <p:cNvSpPr>
            <a:spLocks noGrp="1"/>
          </p:cNvSpPr>
          <p:nvPr>
            <p:ph type="body" idx="1"/>
          </p:nvPr>
        </p:nvSpPr>
        <p:spPr>
          <a:noFill/>
          <a:ln/>
        </p:spPr>
        <p:txBody>
          <a:bodyPr/>
          <a:lstStyle/>
          <a:p>
            <a:endParaRPr lang="de-DE"/>
          </a:p>
        </p:txBody>
      </p:sp>
      <p:sp>
        <p:nvSpPr>
          <p:cNvPr id="312323" name="Foliennummernplatzhalter 3"/>
          <p:cNvSpPr>
            <a:spLocks noGrp="1"/>
          </p:cNvSpPr>
          <p:nvPr>
            <p:ph type="sldNum" sz="quarter" idx="5"/>
          </p:nvPr>
        </p:nvSpPr>
        <p:spPr>
          <a:noFill/>
        </p:spPr>
        <p:txBody>
          <a:bodyPr/>
          <a:lstStyle/>
          <a:p>
            <a:pPr defTabSz="908050"/>
            <a:fld id="{A6D1E6B8-BDF8-4DA4-9226-35AD3FA88F78}" type="slidenum">
              <a:rPr lang="de-DE" smtClean="0">
                <a:ea typeface="ＭＳ Ｐゴシック"/>
                <a:cs typeface="ＭＳ Ｐゴシック"/>
              </a:rPr>
              <a:pPr defTabSz="908050"/>
              <a:t>86</a:t>
            </a:fld>
            <a:endParaRPr lang="de-DE">
              <a:ea typeface="ＭＳ Ｐゴシック"/>
              <a:cs typeface="ＭＳ Ｐゴシック"/>
            </a:endParaRPr>
          </a:p>
        </p:txBody>
      </p:sp>
    </p:spTree>
    <p:extLst>
      <p:ext uri="{BB962C8B-B14F-4D97-AF65-F5344CB8AC3E}">
        <p14:creationId xmlns:p14="http://schemas.microsoft.com/office/powerpoint/2010/main" val="4088040924"/>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87</a:t>
            </a:fld>
            <a:endParaRPr lang="de-DE"/>
          </a:p>
        </p:txBody>
      </p:sp>
    </p:spTree>
    <p:extLst>
      <p:ext uri="{BB962C8B-B14F-4D97-AF65-F5344CB8AC3E}">
        <p14:creationId xmlns:p14="http://schemas.microsoft.com/office/powerpoint/2010/main" val="797770950"/>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88</a:t>
            </a:fld>
            <a:endParaRPr lang="de-DE"/>
          </a:p>
        </p:txBody>
      </p:sp>
    </p:spTree>
    <p:extLst>
      <p:ext uri="{BB962C8B-B14F-4D97-AF65-F5344CB8AC3E}">
        <p14:creationId xmlns:p14="http://schemas.microsoft.com/office/powerpoint/2010/main" val="1395948429"/>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89</a:t>
            </a:fld>
            <a:endParaRPr lang="de-DE"/>
          </a:p>
        </p:txBody>
      </p:sp>
    </p:spTree>
    <p:extLst>
      <p:ext uri="{BB962C8B-B14F-4D97-AF65-F5344CB8AC3E}">
        <p14:creationId xmlns:p14="http://schemas.microsoft.com/office/powerpoint/2010/main" val="44640272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90</a:t>
            </a:fld>
            <a:endParaRPr lang="de-DE"/>
          </a:p>
        </p:txBody>
      </p:sp>
    </p:spTree>
    <p:extLst>
      <p:ext uri="{BB962C8B-B14F-4D97-AF65-F5344CB8AC3E}">
        <p14:creationId xmlns:p14="http://schemas.microsoft.com/office/powerpoint/2010/main" val="1530270525"/>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91</a:t>
            </a:fld>
            <a:endParaRPr lang="de-DE"/>
          </a:p>
        </p:txBody>
      </p:sp>
    </p:spTree>
    <p:extLst>
      <p:ext uri="{BB962C8B-B14F-4D97-AF65-F5344CB8AC3E}">
        <p14:creationId xmlns:p14="http://schemas.microsoft.com/office/powerpoint/2010/main" val="992557203"/>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92</a:t>
            </a:fld>
            <a:endParaRPr lang="de-DE"/>
          </a:p>
        </p:txBody>
      </p:sp>
    </p:spTree>
    <p:extLst>
      <p:ext uri="{BB962C8B-B14F-4D97-AF65-F5344CB8AC3E}">
        <p14:creationId xmlns:p14="http://schemas.microsoft.com/office/powerpoint/2010/main" val="255940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3863" y="684213"/>
            <a:ext cx="6140450" cy="4605337"/>
          </a:xfrm>
        </p:spPr>
      </p:sp>
      <p:sp>
        <p:nvSpPr>
          <p:cNvPr id="3" name="Notizenplatzhalter 2"/>
          <p:cNvSpPr>
            <a:spLocks noGrp="1"/>
          </p:cNvSpPr>
          <p:nvPr>
            <p:ph type="body" idx="1"/>
          </p:nvPr>
        </p:nvSpPr>
        <p:spPr/>
        <p:txBody>
          <a:bodyPr/>
          <a:lstStyle/>
          <a:p>
            <a:r>
              <a:rPr lang="de-DE" dirty="0"/>
              <a:t>Die Unterscheidung zwischen </a:t>
            </a:r>
            <a:r>
              <a:rPr lang="de-DE" i="1" dirty="0"/>
              <a:t>Funktion</a:t>
            </a:r>
            <a:r>
              <a:rPr lang="de-DE" dirty="0"/>
              <a:t> und </a:t>
            </a:r>
            <a:r>
              <a:rPr lang="de-DE" i="1" dirty="0"/>
              <a:t>Qualität</a:t>
            </a:r>
            <a:r>
              <a:rPr lang="de-DE" dirty="0"/>
              <a:t> eines Service im IT Service Management ähnelt der im </a:t>
            </a:r>
            <a:r>
              <a:rPr lang="de-DE" dirty="0" err="1"/>
              <a:t>Requirements</a:t>
            </a:r>
            <a:r>
              <a:rPr lang="de-DE" dirty="0"/>
              <a:t> Engineering vorgenommenen Unterscheidung zwischen funktionalen Anforderungen und nicht-funktionalen Anforderungen (oft auch Qualitätsattribute genannt). </a:t>
            </a:r>
          </a:p>
          <a:p>
            <a:endParaRPr lang="de-DE" dirty="0"/>
          </a:p>
        </p:txBody>
      </p:sp>
      <p:sp>
        <p:nvSpPr>
          <p:cNvPr id="4" name="Foliennummernplatzhalter 3"/>
          <p:cNvSpPr>
            <a:spLocks noGrp="1"/>
          </p:cNvSpPr>
          <p:nvPr>
            <p:ph type="sldNum" sz="quarter" idx="10"/>
          </p:nvPr>
        </p:nvSpPr>
        <p:spPr/>
        <p:txBody>
          <a:bodyPr/>
          <a:lstStyle/>
          <a:p>
            <a:fld id="{172A6601-BCEE-4941-9E40-EA1C8660640A}" type="slidenum">
              <a:rPr lang="de-DE" smtClean="0"/>
              <a:t>9</a:t>
            </a:fld>
            <a:endParaRPr lang="de-DE"/>
          </a:p>
        </p:txBody>
      </p:sp>
    </p:spTree>
    <p:extLst>
      <p:ext uri="{BB962C8B-B14F-4D97-AF65-F5344CB8AC3E}">
        <p14:creationId xmlns:p14="http://schemas.microsoft.com/office/powerpoint/2010/main" val="1481947069"/>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93</a:t>
            </a:fld>
            <a:endParaRPr lang="de-DE"/>
          </a:p>
        </p:txBody>
      </p:sp>
    </p:spTree>
    <p:extLst>
      <p:ext uri="{BB962C8B-B14F-4D97-AF65-F5344CB8AC3E}">
        <p14:creationId xmlns:p14="http://schemas.microsoft.com/office/powerpoint/2010/main" val="18938153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423863" y="684213"/>
            <a:ext cx="6140450" cy="4605337"/>
          </a:xfrm>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172A6601-BCEE-4941-9E40-EA1C8660640A}" type="slidenum">
              <a:rPr lang="de-DE" smtClean="0"/>
              <a:t>94</a:t>
            </a:fld>
            <a:endParaRPr lang="de-DE"/>
          </a:p>
        </p:txBody>
      </p:sp>
    </p:spTree>
    <p:extLst>
      <p:ext uri="{BB962C8B-B14F-4D97-AF65-F5344CB8AC3E}">
        <p14:creationId xmlns:p14="http://schemas.microsoft.com/office/powerpoint/2010/main" val="257249410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95</a:t>
            </a:fld>
            <a:endParaRPr lang="de-DE"/>
          </a:p>
        </p:txBody>
      </p:sp>
    </p:spTree>
    <p:extLst>
      <p:ext uri="{BB962C8B-B14F-4D97-AF65-F5344CB8AC3E}">
        <p14:creationId xmlns:p14="http://schemas.microsoft.com/office/powerpoint/2010/main" val="364677084"/>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684213"/>
            <a:ext cx="6140450" cy="46053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2A6601-BCEE-4941-9E40-EA1C8660640A}" type="slidenum">
              <a:rPr lang="de-DE" smtClean="0"/>
              <a:t>96</a:t>
            </a:fld>
            <a:endParaRPr lang="de-DE"/>
          </a:p>
        </p:txBody>
      </p:sp>
    </p:spTree>
    <p:extLst>
      <p:ext uri="{BB962C8B-B14F-4D97-AF65-F5344CB8AC3E}">
        <p14:creationId xmlns:p14="http://schemas.microsoft.com/office/powerpoint/2010/main" val="2094222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10" name="Picture 9" descr="TitlePage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lvl1pPr algn="ctr">
              <a:defRPr/>
            </a:lvl1pPr>
          </a:lstStyle>
          <a:p>
            <a:r>
              <a:rPr lang="de-DE" dirty="0"/>
              <a:t>Titelmasterformat durch Klicken bearbeiten</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65B00442-95D7-48A1-93FF-30CFCE51BF05}" type="datetime1">
              <a:rPr lang="en-US" smtClean="0"/>
              <a:t>8/27/18</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3507AEB-23B8-F142-83A3-458C56B10093}" type="slidenum">
              <a:rPr lang="en-US" smtClean="0"/>
              <a:pPr/>
              <a:t>‹#›</a:t>
            </a:fld>
            <a:endParaRPr lang="en-US"/>
          </a:p>
        </p:txBody>
      </p:sp>
      <p:pic>
        <p:nvPicPr>
          <p:cNvPr id="11" name="Picture 10" descr="bar.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9750" y="3674649"/>
            <a:ext cx="8064500" cy="114300"/>
          </a:xfrm>
          <a:prstGeom prst="rect">
            <a:avLst/>
          </a:prstGeom>
        </p:spPr>
      </p:pic>
      <p:pic>
        <p:nvPicPr>
          <p:cNvPr id="12" name="Picture 2" descr="http://www.fedsm.eu/sites/default/files/FitSM%20logo-name-1.2.pn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158595" y="433705"/>
            <a:ext cx="4826809" cy="1263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295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noProof="0" dirty="0"/>
              <a:t>Titelmasterformat durch Klicken bearbeiten</a:t>
            </a:r>
          </a:p>
        </p:txBody>
      </p:sp>
      <p:sp>
        <p:nvSpPr>
          <p:cNvPr id="3" name="Content Placeholder 2"/>
          <p:cNvSpPr>
            <a:spLocks noGrp="1"/>
          </p:cNvSpPr>
          <p:nvPr>
            <p:ph idx="1"/>
          </p:nvPr>
        </p:nvSpPr>
        <p:spPr>
          <a:xfrm>
            <a:off x="457200" y="1696598"/>
            <a:ext cx="8229600" cy="4626019"/>
          </a:xfrm>
        </p:spPr>
        <p:txBody>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4" name="Date Placeholder 3"/>
          <p:cNvSpPr>
            <a:spLocks noGrp="1"/>
          </p:cNvSpPr>
          <p:nvPr>
            <p:ph type="dt" sz="half" idx="10"/>
          </p:nvPr>
        </p:nvSpPr>
        <p:spPr/>
        <p:txBody>
          <a:bodyPr/>
          <a:lstStyle/>
          <a:p>
            <a:fld id="{4BA67825-2AA7-4373-8684-F53091DBF984}" type="datetime1">
              <a:rPr lang="en-US" smtClean="0"/>
              <a:t>8/27/18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07AEB-23B8-F142-83A3-458C56B10093}" type="slidenum">
              <a:rPr lang="en-US" smtClean="0"/>
              <a:t>‹#›</a:t>
            </a:fld>
            <a:endParaRPr lang="en-US"/>
          </a:p>
        </p:txBody>
      </p:sp>
    </p:spTree>
    <p:extLst>
      <p:ext uri="{BB962C8B-B14F-4D97-AF65-F5344CB8AC3E}">
        <p14:creationId xmlns:p14="http://schemas.microsoft.com/office/powerpoint/2010/main" val="9639465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Backdrop.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7062716" cy="1047859"/>
          </a:xfrm>
          <a:prstGeom prst="rect">
            <a:avLst/>
          </a:prstGeom>
        </p:spPr>
        <p:txBody>
          <a:bodyPr vert="horz" lIns="91440" tIns="45720" rIns="91440" bIns="45720" rtlCol="0" anchor="ctr">
            <a:noAutofit/>
          </a:bodyPr>
          <a:lstStyle/>
          <a:p>
            <a:r>
              <a:rPr lang="de-DE" noProof="0" dirty="0"/>
              <a:t>Titelmasterformat durch Klicken bearbeiten</a:t>
            </a:r>
          </a:p>
        </p:txBody>
      </p:sp>
      <p:sp>
        <p:nvSpPr>
          <p:cNvPr id="3" name="Text Placeholder 2"/>
          <p:cNvSpPr>
            <a:spLocks noGrp="1"/>
          </p:cNvSpPr>
          <p:nvPr>
            <p:ph type="body" idx="1"/>
          </p:nvPr>
        </p:nvSpPr>
        <p:spPr>
          <a:xfrm>
            <a:off x="457200" y="1705970"/>
            <a:ext cx="8229600" cy="4616647"/>
          </a:xfrm>
          <a:prstGeom prst="rect">
            <a:avLst/>
          </a:prstGeom>
        </p:spPr>
        <p:txBody>
          <a:bodyPr vert="horz" lIns="91440" tIns="45720" rIns="91440" bIns="45720" rtlCol="0">
            <a:normAutofit/>
          </a:bodyPr>
          <a:lstStyle/>
          <a:p>
            <a:pPr lvl="0"/>
            <a:r>
              <a:rPr lang="de-DE" noProof="0" dirty="0"/>
              <a:t>Textmasterformat bearbeiten</a:t>
            </a:r>
          </a:p>
          <a:p>
            <a:pPr lvl="1"/>
            <a:r>
              <a:rPr lang="de-DE" noProof="0" dirty="0"/>
              <a:t>Zweite Ebene</a:t>
            </a:r>
          </a:p>
          <a:p>
            <a:pPr lvl="2"/>
            <a:r>
              <a:rPr lang="de-DE" noProof="0" dirty="0"/>
              <a:t>Dritte Ebene</a:t>
            </a:r>
          </a:p>
          <a:p>
            <a:pPr lvl="3"/>
            <a:r>
              <a:rPr lang="de-DE" noProof="0" dirty="0"/>
              <a:t>Vierte Ebene</a:t>
            </a:r>
          </a:p>
          <a:p>
            <a:pPr lvl="4"/>
            <a:r>
              <a:rPr lang="de-DE" noProof="0" dirty="0"/>
              <a:t>Fünfte Ebene</a:t>
            </a:r>
          </a:p>
        </p:txBody>
      </p:sp>
      <p:sp>
        <p:nvSpPr>
          <p:cNvPr id="4" name="Date Placeholder 3"/>
          <p:cNvSpPr>
            <a:spLocks noGrp="1"/>
          </p:cNvSpPr>
          <p:nvPr>
            <p:ph type="dt" sz="half" idx="2"/>
          </p:nvPr>
        </p:nvSpPr>
        <p:spPr>
          <a:xfrm>
            <a:off x="457200" y="643051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E16A8-609D-4A35-A196-3C2CBF5FBE39}" type="datetime1">
              <a:rPr lang="en-US" smtClean="0"/>
              <a:t>8/27/18</a:t>
            </a:fld>
            <a:endParaRPr lang="en-US" dirty="0"/>
          </a:p>
        </p:txBody>
      </p:sp>
      <p:sp>
        <p:nvSpPr>
          <p:cNvPr id="5" name="Footer Placeholder 4"/>
          <p:cNvSpPr>
            <a:spLocks noGrp="1"/>
          </p:cNvSpPr>
          <p:nvPr>
            <p:ph type="ftr" sz="quarter" idx="3"/>
          </p:nvPr>
        </p:nvSpPr>
        <p:spPr>
          <a:xfrm>
            <a:off x="3124200" y="643051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43051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07AEB-23B8-F142-83A3-458C56B10093}" type="slidenum">
              <a:rPr lang="en-US" smtClean="0"/>
              <a:t>‹#›</a:t>
            </a:fld>
            <a:endParaRPr lang="en-US"/>
          </a:p>
        </p:txBody>
      </p:sp>
      <p:pic>
        <p:nvPicPr>
          <p:cNvPr id="8" name="Picture 7" descr="bar.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932" y="1447022"/>
            <a:ext cx="9160932" cy="129600"/>
          </a:xfrm>
          <a:prstGeom prst="rect">
            <a:avLst/>
          </a:prstGeom>
        </p:spPr>
      </p:pic>
      <p:pic>
        <p:nvPicPr>
          <p:cNvPr id="10" name="Picture 13" descr="Macintosh HD:Users:owen:Google Drive:ETL online:FedSM:Branding:FitSm logo:FitSM logo-woutname.png"/>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810959" y="227108"/>
            <a:ext cx="1080395" cy="1080395"/>
          </a:xfrm>
          <a:prstGeom prst="rect">
            <a:avLst/>
          </a:prstGeom>
          <a:noFill/>
          <a:ln>
            <a:noFill/>
          </a:ln>
        </p:spPr>
      </p:pic>
    </p:spTree>
    <p:extLst>
      <p:ext uri="{BB962C8B-B14F-4D97-AF65-F5344CB8AC3E}">
        <p14:creationId xmlns:p14="http://schemas.microsoft.com/office/powerpoint/2010/main" val="1241712318"/>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457200" rtl="0" eaLnBrk="1" latinLnBrk="0" hangingPunct="1">
        <a:spcBef>
          <a:spcPct val="0"/>
        </a:spcBef>
        <a:buNone/>
        <a:defRPr sz="3200" kern="1200">
          <a:solidFill>
            <a:srgbClr val="205595"/>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www.fitsm.e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4.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4.png"/></Relationships>
</file>

<file path=ppt/slides/_rels/slide5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70.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8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err="1"/>
              <a:t>FitSM</a:t>
            </a:r>
            <a:r>
              <a:rPr lang="de-DE" b="1" dirty="0"/>
              <a:t> </a:t>
            </a:r>
            <a:r>
              <a:rPr lang="de-DE" b="1" dirty="0" err="1"/>
              <a:t>Foundation</a:t>
            </a:r>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1</a:t>
            </a:fld>
            <a:endParaRPr lang="en-US"/>
          </a:p>
        </p:txBody>
      </p:sp>
      <p:sp>
        <p:nvSpPr>
          <p:cNvPr id="5" name="Untertitel 4"/>
          <p:cNvSpPr>
            <a:spLocks noGrp="1"/>
          </p:cNvSpPr>
          <p:nvPr>
            <p:ph type="subTitle" idx="1"/>
          </p:nvPr>
        </p:nvSpPr>
        <p:spPr/>
        <p:txBody>
          <a:bodyPr/>
          <a:lstStyle/>
          <a:p>
            <a:r>
              <a:rPr lang="en-GB" dirty="0"/>
              <a:t>Foundation-Training in IT-Service-Management </a:t>
            </a:r>
            <a:r>
              <a:rPr lang="en-GB" dirty="0" err="1"/>
              <a:t>gemäß</a:t>
            </a:r>
            <a:r>
              <a:rPr lang="en-GB" dirty="0"/>
              <a:t> FitSM</a:t>
            </a:r>
          </a:p>
          <a:p>
            <a:r>
              <a:rPr lang="en-GB" sz="1000"/>
              <a:t>Version 2.11</a:t>
            </a:r>
            <a:endParaRPr lang="en-GB" sz="1000" dirty="0"/>
          </a:p>
        </p:txBody>
      </p:sp>
      <p:grpSp>
        <p:nvGrpSpPr>
          <p:cNvPr id="10" name="Gruppieren 9"/>
          <p:cNvGrpSpPr/>
          <p:nvPr/>
        </p:nvGrpSpPr>
        <p:grpSpPr>
          <a:xfrm>
            <a:off x="3021806" y="5133068"/>
            <a:ext cx="3938588" cy="577081"/>
            <a:chOff x="3509962" y="5191293"/>
            <a:chExt cx="3938588" cy="577081"/>
          </a:xfrm>
        </p:grpSpPr>
        <p:sp>
          <p:nvSpPr>
            <p:cNvPr id="11" name="Rechteck 10"/>
            <p:cNvSpPr/>
            <p:nvPr/>
          </p:nvSpPr>
          <p:spPr>
            <a:xfrm>
              <a:off x="3509962" y="5191293"/>
              <a:ext cx="3328987" cy="57708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050" dirty="0"/>
                <a:t>This work has been funded by the European Commission. It is licensed under a </a:t>
              </a:r>
              <a:r>
                <a:rPr lang="en-US" sz="1050" dirty="0">
                  <a:hlinkClick r:id="rId3"/>
                </a:rPr>
                <a:t>Creative Commons Attribution 4.0 International License</a:t>
              </a:r>
              <a:r>
                <a:rPr lang="en-US" sz="1050" dirty="0"/>
                <a:t>.</a:t>
              </a:r>
              <a:endParaRPr lang="de-DE" sz="1050" dirty="0"/>
            </a:p>
          </p:txBody>
        </p:sp>
        <p:pic>
          <p:nvPicPr>
            <p:cNvPr id="12" name="Picture 1" descr="Macintosh HD:Users:owen:Google Drive:ETL online:FedSM:Branding:Useful logos etc:EC_logo.jpe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822440" y="5255569"/>
              <a:ext cx="626110" cy="425872"/>
            </a:xfrm>
            <a:prstGeom prst="rect">
              <a:avLst/>
            </a:prstGeom>
            <a:noFill/>
            <a:ln>
              <a:noFill/>
            </a:ln>
            <a:extLst>
              <a:ext uri="{FAA26D3D-D897-4be2-8F04-BA451C77F1D7}">
                <ma14:placeholderFlag xmlns="" xmlns:ma14="http://schemas.microsoft.com/office/mac/drawingml/2011/main"/>
              </a:ext>
            </a:extLst>
          </p:spPr>
        </p:pic>
      </p:grpSp>
      <p:pic>
        <p:nvPicPr>
          <p:cNvPr id="13" name="Picture 2" descr="Creative Commons Licens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83607" y="5262642"/>
            <a:ext cx="838200" cy="29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0387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Was ist ein Prozess?</a:t>
            </a:r>
            <a:endParaRPr lang="de-DE" i="1" dirty="0"/>
          </a:p>
        </p:txBody>
      </p:sp>
      <p:sp>
        <p:nvSpPr>
          <p:cNvPr id="5" name="Inhaltsplatzhalter 4"/>
          <p:cNvSpPr>
            <a:spLocks noGrp="1"/>
          </p:cNvSpPr>
          <p:nvPr>
            <p:ph idx="1"/>
          </p:nvPr>
        </p:nvSpPr>
        <p:spPr/>
        <p:txBody>
          <a:bodyPr>
            <a:normAutofit/>
          </a:bodyPr>
          <a:lstStyle/>
          <a:p>
            <a:endParaRPr lang="de-DE" dirty="0"/>
          </a:p>
          <a:p>
            <a:endParaRPr lang="de-DE" dirty="0"/>
          </a:p>
          <a:p>
            <a:endParaRPr lang="de-DE" dirty="0"/>
          </a:p>
          <a:p>
            <a:r>
              <a:rPr lang="de-DE" dirty="0"/>
              <a:t>3 grundlegende Fakten über IT-Service-Management-Prozesse:</a:t>
            </a:r>
          </a:p>
          <a:p>
            <a:pPr lvl="1"/>
            <a:r>
              <a:rPr lang="de-DE" dirty="0"/>
              <a:t>ITSM-Prozesse unterstützen die Erbringung von IT-Services.</a:t>
            </a:r>
          </a:p>
          <a:p>
            <a:pPr lvl="1"/>
            <a:r>
              <a:rPr lang="de-DE" dirty="0"/>
              <a:t>Um einen IT-Service an Kunden zu erbringen, werden oftmals mehrere ITSM-Prozesse benötigt.</a:t>
            </a:r>
          </a:p>
          <a:p>
            <a:pPr lvl="1"/>
            <a:r>
              <a:rPr lang="de-DE" dirty="0"/>
              <a:t>Ein erfolgreich erbrachter IT-Service ist das Ergebnis vieler erfolgreich operierender und wechselwirkender Prozesse.</a:t>
            </a:r>
          </a:p>
        </p:txBody>
      </p:sp>
      <p:sp>
        <p:nvSpPr>
          <p:cNvPr id="4" name="Foliennummernplatzhalter 3"/>
          <p:cNvSpPr>
            <a:spLocks noGrp="1"/>
          </p:cNvSpPr>
          <p:nvPr>
            <p:ph type="sldNum" sz="quarter" idx="12"/>
          </p:nvPr>
        </p:nvSpPr>
        <p:spPr/>
        <p:txBody>
          <a:bodyPr/>
          <a:lstStyle/>
          <a:p>
            <a:fld id="{43507AEB-23B8-F142-83A3-458C56B10093}" type="slidenum">
              <a:rPr lang="de-DE" smtClean="0"/>
              <a:t>10</a:t>
            </a:fld>
            <a:endParaRPr lang="de-DE" dirty="0"/>
          </a:p>
        </p:txBody>
      </p:sp>
      <p:graphicFrame>
        <p:nvGraphicFramePr>
          <p:cNvPr id="3" name="Tabelle 2"/>
          <p:cNvGraphicFramePr>
            <a:graphicFrameLocks noGrp="1"/>
          </p:cNvGraphicFramePr>
          <p:nvPr>
            <p:extLst>
              <p:ext uri="{D42A27DB-BD31-4B8C-83A1-F6EECF244321}">
                <p14:modId xmlns:p14="http://schemas.microsoft.com/office/powerpoint/2010/main" val="2891573828"/>
              </p:ext>
            </p:extLst>
          </p:nvPr>
        </p:nvGraphicFramePr>
        <p:xfrm>
          <a:off x="457200" y="1696598"/>
          <a:ext cx="8229600" cy="1365275"/>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37515">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5006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solidFill>
                            <a:schemeClr val="tx1"/>
                          </a:solidFill>
                          <a:effectLst/>
                          <a:latin typeface="+mn-lt"/>
                          <a:ea typeface="+mn-ea"/>
                          <a:cs typeface="+mn-cs"/>
                        </a:rPr>
                        <a:t>Prozess:</a:t>
                      </a:r>
                    </a:p>
                    <a:p>
                      <a:pPr lvl="1"/>
                      <a:r>
                        <a:rPr lang="de-DE" sz="1800" b="0" kern="1200" dirty="0">
                          <a:solidFill>
                            <a:schemeClr val="dk1"/>
                          </a:solidFill>
                          <a:effectLst/>
                          <a:latin typeface="+mn-lt"/>
                          <a:ea typeface="+mn-ea"/>
                          <a:cs typeface="+mn-cs"/>
                        </a:rPr>
                        <a:t>Strukturierter Satz an Aktivitäten mit klar definierten Verantwortlichkeiten, durch den auf Basis definierter Eingaben (Inputs) ein bestimmtes Ziel erreicht oder ein bestimmtes Ergebnis (Output) geliefert werden soll</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610775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Aufbau</a:t>
            </a:r>
            <a:r>
              <a:rPr lang="en-US" dirty="0"/>
              <a:t>- und </a:t>
            </a:r>
            <a:r>
              <a:rPr lang="en-US" dirty="0" err="1"/>
              <a:t>Ablauforganisation</a:t>
            </a:r>
            <a:endParaRPr lang="en-US" dirty="0"/>
          </a:p>
        </p:txBody>
      </p:sp>
      <p:sp>
        <p:nvSpPr>
          <p:cNvPr id="4" name="Slide Number Placeholder 3"/>
          <p:cNvSpPr>
            <a:spLocks noGrp="1"/>
          </p:cNvSpPr>
          <p:nvPr>
            <p:ph type="sldNum" sz="quarter" idx="12"/>
          </p:nvPr>
        </p:nvSpPr>
        <p:spPr/>
        <p:txBody>
          <a:bodyPr/>
          <a:lstStyle/>
          <a:p>
            <a:fld id="{43507AEB-23B8-F142-83A3-458C56B10093}" type="slidenum">
              <a:rPr lang="en-US" smtClean="0"/>
              <a:t>11</a:t>
            </a:fld>
            <a:endParaRPr lang="en-US"/>
          </a:p>
        </p:txBody>
      </p:sp>
      <p:graphicFrame>
        <p:nvGraphicFramePr>
          <p:cNvPr id="5" name="Diagramm 2"/>
          <p:cNvGraphicFramePr/>
          <p:nvPr>
            <p:extLst>
              <p:ext uri="{D42A27DB-BD31-4B8C-83A1-F6EECF244321}">
                <p14:modId xmlns:p14="http://schemas.microsoft.com/office/powerpoint/2010/main" val="2099442513"/>
              </p:ext>
            </p:extLst>
          </p:nvPr>
        </p:nvGraphicFramePr>
        <p:xfrm>
          <a:off x="453154" y="1625600"/>
          <a:ext cx="8137234" cy="4665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Gewinkelte Verbindung 4"/>
          <p:cNvCxnSpPr>
            <a:stCxn id="7" idx="6"/>
            <a:endCxn id="8" idx="2"/>
          </p:cNvCxnSpPr>
          <p:nvPr/>
        </p:nvCxnSpPr>
        <p:spPr>
          <a:xfrm>
            <a:off x="1647777" y="2926841"/>
            <a:ext cx="1573311" cy="766942"/>
          </a:xfrm>
          <a:prstGeom prst="bentConnector3">
            <a:avLst>
              <a:gd name="adj1" fmla="val 77445"/>
            </a:avLst>
          </a:prstGeom>
          <a:ln>
            <a:tailEnd type="arrow"/>
          </a:ln>
        </p:spPr>
        <p:style>
          <a:lnRef idx="3">
            <a:schemeClr val="accent5"/>
          </a:lnRef>
          <a:fillRef idx="0">
            <a:schemeClr val="accent5"/>
          </a:fillRef>
          <a:effectRef idx="2">
            <a:schemeClr val="accent5"/>
          </a:effectRef>
          <a:fontRef idx="minor">
            <a:schemeClr val="tx1"/>
          </a:fontRef>
        </p:style>
      </p:cxnSp>
      <p:sp>
        <p:nvSpPr>
          <p:cNvPr id="7" name="Flussdiagramm: Verbindungsstelle 10"/>
          <p:cNvSpPr/>
          <p:nvPr/>
        </p:nvSpPr>
        <p:spPr>
          <a:xfrm>
            <a:off x="1323777" y="2764841"/>
            <a:ext cx="324000" cy="324000"/>
          </a:xfrm>
          <a:prstGeom prst="flowChartConnector">
            <a:avLst/>
          </a:prstGeom>
          <a:ln/>
        </p:spPr>
        <p:style>
          <a:lnRef idx="2">
            <a:schemeClr val="accent1">
              <a:shade val="50000"/>
            </a:schemeClr>
          </a:lnRef>
          <a:fillRef idx="1">
            <a:schemeClr val="accent1"/>
          </a:fillRef>
          <a:effectRef idx="0">
            <a:schemeClr val="accent1"/>
          </a:effectRef>
          <a:fontRef idx="minor">
            <a:schemeClr val="lt1"/>
          </a:fontRef>
        </p:style>
        <p:txBody>
          <a:bodyPr lIns="64287" tIns="32144" rIns="64287" bIns="32144" anchor="ctr"/>
          <a:lstStyle/>
          <a:p>
            <a:pPr algn="ctr">
              <a:defRPr/>
            </a:pPr>
            <a:r>
              <a:rPr lang="en-US" dirty="0"/>
              <a:t>1</a:t>
            </a:r>
          </a:p>
        </p:txBody>
      </p:sp>
      <p:sp>
        <p:nvSpPr>
          <p:cNvPr id="8" name="Flussdiagramm: Verbindungsstelle 11"/>
          <p:cNvSpPr/>
          <p:nvPr/>
        </p:nvSpPr>
        <p:spPr>
          <a:xfrm>
            <a:off x="3221088" y="3531783"/>
            <a:ext cx="324000" cy="324000"/>
          </a:xfrm>
          <a:prstGeom prst="flowChartConnector">
            <a:avLst/>
          </a:prstGeom>
          <a:ln/>
        </p:spPr>
        <p:style>
          <a:lnRef idx="2">
            <a:schemeClr val="accent1">
              <a:shade val="50000"/>
            </a:schemeClr>
          </a:lnRef>
          <a:fillRef idx="1">
            <a:schemeClr val="accent1"/>
          </a:fillRef>
          <a:effectRef idx="0">
            <a:schemeClr val="accent1"/>
          </a:effectRef>
          <a:fontRef idx="minor">
            <a:schemeClr val="lt1"/>
          </a:fontRef>
        </p:style>
        <p:txBody>
          <a:bodyPr lIns="64287" tIns="32144" rIns="64287" bIns="32144" anchor="ctr"/>
          <a:lstStyle/>
          <a:p>
            <a:pPr algn="ctr">
              <a:defRPr/>
            </a:pPr>
            <a:r>
              <a:rPr lang="en-US" dirty="0"/>
              <a:t>2</a:t>
            </a:r>
          </a:p>
        </p:txBody>
      </p:sp>
      <p:cxnSp>
        <p:nvCxnSpPr>
          <p:cNvPr id="9" name="Gewinkelte Verbindung 23"/>
          <p:cNvCxnSpPr>
            <a:stCxn id="8" idx="6"/>
            <a:endCxn id="10" idx="2"/>
          </p:cNvCxnSpPr>
          <p:nvPr/>
        </p:nvCxnSpPr>
        <p:spPr>
          <a:xfrm>
            <a:off x="3545088" y="3693783"/>
            <a:ext cx="3825923" cy="829984"/>
          </a:xfrm>
          <a:prstGeom prst="bentConnector3">
            <a:avLst>
              <a:gd name="adj1" fmla="val 50000"/>
            </a:avLst>
          </a:prstGeom>
          <a:ln>
            <a:tailEnd type="arrow"/>
          </a:ln>
        </p:spPr>
        <p:style>
          <a:lnRef idx="3">
            <a:schemeClr val="accent5"/>
          </a:lnRef>
          <a:fillRef idx="0">
            <a:schemeClr val="accent5"/>
          </a:fillRef>
          <a:effectRef idx="2">
            <a:schemeClr val="accent5"/>
          </a:effectRef>
          <a:fontRef idx="minor">
            <a:schemeClr val="tx1"/>
          </a:fontRef>
        </p:style>
      </p:cxnSp>
      <p:sp>
        <p:nvSpPr>
          <p:cNvPr id="10" name="Flussdiagramm: Verbindungsstelle 24"/>
          <p:cNvSpPr/>
          <p:nvPr/>
        </p:nvSpPr>
        <p:spPr>
          <a:xfrm>
            <a:off x="7371011" y="4361767"/>
            <a:ext cx="324000" cy="324000"/>
          </a:xfrm>
          <a:prstGeom prst="flowChartConnector">
            <a:avLst/>
          </a:prstGeom>
          <a:ln/>
        </p:spPr>
        <p:style>
          <a:lnRef idx="2">
            <a:schemeClr val="accent1">
              <a:shade val="50000"/>
            </a:schemeClr>
          </a:lnRef>
          <a:fillRef idx="1">
            <a:schemeClr val="accent1"/>
          </a:fillRef>
          <a:effectRef idx="0">
            <a:schemeClr val="accent1"/>
          </a:effectRef>
          <a:fontRef idx="minor">
            <a:schemeClr val="lt1"/>
          </a:fontRef>
        </p:style>
        <p:txBody>
          <a:bodyPr lIns="64287" tIns="32144" rIns="64287" bIns="32144" anchor="ctr"/>
          <a:lstStyle/>
          <a:p>
            <a:pPr algn="ctr">
              <a:defRPr/>
            </a:pPr>
            <a:r>
              <a:rPr lang="en-US" dirty="0"/>
              <a:t>3</a:t>
            </a:r>
          </a:p>
        </p:txBody>
      </p:sp>
      <p:cxnSp>
        <p:nvCxnSpPr>
          <p:cNvPr id="11" name="Gewinkelte Verbindung 26"/>
          <p:cNvCxnSpPr>
            <a:stCxn id="10" idx="4"/>
            <a:endCxn id="12" idx="6"/>
          </p:cNvCxnSpPr>
          <p:nvPr/>
        </p:nvCxnSpPr>
        <p:spPr>
          <a:xfrm rot="5400000">
            <a:off x="5251713" y="2687539"/>
            <a:ext cx="283070" cy="4279527"/>
          </a:xfrm>
          <a:prstGeom prst="bentConnector2">
            <a:avLst/>
          </a:prstGeom>
          <a:ln>
            <a:tailEnd type="arrow"/>
          </a:ln>
        </p:spPr>
        <p:style>
          <a:lnRef idx="3">
            <a:schemeClr val="accent5"/>
          </a:lnRef>
          <a:fillRef idx="0">
            <a:schemeClr val="accent5"/>
          </a:fillRef>
          <a:effectRef idx="2">
            <a:schemeClr val="accent5"/>
          </a:effectRef>
          <a:fontRef idx="minor">
            <a:schemeClr val="tx1"/>
          </a:fontRef>
        </p:style>
      </p:cxnSp>
      <p:sp>
        <p:nvSpPr>
          <p:cNvPr id="12" name="Flussdiagramm: Verbindungsstelle 27"/>
          <p:cNvSpPr/>
          <p:nvPr/>
        </p:nvSpPr>
        <p:spPr>
          <a:xfrm>
            <a:off x="2929484" y="4806837"/>
            <a:ext cx="324000" cy="324000"/>
          </a:xfrm>
          <a:prstGeom prst="flowChartConnector">
            <a:avLst/>
          </a:prstGeom>
          <a:ln/>
        </p:spPr>
        <p:style>
          <a:lnRef idx="2">
            <a:schemeClr val="accent1">
              <a:shade val="50000"/>
            </a:schemeClr>
          </a:lnRef>
          <a:fillRef idx="1">
            <a:schemeClr val="accent1"/>
          </a:fillRef>
          <a:effectRef idx="0">
            <a:schemeClr val="accent1"/>
          </a:effectRef>
          <a:fontRef idx="minor">
            <a:schemeClr val="lt1"/>
          </a:fontRef>
        </p:style>
        <p:txBody>
          <a:bodyPr lIns="64287" tIns="32144" rIns="64287" bIns="32144" anchor="ctr"/>
          <a:lstStyle/>
          <a:p>
            <a:pPr algn="ctr">
              <a:defRPr/>
            </a:pPr>
            <a:r>
              <a:rPr lang="en-US" dirty="0"/>
              <a:t>4</a:t>
            </a:r>
          </a:p>
        </p:txBody>
      </p:sp>
      <p:cxnSp>
        <p:nvCxnSpPr>
          <p:cNvPr id="13" name="Gewinkelte Verbindung 31"/>
          <p:cNvCxnSpPr>
            <a:stCxn id="12" idx="2"/>
            <a:endCxn id="14" idx="4"/>
          </p:cNvCxnSpPr>
          <p:nvPr/>
        </p:nvCxnSpPr>
        <p:spPr>
          <a:xfrm rot="10800000">
            <a:off x="1495054" y="3695019"/>
            <a:ext cx="1434430" cy="1273819"/>
          </a:xfrm>
          <a:prstGeom prst="bentConnector2">
            <a:avLst/>
          </a:prstGeom>
          <a:ln>
            <a:tailEnd type="arrow"/>
          </a:ln>
        </p:spPr>
        <p:style>
          <a:lnRef idx="3">
            <a:schemeClr val="accent5"/>
          </a:lnRef>
          <a:fillRef idx="0">
            <a:schemeClr val="accent5"/>
          </a:fillRef>
          <a:effectRef idx="2">
            <a:schemeClr val="accent5"/>
          </a:effectRef>
          <a:fontRef idx="minor">
            <a:schemeClr val="tx1"/>
          </a:fontRef>
        </p:style>
      </p:cxnSp>
      <p:sp>
        <p:nvSpPr>
          <p:cNvPr id="14" name="Flussdiagramm: Verbindungsstelle 32"/>
          <p:cNvSpPr/>
          <p:nvPr/>
        </p:nvSpPr>
        <p:spPr>
          <a:xfrm>
            <a:off x="1333054" y="3371018"/>
            <a:ext cx="324000" cy="324000"/>
          </a:xfrm>
          <a:prstGeom prst="flowChartConnector">
            <a:avLst/>
          </a:prstGeom>
          <a:ln/>
        </p:spPr>
        <p:style>
          <a:lnRef idx="2">
            <a:schemeClr val="accent1">
              <a:shade val="50000"/>
            </a:schemeClr>
          </a:lnRef>
          <a:fillRef idx="1">
            <a:schemeClr val="accent1"/>
          </a:fillRef>
          <a:effectRef idx="0">
            <a:schemeClr val="accent1"/>
          </a:effectRef>
          <a:fontRef idx="minor">
            <a:schemeClr val="lt1"/>
          </a:fontRef>
        </p:style>
        <p:txBody>
          <a:bodyPr lIns="64287" tIns="32144" rIns="64287" bIns="32144" anchor="ctr"/>
          <a:lstStyle/>
          <a:p>
            <a:pPr algn="ctr">
              <a:defRPr/>
            </a:pPr>
            <a:r>
              <a:rPr lang="en-US" dirty="0"/>
              <a:t>5</a:t>
            </a:r>
          </a:p>
        </p:txBody>
      </p:sp>
    </p:spTree>
    <p:extLst>
      <p:ext uri="{BB962C8B-B14F-4D97-AF65-F5344CB8AC3E}">
        <p14:creationId xmlns:p14="http://schemas.microsoft.com/office/powerpoint/2010/main" val="2512552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2"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Wie setzt sich ein Prozess zusammen?</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323112825"/>
              </p:ext>
            </p:extLst>
          </p:nvPr>
        </p:nvGraphicFramePr>
        <p:xfrm>
          <a:off x="457200" y="1905000"/>
          <a:ext cx="8229600" cy="44176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liennummernplatzhalter 2"/>
          <p:cNvSpPr>
            <a:spLocks noGrp="1"/>
          </p:cNvSpPr>
          <p:nvPr>
            <p:ph type="sldNum" sz="quarter" idx="12"/>
          </p:nvPr>
        </p:nvSpPr>
        <p:spPr/>
        <p:txBody>
          <a:bodyPr/>
          <a:lstStyle/>
          <a:p>
            <a:fld id="{43507AEB-23B8-F142-83A3-458C56B10093}" type="slidenum">
              <a:rPr lang="en-US" smtClean="0"/>
              <a:t>12</a:t>
            </a:fld>
            <a:endParaRPr lang="en-US"/>
          </a:p>
        </p:txBody>
      </p:sp>
    </p:spTree>
    <p:extLst>
      <p:ext uri="{BB962C8B-B14F-4D97-AF65-F5344CB8AC3E}">
        <p14:creationId xmlns:p14="http://schemas.microsoft.com/office/powerpoint/2010/main" val="82067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Prozessrollen</a:t>
            </a:r>
          </a:p>
        </p:txBody>
      </p:sp>
      <p:sp>
        <p:nvSpPr>
          <p:cNvPr id="5" name="Inhaltsplatzhalter 4"/>
          <p:cNvSpPr>
            <a:spLocks noGrp="1"/>
          </p:cNvSpPr>
          <p:nvPr>
            <p:ph idx="1"/>
          </p:nvPr>
        </p:nvSpPr>
        <p:spPr>
          <a:xfrm>
            <a:off x="457200" y="1696598"/>
            <a:ext cx="6851663" cy="4626019"/>
          </a:xfrm>
        </p:spPr>
        <p:txBody>
          <a:bodyPr>
            <a:normAutofit fontScale="85000" lnSpcReduction="10000"/>
          </a:bodyPr>
          <a:lstStyle/>
          <a:p>
            <a:r>
              <a:rPr lang="de-DE" dirty="0"/>
              <a:t>Prozessverantwortlicher (</a:t>
            </a:r>
            <a:r>
              <a:rPr lang="de-DE" dirty="0" err="1"/>
              <a:t>Owner</a:t>
            </a:r>
            <a:r>
              <a:rPr lang="de-DE" dirty="0"/>
              <a:t>):</a:t>
            </a:r>
          </a:p>
          <a:p>
            <a:pPr lvl="1"/>
            <a:r>
              <a:rPr lang="de-DE" dirty="0"/>
              <a:t>Gesamtverantwortung über einen Prozess</a:t>
            </a:r>
          </a:p>
          <a:p>
            <a:pPr lvl="1"/>
            <a:r>
              <a:rPr lang="de-DE" dirty="0"/>
              <a:t>Definiert Prozessziele, überwacht deren Verwirklichung</a:t>
            </a:r>
          </a:p>
          <a:p>
            <a:pPr lvl="1"/>
            <a:r>
              <a:rPr lang="de-DE" dirty="0"/>
              <a:t>Verfügt über Befugnisse, Ressourcen bereitzustellen/zu genehmigen</a:t>
            </a:r>
          </a:p>
          <a:p>
            <a:r>
              <a:rPr lang="de-DE" dirty="0"/>
              <a:t>Prozessmanager:</a:t>
            </a:r>
          </a:p>
          <a:p>
            <a:pPr lvl="1"/>
            <a:r>
              <a:rPr lang="de-DE" dirty="0"/>
              <a:t>Verantwortlich für die operationale Effektivität und Effizienz eines Prozesses </a:t>
            </a:r>
          </a:p>
          <a:p>
            <a:pPr lvl="1"/>
            <a:r>
              <a:rPr lang="de-DE" dirty="0"/>
              <a:t>Erstattet dem Prozessverantwortlichen Bericht</a:t>
            </a:r>
          </a:p>
          <a:p>
            <a:r>
              <a:rPr lang="de-DE" dirty="0"/>
              <a:t>Prozessbeteiligter:</a:t>
            </a:r>
          </a:p>
          <a:p>
            <a:pPr lvl="1"/>
            <a:r>
              <a:rPr lang="de-DE" dirty="0"/>
              <a:t>Verantwortlich für die Ausführung einer konkreten Prozessaktivität</a:t>
            </a:r>
          </a:p>
          <a:p>
            <a:pPr lvl="1"/>
            <a:r>
              <a:rPr lang="de-DE" dirty="0"/>
              <a:t>Eskaliert Ausnahmen an den Prozessmanager</a:t>
            </a:r>
          </a:p>
        </p:txBody>
      </p:sp>
      <p:sp>
        <p:nvSpPr>
          <p:cNvPr id="4" name="Foliennummernplatzhalter 3"/>
          <p:cNvSpPr>
            <a:spLocks noGrp="1"/>
          </p:cNvSpPr>
          <p:nvPr>
            <p:ph type="sldNum" sz="quarter" idx="12"/>
          </p:nvPr>
        </p:nvSpPr>
        <p:spPr/>
        <p:txBody>
          <a:bodyPr/>
          <a:lstStyle/>
          <a:p>
            <a:fld id="{43507AEB-23B8-F142-83A3-458C56B10093}" type="slidenum">
              <a:rPr lang="de-DE" smtClean="0"/>
              <a:t>13</a:t>
            </a:fld>
            <a:endParaRPr lang="de-DE" dirty="0"/>
          </a:p>
        </p:txBody>
      </p:sp>
      <p:sp>
        <p:nvSpPr>
          <p:cNvPr id="9" name="Rechteck 8"/>
          <p:cNvSpPr/>
          <p:nvPr/>
        </p:nvSpPr>
        <p:spPr>
          <a:xfrm>
            <a:off x="7308863" y="2212106"/>
            <a:ext cx="1403078" cy="578197"/>
          </a:xfrm>
          <a:prstGeom prst="rect">
            <a:avLst/>
          </a:prstGeom>
          <a:ln/>
        </p:spPr>
        <p:style>
          <a:lnRef idx="2">
            <a:schemeClr val="accent1"/>
          </a:lnRef>
          <a:fillRef idx="1">
            <a:schemeClr val="lt1"/>
          </a:fillRef>
          <a:effectRef idx="0">
            <a:schemeClr val="accent1"/>
          </a:effectRef>
          <a:fontRef idx="minor">
            <a:schemeClr val="dk1"/>
          </a:fontRef>
        </p:style>
        <p:txBody>
          <a:bodyPr lIns="64291" tIns="32146" rIns="64291" bIns="32146" anchor="ctr"/>
          <a:lstStyle/>
          <a:p>
            <a:pPr algn="ctr">
              <a:defRPr/>
            </a:pPr>
            <a:r>
              <a:rPr lang="de-DE" sz="1400" b="1" dirty="0">
                <a:solidFill>
                  <a:schemeClr val="tx1"/>
                </a:solidFill>
                <a:latin typeface="+mj-lt"/>
              </a:rPr>
              <a:t>Prozess-</a:t>
            </a:r>
          </a:p>
          <a:p>
            <a:pPr algn="ctr">
              <a:defRPr/>
            </a:pPr>
            <a:r>
              <a:rPr lang="de-DE" sz="1400" b="1" dirty="0">
                <a:solidFill>
                  <a:schemeClr val="tx1"/>
                </a:solidFill>
                <a:latin typeface="+mj-lt"/>
              </a:rPr>
              <a:t>verantwortlicher</a:t>
            </a:r>
          </a:p>
        </p:txBody>
      </p:sp>
      <p:sp>
        <p:nvSpPr>
          <p:cNvPr id="10" name="Rechteck 9"/>
          <p:cNvSpPr/>
          <p:nvPr/>
        </p:nvSpPr>
        <p:spPr>
          <a:xfrm>
            <a:off x="7308863" y="3873028"/>
            <a:ext cx="1403078" cy="578197"/>
          </a:xfrm>
          <a:prstGeom prst="rect">
            <a:avLst/>
          </a:prstGeom>
          <a:ln/>
        </p:spPr>
        <p:style>
          <a:lnRef idx="2">
            <a:schemeClr val="accent1"/>
          </a:lnRef>
          <a:fillRef idx="1">
            <a:schemeClr val="lt1"/>
          </a:fillRef>
          <a:effectRef idx="0">
            <a:schemeClr val="accent1"/>
          </a:effectRef>
          <a:fontRef idx="minor">
            <a:schemeClr val="dk1"/>
          </a:fontRef>
        </p:style>
        <p:txBody>
          <a:bodyPr lIns="64291" tIns="32146" rIns="64291" bIns="32146" anchor="ctr"/>
          <a:lstStyle/>
          <a:p>
            <a:pPr algn="ctr">
              <a:defRPr/>
            </a:pPr>
            <a:r>
              <a:rPr lang="de-DE" sz="1400" b="1" dirty="0">
                <a:solidFill>
                  <a:schemeClr val="tx1"/>
                </a:solidFill>
                <a:latin typeface="+mj-lt"/>
              </a:rPr>
              <a:t>Prozessmanager</a:t>
            </a:r>
          </a:p>
        </p:txBody>
      </p:sp>
      <p:sp>
        <p:nvSpPr>
          <p:cNvPr id="11" name="Rechteck 10"/>
          <p:cNvSpPr/>
          <p:nvPr/>
        </p:nvSpPr>
        <p:spPr>
          <a:xfrm>
            <a:off x="7308863" y="5384378"/>
            <a:ext cx="1403078" cy="578197"/>
          </a:xfrm>
          <a:prstGeom prst="rect">
            <a:avLst/>
          </a:prstGeom>
          <a:ln/>
        </p:spPr>
        <p:style>
          <a:lnRef idx="2">
            <a:schemeClr val="accent1"/>
          </a:lnRef>
          <a:fillRef idx="1">
            <a:schemeClr val="lt1"/>
          </a:fillRef>
          <a:effectRef idx="0">
            <a:schemeClr val="accent1"/>
          </a:effectRef>
          <a:fontRef idx="minor">
            <a:schemeClr val="dk1"/>
          </a:fontRef>
        </p:style>
        <p:txBody>
          <a:bodyPr lIns="64291" tIns="32146" rIns="64291" bIns="32146" anchor="ctr"/>
          <a:lstStyle/>
          <a:p>
            <a:pPr algn="ctr">
              <a:defRPr/>
            </a:pPr>
            <a:r>
              <a:rPr lang="de-DE" sz="1400" b="1" dirty="0">
                <a:solidFill>
                  <a:schemeClr val="tx1"/>
                </a:solidFill>
                <a:latin typeface="+mj-lt"/>
              </a:rPr>
              <a:t>Prozess-</a:t>
            </a:r>
          </a:p>
          <a:p>
            <a:pPr algn="ctr">
              <a:defRPr/>
            </a:pPr>
            <a:r>
              <a:rPr lang="de-DE" sz="1400" b="1" dirty="0">
                <a:solidFill>
                  <a:schemeClr val="tx1"/>
                </a:solidFill>
                <a:latin typeface="+mj-lt"/>
              </a:rPr>
              <a:t>beteiligter</a:t>
            </a:r>
          </a:p>
        </p:txBody>
      </p:sp>
      <p:cxnSp>
        <p:nvCxnSpPr>
          <p:cNvPr id="12" name="Gerade Verbindung 9"/>
          <p:cNvCxnSpPr>
            <a:stCxn id="9" idx="2"/>
            <a:endCxn id="10" idx="0"/>
          </p:cNvCxnSpPr>
          <p:nvPr/>
        </p:nvCxnSpPr>
        <p:spPr>
          <a:xfrm rot="5400000">
            <a:off x="7469040" y="3332224"/>
            <a:ext cx="1082725" cy="1117"/>
          </a:xfrm>
          <a:prstGeom prst="line">
            <a:avLst/>
          </a:prstGeom>
          <a:ln/>
        </p:spPr>
        <p:style>
          <a:lnRef idx="2">
            <a:schemeClr val="accent1"/>
          </a:lnRef>
          <a:fillRef idx="1">
            <a:schemeClr val="lt1"/>
          </a:fillRef>
          <a:effectRef idx="0">
            <a:schemeClr val="accent1"/>
          </a:effectRef>
          <a:fontRef idx="minor">
            <a:schemeClr val="dk1"/>
          </a:fontRef>
        </p:style>
      </p:cxnSp>
      <p:cxnSp>
        <p:nvCxnSpPr>
          <p:cNvPr id="13" name="Gerade Verbindung 11"/>
          <p:cNvCxnSpPr>
            <a:stCxn id="10" idx="2"/>
            <a:endCxn id="11" idx="0"/>
          </p:cNvCxnSpPr>
          <p:nvPr/>
        </p:nvCxnSpPr>
        <p:spPr>
          <a:xfrm rot="5400000">
            <a:off x="7544384" y="4917801"/>
            <a:ext cx="932036" cy="1117"/>
          </a:xfrm>
          <a:prstGeom prst="line">
            <a:avLst/>
          </a:prstGeom>
          <a:ln/>
        </p:spPr>
        <p:style>
          <a:lnRef idx="2">
            <a:schemeClr val="accent1"/>
          </a:lnRef>
          <a:fillRef idx="1">
            <a:schemeClr val="lt1"/>
          </a:fillRef>
          <a:effectRef idx="0">
            <a:schemeClr val="accent1"/>
          </a:effectRef>
          <a:fontRef idx="minor">
            <a:schemeClr val="dk1"/>
          </a:fontRef>
        </p:style>
      </p:cxnSp>
      <p:sp>
        <p:nvSpPr>
          <p:cNvPr id="14" name="Textfeld 12"/>
          <p:cNvSpPr txBox="1">
            <a:spLocks noChangeArrowheads="1"/>
          </p:cNvSpPr>
          <p:nvPr/>
        </p:nvSpPr>
        <p:spPr bwMode="auto">
          <a:xfrm>
            <a:off x="8058957" y="2801465"/>
            <a:ext cx="234033" cy="311141"/>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wrap="none" lIns="64291" tIns="32146" rIns="64291" bIns="32146">
            <a:spAutoFit/>
          </a:bodyPr>
          <a:lstStyle/>
          <a:p>
            <a:r>
              <a:rPr lang="de-DE" sz="1600" dirty="0">
                <a:latin typeface="+mj-lt"/>
              </a:rPr>
              <a:t>1</a:t>
            </a:r>
          </a:p>
        </p:txBody>
      </p:sp>
      <p:sp>
        <p:nvSpPr>
          <p:cNvPr id="15" name="Textfeld 13"/>
          <p:cNvSpPr txBox="1">
            <a:spLocks noChangeArrowheads="1"/>
          </p:cNvSpPr>
          <p:nvPr/>
        </p:nvSpPr>
        <p:spPr bwMode="auto">
          <a:xfrm>
            <a:off x="8058958" y="3551559"/>
            <a:ext cx="445630" cy="311141"/>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wrap="none" lIns="64291" tIns="32146" rIns="64291" bIns="32146">
            <a:spAutoFit/>
          </a:bodyPr>
          <a:lstStyle/>
          <a:p>
            <a:r>
              <a:rPr lang="de-DE" sz="1600" dirty="0">
                <a:latin typeface="+mj-lt"/>
              </a:rPr>
              <a:t>1..*</a:t>
            </a:r>
          </a:p>
        </p:txBody>
      </p:sp>
      <p:sp>
        <p:nvSpPr>
          <p:cNvPr id="16" name="Textfeld 14"/>
          <p:cNvSpPr txBox="1">
            <a:spLocks noChangeArrowheads="1"/>
          </p:cNvSpPr>
          <p:nvPr/>
        </p:nvSpPr>
        <p:spPr bwMode="auto">
          <a:xfrm>
            <a:off x="8058957" y="4515965"/>
            <a:ext cx="234033" cy="311141"/>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wrap="none" lIns="64291" tIns="32146" rIns="64291" bIns="32146">
            <a:spAutoFit/>
          </a:bodyPr>
          <a:lstStyle/>
          <a:p>
            <a:r>
              <a:rPr lang="de-DE" sz="1600" dirty="0">
                <a:latin typeface="+mj-lt"/>
              </a:rPr>
              <a:t>1</a:t>
            </a:r>
          </a:p>
        </p:txBody>
      </p:sp>
      <p:sp>
        <p:nvSpPr>
          <p:cNvPr id="17" name="Textfeld 15"/>
          <p:cNvSpPr txBox="1">
            <a:spLocks noChangeArrowheads="1"/>
          </p:cNvSpPr>
          <p:nvPr/>
        </p:nvSpPr>
        <p:spPr bwMode="auto">
          <a:xfrm>
            <a:off x="8058958" y="5059560"/>
            <a:ext cx="445630" cy="311141"/>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wrap="none" lIns="64291" tIns="32146" rIns="64291" bIns="32146">
            <a:spAutoFit/>
          </a:bodyPr>
          <a:lstStyle/>
          <a:p>
            <a:r>
              <a:rPr lang="de-DE" sz="1600" dirty="0">
                <a:latin typeface="+mj-lt"/>
              </a:rPr>
              <a:t>1..*</a:t>
            </a:r>
          </a:p>
        </p:txBody>
      </p:sp>
    </p:spTree>
    <p:extLst>
      <p:ext uri="{BB962C8B-B14F-4D97-AF65-F5344CB8AC3E}">
        <p14:creationId xmlns:p14="http://schemas.microsoft.com/office/powerpoint/2010/main" val="3687865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Weitere wichtige Begriffe</a:t>
            </a:r>
            <a:endParaRPr lang="de-DE" i="1" dirty="0"/>
          </a:p>
        </p:txBody>
      </p:sp>
      <p:sp>
        <p:nvSpPr>
          <p:cNvPr id="5" name="Inhaltsplatzhalter 4"/>
          <p:cNvSpPr>
            <a:spLocks noGrp="1"/>
          </p:cNvSpPr>
          <p:nvPr>
            <p:ph idx="1"/>
          </p:nvPr>
        </p:nvSpPr>
        <p:spPr/>
        <p:txBody>
          <a:bodyPr>
            <a:normAutofit/>
          </a:bodyPr>
          <a:lstStyle/>
          <a:p>
            <a:pPr marL="0" indent="0">
              <a:buNone/>
            </a:pPr>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14</a:t>
            </a:fld>
            <a:endParaRPr lang="en-US"/>
          </a:p>
        </p:txBody>
      </p:sp>
      <p:graphicFrame>
        <p:nvGraphicFramePr>
          <p:cNvPr id="12" name="Tabelle 11"/>
          <p:cNvGraphicFramePr>
            <a:graphicFrameLocks noGrp="1"/>
          </p:cNvGraphicFramePr>
          <p:nvPr>
            <p:extLst>
              <p:ext uri="{D42A27DB-BD31-4B8C-83A1-F6EECF244321}">
                <p14:modId xmlns:p14="http://schemas.microsoft.com/office/powerpoint/2010/main" val="1497750996"/>
              </p:ext>
            </p:extLst>
          </p:nvPr>
        </p:nvGraphicFramePr>
        <p:xfrm>
          <a:off x="457200" y="1696598"/>
          <a:ext cx="8229600" cy="106680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8944">
                <a:tc>
                  <a:txBody>
                    <a:bodyPr/>
                    <a:lstStyle/>
                    <a:p>
                      <a:pPr>
                        <a:spcBef>
                          <a:spcPts val="1000"/>
                        </a:spcBef>
                        <a:spcAft>
                          <a:spcPts val="0"/>
                        </a:spcAft>
                      </a:pPr>
                      <a:r>
                        <a:rPr lang="de-DE" sz="1400" dirty="0">
                          <a:effectLst/>
                        </a:rPr>
                        <a:t>Definition </a:t>
                      </a:r>
                      <a:r>
                        <a:rPr lang="en-US" sz="1400" noProof="0" dirty="0" err="1">
                          <a:effectLst/>
                        </a:rPr>
                        <a:t>gemäß</a:t>
                      </a:r>
                      <a:r>
                        <a:rPr lang="en-US" sz="1400" noProof="0" dirty="0">
                          <a:effectLst/>
                        </a:rPr>
                        <a:t>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129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Service</a:t>
                      </a:r>
                      <a:r>
                        <a:rPr lang="en-GB" sz="2000" b="0" kern="1200" baseline="0" dirty="0">
                          <a:solidFill>
                            <a:schemeClr val="tx1"/>
                          </a:solidFill>
                          <a:effectLst/>
                          <a:latin typeface="+mn-lt"/>
                          <a:ea typeface="+mn-ea"/>
                          <a:cs typeface="+mn-cs"/>
                        </a:rPr>
                        <a:t> management system (SMS)</a:t>
                      </a:r>
                      <a:r>
                        <a:rPr lang="en-GB" sz="2000" b="0" kern="1200" dirty="0">
                          <a:solidFill>
                            <a:schemeClr val="tx1"/>
                          </a:solidFill>
                          <a:effectLst/>
                          <a:latin typeface="+mn-lt"/>
                          <a:ea typeface="+mn-ea"/>
                          <a:cs typeface="+mn-cs"/>
                        </a:rPr>
                        <a:t>:</a:t>
                      </a:r>
                    </a:p>
                    <a:p>
                      <a:pPr lvl="1"/>
                      <a:r>
                        <a:rPr lang="de-DE" sz="1800" b="0" kern="1200" dirty="0">
                          <a:solidFill>
                            <a:schemeClr val="dk1"/>
                          </a:solidFill>
                          <a:effectLst/>
                          <a:latin typeface="+mn-lt"/>
                          <a:ea typeface="+mn-ea"/>
                          <a:cs typeface="+mn-cs"/>
                        </a:rPr>
                        <a:t>Übergreifendes Managementsystem, welches das Management von Services innerhalb einer Organisation oder Föderation steuert und unterstützt</a:t>
                      </a:r>
                    </a:p>
                  </a:txBody>
                  <a:tcPr marL="68580" marR="68580" marT="0" marB="0"/>
                </a:tc>
                <a:extLst>
                  <a:ext uri="{0D108BD9-81ED-4DB2-BD59-A6C34878D82A}">
                    <a16:rowId xmlns:a16="http://schemas.microsoft.com/office/drawing/2014/main" val="10001"/>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535319631"/>
              </p:ext>
            </p:extLst>
          </p:nvPr>
        </p:nvGraphicFramePr>
        <p:xfrm>
          <a:off x="459472" y="2927190"/>
          <a:ext cx="8229600" cy="13411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8944">
                <a:tc>
                  <a:txBody>
                    <a:bodyPr/>
                    <a:lstStyle/>
                    <a:p>
                      <a:pPr>
                        <a:spcBef>
                          <a:spcPts val="1000"/>
                        </a:spcBef>
                        <a:spcAft>
                          <a:spcPts val="0"/>
                        </a:spcAft>
                      </a:pPr>
                      <a:r>
                        <a:rPr lang="de-DE" sz="1400" dirty="0">
                          <a:effectLst/>
                        </a:rPr>
                        <a:t>Definition </a:t>
                      </a:r>
                      <a:r>
                        <a:rPr lang="en-US" sz="1400" noProof="0" dirty="0" err="1">
                          <a:effectLst/>
                        </a:rPr>
                        <a:t>gemäß</a:t>
                      </a:r>
                      <a:r>
                        <a:rPr lang="en-US" sz="1400" noProof="0" dirty="0">
                          <a:effectLst/>
                        </a:rPr>
                        <a:t>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129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err="1">
                          <a:solidFill>
                            <a:schemeClr val="tx1"/>
                          </a:solidFill>
                          <a:effectLst/>
                          <a:latin typeface="+mn-lt"/>
                          <a:ea typeface="+mn-ea"/>
                          <a:cs typeface="+mn-cs"/>
                        </a:rPr>
                        <a:t>Richtlinie</a:t>
                      </a:r>
                      <a:r>
                        <a:rPr lang="en-GB" sz="2000" b="0" kern="1200" baseline="0" dirty="0">
                          <a:solidFill>
                            <a:schemeClr val="tx1"/>
                          </a:solidFill>
                          <a:effectLst/>
                          <a:latin typeface="+mn-lt"/>
                          <a:ea typeface="+mn-ea"/>
                          <a:cs typeface="+mn-cs"/>
                        </a:rPr>
                        <a:t> (</a:t>
                      </a:r>
                      <a:r>
                        <a:rPr lang="en-GB" sz="2000" b="0" kern="1200" dirty="0">
                          <a:solidFill>
                            <a:schemeClr val="tx1"/>
                          </a:solidFill>
                          <a:effectLst/>
                          <a:latin typeface="+mn-lt"/>
                          <a:ea typeface="+mn-ea"/>
                          <a:cs typeface="+mn-cs"/>
                        </a:rPr>
                        <a:t>Policy):</a:t>
                      </a:r>
                    </a:p>
                    <a:p>
                      <a:pPr lvl="1"/>
                      <a:r>
                        <a:rPr lang="de-DE" sz="1800" b="0" kern="1200" dirty="0">
                          <a:solidFill>
                            <a:schemeClr val="dk1"/>
                          </a:solidFill>
                          <a:effectLst/>
                          <a:latin typeface="+mn-lt"/>
                          <a:ea typeface="+mn-ea"/>
                          <a:cs typeface="+mn-cs"/>
                        </a:rPr>
                        <a:t>Dokumentierter Satz an Absichten, Erwartungen, Zielsetzungen, Regeln und Anforderungen, oftmals durch Vertreter des Top-Management in einer Organisation oder Föderation formal zum Ausdruck gebracht</a:t>
                      </a: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1947609904"/>
              </p:ext>
            </p:extLst>
          </p:nvPr>
        </p:nvGraphicFramePr>
        <p:xfrm>
          <a:off x="459472" y="4430720"/>
          <a:ext cx="8229600" cy="836812"/>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6567">
                <a:tc>
                  <a:txBody>
                    <a:bodyPr/>
                    <a:lstStyle/>
                    <a:p>
                      <a:pPr>
                        <a:spcBef>
                          <a:spcPts val="1000"/>
                        </a:spcBef>
                        <a:spcAft>
                          <a:spcPts val="0"/>
                        </a:spcAft>
                      </a:pPr>
                      <a:r>
                        <a:rPr lang="de-DE" sz="1400" dirty="0">
                          <a:effectLst/>
                        </a:rPr>
                        <a:t>Definition </a:t>
                      </a:r>
                      <a:r>
                        <a:rPr lang="en-US" sz="1400" noProof="0" dirty="0" err="1">
                          <a:effectLst/>
                        </a:rPr>
                        <a:t>gemäß</a:t>
                      </a:r>
                      <a:r>
                        <a:rPr lang="en-US" sz="1400" noProof="0" dirty="0">
                          <a:effectLst/>
                        </a:rPr>
                        <a:t>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2345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err="1">
                          <a:solidFill>
                            <a:schemeClr val="tx1"/>
                          </a:solidFill>
                          <a:effectLst/>
                          <a:latin typeface="+mn-lt"/>
                          <a:ea typeface="+mn-ea"/>
                          <a:cs typeface="+mn-cs"/>
                        </a:rPr>
                        <a:t>Aktivität</a:t>
                      </a:r>
                      <a:r>
                        <a:rPr lang="en-GB" sz="2000" b="0" kern="1200" dirty="0">
                          <a:solidFill>
                            <a:schemeClr val="tx1"/>
                          </a:solidFill>
                          <a:effectLst/>
                          <a:latin typeface="+mn-lt"/>
                          <a:ea typeface="+mn-ea"/>
                          <a:cs typeface="+mn-cs"/>
                        </a:rPr>
                        <a:t>:</a:t>
                      </a:r>
                    </a:p>
                    <a:p>
                      <a:pPr lvl="1"/>
                      <a:r>
                        <a:rPr lang="de-DE" sz="1800" b="0" kern="1200" dirty="0">
                          <a:solidFill>
                            <a:schemeClr val="dk1"/>
                          </a:solidFill>
                          <a:effectLst/>
                          <a:latin typeface="+mn-lt"/>
                          <a:ea typeface="+mn-ea"/>
                          <a:cs typeface="+mn-cs"/>
                        </a:rPr>
                        <a:t>Satz von Aktionen, die innerhalb eines Prozesses ausgeführt werden</a:t>
                      </a: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1503811693"/>
              </p:ext>
            </p:extLst>
          </p:nvPr>
        </p:nvGraphicFramePr>
        <p:xfrm>
          <a:off x="461744" y="5429296"/>
          <a:ext cx="8229600" cy="13411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8944">
                <a:tc>
                  <a:txBody>
                    <a:bodyPr/>
                    <a:lstStyle/>
                    <a:p>
                      <a:pPr>
                        <a:spcBef>
                          <a:spcPts val="1000"/>
                        </a:spcBef>
                        <a:spcAft>
                          <a:spcPts val="0"/>
                        </a:spcAft>
                      </a:pPr>
                      <a:r>
                        <a:rPr lang="de-DE" sz="1400" dirty="0">
                          <a:effectLst/>
                        </a:rPr>
                        <a:t>Definition </a:t>
                      </a:r>
                      <a:r>
                        <a:rPr lang="en-US" sz="1400" noProof="0" dirty="0" err="1">
                          <a:effectLst/>
                        </a:rPr>
                        <a:t>gemäß</a:t>
                      </a:r>
                      <a:r>
                        <a:rPr lang="en-US" sz="1400" noProof="0" dirty="0">
                          <a:effectLst/>
                        </a:rPr>
                        <a:t>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129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err="1">
                          <a:solidFill>
                            <a:schemeClr val="tx1"/>
                          </a:solidFill>
                          <a:effectLst/>
                          <a:latin typeface="+mn-lt"/>
                          <a:ea typeface="+mn-ea"/>
                          <a:cs typeface="+mn-cs"/>
                        </a:rPr>
                        <a:t>Verfahren</a:t>
                      </a:r>
                      <a:r>
                        <a:rPr lang="en-GB" sz="2000" b="0" kern="1200" dirty="0">
                          <a:solidFill>
                            <a:schemeClr val="tx1"/>
                          </a:solidFill>
                          <a:effectLst/>
                          <a:latin typeface="+mn-lt"/>
                          <a:ea typeface="+mn-ea"/>
                          <a:cs typeface="+mn-cs"/>
                        </a:rPr>
                        <a:t>:</a:t>
                      </a:r>
                    </a:p>
                    <a:p>
                      <a:pPr lvl="1"/>
                      <a:r>
                        <a:rPr lang="de-DE" sz="1800" b="0" kern="1200" dirty="0">
                          <a:solidFill>
                            <a:schemeClr val="dk1"/>
                          </a:solidFill>
                          <a:effectLst/>
                          <a:latin typeface="+mn-lt"/>
                          <a:ea typeface="+mn-ea"/>
                          <a:cs typeface="+mn-cs"/>
                        </a:rPr>
                        <a:t>Definierter Satz an Schritten oder Anweisungen, die von einer Person oder Gruppe angewendet werden, um eine oder mehrere Aktivitäten eines Prozesses auszuführen</a:t>
                      </a: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805618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Service-Management-System (SMS)</a:t>
            </a:r>
          </a:p>
        </p:txBody>
      </p:sp>
      <p:sp>
        <p:nvSpPr>
          <p:cNvPr id="4" name="Foliennummernplatzhalter 3"/>
          <p:cNvSpPr>
            <a:spLocks noGrp="1"/>
          </p:cNvSpPr>
          <p:nvPr>
            <p:ph type="sldNum" sz="quarter" idx="12"/>
          </p:nvPr>
        </p:nvSpPr>
        <p:spPr/>
        <p:txBody>
          <a:bodyPr/>
          <a:lstStyle/>
          <a:p>
            <a:fld id="{43507AEB-23B8-F142-83A3-458C56B10093}" type="slidenum">
              <a:rPr lang="de-DE" smtClean="0"/>
              <a:t>15</a:t>
            </a:fld>
            <a:endParaRPr lang="de-DE" dirty="0"/>
          </a:p>
        </p:txBody>
      </p:sp>
      <p:sp>
        <p:nvSpPr>
          <p:cNvPr id="5" name="Gefaltete Ecke 32"/>
          <p:cNvSpPr>
            <a:spLocks noChangeArrowheads="1"/>
          </p:cNvSpPr>
          <p:nvPr/>
        </p:nvSpPr>
        <p:spPr bwMode="auto">
          <a:xfrm>
            <a:off x="3867150" y="5247416"/>
            <a:ext cx="928688" cy="1071562"/>
          </a:xfrm>
          <a:prstGeom prst="foldedCorner">
            <a:avLst>
              <a:gd name="adj" fmla="val 16667"/>
            </a:avLst>
          </a:prstGeom>
          <a:solidFill>
            <a:schemeClr val="bg1"/>
          </a:solidFill>
          <a:ln w="28575" algn="ctr">
            <a:solidFill>
              <a:schemeClr val="tx1"/>
            </a:solidFill>
            <a:round/>
            <a:headEnd/>
            <a:tailEnd/>
          </a:ln>
        </p:spPr>
        <p:txBody>
          <a:bodyPr wrap="none" lIns="90000" tIns="46800" rIns="90000" bIns="46800" anchor="ctr"/>
          <a:lstStyle/>
          <a:p>
            <a:pPr algn="ctr"/>
            <a:endParaRPr lang="de-DE" sz="1400" b="1" dirty="0">
              <a:latin typeface="Arial" charset="0"/>
              <a:cs typeface="Arial" charset="0"/>
            </a:endParaRPr>
          </a:p>
        </p:txBody>
      </p:sp>
      <p:sp>
        <p:nvSpPr>
          <p:cNvPr id="6" name="Eingekerbter Richtungspfeil 7"/>
          <p:cNvSpPr>
            <a:spLocks noChangeArrowheads="1"/>
          </p:cNvSpPr>
          <p:nvPr/>
        </p:nvSpPr>
        <p:spPr bwMode="auto">
          <a:xfrm>
            <a:off x="3143250" y="4166328"/>
            <a:ext cx="857250" cy="428625"/>
          </a:xfrm>
          <a:prstGeom prst="chevron">
            <a:avLst>
              <a:gd name="adj" fmla="val 50000"/>
            </a:avLst>
          </a:prstGeom>
          <a:noFill/>
          <a:ln w="28575" algn="ctr">
            <a:solidFill>
              <a:schemeClr val="tx1"/>
            </a:solidFill>
            <a:round/>
            <a:headEnd/>
            <a:tailEnd/>
          </a:ln>
        </p:spPr>
        <p:txBody>
          <a:bodyPr wrap="none" lIns="90000" tIns="46800" rIns="90000" bIns="46800" anchor="ctr"/>
          <a:lstStyle/>
          <a:p>
            <a:endParaRPr lang="de-DE" sz="1800" dirty="0">
              <a:latin typeface="Arial" charset="0"/>
              <a:cs typeface="Arial" charset="0"/>
            </a:endParaRPr>
          </a:p>
        </p:txBody>
      </p:sp>
      <p:sp>
        <p:nvSpPr>
          <p:cNvPr id="7" name="Eingekerbter Richtungspfeil 8"/>
          <p:cNvSpPr>
            <a:spLocks noChangeArrowheads="1"/>
          </p:cNvSpPr>
          <p:nvPr/>
        </p:nvSpPr>
        <p:spPr bwMode="auto">
          <a:xfrm>
            <a:off x="3857625" y="4166328"/>
            <a:ext cx="857250" cy="428625"/>
          </a:xfrm>
          <a:prstGeom prst="chevron">
            <a:avLst>
              <a:gd name="adj" fmla="val 50000"/>
            </a:avLst>
          </a:prstGeom>
          <a:noFill/>
          <a:ln w="28575" algn="ctr">
            <a:solidFill>
              <a:schemeClr val="tx1"/>
            </a:solidFill>
            <a:round/>
            <a:headEnd/>
            <a:tailEnd/>
          </a:ln>
        </p:spPr>
        <p:txBody>
          <a:bodyPr wrap="none" lIns="90000" tIns="46800" rIns="90000" bIns="46800" anchor="ctr"/>
          <a:lstStyle/>
          <a:p>
            <a:endParaRPr lang="de-DE" sz="1800" dirty="0">
              <a:latin typeface="Arial" charset="0"/>
              <a:cs typeface="Arial" charset="0"/>
            </a:endParaRPr>
          </a:p>
        </p:txBody>
      </p:sp>
      <p:sp>
        <p:nvSpPr>
          <p:cNvPr id="8" name="Eingekerbter Richtungspfeil 9"/>
          <p:cNvSpPr>
            <a:spLocks noChangeArrowheads="1"/>
          </p:cNvSpPr>
          <p:nvPr/>
        </p:nvSpPr>
        <p:spPr bwMode="auto">
          <a:xfrm>
            <a:off x="4572000" y="4166328"/>
            <a:ext cx="857250" cy="428625"/>
          </a:xfrm>
          <a:prstGeom prst="chevron">
            <a:avLst>
              <a:gd name="adj" fmla="val 50000"/>
            </a:avLst>
          </a:prstGeom>
          <a:noFill/>
          <a:ln w="28575" algn="ctr">
            <a:solidFill>
              <a:schemeClr val="tx1"/>
            </a:solidFill>
            <a:round/>
            <a:headEnd/>
            <a:tailEnd/>
          </a:ln>
        </p:spPr>
        <p:txBody>
          <a:bodyPr wrap="none" lIns="90000" tIns="46800" rIns="90000" bIns="46800" anchor="ctr"/>
          <a:lstStyle/>
          <a:p>
            <a:endParaRPr lang="de-DE" sz="1800" dirty="0">
              <a:latin typeface="Arial" charset="0"/>
              <a:cs typeface="Arial" charset="0"/>
            </a:endParaRPr>
          </a:p>
        </p:txBody>
      </p:sp>
      <p:sp>
        <p:nvSpPr>
          <p:cNvPr id="9" name="Eingekerbter Richtungspfeil 10"/>
          <p:cNvSpPr>
            <a:spLocks noChangeArrowheads="1"/>
          </p:cNvSpPr>
          <p:nvPr/>
        </p:nvSpPr>
        <p:spPr bwMode="auto">
          <a:xfrm>
            <a:off x="5286375" y="4166328"/>
            <a:ext cx="857250" cy="428625"/>
          </a:xfrm>
          <a:prstGeom prst="chevron">
            <a:avLst>
              <a:gd name="adj" fmla="val 50000"/>
            </a:avLst>
          </a:prstGeom>
          <a:noFill/>
          <a:ln w="28575" algn="ctr">
            <a:solidFill>
              <a:schemeClr val="tx1"/>
            </a:solidFill>
            <a:round/>
            <a:headEnd/>
            <a:tailEnd/>
          </a:ln>
        </p:spPr>
        <p:txBody>
          <a:bodyPr wrap="none" lIns="90000" tIns="46800" rIns="90000" bIns="46800" anchor="ctr"/>
          <a:lstStyle/>
          <a:p>
            <a:endParaRPr lang="de-DE" sz="1800" dirty="0">
              <a:latin typeface="Arial" charset="0"/>
              <a:cs typeface="Arial" charset="0"/>
            </a:endParaRPr>
          </a:p>
        </p:txBody>
      </p:sp>
      <p:sp>
        <p:nvSpPr>
          <p:cNvPr id="10" name="Gefaltete Ecke 11"/>
          <p:cNvSpPr>
            <a:spLocks noChangeArrowheads="1"/>
          </p:cNvSpPr>
          <p:nvPr/>
        </p:nvSpPr>
        <p:spPr bwMode="auto">
          <a:xfrm>
            <a:off x="4143375" y="1737453"/>
            <a:ext cx="928688" cy="1071563"/>
          </a:xfrm>
          <a:prstGeom prst="foldedCorner">
            <a:avLst>
              <a:gd name="adj" fmla="val 16667"/>
            </a:avLst>
          </a:prstGeom>
          <a:solidFill>
            <a:schemeClr val="bg1"/>
          </a:solidFill>
          <a:ln w="28575" algn="ctr">
            <a:solidFill>
              <a:schemeClr val="tx1"/>
            </a:solidFill>
            <a:round/>
            <a:headEnd/>
            <a:tailEnd/>
          </a:ln>
        </p:spPr>
        <p:txBody>
          <a:bodyPr wrap="none" lIns="90000" tIns="46800" rIns="90000" bIns="46800" anchor="ctr"/>
          <a:lstStyle/>
          <a:p>
            <a:pPr algn="ctr"/>
            <a:r>
              <a:rPr lang="de-DE" sz="1400" b="1" dirty="0">
                <a:latin typeface="Arial" charset="0"/>
                <a:cs typeface="Arial" charset="0"/>
              </a:rPr>
              <a:t>Richtlinie</a:t>
            </a:r>
          </a:p>
          <a:p>
            <a:pPr algn="ctr"/>
            <a:endParaRPr lang="de-DE" sz="700" dirty="0">
              <a:latin typeface="Arial" charset="0"/>
              <a:cs typeface="Arial" charset="0"/>
            </a:endParaRPr>
          </a:p>
          <a:p>
            <a:pPr algn="ctr"/>
            <a:r>
              <a:rPr lang="de-DE" sz="700" dirty="0">
                <a:latin typeface="Arial" charset="0"/>
                <a:cs typeface="Arial" charset="0"/>
              </a:rPr>
              <a:t>1. Abc </a:t>
            </a:r>
            <a:r>
              <a:rPr lang="de-DE" sz="700" dirty="0" err="1">
                <a:latin typeface="Arial" charset="0"/>
                <a:cs typeface="Arial" charset="0"/>
              </a:rPr>
              <a:t>def</a:t>
            </a:r>
            <a:r>
              <a:rPr lang="de-DE" sz="700" dirty="0">
                <a:latin typeface="Arial" charset="0"/>
                <a:cs typeface="Arial" charset="0"/>
              </a:rPr>
              <a:t> </a:t>
            </a:r>
            <a:r>
              <a:rPr lang="de-DE" sz="700" dirty="0" err="1">
                <a:latin typeface="Arial" charset="0"/>
                <a:cs typeface="Arial" charset="0"/>
              </a:rPr>
              <a:t>ghijk</a:t>
            </a:r>
            <a:r>
              <a:rPr lang="de-DE" sz="700" dirty="0">
                <a:latin typeface="Arial" charset="0"/>
                <a:cs typeface="Arial" charset="0"/>
              </a:rPr>
              <a:t>.</a:t>
            </a:r>
          </a:p>
          <a:p>
            <a:pPr algn="ctr"/>
            <a:r>
              <a:rPr lang="de-DE" sz="700" dirty="0">
                <a:latin typeface="Arial" charset="0"/>
                <a:cs typeface="Arial" charset="0"/>
              </a:rPr>
              <a:t>2. Abc </a:t>
            </a:r>
            <a:r>
              <a:rPr lang="de-DE" sz="700" dirty="0" err="1">
                <a:latin typeface="Arial" charset="0"/>
                <a:cs typeface="Arial" charset="0"/>
              </a:rPr>
              <a:t>def</a:t>
            </a:r>
            <a:r>
              <a:rPr lang="de-DE" sz="700" dirty="0">
                <a:latin typeface="Arial" charset="0"/>
                <a:cs typeface="Arial" charset="0"/>
              </a:rPr>
              <a:t> </a:t>
            </a:r>
            <a:r>
              <a:rPr lang="de-DE" sz="700" dirty="0" err="1">
                <a:latin typeface="Arial" charset="0"/>
                <a:cs typeface="Arial" charset="0"/>
              </a:rPr>
              <a:t>ghijk</a:t>
            </a:r>
            <a:r>
              <a:rPr lang="de-DE" sz="700" dirty="0">
                <a:latin typeface="Arial" charset="0"/>
                <a:cs typeface="Arial" charset="0"/>
              </a:rPr>
              <a:t>.</a:t>
            </a:r>
          </a:p>
          <a:p>
            <a:pPr algn="ctr"/>
            <a:r>
              <a:rPr lang="de-DE" sz="700" dirty="0">
                <a:latin typeface="Arial" charset="0"/>
                <a:cs typeface="Arial" charset="0"/>
              </a:rPr>
              <a:t>3. Abc </a:t>
            </a:r>
            <a:r>
              <a:rPr lang="de-DE" sz="700" dirty="0" err="1">
                <a:latin typeface="Arial" charset="0"/>
                <a:cs typeface="Arial" charset="0"/>
              </a:rPr>
              <a:t>def</a:t>
            </a:r>
            <a:r>
              <a:rPr lang="de-DE" sz="700" dirty="0">
                <a:latin typeface="Arial" charset="0"/>
                <a:cs typeface="Arial" charset="0"/>
              </a:rPr>
              <a:t> </a:t>
            </a:r>
            <a:r>
              <a:rPr lang="de-DE" sz="700" dirty="0" err="1">
                <a:latin typeface="Arial" charset="0"/>
                <a:cs typeface="Arial" charset="0"/>
              </a:rPr>
              <a:t>ghijk</a:t>
            </a:r>
            <a:r>
              <a:rPr lang="de-DE" sz="700" dirty="0">
                <a:latin typeface="Arial" charset="0"/>
                <a:cs typeface="Arial" charset="0"/>
              </a:rPr>
              <a:t>.</a:t>
            </a:r>
          </a:p>
          <a:p>
            <a:pPr algn="ctr"/>
            <a:r>
              <a:rPr lang="de-DE" sz="700" dirty="0">
                <a:latin typeface="Arial" charset="0"/>
                <a:cs typeface="Arial" charset="0"/>
              </a:rPr>
              <a:t>4. Abc </a:t>
            </a:r>
            <a:r>
              <a:rPr lang="de-DE" sz="700" dirty="0" err="1">
                <a:latin typeface="Arial" charset="0"/>
                <a:cs typeface="Arial" charset="0"/>
              </a:rPr>
              <a:t>def</a:t>
            </a:r>
            <a:r>
              <a:rPr lang="de-DE" sz="700" dirty="0">
                <a:latin typeface="Arial" charset="0"/>
                <a:cs typeface="Arial" charset="0"/>
              </a:rPr>
              <a:t> </a:t>
            </a:r>
            <a:r>
              <a:rPr lang="de-DE" sz="700" dirty="0" err="1">
                <a:latin typeface="Arial" charset="0"/>
                <a:cs typeface="Arial" charset="0"/>
              </a:rPr>
              <a:t>ghijk</a:t>
            </a:r>
            <a:r>
              <a:rPr lang="de-DE" sz="700" dirty="0">
                <a:latin typeface="Arial" charset="0"/>
                <a:cs typeface="Arial" charset="0"/>
              </a:rPr>
              <a:t>.</a:t>
            </a:r>
          </a:p>
        </p:txBody>
      </p:sp>
      <p:sp>
        <p:nvSpPr>
          <p:cNvPr id="11" name="Gefaltete Ecke 12"/>
          <p:cNvSpPr>
            <a:spLocks noChangeArrowheads="1"/>
          </p:cNvSpPr>
          <p:nvPr/>
        </p:nvSpPr>
        <p:spPr bwMode="auto">
          <a:xfrm>
            <a:off x="3786188" y="5166453"/>
            <a:ext cx="928687" cy="1071563"/>
          </a:xfrm>
          <a:prstGeom prst="foldedCorner">
            <a:avLst>
              <a:gd name="adj" fmla="val 16667"/>
            </a:avLst>
          </a:prstGeom>
          <a:solidFill>
            <a:schemeClr val="bg1"/>
          </a:solidFill>
          <a:ln w="28575" algn="ctr">
            <a:solidFill>
              <a:schemeClr val="tx1"/>
            </a:solidFill>
            <a:round/>
            <a:headEnd/>
            <a:tailEnd/>
          </a:ln>
        </p:spPr>
        <p:txBody>
          <a:bodyPr wrap="none" lIns="90000" tIns="46800" rIns="90000" bIns="46800" anchor="ctr"/>
          <a:lstStyle/>
          <a:p>
            <a:pPr algn="ctr"/>
            <a:endParaRPr lang="de-DE" sz="1400" dirty="0">
              <a:latin typeface="Arial" charset="0"/>
              <a:cs typeface="Arial" charset="0"/>
            </a:endParaRPr>
          </a:p>
        </p:txBody>
      </p:sp>
      <p:sp>
        <p:nvSpPr>
          <p:cNvPr id="12" name="Gefaltete Ecke 13"/>
          <p:cNvSpPr>
            <a:spLocks noChangeArrowheads="1"/>
          </p:cNvSpPr>
          <p:nvPr/>
        </p:nvSpPr>
        <p:spPr bwMode="auto">
          <a:xfrm>
            <a:off x="3714750" y="5095016"/>
            <a:ext cx="928688" cy="1071562"/>
          </a:xfrm>
          <a:prstGeom prst="foldedCorner">
            <a:avLst>
              <a:gd name="adj" fmla="val 16667"/>
            </a:avLst>
          </a:prstGeom>
          <a:solidFill>
            <a:schemeClr val="bg1"/>
          </a:solidFill>
          <a:ln w="28575" algn="ctr">
            <a:solidFill>
              <a:schemeClr val="tx1"/>
            </a:solidFill>
            <a:round/>
            <a:headEnd/>
            <a:tailEnd/>
          </a:ln>
        </p:spPr>
        <p:txBody>
          <a:bodyPr wrap="none" lIns="90000" tIns="46800" rIns="90000" bIns="46800" anchor="ctr"/>
          <a:lstStyle/>
          <a:p>
            <a:pPr algn="ctr"/>
            <a:r>
              <a:rPr lang="de-DE" sz="1400" b="1" dirty="0">
                <a:latin typeface="Arial" charset="0"/>
                <a:cs typeface="Arial" charset="0"/>
              </a:rPr>
              <a:t>Verfahren</a:t>
            </a:r>
          </a:p>
        </p:txBody>
      </p:sp>
      <p:sp>
        <p:nvSpPr>
          <p:cNvPr id="13" name="Textfeld 14"/>
          <p:cNvSpPr txBox="1">
            <a:spLocks noChangeArrowheads="1"/>
          </p:cNvSpPr>
          <p:nvPr/>
        </p:nvSpPr>
        <p:spPr bwMode="auto">
          <a:xfrm>
            <a:off x="642938" y="3501166"/>
            <a:ext cx="931665" cy="307777"/>
          </a:xfrm>
          <a:prstGeom prst="rect">
            <a:avLst/>
          </a:prstGeom>
          <a:noFill/>
          <a:ln w="9525">
            <a:noFill/>
            <a:miter lim="800000"/>
            <a:headEnd/>
            <a:tailEnd/>
          </a:ln>
        </p:spPr>
        <p:txBody>
          <a:bodyPr wrap="none">
            <a:spAutoFit/>
          </a:bodyPr>
          <a:lstStyle/>
          <a:p>
            <a:r>
              <a:rPr lang="de-DE" sz="1400" b="1" dirty="0">
                <a:latin typeface="Arial" charset="0"/>
                <a:cs typeface="Arial" charset="0"/>
              </a:rPr>
              <a:t>Prozess:</a:t>
            </a:r>
          </a:p>
        </p:txBody>
      </p:sp>
      <p:sp>
        <p:nvSpPr>
          <p:cNvPr id="14" name="Flussdiagramm: Dokument 18"/>
          <p:cNvSpPr>
            <a:spLocks noChangeArrowheads="1"/>
          </p:cNvSpPr>
          <p:nvPr/>
        </p:nvSpPr>
        <p:spPr bwMode="auto">
          <a:xfrm>
            <a:off x="2143125" y="3451953"/>
            <a:ext cx="714375" cy="428625"/>
          </a:xfrm>
          <a:prstGeom prst="flowChartDocument">
            <a:avLst/>
          </a:prstGeom>
          <a:solidFill>
            <a:schemeClr val="bg1"/>
          </a:solidFill>
          <a:ln w="28575" algn="ctr">
            <a:solidFill>
              <a:schemeClr val="tx1"/>
            </a:solidFill>
            <a:round/>
            <a:headEnd/>
            <a:tailEnd/>
          </a:ln>
        </p:spPr>
        <p:txBody>
          <a:bodyPr wrap="none" lIns="90000" tIns="46800" rIns="90000" bIns="46800" anchor="ctr"/>
          <a:lstStyle/>
          <a:p>
            <a:pPr algn="ctr"/>
            <a:r>
              <a:rPr lang="de-DE" sz="1400" dirty="0">
                <a:latin typeface="Arial" charset="0"/>
                <a:cs typeface="Arial" charset="0"/>
              </a:rPr>
              <a:t>Inputs</a:t>
            </a:r>
          </a:p>
        </p:txBody>
      </p:sp>
      <p:sp>
        <p:nvSpPr>
          <p:cNvPr id="15" name="Flussdiagramm: Dokument 19"/>
          <p:cNvSpPr>
            <a:spLocks noChangeArrowheads="1"/>
          </p:cNvSpPr>
          <p:nvPr/>
        </p:nvSpPr>
        <p:spPr bwMode="auto">
          <a:xfrm>
            <a:off x="6572250" y="4166328"/>
            <a:ext cx="714375" cy="428625"/>
          </a:xfrm>
          <a:prstGeom prst="flowChartDocument">
            <a:avLst/>
          </a:prstGeom>
          <a:solidFill>
            <a:schemeClr val="bg1"/>
          </a:solidFill>
          <a:ln w="28575" algn="ctr">
            <a:solidFill>
              <a:schemeClr val="tx1"/>
            </a:solidFill>
            <a:round/>
            <a:headEnd/>
            <a:tailEnd/>
          </a:ln>
        </p:spPr>
        <p:txBody>
          <a:bodyPr wrap="none" lIns="90000" tIns="46800" rIns="90000" bIns="46800" anchor="ctr"/>
          <a:lstStyle/>
          <a:p>
            <a:pPr algn="ctr"/>
            <a:r>
              <a:rPr lang="de-DE" sz="1400" dirty="0">
                <a:latin typeface="Arial" charset="0"/>
                <a:cs typeface="Arial" charset="0"/>
              </a:rPr>
              <a:t>Outputs</a:t>
            </a:r>
          </a:p>
        </p:txBody>
      </p:sp>
      <p:cxnSp>
        <p:nvCxnSpPr>
          <p:cNvPr id="16" name="Form 21"/>
          <p:cNvCxnSpPr>
            <a:cxnSpLocks noChangeShapeType="1"/>
            <a:stCxn id="14" idx="2"/>
            <a:endCxn id="6" idx="0"/>
          </p:cNvCxnSpPr>
          <p:nvPr/>
        </p:nvCxnSpPr>
        <p:spPr bwMode="auto">
          <a:xfrm rot="16200000" flipH="1">
            <a:off x="2824956" y="3527360"/>
            <a:ext cx="314325" cy="963612"/>
          </a:xfrm>
          <a:prstGeom prst="bentConnector3">
            <a:avLst>
              <a:gd name="adj1" fmla="val 50000"/>
            </a:avLst>
          </a:prstGeom>
          <a:noFill/>
          <a:ln w="28575" algn="ctr">
            <a:solidFill>
              <a:schemeClr val="tx1"/>
            </a:solidFill>
            <a:round/>
            <a:headEnd/>
            <a:tailEnd type="arrow" w="med" len="med"/>
          </a:ln>
        </p:spPr>
      </p:cxnSp>
      <p:cxnSp>
        <p:nvCxnSpPr>
          <p:cNvPr id="17" name="Form 21"/>
          <p:cNvCxnSpPr>
            <a:cxnSpLocks noChangeShapeType="1"/>
            <a:stCxn id="9" idx="3"/>
            <a:endCxn id="15" idx="1"/>
          </p:cNvCxnSpPr>
          <p:nvPr/>
        </p:nvCxnSpPr>
        <p:spPr bwMode="auto">
          <a:xfrm>
            <a:off x="6143625" y="4380641"/>
            <a:ext cx="428625" cy="1587"/>
          </a:xfrm>
          <a:prstGeom prst="bentConnector3">
            <a:avLst>
              <a:gd name="adj1" fmla="val 50000"/>
            </a:avLst>
          </a:prstGeom>
          <a:noFill/>
          <a:ln w="28575" algn="ctr">
            <a:solidFill>
              <a:schemeClr val="tx1"/>
            </a:solidFill>
            <a:round/>
            <a:headEnd/>
            <a:tailEnd type="arrow" w="med" len="med"/>
          </a:ln>
        </p:spPr>
      </p:cxnSp>
      <p:cxnSp>
        <p:nvCxnSpPr>
          <p:cNvPr id="18" name="Gerade Verbindung 28"/>
          <p:cNvCxnSpPr>
            <a:cxnSpLocks noChangeShapeType="1"/>
            <a:stCxn id="7" idx="2"/>
            <a:endCxn id="12" idx="0"/>
          </p:cNvCxnSpPr>
          <p:nvPr/>
        </p:nvCxnSpPr>
        <p:spPr bwMode="auto">
          <a:xfrm rot="5400000">
            <a:off x="3929062" y="4844191"/>
            <a:ext cx="500063" cy="1588"/>
          </a:xfrm>
          <a:prstGeom prst="line">
            <a:avLst/>
          </a:prstGeom>
          <a:noFill/>
          <a:ln w="28575" algn="ctr">
            <a:solidFill>
              <a:schemeClr val="tx1"/>
            </a:solidFill>
            <a:round/>
            <a:headEnd/>
            <a:tailEnd/>
          </a:ln>
        </p:spPr>
      </p:cxnSp>
      <p:sp>
        <p:nvSpPr>
          <p:cNvPr id="19" name="Geschweifte Klammer rechts 29"/>
          <p:cNvSpPr>
            <a:spLocks/>
          </p:cNvSpPr>
          <p:nvPr/>
        </p:nvSpPr>
        <p:spPr bwMode="auto">
          <a:xfrm rot="5400000">
            <a:off x="4482307" y="1790634"/>
            <a:ext cx="285750" cy="2608263"/>
          </a:xfrm>
          <a:prstGeom prst="rightBrace">
            <a:avLst>
              <a:gd name="adj1" fmla="val 39596"/>
              <a:gd name="adj2" fmla="val 50000"/>
            </a:avLst>
          </a:prstGeom>
          <a:noFill/>
          <a:ln w="28575" algn="ctr">
            <a:solidFill>
              <a:schemeClr val="tx1"/>
            </a:solidFill>
            <a:round/>
            <a:headEnd/>
            <a:tailEnd/>
          </a:ln>
        </p:spPr>
        <p:txBody>
          <a:bodyPr wrap="none" lIns="90000" tIns="46800" rIns="90000" bIns="46800" anchor="ctr"/>
          <a:lstStyle/>
          <a:p>
            <a:endParaRPr lang="de-DE" sz="1800" dirty="0">
              <a:latin typeface="Arial" charset="0"/>
              <a:cs typeface="Arial" charset="0"/>
            </a:endParaRPr>
          </a:p>
        </p:txBody>
      </p:sp>
      <p:cxnSp>
        <p:nvCxnSpPr>
          <p:cNvPr id="20" name="Gerade Verbindung 31"/>
          <p:cNvCxnSpPr>
            <a:cxnSpLocks noChangeShapeType="1"/>
          </p:cNvCxnSpPr>
          <p:nvPr/>
        </p:nvCxnSpPr>
        <p:spPr bwMode="auto">
          <a:xfrm>
            <a:off x="714375" y="3166203"/>
            <a:ext cx="7715250" cy="1588"/>
          </a:xfrm>
          <a:prstGeom prst="line">
            <a:avLst/>
          </a:prstGeom>
          <a:noFill/>
          <a:ln w="9525" algn="ctr">
            <a:solidFill>
              <a:schemeClr val="tx1"/>
            </a:solidFill>
            <a:prstDash val="lgDash"/>
            <a:round/>
            <a:headEnd/>
            <a:tailEnd/>
          </a:ln>
        </p:spPr>
      </p:cxnSp>
      <p:sp>
        <p:nvSpPr>
          <p:cNvPr id="21" name="Textfeld 33"/>
          <p:cNvSpPr txBox="1">
            <a:spLocks noChangeArrowheads="1"/>
          </p:cNvSpPr>
          <p:nvPr/>
        </p:nvSpPr>
        <p:spPr bwMode="auto">
          <a:xfrm>
            <a:off x="6143626" y="1666016"/>
            <a:ext cx="2357438" cy="861774"/>
          </a:xfrm>
          <a:prstGeom prst="rect">
            <a:avLst/>
          </a:prstGeom>
          <a:noFill/>
          <a:ln w="9525">
            <a:noFill/>
            <a:miter lim="800000"/>
            <a:headEnd/>
            <a:tailEnd/>
          </a:ln>
        </p:spPr>
        <p:txBody>
          <a:bodyPr wrap="square">
            <a:spAutoFit/>
          </a:bodyPr>
          <a:lstStyle/>
          <a:p>
            <a:pPr algn="r"/>
            <a:r>
              <a:rPr lang="de-DE" b="1" dirty="0">
                <a:solidFill>
                  <a:srgbClr val="0060A9"/>
                </a:solidFill>
                <a:latin typeface="Arial" charset="0"/>
                <a:cs typeface="Arial" charset="0"/>
              </a:rPr>
              <a:t>Definitions-Ebene</a:t>
            </a:r>
            <a:endParaRPr lang="de-DE" sz="1600" b="1" dirty="0">
              <a:solidFill>
                <a:srgbClr val="0060A9"/>
              </a:solidFill>
              <a:latin typeface="Arial" charset="0"/>
              <a:cs typeface="Arial" charset="0"/>
            </a:endParaRPr>
          </a:p>
          <a:p>
            <a:pPr algn="r"/>
            <a:r>
              <a:rPr lang="de-DE" sz="1600" dirty="0">
                <a:solidFill>
                  <a:srgbClr val="0060A9"/>
                </a:solidFill>
                <a:latin typeface="Arial" charset="0"/>
                <a:cs typeface="Arial" charset="0"/>
              </a:rPr>
              <a:t>Top-Management</a:t>
            </a:r>
          </a:p>
          <a:p>
            <a:pPr algn="r"/>
            <a:r>
              <a:rPr lang="de-DE" sz="1600" dirty="0">
                <a:solidFill>
                  <a:srgbClr val="0060A9"/>
                </a:solidFill>
                <a:latin typeface="Arial" charset="0"/>
                <a:cs typeface="Arial" charset="0"/>
              </a:rPr>
              <a:t>Prozessverantwortliche</a:t>
            </a:r>
          </a:p>
        </p:txBody>
      </p:sp>
      <p:cxnSp>
        <p:nvCxnSpPr>
          <p:cNvPr id="22" name="Gerade Verbindung 36"/>
          <p:cNvCxnSpPr>
            <a:cxnSpLocks noChangeShapeType="1"/>
          </p:cNvCxnSpPr>
          <p:nvPr/>
        </p:nvCxnSpPr>
        <p:spPr bwMode="auto">
          <a:xfrm>
            <a:off x="4929188" y="4809266"/>
            <a:ext cx="3500437" cy="1587"/>
          </a:xfrm>
          <a:prstGeom prst="line">
            <a:avLst/>
          </a:prstGeom>
          <a:noFill/>
          <a:ln w="9525" algn="ctr">
            <a:solidFill>
              <a:schemeClr val="tx1"/>
            </a:solidFill>
            <a:prstDash val="lgDash"/>
            <a:round/>
            <a:headEnd/>
            <a:tailEnd/>
          </a:ln>
        </p:spPr>
      </p:cxnSp>
      <p:sp>
        <p:nvSpPr>
          <p:cNvPr id="23" name="Textfeld 37"/>
          <p:cNvSpPr txBox="1">
            <a:spLocks noChangeArrowheads="1"/>
          </p:cNvSpPr>
          <p:nvPr/>
        </p:nvSpPr>
        <p:spPr bwMode="auto">
          <a:xfrm>
            <a:off x="6016626" y="3193191"/>
            <a:ext cx="2484438" cy="861774"/>
          </a:xfrm>
          <a:prstGeom prst="rect">
            <a:avLst/>
          </a:prstGeom>
          <a:noFill/>
          <a:ln w="9525">
            <a:noFill/>
            <a:miter lim="800000"/>
            <a:headEnd/>
            <a:tailEnd/>
          </a:ln>
        </p:spPr>
        <p:txBody>
          <a:bodyPr wrap="square">
            <a:spAutoFit/>
          </a:bodyPr>
          <a:lstStyle/>
          <a:p>
            <a:pPr algn="r"/>
            <a:r>
              <a:rPr lang="de-DE" sz="1800" b="1" dirty="0">
                <a:solidFill>
                  <a:srgbClr val="0060A9"/>
                </a:solidFill>
                <a:latin typeface="Arial" charset="0"/>
                <a:cs typeface="Arial" charset="0"/>
              </a:rPr>
              <a:t>Steuerungs-Ebene</a:t>
            </a:r>
          </a:p>
          <a:p>
            <a:pPr algn="r"/>
            <a:r>
              <a:rPr lang="de-DE" sz="1600" dirty="0">
                <a:solidFill>
                  <a:srgbClr val="0060A9"/>
                </a:solidFill>
                <a:latin typeface="Arial" charset="0"/>
                <a:cs typeface="Arial" charset="0"/>
              </a:rPr>
              <a:t>Prozessmanager</a:t>
            </a:r>
          </a:p>
          <a:p>
            <a:pPr algn="r"/>
            <a:r>
              <a:rPr lang="de-DE" sz="1600" dirty="0">
                <a:solidFill>
                  <a:srgbClr val="0060A9"/>
                </a:solidFill>
                <a:latin typeface="Arial" charset="0"/>
                <a:cs typeface="Arial" charset="0"/>
              </a:rPr>
              <a:t>Prozessteams</a:t>
            </a:r>
            <a:endParaRPr lang="de-DE" dirty="0">
              <a:solidFill>
                <a:srgbClr val="0060A9"/>
              </a:solidFill>
              <a:latin typeface="Arial" charset="0"/>
              <a:cs typeface="Arial" charset="0"/>
            </a:endParaRPr>
          </a:p>
        </p:txBody>
      </p:sp>
      <p:sp>
        <p:nvSpPr>
          <p:cNvPr id="24" name="Textfeld 38"/>
          <p:cNvSpPr txBox="1">
            <a:spLocks noChangeArrowheads="1"/>
          </p:cNvSpPr>
          <p:nvPr/>
        </p:nvSpPr>
        <p:spPr bwMode="auto">
          <a:xfrm>
            <a:off x="5857875" y="4836253"/>
            <a:ext cx="2643188" cy="1107996"/>
          </a:xfrm>
          <a:prstGeom prst="rect">
            <a:avLst/>
          </a:prstGeom>
          <a:noFill/>
          <a:ln w="9525">
            <a:noFill/>
            <a:miter lim="800000"/>
            <a:headEnd/>
            <a:tailEnd/>
          </a:ln>
        </p:spPr>
        <p:txBody>
          <a:bodyPr>
            <a:spAutoFit/>
          </a:bodyPr>
          <a:lstStyle/>
          <a:p>
            <a:pPr algn="r"/>
            <a:r>
              <a:rPr lang="de-DE" b="1" dirty="0">
                <a:solidFill>
                  <a:srgbClr val="0060A9"/>
                </a:solidFill>
                <a:latin typeface="Arial" charset="0"/>
                <a:cs typeface="Arial" charset="0"/>
              </a:rPr>
              <a:t>Durchführungs-Ebene</a:t>
            </a:r>
            <a:endParaRPr lang="de-DE" sz="1800" b="1" dirty="0">
              <a:solidFill>
                <a:srgbClr val="0060A9"/>
              </a:solidFill>
              <a:latin typeface="Arial" charset="0"/>
              <a:cs typeface="Arial" charset="0"/>
            </a:endParaRPr>
          </a:p>
          <a:p>
            <a:pPr algn="r"/>
            <a:r>
              <a:rPr lang="de-DE" sz="1600" dirty="0">
                <a:solidFill>
                  <a:srgbClr val="0060A9"/>
                </a:solidFill>
                <a:latin typeface="Arial" charset="0"/>
                <a:cs typeface="Arial" charset="0"/>
              </a:rPr>
              <a:t>Abteilungen</a:t>
            </a:r>
          </a:p>
          <a:p>
            <a:pPr algn="r"/>
            <a:r>
              <a:rPr lang="de-DE" sz="1600" dirty="0">
                <a:solidFill>
                  <a:srgbClr val="0060A9"/>
                </a:solidFill>
                <a:latin typeface="Arial" charset="0"/>
                <a:cs typeface="Arial" charset="0"/>
              </a:rPr>
              <a:t>Funktionen</a:t>
            </a:r>
          </a:p>
          <a:p>
            <a:pPr algn="r"/>
            <a:r>
              <a:rPr lang="de-DE" sz="1600" dirty="0">
                <a:solidFill>
                  <a:srgbClr val="0060A9"/>
                </a:solidFill>
                <a:latin typeface="Arial" charset="0"/>
                <a:cs typeface="Arial" charset="0"/>
              </a:rPr>
              <a:t>Personen</a:t>
            </a:r>
          </a:p>
        </p:txBody>
      </p:sp>
      <p:pic>
        <p:nvPicPr>
          <p:cNvPr id="25" name="Picture 112" descr="m1"/>
          <p:cNvPicPr>
            <a:picLocks noChangeAspect="1" noChangeArrowheads="1"/>
          </p:cNvPicPr>
          <p:nvPr/>
        </p:nvPicPr>
        <p:blipFill>
          <a:blip r:embed="rId3"/>
          <a:srcRect/>
          <a:stretch>
            <a:fillRect/>
          </a:stretch>
        </p:blipFill>
        <p:spPr bwMode="auto">
          <a:xfrm>
            <a:off x="4357688" y="4179028"/>
            <a:ext cx="215900" cy="306388"/>
          </a:xfrm>
          <a:prstGeom prst="rect">
            <a:avLst/>
          </a:prstGeom>
          <a:noFill/>
          <a:ln w="9525">
            <a:noFill/>
            <a:miter lim="800000"/>
            <a:headEnd/>
            <a:tailEnd/>
          </a:ln>
        </p:spPr>
      </p:pic>
      <p:pic>
        <p:nvPicPr>
          <p:cNvPr id="26" name="Picture 109" descr="m1"/>
          <p:cNvPicPr>
            <a:picLocks noChangeAspect="1" noChangeArrowheads="1"/>
          </p:cNvPicPr>
          <p:nvPr/>
        </p:nvPicPr>
        <p:blipFill>
          <a:blip r:embed="rId4"/>
          <a:srcRect/>
          <a:stretch>
            <a:fillRect/>
          </a:stretch>
        </p:blipFill>
        <p:spPr bwMode="auto">
          <a:xfrm>
            <a:off x="3627438" y="4193316"/>
            <a:ext cx="203200" cy="282575"/>
          </a:xfrm>
          <a:prstGeom prst="rect">
            <a:avLst/>
          </a:prstGeom>
          <a:noFill/>
          <a:ln w="9525">
            <a:noFill/>
            <a:miter lim="800000"/>
            <a:headEnd/>
            <a:tailEnd/>
          </a:ln>
        </p:spPr>
      </p:pic>
      <p:pic>
        <p:nvPicPr>
          <p:cNvPr id="27" name="Picture 109" descr="m1"/>
          <p:cNvPicPr>
            <a:picLocks noChangeAspect="1" noChangeArrowheads="1"/>
          </p:cNvPicPr>
          <p:nvPr/>
        </p:nvPicPr>
        <p:blipFill>
          <a:blip r:embed="rId4"/>
          <a:srcRect/>
          <a:stretch>
            <a:fillRect/>
          </a:stretch>
        </p:blipFill>
        <p:spPr bwMode="auto">
          <a:xfrm>
            <a:off x="5083175" y="4193316"/>
            <a:ext cx="203200" cy="282575"/>
          </a:xfrm>
          <a:prstGeom prst="rect">
            <a:avLst/>
          </a:prstGeom>
          <a:noFill/>
          <a:ln w="9525">
            <a:noFill/>
            <a:miter lim="800000"/>
            <a:headEnd/>
            <a:tailEnd/>
          </a:ln>
        </p:spPr>
      </p:pic>
      <p:pic>
        <p:nvPicPr>
          <p:cNvPr id="28" name="Picture 112" descr="m1"/>
          <p:cNvPicPr>
            <a:picLocks noChangeAspect="1" noChangeArrowheads="1"/>
          </p:cNvPicPr>
          <p:nvPr/>
        </p:nvPicPr>
        <p:blipFill>
          <a:blip r:embed="rId3"/>
          <a:srcRect/>
          <a:stretch>
            <a:fillRect/>
          </a:stretch>
        </p:blipFill>
        <p:spPr bwMode="auto">
          <a:xfrm>
            <a:off x="5799138" y="4193316"/>
            <a:ext cx="217487" cy="306387"/>
          </a:xfrm>
          <a:prstGeom prst="rect">
            <a:avLst/>
          </a:prstGeom>
          <a:noFill/>
          <a:ln w="9525">
            <a:noFill/>
            <a:miter lim="800000"/>
            <a:headEnd/>
            <a:tailEnd/>
          </a:ln>
        </p:spPr>
      </p:pic>
      <p:pic>
        <p:nvPicPr>
          <p:cNvPr id="29" name="Picture 112" descr="m1"/>
          <p:cNvPicPr>
            <a:picLocks noChangeAspect="1" noChangeArrowheads="1"/>
          </p:cNvPicPr>
          <p:nvPr/>
        </p:nvPicPr>
        <p:blipFill>
          <a:blip r:embed="rId3"/>
          <a:srcRect/>
          <a:stretch>
            <a:fillRect/>
          </a:stretch>
        </p:blipFill>
        <p:spPr bwMode="auto">
          <a:xfrm>
            <a:off x="3000375" y="5388703"/>
            <a:ext cx="500063" cy="706438"/>
          </a:xfrm>
          <a:prstGeom prst="rect">
            <a:avLst/>
          </a:prstGeom>
          <a:noFill/>
          <a:ln w="9525">
            <a:noFill/>
            <a:miter lim="800000"/>
            <a:headEnd/>
            <a:tailEnd/>
          </a:ln>
        </p:spPr>
      </p:pic>
      <p:sp>
        <p:nvSpPr>
          <p:cNvPr id="30" name="Textfeld 47"/>
          <p:cNvSpPr txBox="1">
            <a:spLocks noChangeArrowheads="1"/>
          </p:cNvSpPr>
          <p:nvPr/>
        </p:nvSpPr>
        <p:spPr bwMode="auto">
          <a:xfrm>
            <a:off x="3643313" y="3858353"/>
            <a:ext cx="1917513" cy="307777"/>
          </a:xfrm>
          <a:prstGeom prst="rect">
            <a:avLst/>
          </a:prstGeom>
          <a:noFill/>
          <a:ln w="9525">
            <a:noFill/>
            <a:miter lim="800000"/>
            <a:headEnd/>
            <a:tailEnd/>
          </a:ln>
        </p:spPr>
        <p:txBody>
          <a:bodyPr wrap="none">
            <a:spAutoFit/>
          </a:bodyPr>
          <a:lstStyle/>
          <a:p>
            <a:r>
              <a:rPr lang="de-DE" sz="1400" dirty="0">
                <a:latin typeface="Arial" charset="0"/>
                <a:cs typeface="Arial" charset="0"/>
              </a:rPr>
              <a:t>Aktivitäten und Rollen</a:t>
            </a:r>
          </a:p>
        </p:txBody>
      </p:sp>
      <p:sp>
        <p:nvSpPr>
          <p:cNvPr id="31" name="Textfeld 48"/>
          <p:cNvSpPr txBox="1">
            <a:spLocks noChangeArrowheads="1"/>
          </p:cNvSpPr>
          <p:nvPr/>
        </p:nvSpPr>
        <p:spPr bwMode="auto">
          <a:xfrm>
            <a:off x="1762812" y="1809625"/>
            <a:ext cx="2309126" cy="954107"/>
          </a:xfrm>
          <a:prstGeom prst="rect">
            <a:avLst/>
          </a:prstGeom>
          <a:noFill/>
          <a:ln w="9525">
            <a:noFill/>
            <a:miter lim="800000"/>
            <a:headEnd/>
            <a:tailEnd/>
          </a:ln>
        </p:spPr>
        <p:txBody>
          <a:bodyPr wrap="square">
            <a:spAutoFit/>
          </a:bodyPr>
          <a:lstStyle/>
          <a:p>
            <a:pPr algn="r"/>
            <a:r>
              <a:rPr lang="de-DE" sz="1400" dirty="0">
                <a:solidFill>
                  <a:srgbClr val="0060A9"/>
                </a:solidFill>
                <a:latin typeface="Arial" charset="0"/>
                <a:cs typeface="Arial" charset="0"/>
              </a:rPr>
              <a:t>z.B. Richtlinie zum Umgang mit Störungen, Change-Richtlinie, Sicherheitsrichtlinie</a:t>
            </a:r>
          </a:p>
        </p:txBody>
      </p:sp>
      <p:sp>
        <p:nvSpPr>
          <p:cNvPr id="32" name="Textfeld 49"/>
          <p:cNvSpPr txBox="1">
            <a:spLocks noChangeArrowheads="1"/>
          </p:cNvSpPr>
          <p:nvPr/>
        </p:nvSpPr>
        <p:spPr bwMode="auto">
          <a:xfrm>
            <a:off x="571500" y="4023453"/>
            <a:ext cx="2643188" cy="738664"/>
          </a:xfrm>
          <a:prstGeom prst="rect">
            <a:avLst/>
          </a:prstGeom>
          <a:noFill/>
          <a:ln w="9525">
            <a:noFill/>
            <a:miter lim="800000"/>
            <a:headEnd/>
            <a:tailEnd/>
          </a:ln>
        </p:spPr>
        <p:txBody>
          <a:bodyPr>
            <a:spAutoFit/>
          </a:bodyPr>
          <a:lstStyle/>
          <a:p>
            <a:r>
              <a:rPr lang="de-DE" sz="1400" dirty="0">
                <a:solidFill>
                  <a:srgbClr val="0060A9"/>
                </a:solidFill>
                <a:latin typeface="Arial" charset="0"/>
                <a:cs typeface="Arial" charset="0"/>
              </a:rPr>
              <a:t>z.B. Incident &amp; Service Request Management, Change Management, …</a:t>
            </a:r>
          </a:p>
        </p:txBody>
      </p:sp>
      <p:sp>
        <p:nvSpPr>
          <p:cNvPr id="33" name="Textfeld 50"/>
          <p:cNvSpPr txBox="1">
            <a:spLocks noChangeArrowheads="1"/>
          </p:cNvSpPr>
          <p:nvPr/>
        </p:nvSpPr>
        <p:spPr bwMode="auto">
          <a:xfrm>
            <a:off x="5000625" y="5642703"/>
            <a:ext cx="2524125" cy="738664"/>
          </a:xfrm>
          <a:prstGeom prst="rect">
            <a:avLst/>
          </a:prstGeom>
          <a:noFill/>
          <a:ln w="9525">
            <a:noFill/>
            <a:miter lim="800000"/>
            <a:headEnd/>
            <a:tailEnd/>
          </a:ln>
        </p:spPr>
        <p:txBody>
          <a:bodyPr>
            <a:spAutoFit/>
          </a:bodyPr>
          <a:lstStyle/>
          <a:p>
            <a:r>
              <a:rPr lang="de-DE" sz="1400" dirty="0">
                <a:solidFill>
                  <a:srgbClr val="0060A9"/>
                </a:solidFill>
                <a:latin typeface="Arial" charset="0"/>
                <a:cs typeface="Arial" charset="0"/>
              </a:rPr>
              <a:t>z.B. Verfahren zur Klassifizierung und Priorisierung von Störungen</a:t>
            </a:r>
          </a:p>
        </p:txBody>
      </p:sp>
      <p:sp>
        <p:nvSpPr>
          <p:cNvPr id="34" name="Textfeld 51"/>
          <p:cNvSpPr txBox="1">
            <a:spLocks noChangeArrowheads="1"/>
          </p:cNvSpPr>
          <p:nvPr/>
        </p:nvSpPr>
        <p:spPr bwMode="auto">
          <a:xfrm>
            <a:off x="1408113" y="5358541"/>
            <a:ext cx="1497526" cy="523220"/>
          </a:xfrm>
          <a:prstGeom prst="rect">
            <a:avLst/>
          </a:prstGeom>
          <a:noFill/>
          <a:ln w="9525">
            <a:noFill/>
            <a:miter lim="800000"/>
            <a:headEnd/>
            <a:tailEnd/>
          </a:ln>
        </p:spPr>
        <p:txBody>
          <a:bodyPr wrap="none">
            <a:spAutoFit/>
          </a:bodyPr>
          <a:lstStyle/>
          <a:p>
            <a:r>
              <a:rPr lang="de-DE" sz="1400" dirty="0">
                <a:latin typeface="Arial" charset="0"/>
                <a:cs typeface="Arial" charset="0"/>
              </a:rPr>
              <a:t>Person (in einer </a:t>
            </a:r>
          </a:p>
          <a:p>
            <a:r>
              <a:rPr lang="de-DE" sz="1400" dirty="0">
                <a:latin typeface="Arial" charset="0"/>
                <a:cs typeface="Arial" charset="0"/>
              </a:rPr>
              <a:t>Rolle)</a:t>
            </a:r>
          </a:p>
        </p:txBody>
      </p:sp>
      <p:cxnSp>
        <p:nvCxnSpPr>
          <p:cNvPr id="35" name="Gerade Verbindung 34"/>
          <p:cNvCxnSpPr>
            <a:cxnSpLocks noChangeShapeType="1"/>
          </p:cNvCxnSpPr>
          <p:nvPr/>
        </p:nvCxnSpPr>
        <p:spPr bwMode="auto">
          <a:xfrm rot="5400000">
            <a:off x="4356100" y="5380766"/>
            <a:ext cx="1144587" cy="1588"/>
          </a:xfrm>
          <a:prstGeom prst="line">
            <a:avLst/>
          </a:prstGeom>
          <a:noFill/>
          <a:ln w="9525" algn="ctr">
            <a:solidFill>
              <a:schemeClr val="tx1"/>
            </a:solidFill>
            <a:prstDash val="lgDash"/>
            <a:round/>
            <a:headEnd/>
            <a:tailEnd/>
          </a:ln>
        </p:spPr>
      </p:cxnSp>
      <p:cxnSp>
        <p:nvCxnSpPr>
          <p:cNvPr id="36" name="Gerade Verbindung 42"/>
          <p:cNvCxnSpPr>
            <a:cxnSpLocks noChangeShapeType="1"/>
          </p:cNvCxnSpPr>
          <p:nvPr/>
        </p:nvCxnSpPr>
        <p:spPr bwMode="auto">
          <a:xfrm>
            <a:off x="714375" y="4809266"/>
            <a:ext cx="2857500" cy="1587"/>
          </a:xfrm>
          <a:prstGeom prst="line">
            <a:avLst/>
          </a:prstGeom>
          <a:noFill/>
          <a:ln w="9525" algn="ctr">
            <a:solidFill>
              <a:schemeClr val="tx1"/>
            </a:solidFill>
            <a:prstDash val="lgDash"/>
            <a:round/>
            <a:headEnd/>
            <a:tailEnd/>
          </a:ln>
        </p:spPr>
      </p:cxnSp>
      <p:cxnSp>
        <p:nvCxnSpPr>
          <p:cNvPr id="37" name="Gerade Verbindung 56"/>
          <p:cNvCxnSpPr>
            <a:cxnSpLocks noChangeShapeType="1"/>
          </p:cNvCxnSpPr>
          <p:nvPr/>
        </p:nvCxnSpPr>
        <p:spPr bwMode="auto">
          <a:xfrm rot="5400000">
            <a:off x="2999582" y="5379972"/>
            <a:ext cx="1143000" cy="1587"/>
          </a:xfrm>
          <a:prstGeom prst="line">
            <a:avLst/>
          </a:prstGeom>
          <a:noFill/>
          <a:ln w="9525" algn="ctr">
            <a:solidFill>
              <a:schemeClr val="tx1"/>
            </a:solidFill>
            <a:prstDash val="lgDash"/>
            <a:round/>
            <a:headEnd/>
            <a:tailEnd/>
          </a:ln>
        </p:spPr>
      </p:cxnSp>
      <p:cxnSp>
        <p:nvCxnSpPr>
          <p:cNvPr id="38" name="Gerade Verbindung 58"/>
          <p:cNvCxnSpPr>
            <a:cxnSpLocks noChangeShapeType="1"/>
          </p:cNvCxnSpPr>
          <p:nvPr/>
        </p:nvCxnSpPr>
        <p:spPr bwMode="auto">
          <a:xfrm>
            <a:off x="3571875" y="5952266"/>
            <a:ext cx="1357313" cy="1587"/>
          </a:xfrm>
          <a:prstGeom prst="line">
            <a:avLst/>
          </a:prstGeom>
          <a:noFill/>
          <a:ln w="9525" algn="ctr">
            <a:solidFill>
              <a:schemeClr val="tx1"/>
            </a:solidFill>
            <a:prstDash val="lgDash"/>
            <a:round/>
            <a:headEnd/>
            <a:tailEnd/>
          </a:ln>
        </p:spPr>
      </p:cxnSp>
      <p:sp>
        <p:nvSpPr>
          <p:cNvPr id="39" name="Textfeld 61"/>
          <p:cNvSpPr txBox="1">
            <a:spLocks noChangeArrowheads="1"/>
          </p:cNvSpPr>
          <p:nvPr/>
        </p:nvSpPr>
        <p:spPr bwMode="auto">
          <a:xfrm>
            <a:off x="2714625" y="6072916"/>
            <a:ext cx="1071563" cy="307975"/>
          </a:xfrm>
          <a:prstGeom prst="rect">
            <a:avLst/>
          </a:prstGeom>
          <a:noFill/>
          <a:ln w="9525">
            <a:noFill/>
            <a:miter lim="800000"/>
            <a:headEnd/>
            <a:tailEnd/>
          </a:ln>
        </p:spPr>
        <p:txBody>
          <a:bodyPr>
            <a:spAutoFit/>
          </a:bodyPr>
          <a:lstStyle/>
          <a:p>
            <a:pPr algn="ctr"/>
            <a:r>
              <a:rPr lang="de-DE" sz="1400" dirty="0">
                <a:solidFill>
                  <a:srgbClr val="0060A9"/>
                </a:solidFill>
                <a:latin typeface="Arial" charset="0"/>
                <a:cs typeface="Arial" charset="0"/>
              </a:rPr>
              <a:t>wendet an</a:t>
            </a:r>
          </a:p>
        </p:txBody>
      </p:sp>
    </p:spTree>
    <p:extLst>
      <p:ext uri="{BB962C8B-B14F-4D97-AF65-F5344CB8AC3E}">
        <p14:creationId xmlns:p14="http://schemas.microsoft.com/office/powerpoint/2010/main" val="3174581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a:t>Die Familie der FitSM-Standards</a:t>
            </a:r>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16</a:t>
            </a:fld>
            <a:endParaRPr lang="en-US"/>
          </a:p>
        </p:txBody>
      </p:sp>
      <p:sp>
        <p:nvSpPr>
          <p:cNvPr id="5" name="Untertitel 4"/>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592934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Was ist </a:t>
            </a:r>
            <a:r>
              <a:rPr lang="de-DE" dirty="0" err="1"/>
              <a:t>FitSM</a:t>
            </a:r>
            <a:r>
              <a:rPr lang="de-DE" dirty="0"/>
              <a:t>?</a:t>
            </a:r>
          </a:p>
        </p:txBody>
      </p:sp>
      <p:sp>
        <p:nvSpPr>
          <p:cNvPr id="4" name="Inhaltsplatzhalter 3"/>
          <p:cNvSpPr>
            <a:spLocks noGrp="1"/>
          </p:cNvSpPr>
          <p:nvPr>
            <p:ph idx="1"/>
          </p:nvPr>
        </p:nvSpPr>
        <p:spPr/>
        <p:txBody>
          <a:bodyPr>
            <a:normAutofit fontScale="92500" lnSpcReduction="10000"/>
          </a:bodyPr>
          <a:lstStyle/>
          <a:p>
            <a:r>
              <a:rPr lang="de-DE" dirty="0"/>
              <a:t>Eine Familie von Standards für leichtgewichtiges / schlankes IT-Service-Management</a:t>
            </a:r>
            <a:endParaRPr lang="de-DE" noProof="0" dirty="0"/>
          </a:p>
          <a:p>
            <a:r>
              <a:rPr lang="de-DE" dirty="0"/>
              <a:t>Geeignet für IT-Service-Provider jeder Art und Größe</a:t>
            </a:r>
            <a:endParaRPr lang="de-DE" noProof="0" dirty="0"/>
          </a:p>
          <a:p>
            <a:r>
              <a:rPr lang="de-DE" dirty="0"/>
              <a:t>Wesentliches Design-Prinzip: Keep </a:t>
            </a:r>
            <a:r>
              <a:rPr lang="de-DE" dirty="0" err="1"/>
              <a:t>it</a:t>
            </a:r>
            <a:r>
              <a:rPr lang="de-DE" dirty="0"/>
              <a:t> simple!</a:t>
            </a:r>
          </a:p>
          <a:p>
            <a:r>
              <a:rPr lang="de-DE" dirty="0"/>
              <a:t>Alle Teile (einschließlich des Schulungsmaterials) sind unter Creative </a:t>
            </a:r>
            <a:r>
              <a:rPr lang="de-DE" dirty="0" err="1"/>
              <a:t>Commons</a:t>
            </a:r>
            <a:r>
              <a:rPr lang="de-DE" dirty="0"/>
              <a:t> Lizenzen frei verfügbar:</a:t>
            </a:r>
          </a:p>
          <a:p>
            <a:pPr marL="0" indent="0">
              <a:buNone/>
            </a:pPr>
            <a:endParaRPr lang="de-DE" dirty="0"/>
          </a:p>
          <a:p>
            <a:pPr marL="0" indent="0" algn="ctr">
              <a:buNone/>
            </a:pPr>
            <a:r>
              <a:rPr lang="de-DE" noProof="0" dirty="0">
                <a:hlinkClick r:id="rId3"/>
              </a:rPr>
              <a:t>www.fitsm.eu</a:t>
            </a:r>
            <a:endParaRPr lang="de-DE" dirty="0"/>
          </a:p>
          <a:p>
            <a:pPr marL="0" indent="0" algn="ctr">
              <a:buNone/>
            </a:pPr>
            <a:endParaRPr lang="de-DE" sz="1800" i="1" noProof="0" dirty="0"/>
          </a:p>
          <a:p>
            <a:pPr marL="0" indent="0" algn="ctr">
              <a:buNone/>
            </a:pPr>
            <a:endParaRPr lang="de-DE" sz="1800" i="1" dirty="0"/>
          </a:p>
          <a:p>
            <a:pPr marL="0" indent="0" algn="ctr">
              <a:buNone/>
            </a:pPr>
            <a:r>
              <a:rPr lang="de-DE" sz="1800" i="1" noProof="0" dirty="0"/>
              <a:t>Die Entwicklung des FitSM</a:t>
            </a:r>
            <a:r>
              <a:rPr lang="de-DE" sz="1800" i="1" dirty="0"/>
              <a:t>-</a:t>
            </a:r>
            <a:r>
              <a:rPr lang="de-DE" sz="1800" i="1" noProof="0" dirty="0"/>
              <a:t>Standards wurde </a:t>
            </a:r>
            <a:r>
              <a:rPr lang="de-DE" sz="1800" i="1" dirty="0"/>
              <a:t>im Rahmen des EC-FP7 Projekts “FedSM” durch die Europäische Kommission unterstützt </a:t>
            </a:r>
            <a:r>
              <a:rPr lang="de-DE" sz="1800" i="1" noProof="0" dirty="0"/>
              <a:t>und finanziert.</a:t>
            </a:r>
          </a:p>
        </p:txBody>
      </p:sp>
      <p:sp>
        <p:nvSpPr>
          <p:cNvPr id="3" name="Foliennummernplatzhalter 2"/>
          <p:cNvSpPr>
            <a:spLocks noGrp="1"/>
          </p:cNvSpPr>
          <p:nvPr>
            <p:ph type="sldNum" sz="quarter" idx="12"/>
          </p:nvPr>
        </p:nvSpPr>
        <p:spPr/>
        <p:txBody>
          <a:bodyPr/>
          <a:lstStyle/>
          <a:p>
            <a:fld id="{43507AEB-23B8-F142-83A3-458C56B10093}" type="slidenum">
              <a:rPr lang="de-DE" smtClean="0"/>
              <a:t>17</a:t>
            </a:fld>
            <a:endParaRPr lang="de-DE" dirty="0"/>
          </a:p>
        </p:txBody>
      </p:sp>
      <p:pic>
        <p:nvPicPr>
          <p:cNvPr id="5" name="pasted-image.png"/>
          <p:cNvPicPr>
            <a:picLocks noChangeAspect="1"/>
          </p:cNvPicPr>
          <p:nvPr/>
        </p:nvPicPr>
        <p:blipFill>
          <a:blip r:embed="rId4">
            <a:extLst/>
          </a:blip>
          <a:stretch>
            <a:fillRect/>
          </a:stretch>
        </p:blipFill>
        <p:spPr>
          <a:xfrm>
            <a:off x="6196211" y="4652888"/>
            <a:ext cx="1423789" cy="339735"/>
          </a:xfrm>
          <a:prstGeom prst="rect">
            <a:avLst/>
          </a:prstGeom>
          <a:ln w="12700">
            <a:miter lim="400000"/>
          </a:ln>
        </p:spPr>
      </p:pic>
    </p:spTree>
    <p:extLst>
      <p:ext uri="{BB962C8B-B14F-4D97-AF65-F5344CB8AC3E}">
        <p14:creationId xmlns:p14="http://schemas.microsoft.com/office/powerpoint/2010/main" val="2737836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FitSM: </a:t>
            </a:r>
            <a:r>
              <a:rPr lang="en-GB" dirty="0" err="1"/>
              <a:t>Aufbau</a:t>
            </a:r>
            <a:r>
              <a:rPr lang="en-GB" dirty="0"/>
              <a:t> und </a:t>
            </a:r>
            <a:r>
              <a:rPr lang="en-GB" dirty="0" err="1"/>
              <a:t>Bestandteile</a:t>
            </a:r>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18</a:t>
            </a:fld>
            <a:endParaRPr lang="en-US"/>
          </a:p>
        </p:txBody>
      </p:sp>
      <p:sp>
        <p:nvSpPr>
          <p:cNvPr id="37" name="Textfeld 36"/>
          <p:cNvSpPr txBox="1"/>
          <p:nvPr/>
        </p:nvSpPr>
        <p:spPr>
          <a:xfrm rot="5400000">
            <a:off x="7541383" y="2466699"/>
            <a:ext cx="1877046" cy="707886"/>
          </a:xfrm>
          <a:prstGeom prst="rect">
            <a:avLst/>
          </a:prstGeom>
          <a:noFill/>
        </p:spPr>
        <p:txBody>
          <a:bodyPr wrap="square" rtlCol="0">
            <a:spAutoFit/>
          </a:bodyPr>
          <a:lstStyle/>
          <a:p>
            <a:pPr algn="ctr"/>
            <a:r>
              <a:rPr lang="en-GB" sz="2000" dirty="0" err="1">
                <a:latin typeface="+mj-lt"/>
                <a:cs typeface="Arial" panose="020B0604020202020204" pitchFamily="34" charset="0"/>
              </a:rPr>
              <a:t>Schwerpunkt</a:t>
            </a:r>
            <a:r>
              <a:rPr lang="en-GB" sz="2000" dirty="0">
                <a:latin typeface="+mj-lt"/>
                <a:cs typeface="Arial" panose="020B0604020202020204" pitchFamily="34" charset="0"/>
              </a:rPr>
              <a:t> dieses Trainings</a:t>
            </a:r>
          </a:p>
        </p:txBody>
      </p:sp>
      <p:grpSp>
        <p:nvGrpSpPr>
          <p:cNvPr id="42" name="Group 41"/>
          <p:cNvGrpSpPr/>
          <p:nvPr/>
        </p:nvGrpSpPr>
        <p:grpSpPr>
          <a:xfrm>
            <a:off x="287328" y="1820050"/>
            <a:ext cx="7302888" cy="4793030"/>
            <a:chOff x="692908" y="308930"/>
            <a:chExt cx="7359280" cy="6064102"/>
          </a:xfrm>
        </p:grpSpPr>
        <p:sp>
          <p:nvSpPr>
            <p:cNvPr id="44" name="Rechteck 38"/>
            <p:cNvSpPr/>
            <p:nvPr/>
          </p:nvSpPr>
          <p:spPr>
            <a:xfrm>
              <a:off x="692908" y="308930"/>
              <a:ext cx="7359280" cy="35927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sz="1600"/>
            </a:p>
          </p:txBody>
        </p:sp>
        <p:sp>
          <p:nvSpPr>
            <p:cNvPr id="43" name="Legende mit Pfeil nach oben 40"/>
            <p:cNvSpPr/>
            <p:nvPr/>
          </p:nvSpPr>
          <p:spPr>
            <a:xfrm>
              <a:off x="710688" y="4004670"/>
              <a:ext cx="7341499" cy="2368362"/>
            </a:xfrm>
            <a:prstGeom prst="upArrowCallout">
              <a:avLst>
                <a:gd name="adj1" fmla="val 30626"/>
                <a:gd name="adj2" fmla="val 25000"/>
                <a:gd name="adj3" fmla="val 18308"/>
                <a:gd name="adj4" fmla="val 7634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de-DE" sz="1600"/>
            </a:p>
          </p:txBody>
        </p:sp>
        <p:sp>
          <p:nvSpPr>
            <p:cNvPr id="45" name="Rechteck 16"/>
            <p:cNvSpPr/>
            <p:nvPr/>
          </p:nvSpPr>
          <p:spPr>
            <a:xfrm>
              <a:off x="2981788" y="1781196"/>
              <a:ext cx="2880000" cy="720000"/>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FitSM-1</a:t>
              </a:r>
            </a:p>
            <a:p>
              <a:pPr algn="ctr"/>
              <a:r>
                <a:rPr lang="en-GB" sz="1400" dirty="0" err="1">
                  <a:solidFill>
                    <a:srgbClr val="FFFFFF"/>
                  </a:solidFill>
                  <a:latin typeface="Helvetica Neue"/>
                  <a:cs typeface="Helvetica Neue"/>
                </a:rPr>
                <a:t>Anforderungen</a:t>
              </a:r>
              <a:endParaRPr lang="en-GB" sz="1400" dirty="0">
                <a:solidFill>
                  <a:srgbClr val="FFFFFF"/>
                </a:solidFill>
                <a:latin typeface="Helvetica Neue"/>
                <a:cs typeface="Helvetica Neue"/>
              </a:endParaRPr>
            </a:p>
          </p:txBody>
        </p:sp>
        <p:sp>
          <p:nvSpPr>
            <p:cNvPr id="46" name="Rechteck 17"/>
            <p:cNvSpPr/>
            <p:nvPr/>
          </p:nvSpPr>
          <p:spPr>
            <a:xfrm>
              <a:off x="1163640" y="2951060"/>
              <a:ext cx="2880000" cy="720000"/>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FitSM-2</a:t>
              </a:r>
            </a:p>
            <a:p>
              <a:pPr algn="ctr"/>
              <a:r>
                <a:rPr lang="en-GB" sz="1400" dirty="0" err="1">
                  <a:solidFill>
                    <a:srgbClr val="FFFFFF"/>
                  </a:solidFill>
                  <a:latin typeface="Helvetica Neue"/>
                  <a:cs typeface="Helvetica Neue"/>
                </a:rPr>
                <a:t>Ziele</a:t>
              </a:r>
              <a:r>
                <a:rPr lang="en-GB" sz="1400" dirty="0">
                  <a:solidFill>
                    <a:srgbClr val="FFFFFF"/>
                  </a:solidFill>
                  <a:latin typeface="Helvetica Neue"/>
                  <a:cs typeface="Helvetica Neue"/>
                </a:rPr>
                <a:t> und </a:t>
              </a:r>
              <a:r>
                <a:rPr lang="en-GB" sz="1400" dirty="0" err="1">
                  <a:solidFill>
                    <a:srgbClr val="FFFFFF"/>
                  </a:solidFill>
                  <a:latin typeface="Helvetica Neue"/>
                  <a:cs typeface="Helvetica Neue"/>
                </a:rPr>
                <a:t>Aktivitäten</a:t>
              </a:r>
              <a:endParaRPr lang="en-GB" sz="1400" dirty="0">
                <a:solidFill>
                  <a:srgbClr val="FFFFFF"/>
                </a:solidFill>
                <a:latin typeface="Helvetica Neue"/>
                <a:cs typeface="Helvetica Neue"/>
              </a:endParaRPr>
            </a:p>
          </p:txBody>
        </p:sp>
        <p:sp>
          <p:nvSpPr>
            <p:cNvPr id="47" name="Rechteck 18"/>
            <p:cNvSpPr/>
            <p:nvPr/>
          </p:nvSpPr>
          <p:spPr>
            <a:xfrm>
              <a:off x="4808395" y="2951060"/>
              <a:ext cx="2880000" cy="720000"/>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FitSM-3</a:t>
              </a:r>
            </a:p>
            <a:p>
              <a:pPr algn="ctr"/>
              <a:r>
                <a:rPr lang="en-GB" sz="1400" dirty="0" err="1">
                  <a:solidFill>
                    <a:srgbClr val="FFFFFF"/>
                  </a:solidFill>
                  <a:latin typeface="Helvetica Neue"/>
                  <a:cs typeface="Helvetica Neue"/>
                </a:rPr>
                <a:t>Rollenmodell</a:t>
              </a:r>
              <a:endParaRPr lang="en-GB" sz="1400" dirty="0">
                <a:solidFill>
                  <a:srgbClr val="FFFFFF"/>
                </a:solidFill>
                <a:latin typeface="Helvetica Neue"/>
                <a:cs typeface="Helvetica Neue"/>
              </a:endParaRPr>
            </a:p>
          </p:txBody>
        </p:sp>
        <p:sp>
          <p:nvSpPr>
            <p:cNvPr id="48" name="Rechteck 19"/>
            <p:cNvSpPr/>
            <p:nvPr/>
          </p:nvSpPr>
          <p:spPr>
            <a:xfrm>
              <a:off x="3341790" y="5052165"/>
              <a:ext cx="2160000" cy="1080000"/>
            </a:xfrm>
            <a:prstGeom prst="rect">
              <a:avLst/>
            </a:prstGeom>
            <a:solidFill>
              <a:srgbClr val="105AA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rgbClr val="FFFFFF"/>
                  </a:solidFill>
                  <a:latin typeface="Helvetica Neue"/>
                  <a:cs typeface="Helvetica Neue"/>
                </a:rPr>
                <a:t>FitSM-5</a:t>
              </a:r>
            </a:p>
            <a:p>
              <a:pPr algn="ctr"/>
              <a:r>
                <a:rPr lang="de-DE" sz="1400" dirty="0">
                  <a:solidFill>
                    <a:srgbClr val="FFFFFF"/>
                  </a:solidFill>
                  <a:latin typeface="Helvetica Neue"/>
                  <a:cs typeface="Helvetica Neue"/>
                </a:rPr>
                <a:t>Ausgewählte Umsetzungsanleitungen</a:t>
              </a:r>
            </a:p>
            <a:p>
              <a:pPr algn="ctr"/>
              <a:r>
                <a:rPr lang="de-DE" sz="1200" dirty="0">
                  <a:solidFill>
                    <a:srgbClr val="FFFFFF"/>
                  </a:solidFill>
                  <a:latin typeface="Helvetica Neue"/>
                  <a:cs typeface="Helvetica Neue"/>
                </a:rPr>
                <a:t>(Guides)</a:t>
              </a:r>
            </a:p>
          </p:txBody>
        </p:sp>
        <p:cxnSp>
          <p:nvCxnSpPr>
            <p:cNvPr id="49" name="Gewinkelte Verbindung 20"/>
            <p:cNvCxnSpPr/>
            <p:nvPr/>
          </p:nvCxnSpPr>
          <p:spPr>
            <a:xfrm rot="5400000" flipH="1" flipV="1">
              <a:off x="3287782" y="1817054"/>
              <a:ext cx="449864" cy="1818148"/>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Gewinkelte Verbindung 21"/>
            <p:cNvCxnSpPr/>
            <p:nvPr/>
          </p:nvCxnSpPr>
          <p:spPr>
            <a:xfrm rot="16200000" flipV="1">
              <a:off x="5110160" y="1812824"/>
              <a:ext cx="449864" cy="1826607"/>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1" name="Rechteck 23"/>
            <p:cNvSpPr/>
            <p:nvPr/>
          </p:nvSpPr>
          <p:spPr>
            <a:xfrm>
              <a:off x="2981789" y="611331"/>
              <a:ext cx="2880000" cy="720000"/>
            </a:xfrm>
            <a:prstGeom prst="rect">
              <a:avLst/>
            </a:prstGeom>
            <a:solidFill>
              <a:srgbClr val="12447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rgbClr val="FFFFFF"/>
                  </a:solidFill>
                  <a:latin typeface="Helvetica Neue"/>
                  <a:cs typeface="Helvetica Neue"/>
                </a:rPr>
                <a:t>FitSM-0</a:t>
              </a:r>
            </a:p>
            <a:p>
              <a:pPr algn="ctr"/>
              <a:r>
                <a:rPr lang="en-GB" sz="1400" dirty="0" err="1">
                  <a:solidFill>
                    <a:srgbClr val="FFFFFF"/>
                  </a:solidFill>
                  <a:latin typeface="Helvetica Neue"/>
                  <a:cs typeface="Helvetica Neue"/>
                </a:rPr>
                <a:t>Überblick</a:t>
              </a:r>
              <a:r>
                <a:rPr lang="en-GB" sz="1400" dirty="0">
                  <a:solidFill>
                    <a:srgbClr val="FFFFFF"/>
                  </a:solidFill>
                  <a:latin typeface="Helvetica Neue"/>
                  <a:cs typeface="Helvetica Neue"/>
                </a:rPr>
                <a:t> und </a:t>
              </a:r>
              <a:r>
                <a:rPr lang="en-GB" sz="1400" dirty="0" err="1">
                  <a:solidFill>
                    <a:srgbClr val="FFFFFF"/>
                  </a:solidFill>
                  <a:latin typeface="Helvetica Neue"/>
                  <a:cs typeface="Helvetica Neue"/>
                </a:rPr>
                <a:t>Begriffe</a:t>
              </a:r>
              <a:endParaRPr lang="en-GB" sz="1400" dirty="0">
                <a:solidFill>
                  <a:srgbClr val="FFFFFF"/>
                </a:solidFill>
                <a:latin typeface="Helvetica Neue"/>
                <a:cs typeface="Helvetica Neue"/>
              </a:endParaRPr>
            </a:p>
          </p:txBody>
        </p:sp>
        <p:sp>
          <p:nvSpPr>
            <p:cNvPr id="52" name="Rechteck 24"/>
            <p:cNvSpPr/>
            <p:nvPr/>
          </p:nvSpPr>
          <p:spPr>
            <a:xfrm>
              <a:off x="855591" y="5047848"/>
              <a:ext cx="2160000" cy="1080000"/>
            </a:xfrm>
            <a:prstGeom prst="rect">
              <a:avLst/>
            </a:prstGeom>
            <a:solidFill>
              <a:srgbClr val="105AA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rgbClr val="FFFFFF"/>
                  </a:solidFill>
                  <a:latin typeface="Helvetica Neue"/>
                  <a:cs typeface="Helvetica Neue"/>
                </a:rPr>
                <a:t>FitSM-4</a:t>
              </a:r>
            </a:p>
            <a:p>
              <a:pPr algn="ctr"/>
              <a:r>
                <a:rPr lang="de-DE" sz="1400" dirty="0">
                  <a:solidFill>
                    <a:srgbClr val="FFFFFF"/>
                  </a:solidFill>
                  <a:latin typeface="Helvetica Neue"/>
                  <a:cs typeface="Helvetica Neue"/>
                </a:rPr>
                <a:t>Ausgewählte Vorlagen und Beispiele</a:t>
              </a:r>
            </a:p>
            <a:p>
              <a:pPr algn="ctr"/>
              <a:r>
                <a:rPr lang="de-DE" sz="1200" dirty="0">
                  <a:solidFill>
                    <a:srgbClr val="FFFFFF"/>
                  </a:solidFill>
                  <a:latin typeface="Helvetica Neue"/>
                  <a:cs typeface="Helvetica Neue"/>
                </a:rPr>
                <a:t>(Templates, Samples)</a:t>
              </a:r>
            </a:p>
            <a:p>
              <a:pPr algn="ctr"/>
              <a:endParaRPr lang="en-GB" sz="1400" dirty="0">
                <a:solidFill>
                  <a:srgbClr val="FFFFFF"/>
                </a:solidFill>
                <a:latin typeface="Helvetica Neue"/>
                <a:cs typeface="Helvetica Neue"/>
              </a:endParaRPr>
            </a:p>
          </p:txBody>
        </p:sp>
        <p:sp>
          <p:nvSpPr>
            <p:cNvPr id="53" name="Rechteck 26"/>
            <p:cNvSpPr/>
            <p:nvPr/>
          </p:nvSpPr>
          <p:spPr>
            <a:xfrm>
              <a:off x="5777599" y="5052165"/>
              <a:ext cx="2160000" cy="1080000"/>
            </a:xfrm>
            <a:prstGeom prst="rect">
              <a:avLst/>
            </a:prstGeom>
            <a:solidFill>
              <a:srgbClr val="105AA8"/>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dirty="0">
                  <a:solidFill>
                    <a:srgbClr val="FFFFFF"/>
                  </a:solidFill>
                  <a:latin typeface="Helvetica Neue"/>
                  <a:cs typeface="Helvetica Neue"/>
                </a:rPr>
                <a:t>FitSM-6</a:t>
              </a:r>
            </a:p>
            <a:p>
              <a:pPr algn="ctr"/>
              <a:r>
                <a:rPr lang="de-DE" sz="1400" dirty="0">
                  <a:solidFill>
                    <a:srgbClr val="FFFFFF"/>
                  </a:solidFill>
                  <a:latin typeface="Helvetica Neue"/>
                  <a:cs typeface="Helvetica Neue"/>
                </a:rPr>
                <a:t>Schema zur Bewertung von Fähigkeits- und Reifegraden</a:t>
              </a:r>
            </a:p>
          </p:txBody>
        </p:sp>
        <p:cxnSp>
          <p:nvCxnSpPr>
            <p:cNvPr id="54" name="Gewinkelte Verbindung 28"/>
            <p:cNvCxnSpPr/>
            <p:nvPr/>
          </p:nvCxnSpPr>
          <p:spPr>
            <a:xfrm rot="5400000">
              <a:off x="4196857" y="1556263"/>
              <a:ext cx="449865" cy="1"/>
            </a:xfrm>
            <a:prstGeom prst="bentConnector3">
              <a:avLst>
                <a:gd name="adj1"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5" name="Textfeld 35"/>
            <p:cNvSpPr txBox="1"/>
            <p:nvPr/>
          </p:nvSpPr>
          <p:spPr>
            <a:xfrm>
              <a:off x="710688" y="4591297"/>
              <a:ext cx="2728702" cy="428336"/>
            </a:xfrm>
            <a:prstGeom prst="rect">
              <a:avLst/>
            </a:prstGeom>
            <a:noFill/>
          </p:spPr>
          <p:txBody>
            <a:bodyPr wrap="none" rtlCol="0">
              <a:spAutoFit/>
            </a:bodyPr>
            <a:lstStyle/>
            <a:p>
              <a:r>
                <a:rPr lang="de-DE" sz="1600" b="1" i="1" dirty="0">
                  <a:solidFill>
                    <a:srgbClr val="12447E"/>
                  </a:solidFill>
                  <a:latin typeface="Helvetica Neue"/>
                  <a:cs typeface="Helvetica Neue"/>
                </a:rPr>
                <a:t>Hilfsmittel zur Umsetzung</a:t>
              </a:r>
            </a:p>
          </p:txBody>
        </p:sp>
        <p:sp>
          <p:nvSpPr>
            <p:cNvPr id="56" name="Textfeld 37"/>
            <p:cNvSpPr txBox="1"/>
            <p:nvPr/>
          </p:nvSpPr>
          <p:spPr>
            <a:xfrm>
              <a:off x="710688" y="327204"/>
              <a:ext cx="1609243" cy="428336"/>
            </a:xfrm>
            <a:prstGeom prst="rect">
              <a:avLst/>
            </a:prstGeom>
            <a:noFill/>
          </p:spPr>
          <p:txBody>
            <a:bodyPr wrap="none" rtlCol="0">
              <a:spAutoFit/>
            </a:bodyPr>
            <a:lstStyle/>
            <a:p>
              <a:r>
                <a:rPr lang="de-DE" sz="1600" b="1" i="1" dirty="0">
                  <a:solidFill>
                    <a:srgbClr val="12447E"/>
                  </a:solidFill>
                  <a:latin typeface="Helvetica Neue"/>
                  <a:cs typeface="Helvetica Neue"/>
                </a:rPr>
                <a:t>Core Standard</a:t>
              </a:r>
            </a:p>
          </p:txBody>
        </p:sp>
      </p:grpSp>
      <p:sp>
        <p:nvSpPr>
          <p:cNvPr id="38" name="Geschweifte Klammer rechts 37"/>
          <p:cNvSpPr/>
          <p:nvPr/>
        </p:nvSpPr>
        <p:spPr>
          <a:xfrm>
            <a:off x="7590215" y="2038979"/>
            <a:ext cx="461968" cy="1493736"/>
          </a:xfrm>
          <a:prstGeom prst="rightBrace">
            <a:avLst>
              <a:gd name="adj1" fmla="val 33302"/>
              <a:gd name="adj2" fmla="val 51224"/>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pic>
        <p:nvPicPr>
          <p:cNvPr id="21" name="Inhaltsplatzhalter 4">
            <a:extLst>
              <a:ext uri="{FF2B5EF4-FFF2-40B4-BE49-F238E27FC236}">
                <a16:creationId xmlns:a16="http://schemas.microsoft.com/office/drawing/2014/main" id="{C5F33252-0B67-2247-8053-6240E024528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42221" y="2409935"/>
            <a:ext cx="1131829" cy="396000"/>
          </a:xfrm>
          <a:prstGeom prst="rect">
            <a:avLst/>
          </a:prstGeom>
        </p:spPr>
      </p:pic>
      <p:pic>
        <p:nvPicPr>
          <p:cNvPr id="22" name="Inhaltsplatzhalter 4">
            <a:extLst>
              <a:ext uri="{FF2B5EF4-FFF2-40B4-BE49-F238E27FC236}">
                <a16:creationId xmlns:a16="http://schemas.microsoft.com/office/drawing/2014/main" id="{F0C109C6-6656-1045-881E-F87641BAE21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418361" y="4147178"/>
            <a:ext cx="1131829" cy="396000"/>
          </a:xfrm>
          <a:prstGeom prst="rect">
            <a:avLst/>
          </a:prstGeom>
        </p:spPr>
      </p:pic>
      <p:pic>
        <p:nvPicPr>
          <p:cNvPr id="23" name="Inhaltsplatzhalter 4">
            <a:extLst>
              <a:ext uri="{FF2B5EF4-FFF2-40B4-BE49-F238E27FC236}">
                <a16:creationId xmlns:a16="http://schemas.microsoft.com/office/drawing/2014/main" id="{F43E2F7C-B9FD-6240-AD92-9380BE949D8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085527" y="4172603"/>
            <a:ext cx="1131829" cy="396000"/>
          </a:xfrm>
          <a:prstGeom prst="rect">
            <a:avLst/>
          </a:prstGeom>
        </p:spPr>
      </p:pic>
      <p:pic>
        <p:nvPicPr>
          <p:cNvPr id="24" name="Inhaltsplatzhalter 4">
            <a:extLst>
              <a:ext uri="{FF2B5EF4-FFF2-40B4-BE49-F238E27FC236}">
                <a16:creationId xmlns:a16="http://schemas.microsoft.com/office/drawing/2014/main" id="{0FC980FD-BC5D-0B40-B9D5-31D784525FD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335809" y="6298473"/>
            <a:ext cx="1131829" cy="396000"/>
          </a:xfrm>
          <a:prstGeom prst="rect">
            <a:avLst/>
          </a:prstGeom>
        </p:spPr>
      </p:pic>
      <p:pic>
        <p:nvPicPr>
          <p:cNvPr id="25" name="Inhaltsplatzhalter 4">
            <a:extLst>
              <a:ext uri="{FF2B5EF4-FFF2-40B4-BE49-F238E27FC236}">
                <a16:creationId xmlns:a16="http://schemas.microsoft.com/office/drawing/2014/main" id="{D374C6DA-2F9F-C541-B56B-4EA9BB493A0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650111" y="6298473"/>
            <a:ext cx="1131829" cy="396000"/>
          </a:xfrm>
          <a:prstGeom prst="rect">
            <a:avLst/>
          </a:prstGeom>
        </p:spPr>
      </p:pic>
      <p:pic>
        <p:nvPicPr>
          <p:cNvPr id="26" name="Grafik 5">
            <a:extLst>
              <a:ext uri="{FF2B5EF4-FFF2-40B4-BE49-F238E27FC236}">
                <a16:creationId xmlns:a16="http://schemas.microsoft.com/office/drawing/2014/main" id="{7D762F03-42CB-914D-B5CC-63BDA998417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142221" y="3218035"/>
            <a:ext cx="1131829" cy="396000"/>
          </a:xfrm>
          <a:prstGeom prst="rect">
            <a:avLst/>
          </a:prstGeom>
        </p:spPr>
      </p:pic>
      <p:pic>
        <p:nvPicPr>
          <p:cNvPr id="27" name="Grafik 5">
            <a:extLst>
              <a:ext uri="{FF2B5EF4-FFF2-40B4-BE49-F238E27FC236}">
                <a16:creationId xmlns:a16="http://schemas.microsoft.com/office/drawing/2014/main" id="{01DE1A33-3292-E646-B556-2534F968AE4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081061" y="6298473"/>
            <a:ext cx="1131829" cy="396000"/>
          </a:xfrm>
          <a:prstGeom prst="rect">
            <a:avLst/>
          </a:prstGeom>
        </p:spPr>
      </p:pic>
    </p:spTree>
    <p:extLst>
      <p:ext uri="{BB962C8B-B14F-4D97-AF65-F5344CB8AC3E}">
        <p14:creationId xmlns:p14="http://schemas.microsoft.com/office/powerpoint/2010/main" val="3072086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FitSM: </a:t>
            </a:r>
            <a:r>
              <a:rPr lang="en-GB" dirty="0" err="1"/>
              <a:t>Logik</a:t>
            </a:r>
            <a:r>
              <a:rPr lang="en-GB" dirty="0"/>
              <a:t> </a:t>
            </a:r>
            <a:r>
              <a:rPr lang="en-GB" dirty="0" err="1"/>
              <a:t>hinter</a:t>
            </a:r>
            <a:r>
              <a:rPr lang="en-GB" dirty="0"/>
              <a:t> </a:t>
            </a:r>
            <a:r>
              <a:rPr lang="en-GB" dirty="0" err="1"/>
              <a:t>dem</a:t>
            </a:r>
            <a:r>
              <a:rPr lang="en-GB" dirty="0"/>
              <a:t> </a:t>
            </a:r>
            <a:r>
              <a:rPr lang="en-GB" dirty="0" err="1"/>
              <a:t>Aufbau</a:t>
            </a:r>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19</a:t>
            </a:fld>
            <a:endParaRPr lang="en-US"/>
          </a:p>
        </p:txBody>
      </p:sp>
      <p:pic>
        <p:nvPicPr>
          <p:cNvPr id="5" name="Grafi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7614" y="1683615"/>
            <a:ext cx="7734002" cy="4648953"/>
          </a:xfrm>
          <a:prstGeom prst="rect">
            <a:avLst/>
          </a:prstGeom>
        </p:spPr>
      </p:pic>
    </p:spTree>
    <p:extLst>
      <p:ext uri="{BB962C8B-B14F-4D97-AF65-F5344CB8AC3E}">
        <p14:creationId xmlns:p14="http://schemas.microsoft.com/office/powerpoint/2010/main" val="1294986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Zweck dieses Trainings</a:t>
            </a:r>
          </a:p>
        </p:txBody>
      </p:sp>
      <p:sp>
        <p:nvSpPr>
          <p:cNvPr id="3" name="Content Placeholder 2"/>
          <p:cNvSpPr>
            <a:spLocks noGrp="1"/>
          </p:cNvSpPr>
          <p:nvPr>
            <p:ph idx="1"/>
          </p:nvPr>
        </p:nvSpPr>
        <p:spPr/>
        <p:txBody>
          <a:bodyPr>
            <a:normAutofit/>
          </a:bodyPr>
          <a:lstStyle/>
          <a:p>
            <a:r>
              <a:rPr lang="de-DE" noProof="0" dirty="0"/>
              <a:t>Vertraut werden mit:</a:t>
            </a:r>
          </a:p>
          <a:p>
            <a:pPr lvl="1"/>
            <a:r>
              <a:rPr lang="de-DE" dirty="0"/>
              <a:t>Grundlegenden Begriffen und Konzepten im IT-Service-Management</a:t>
            </a:r>
            <a:endParaRPr lang="de-DE" noProof="0" dirty="0"/>
          </a:p>
          <a:p>
            <a:pPr lvl="1"/>
            <a:r>
              <a:rPr lang="de-DE" dirty="0"/>
              <a:t>Zweck und Aufbau der FitSM-Standards sowie deren Beziehung zu anderen Standards und Rahmenwerken</a:t>
            </a:r>
          </a:p>
          <a:p>
            <a:pPr lvl="1"/>
            <a:r>
              <a:rPr lang="de-DE" dirty="0"/>
              <a:t>Dem FitSM zugrunde liegenden Prozessmodell</a:t>
            </a:r>
            <a:endParaRPr lang="de-DE" noProof="0" dirty="0"/>
          </a:p>
          <a:p>
            <a:pPr lvl="1"/>
            <a:r>
              <a:rPr lang="de-DE" noProof="0" dirty="0"/>
              <a:t>Anforderungen aus FitSM-1</a:t>
            </a:r>
          </a:p>
          <a:p>
            <a:r>
              <a:rPr lang="de-DE" noProof="0" dirty="0"/>
              <a:t>Erreichen des </a:t>
            </a:r>
            <a:r>
              <a:rPr lang="de-DE" i="1" noProof="0" dirty="0" err="1"/>
              <a:t>Foundation</a:t>
            </a:r>
            <a:r>
              <a:rPr lang="de-DE" i="1" noProof="0" dirty="0"/>
              <a:t> </a:t>
            </a:r>
            <a:r>
              <a:rPr lang="de-DE" i="1" noProof="0" dirty="0" err="1"/>
              <a:t>Certificate</a:t>
            </a:r>
            <a:r>
              <a:rPr lang="de-DE" i="1" noProof="0" dirty="0"/>
              <a:t> in IT-Service-Management </a:t>
            </a:r>
            <a:r>
              <a:rPr lang="de-DE" i="1" noProof="0" dirty="0" err="1"/>
              <a:t>according</a:t>
            </a:r>
            <a:r>
              <a:rPr lang="de-DE" i="1" noProof="0" dirty="0"/>
              <a:t> </a:t>
            </a:r>
            <a:r>
              <a:rPr lang="de-DE" i="1" noProof="0" dirty="0" err="1"/>
              <a:t>to</a:t>
            </a:r>
            <a:r>
              <a:rPr lang="de-DE" i="1" noProof="0" dirty="0"/>
              <a:t> FitSM</a:t>
            </a:r>
            <a:endParaRPr lang="de-DE"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2</a:t>
            </a:fld>
            <a:endParaRPr lang="en-US"/>
          </a:p>
        </p:txBody>
      </p:sp>
    </p:spTree>
    <p:extLst>
      <p:ext uri="{BB962C8B-B14F-4D97-AF65-F5344CB8AC3E}">
        <p14:creationId xmlns:p14="http://schemas.microsoft.com/office/powerpoint/2010/main" val="32854711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FitSM</a:t>
            </a:r>
            <a:r>
              <a:rPr lang="en-GB" dirty="0"/>
              <a:t> </a:t>
            </a:r>
            <a:r>
              <a:rPr lang="en-GB" dirty="0" err="1"/>
              <a:t>Prozessmodell</a:t>
            </a:r>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GB" smtClean="0"/>
              <a:t>20</a:t>
            </a:fld>
            <a:endParaRPr lang="en-GB" dirty="0"/>
          </a:p>
        </p:txBody>
      </p:sp>
      <p:sp>
        <p:nvSpPr>
          <p:cNvPr id="7" name="Rechteck 6"/>
          <p:cNvSpPr/>
          <p:nvPr/>
        </p:nvSpPr>
        <p:spPr>
          <a:xfrm>
            <a:off x="1185589" y="1622375"/>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Service Portfolio Management (SPM)</a:t>
            </a:r>
          </a:p>
        </p:txBody>
      </p:sp>
      <p:sp>
        <p:nvSpPr>
          <p:cNvPr id="8" name="Rechteck 7"/>
          <p:cNvSpPr/>
          <p:nvPr/>
        </p:nvSpPr>
        <p:spPr>
          <a:xfrm>
            <a:off x="1185589" y="1996476"/>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Service Level Management (SLM)</a:t>
            </a:r>
          </a:p>
        </p:txBody>
      </p:sp>
      <p:sp>
        <p:nvSpPr>
          <p:cNvPr id="9" name="Rechteck 8"/>
          <p:cNvSpPr/>
          <p:nvPr/>
        </p:nvSpPr>
        <p:spPr>
          <a:xfrm>
            <a:off x="1185589" y="2384403"/>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Service Reporting (SR)</a:t>
            </a:r>
          </a:p>
        </p:txBody>
      </p:sp>
      <p:sp>
        <p:nvSpPr>
          <p:cNvPr id="10" name="Rechteck 9"/>
          <p:cNvSpPr/>
          <p:nvPr/>
        </p:nvSpPr>
        <p:spPr>
          <a:xfrm>
            <a:off x="1185589" y="3160257"/>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Capacity Management (CAPM)</a:t>
            </a:r>
          </a:p>
        </p:txBody>
      </p:sp>
      <p:sp>
        <p:nvSpPr>
          <p:cNvPr id="11" name="Rechteck 10"/>
          <p:cNvSpPr/>
          <p:nvPr/>
        </p:nvSpPr>
        <p:spPr>
          <a:xfrm>
            <a:off x="1185589" y="3534358"/>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Information Security Management (IM)</a:t>
            </a:r>
          </a:p>
        </p:txBody>
      </p:sp>
      <p:sp>
        <p:nvSpPr>
          <p:cNvPr id="12" name="Rechteck 11"/>
          <p:cNvSpPr/>
          <p:nvPr/>
        </p:nvSpPr>
        <p:spPr>
          <a:xfrm>
            <a:off x="1185589" y="3908459"/>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algn="ctr"/>
            <a:r>
              <a:rPr lang="en-GB" sz="1400" b="1" dirty="0"/>
              <a:t>Customer Relationship Management (CRM)</a:t>
            </a:r>
          </a:p>
        </p:txBody>
      </p:sp>
      <p:sp>
        <p:nvSpPr>
          <p:cNvPr id="13" name="Rechteck 12"/>
          <p:cNvSpPr/>
          <p:nvPr/>
        </p:nvSpPr>
        <p:spPr>
          <a:xfrm>
            <a:off x="1185589" y="4282560"/>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Supplier Relationship Management (SUPPM)</a:t>
            </a:r>
          </a:p>
        </p:txBody>
      </p:sp>
      <p:sp>
        <p:nvSpPr>
          <p:cNvPr id="14" name="Rechteck 13"/>
          <p:cNvSpPr/>
          <p:nvPr/>
        </p:nvSpPr>
        <p:spPr>
          <a:xfrm>
            <a:off x="1185589" y="4656661"/>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algn="ctr"/>
            <a:r>
              <a:rPr lang="en-GB" sz="1400" b="1" dirty="0"/>
              <a:t>Incident and Service Request Management	(IRSM)</a:t>
            </a:r>
          </a:p>
        </p:txBody>
      </p:sp>
      <p:sp>
        <p:nvSpPr>
          <p:cNvPr id="15" name="Rechteck 14"/>
          <p:cNvSpPr/>
          <p:nvPr/>
        </p:nvSpPr>
        <p:spPr>
          <a:xfrm>
            <a:off x="1185589" y="5033783"/>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Problem Management (PM)</a:t>
            </a:r>
          </a:p>
        </p:txBody>
      </p:sp>
      <p:sp>
        <p:nvSpPr>
          <p:cNvPr id="16" name="Rechteck 15"/>
          <p:cNvSpPr/>
          <p:nvPr/>
        </p:nvSpPr>
        <p:spPr>
          <a:xfrm>
            <a:off x="1185589" y="5407884"/>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Configuration Management (CONFM)</a:t>
            </a:r>
          </a:p>
        </p:txBody>
      </p:sp>
      <p:sp>
        <p:nvSpPr>
          <p:cNvPr id="17" name="Rechteck 16"/>
          <p:cNvSpPr/>
          <p:nvPr/>
        </p:nvSpPr>
        <p:spPr>
          <a:xfrm>
            <a:off x="1185589" y="5775271"/>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Change Management (CHM)</a:t>
            </a:r>
          </a:p>
        </p:txBody>
      </p:sp>
      <p:sp>
        <p:nvSpPr>
          <p:cNvPr id="18" name="Rechteck 17"/>
          <p:cNvSpPr/>
          <p:nvPr/>
        </p:nvSpPr>
        <p:spPr>
          <a:xfrm>
            <a:off x="1185589" y="6149372"/>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Release and Deployment Management (RDM)</a:t>
            </a:r>
          </a:p>
        </p:txBody>
      </p:sp>
      <p:sp>
        <p:nvSpPr>
          <p:cNvPr id="19" name="Rechteck 18"/>
          <p:cNvSpPr/>
          <p:nvPr/>
        </p:nvSpPr>
        <p:spPr>
          <a:xfrm>
            <a:off x="1185589" y="6521700"/>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Continual Service Improvement (CSI)</a:t>
            </a:r>
          </a:p>
        </p:txBody>
      </p:sp>
      <p:sp>
        <p:nvSpPr>
          <p:cNvPr id="20" name="Rechteck 19"/>
          <p:cNvSpPr/>
          <p:nvPr/>
        </p:nvSpPr>
        <p:spPr>
          <a:xfrm>
            <a:off x="1185589" y="2772330"/>
            <a:ext cx="5040000" cy="256892"/>
          </a:xfrm>
          <a:prstGeom prst="rect">
            <a:avLst/>
          </a:prstGeom>
          <a:ln/>
        </p:spPr>
        <p:style>
          <a:lnRef idx="3">
            <a:schemeClr val="lt1"/>
          </a:lnRef>
          <a:fillRef idx="1">
            <a:schemeClr val="accent1"/>
          </a:fillRef>
          <a:effectRef idx="1">
            <a:schemeClr val="accent1"/>
          </a:effectRef>
          <a:fontRef idx="minor">
            <a:schemeClr val="lt1"/>
          </a:fontRef>
        </p:style>
        <p:txBody>
          <a:bodyPr numCol="1" rtlCol="0" anchor="ctr"/>
          <a:lstStyle/>
          <a:p>
            <a:pPr lvl="0" algn="ctr"/>
            <a:r>
              <a:rPr lang="en-GB" sz="1400" b="1" dirty="0"/>
              <a:t>Service Availability and Continuity Management (SACM)</a:t>
            </a:r>
          </a:p>
        </p:txBody>
      </p:sp>
      <p:sp>
        <p:nvSpPr>
          <p:cNvPr id="5" name="TextBox 4"/>
          <p:cNvSpPr txBox="1"/>
          <p:nvPr/>
        </p:nvSpPr>
        <p:spPr>
          <a:xfrm>
            <a:off x="7008704" y="2868006"/>
            <a:ext cx="1345240" cy="646331"/>
          </a:xfrm>
          <a:prstGeom prst="rect">
            <a:avLst/>
          </a:prstGeom>
          <a:noFill/>
        </p:spPr>
        <p:txBody>
          <a:bodyPr wrap="none" rtlCol="0">
            <a:spAutoFit/>
          </a:bodyPr>
          <a:lstStyle/>
          <a:p>
            <a:r>
              <a:rPr lang="en-US" dirty="0" err="1"/>
              <a:t>Taktischer</a:t>
            </a:r>
            <a:r>
              <a:rPr lang="en-US" dirty="0"/>
              <a:t>,</a:t>
            </a:r>
            <a:br>
              <a:rPr lang="en-US" dirty="0"/>
            </a:br>
            <a:r>
              <a:rPr lang="en-US" dirty="0" err="1"/>
              <a:t>planerischer</a:t>
            </a:r>
            <a:endParaRPr lang="en-US" dirty="0"/>
          </a:p>
        </p:txBody>
      </p:sp>
      <p:sp>
        <p:nvSpPr>
          <p:cNvPr id="22" name="TextBox 21"/>
          <p:cNvSpPr txBox="1"/>
          <p:nvPr/>
        </p:nvSpPr>
        <p:spPr>
          <a:xfrm>
            <a:off x="6927837" y="5478055"/>
            <a:ext cx="1506374" cy="646331"/>
          </a:xfrm>
          <a:prstGeom prst="rect">
            <a:avLst/>
          </a:prstGeom>
          <a:noFill/>
        </p:spPr>
        <p:txBody>
          <a:bodyPr wrap="none" rtlCol="0">
            <a:spAutoFit/>
          </a:bodyPr>
          <a:lstStyle/>
          <a:p>
            <a:r>
              <a:rPr lang="en-US" dirty="0" err="1"/>
              <a:t>Operativer</a:t>
            </a:r>
            <a:r>
              <a:rPr lang="en-US" dirty="0"/>
              <a:t>, </a:t>
            </a:r>
            <a:br>
              <a:rPr lang="en-US" dirty="0"/>
            </a:br>
            <a:r>
              <a:rPr lang="en-US" dirty="0" err="1"/>
              <a:t>betriebsnäher</a:t>
            </a:r>
            <a:endParaRPr lang="en-US" dirty="0"/>
          </a:p>
        </p:txBody>
      </p:sp>
      <p:sp>
        <p:nvSpPr>
          <p:cNvPr id="6" name="Right Brace 5"/>
          <p:cNvSpPr/>
          <p:nvPr/>
        </p:nvSpPr>
        <p:spPr>
          <a:xfrm>
            <a:off x="6549030" y="1646910"/>
            <a:ext cx="247205" cy="2902904"/>
          </a:xfrm>
          <a:prstGeom prst="rightBrace">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ight Brace 22"/>
          <p:cNvSpPr/>
          <p:nvPr/>
        </p:nvSpPr>
        <p:spPr>
          <a:xfrm>
            <a:off x="6543098" y="4585370"/>
            <a:ext cx="279579" cy="2154702"/>
          </a:xfrm>
          <a:prstGeom prst="rightBrace">
            <a:avLst/>
          </a:prstGeom>
          <a:ln w="28575">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7160785" y="1750821"/>
            <a:ext cx="1873718" cy="369332"/>
          </a:xfrm>
          <a:prstGeom prst="rect">
            <a:avLst/>
          </a:prstGeom>
          <a:noFill/>
        </p:spPr>
        <p:txBody>
          <a:bodyPr wrap="none" rtlCol="0">
            <a:spAutoFit/>
          </a:bodyPr>
          <a:lstStyle/>
          <a:p>
            <a:r>
              <a:rPr lang="en-US" dirty="0"/>
              <a:t>Am </a:t>
            </a:r>
            <a:r>
              <a:rPr lang="en-US" dirty="0" err="1"/>
              <a:t>strategischten</a:t>
            </a:r>
            <a:endParaRPr lang="en-US" dirty="0"/>
          </a:p>
        </p:txBody>
      </p:sp>
      <p:sp>
        <p:nvSpPr>
          <p:cNvPr id="25" name="Right Brace 24"/>
          <p:cNvSpPr/>
          <p:nvPr/>
        </p:nvSpPr>
        <p:spPr>
          <a:xfrm>
            <a:off x="6330749" y="1658611"/>
            <a:ext cx="202357" cy="568397"/>
          </a:xfrm>
          <a:prstGeom prst="rightBrace">
            <a:avLst/>
          </a:prstGeom>
          <a:ln w="222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7" name="Straight Connector 26"/>
          <p:cNvCxnSpPr>
            <a:stCxn id="25" idx="1"/>
            <a:endCxn id="24" idx="1"/>
          </p:cNvCxnSpPr>
          <p:nvPr/>
        </p:nvCxnSpPr>
        <p:spPr>
          <a:xfrm flipV="1">
            <a:off x="6533106" y="1935487"/>
            <a:ext cx="627679" cy="732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098475" y="7389609"/>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28453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2" grpId="0"/>
      <p:bldP spid="6" grpId="0" animBg="1"/>
      <p:bldP spid="23" grpId="0" animBg="1"/>
      <p:bldP spid="24" grpId="0"/>
      <p:bldP spid="2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Mögliche</a:t>
            </a:r>
            <a:r>
              <a:rPr lang="en-US" dirty="0"/>
              <a:t> </a:t>
            </a:r>
            <a:r>
              <a:rPr lang="en-US" dirty="0" err="1"/>
              <a:t>Gruppierung</a:t>
            </a:r>
            <a:r>
              <a:rPr lang="en-US" dirty="0"/>
              <a:t> der FitSM-</a:t>
            </a:r>
            <a:r>
              <a:rPr lang="en-US" dirty="0" err="1"/>
              <a:t>Prozesse</a:t>
            </a:r>
            <a:endParaRPr lang="de-DE" dirty="0"/>
          </a:p>
        </p:txBody>
      </p:sp>
      <p:sp>
        <p:nvSpPr>
          <p:cNvPr id="3" name="Inhaltsplatzhalter 2"/>
          <p:cNvSpPr>
            <a:spLocks noGrp="1"/>
          </p:cNvSpPr>
          <p:nvPr>
            <p:ph idx="1"/>
          </p:nvPr>
        </p:nvSpPr>
        <p:spPr/>
        <p:txBody>
          <a:bodyPr/>
          <a:lstStyle/>
          <a:p>
            <a:pPr marL="0" indent="0">
              <a:buNone/>
            </a:pPr>
            <a:r>
              <a:rPr lang="en-GB" dirty="0" err="1"/>
              <a:t>Sechs</a:t>
            </a:r>
            <a:r>
              <a:rPr lang="en-GB" dirty="0"/>
              <a:t> </a:t>
            </a:r>
            <a:r>
              <a:rPr lang="en-GB" dirty="0" err="1"/>
              <a:t>Themenbereiche</a:t>
            </a:r>
            <a:r>
              <a:rPr lang="en-GB" dirty="0"/>
              <a:t>:</a:t>
            </a:r>
          </a:p>
        </p:txBody>
      </p:sp>
      <p:sp>
        <p:nvSpPr>
          <p:cNvPr id="4" name="Foliennummernplatzhalter 3"/>
          <p:cNvSpPr>
            <a:spLocks noGrp="1"/>
          </p:cNvSpPr>
          <p:nvPr>
            <p:ph type="sldNum" sz="quarter" idx="12"/>
          </p:nvPr>
        </p:nvSpPr>
        <p:spPr/>
        <p:txBody>
          <a:bodyPr/>
          <a:lstStyle/>
          <a:p>
            <a:fld id="{43507AEB-23B8-F142-83A3-458C56B10093}" type="slidenum">
              <a:rPr lang="en-US" smtClean="0"/>
              <a:t>21</a:t>
            </a:fld>
            <a:endParaRPr lang="en-US"/>
          </a:p>
        </p:txBody>
      </p:sp>
      <p:graphicFrame>
        <p:nvGraphicFramePr>
          <p:cNvPr id="5" name="Inhaltsplatzhalter 2"/>
          <p:cNvGraphicFramePr>
            <a:graphicFrameLocks/>
          </p:cNvGraphicFramePr>
          <p:nvPr>
            <p:extLst>
              <p:ext uri="{D42A27DB-BD31-4B8C-83A1-F6EECF244321}">
                <p14:modId xmlns:p14="http://schemas.microsoft.com/office/powerpoint/2010/main" val="443565435"/>
              </p:ext>
            </p:extLst>
          </p:nvPr>
        </p:nvGraphicFramePr>
        <p:xfrm>
          <a:off x="457200" y="2556423"/>
          <a:ext cx="8229600" cy="33165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1620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FitSM-0: "Overview &amp; vocabulary"</a:t>
            </a:r>
          </a:p>
        </p:txBody>
      </p:sp>
      <p:sp>
        <p:nvSpPr>
          <p:cNvPr id="3" name="Inhaltsplatzhalter 2"/>
          <p:cNvSpPr>
            <a:spLocks noGrp="1"/>
          </p:cNvSpPr>
          <p:nvPr>
            <p:ph idx="1"/>
          </p:nvPr>
        </p:nvSpPr>
        <p:spPr/>
        <p:txBody>
          <a:bodyPr>
            <a:normAutofit/>
          </a:bodyPr>
          <a:lstStyle/>
          <a:p>
            <a:r>
              <a:rPr lang="de-DE" dirty="0"/>
              <a:t>FitSM-0 definiert 75 wichtige Begriffe im Kontext IT-Service-Management</a:t>
            </a:r>
          </a:p>
          <a:p>
            <a:pPr lvl="1"/>
            <a:endParaRPr lang="de-DE" sz="900" dirty="0"/>
          </a:p>
        </p:txBody>
      </p:sp>
      <p:sp>
        <p:nvSpPr>
          <p:cNvPr id="11" name="Inhaltsplatzhalter 2"/>
          <p:cNvSpPr txBox="1">
            <a:spLocks/>
          </p:cNvSpPr>
          <p:nvPr/>
        </p:nvSpPr>
        <p:spPr>
          <a:xfrm>
            <a:off x="69290" y="2671878"/>
            <a:ext cx="2892985" cy="386112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0000" lvl="1" indent="-144000">
              <a:spcBef>
                <a:spcPts val="0"/>
              </a:spcBef>
            </a:pPr>
            <a:r>
              <a:rPr lang="en-US" sz="900" dirty="0"/>
              <a:t>1.1 </a:t>
            </a:r>
            <a:r>
              <a:rPr lang="en-US" sz="900" dirty="0" err="1"/>
              <a:t>Zugreifbarkeit</a:t>
            </a:r>
            <a:r>
              <a:rPr lang="en-US" sz="900" dirty="0"/>
              <a:t> von </a:t>
            </a:r>
            <a:r>
              <a:rPr lang="en-US" sz="900" dirty="0" err="1"/>
              <a:t>Informationen</a:t>
            </a:r>
            <a:r>
              <a:rPr lang="en-US" sz="900" dirty="0"/>
              <a:t> (Accessibility of information)</a:t>
            </a:r>
          </a:p>
          <a:p>
            <a:pPr marL="360000" lvl="1" indent="-144000">
              <a:spcBef>
                <a:spcPts val="0"/>
              </a:spcBef>
            </a:pPr>
            <a:r>
              <a:rPr lang="en-US" sz="900" dirty="0"/>
              <a:t>1.2 </a:t>
            </a:r>
            <a:r>
              <a:rPr lang="en-US" sz="900" dirty="0" err="1"/>
              <a:t>Aktivität</a:t>
            </a:r>
            <a:r>
              <a:rPr lang="en-US" sz="900" dirty="0"/>
              <a:t> (Activity)</a:t>
            </a:r>
          </a:p>
          <a:p>
            <a:pPr marL="360000" lvl="1" indent="-144000">
              <a:spcBef>
                <a:spcPts val="0"/>
              </a:spcBef>
            </a:pPr>
            <a:r>
              <a:rPr lang="en-US" sz="900" dirty="0"/>
              <a:t>1.3 </a:t>
            </a:r>
            <a:r>
              <a:rPr lang="en-US" sz="900" dirty="0" err="1"/>
              <a:t>Bewertung</a:t>
            </a:r>
            <a:r>
              <a:rPr lang="en-US" sz="900" dirty="0"/>
              <a:t> (Assessment)</a:t>
            </a:r>
          </a:p>
          <a:p>
            <a:pPr marL="360000" lvl="1" indent="-144000">
              <a:spcBef>
                <a:spcPts val="0"/>
              </a:spcBef>
            </a:pPr>
            <a:r>
              <a:rPr lang="en-US" sz="900" dirty="0"/>
              <a:t>1.4 Audit (Audit)</a:t>
            </a:r>
          </a:p>
          <a:p>
            <a:pPr marL="360000" lvl="1" indent="-144000">
              <a:spcBef>
                <a:spcPts val="0"/>
              </a:spcBef>
            </a:pPr>
            <a:r>
              <a:rPr lang="en-US" sz="900" dirty="0"/>
              <a:t>1.5 </a:t>
            </a:r>
            <a:r>
              <a:rPr lang="en-US" sz="900" dirty="0" err="1"/>
              <a:t>Verfügbarkeit</a:t>
            </a:r>
            <a:r>
              <a:rPr lang="en-US" sz="900" dirty="0"/>
              <a:t> (Availability)</a:t>
            </a:r>
          </a:p>
          <a:p>
            <a:pPr marL="360000" lvl="1" indent="-144000">
              <a:spcBef>
                <a:spcPts val="0"/>
              </a:spcBef>
            </a:pPr>
            <a:r>
              <a:rPr lang="en-US" sz="900" dirty="0"/>
              <a:t>1.6 </a:t>
            </a:r>
            <a:r>
              <a:rPr lang="en-US" sz="900" dirty="0" err="1"/>
              <a:t>Fähigkeitsgrad</a:t>
            </a:r>
            <a:r>
              <a:rPr lang="en-US" sz="900" dirty="0"/>
              <a:t> (Capability level)</a:t>
            </a:r>
          </a:p>
          <a:p>
            <a:pPr marL="360000" lvl="1" indent="-144000">
              <a:spcBef>
                <a:spcPts val="0"/>
              </a:spcBef>
            </a:pPr>
            <a:r>
              <a:rPr lang="en-US" sz="900" dirty="0"/>
              <a:t>1.7 </a:t>
            </a:r>
            <a:r>
              <a:rPr lang="en-US" sz="900" dirty="0" err="1"/>
              <a:t>Kapazität</a:t>
            </a:r>
            <a:r>
              <a:rPr lang="en-US" sz="900" dirty="0"/>
              <a:t> (Capacity)</a:t>
            </a:r>
          </a:p>
          <a:p>
            <a:pPr marL="360000" lvl="1" indent="-144000">
              <a:spcBef>
                <a:spcPts val="0"/>
              </a:spcBef>
            </a:pPr>
            <a:r>
              <a:rPr lang="en-US" sz="900" dirty="0"/>
              <a:t>1.8 Change (Change)</a:t>
            </a:r>
          </a:p>
          <a:p>
            <a:pPr marL="360000" lvl="1" indent="-144000">
              <a:spcBef>
                <a:spcPts val="0"/>
              </a:spcBef>
            </a:pPr>
            <a:r>
              <a:rPr lang="en-US" sz="900" dirty="0"/>
              <a:t>1.9 </a:t>
            </a:r>
            <a:r>
              <a:rPr lang="en-US" sz="900" dirty="0" err="1"/>
              <a:t>Klassifikation</a:t>
            </a:r>
            <a:r>
              <a:rPr lang="en-US" sz="900" dirty="0"/>
              <a:t> (Classification)</a:t>
            </a:r>
          </a:p>
          <a:p>
            <a:pPr marL="360000" lvl="1" indent="-144000">
              <a:spcBef>
                <a:spcPts val="0"/>
              </a:spcBef>
            </a:pPr>
            <a:r>
              <a:rPr lang="en-US" sz="900" dirty="0"/>
              <a:t>1.10 </a:t>
            </a:r>
            <a:r>
              <a:rPr lang="en-US" sz="900" dirty="0" err="1"/>
              <a:t>Abschluss</a:t>
            </a:r>
            <a:r>
              <a:rPr lang="en-US" sz="900" dirty="0"/>
              <a:t> (Closure)</a:t>
            </a:r>
          </a:p>
          <a:p>
            <a:pPr marL="360000" lvl="1" indent="-144000">
              <a:spcBef>
                <a:spcPts val="0"/>
              </a:spcBef>
            </a:pPr>
            <a:r>
              <a:rPr lang="en-US" sz="900" dirty="0"/>
              <a:t>1.11 </a:t>
            </a:r>
            <a:r>
              <a:rPr lang="en-US" sz="900" dirty="0" err="1"/>
              <a:t>Kompetenz</a:t>
            </a:r>
            <a:r>
              <a:rPr lang="en-US" sz="900" dirty="0"/>
              <a:t> (Competence)</a:t>
            </a:r>
          </a:p>
          <a:p>
            <a:pPr marL="360000" lvl="1" indent="-144000">
              <a:spcBef>
                <a:spcPts val="0"/>
              </a:spcBef>
            </a:pPr>
            <a:r>
              <a:rPr lang="en-US" sz="900" dirty="0"/>
              <a:t>1.12 </a:t>
            </a:r>
            <a:r>
              <a:rPr lang="en-US" sz="900" dirty="0" err="1"/>
              <a:t>Vertraulichkeit</a:t>
            </a:r>
            <a:r>
              <a:rPr lang="en-US" sz="900" dirty="0"/>
              <a:t> von </a:t>
            </a:r>
            <a:r>
              <a:rPr lang="en-US" sz="900" dirty="0" err="1"/>
              <a:t>Informationen</a:t>
            </a:r>
            <a:r>
              <a:rPr lang="en-US" sz="900" dirty="0"/>
              <a:t> (Confidentiality of information)</a:t>
            </a:r>
          </a:p>
          <a:p>
            <a:pPr marL="360000" lvl="1" indent="-144000">
              <a:spcBef>
                <a:spcPts val="0"/>
              </a:spcBef>
            </a:pPr>
            <a:r>
              <a:rPr lang="en-US" sz="900" dirty="0"/>
              <a:t>1.13 </a:t>
            </a:r>
            <a:r>
              <a:rPr lang="en-US" sz="900" dirty="0" err="1"/>
              <a:t>Konformität</a:t>
            </a:r>
            <a:r>
              <a:rPr lang="en-US" sz="900" dirty="0"/>
              <a:t> (Conformity)</a:t>
            </a:r>
          </a:p>
          <a:p>
            <a:pPr marL="360000" lvl="1" indent="-144000">
              <a:spcBef>
                <a:spcPts val="0"/>
              </a:spcBef>
            </a:pPr>
            <a:r>
              <a:rPr lang="en-US" sz="900" dirty="0"/>
              <a:t>1.14 </a:t>
            </a:r>
            <a:r>
              <a:rPr lang="en-US" sz="900" dirty="0" err="1"/>
              <a:t>Konfiguration</a:t>
            </a:r>
            <a:r>
              <a:rPr lang="en-US" sz="900" dirty="0"/>
              <a:t> (Configuration)</a:t>
            </a:r>
          </a:p>
          <a:p>
            <a:pPr marL="360000" lvl="1" indent="-144000">
              <a:spcBef>
                <a:spcPts val="0"/>
              </a:spcBef>
            </a:pPr>
            <a:r>
              <a:rPr lang="en-US" sz="900" dirty="0"/>
              <a:t>1.15 Configuration Item (Configuration item, CI)</a:t>
            </a:r>
          </a:p>
          <a:p>
            <a:pPr marL="360000" lvl="1" indent="-144000">
              <a:spcBef>
                <a:spcPts val="0"/>
              </a:spcBef>
            </a:pPr>
            <a:r>
              <a:rPr lang="en-US" sz="900" dirty="0"/>
              <a:t>1.16 Configuration Management Database (Configuration management database, CMDB)</a:t>
            </a:r>
          </a:p>
          <a:p>
            <a:pPr marL="360000" lvl="1" indent="-144000">
              <a:spcBef>
                <a:spcPts val="0"/>
              </a:spcBef>
            </a:pPr>
            <a:r>
              <a:rPr lang="en-US" sz="900" dirty="0"/>
              <a:t>1.17 </a:t>
            </a:r>
            <a:r>
              <a:rPr lang="en-US" sz="900" dirty="0" err="1"/>
              <a:t>Kontinuität</a:t>
            </a:r>
            <a:r>
              <a:rPr lang="en-US" sz="900" dirty="0"/>
              <a:t> (Continuity)</a:t>
            </a:r>
          </a:p>
          <a:p>
            <a:pPr marL="360000" lvl="1" indent="-144000">
              <a:spcBef>
                <a:spcPts val="0"/>
              </a:spcBef>
            </a:pPr>
            <a:r>
              <a:rPr lang="en-US" sz="900" dirty="0"/>
              <a:t>1.18 Kunde (Customer)</a:t>
            </a:r>
          </a:p>
          <a:p>
            <a:pPr marL="360000" lvl="1" indent="-144000">
              <a:spcBef>
                <a:spcPts val="0"/>
              </a:spcBef>
            </a:pPr>
            <a:r>
              <a:rPr lang="en-US" sz="900" dirty="0"/>
              <a:t>1.19 </a:t>
            </a:r>
            <a:r>
              <a:rPr lang="en-US" sz="900" dirty="0" err="1"/>
              <a:t>Dokument</a:t>
            </a:r>
            <a:r>
              <a:rPr lang="en-US" sz="900" dirty="0"/>
              <a:t> (Document)</a:t>
            </a:r>
          </a:p>
          <a:p>
            <a:pPr marL="360000" lvl="1" indent="-144000">
              <a:spcBef>
                <a:spcPts val="0"/>
              </a:spcBef>
            </a:pPr>
            <a:r>
              <a:rPr lang="en-US" sz="900" dirty="0"/>
              <a:t>1.20 </a:t>
            </a:r>
            <a:r>
              <a:rPr lang="en-US" sz="900" dirty="0" err="1"/>
              <a:t>Effektivität</a:t>
            </a:r>
            <a:r>
              <a:rPr lang="en-US" sz="900" dirty="0"/>
              <a:t> (Effectiveness)</a:t>
            </a:r>
          </a:p>
          <a:p>
            <a:pPr marL="360000" lvl="1" indent="-144000">
              <a:spcBef>
                <a:spcPts val="0"/>
              </a:spcBef>
            </a:pPr>
            <a:r>
              <a:rPr lang="en-US" sz="900" dirty="0"/>
              <a:t>1.21 </a:t>
            </a:r>
            <a:r>
              <a:rPr lang="en-US" sz="900" dirty="0" err="1"/>
              <a:t>Effizienz</a:t>
            </a:r>
            <a:r>
              <a:rPr lang="en-US" sz="900" dirty="0"/>
              <a:t> (Efficiency) </a:t>
            </a:r>
          </a:p>
          <a:p>
            <a:pPr marL="360000" lvl="1" indent="-144000">
              <a:spcBef>
                <a:spcPts val="0"/>
              </a:spcBef>
            </a:pPr>
            <a:r>
              <a:rPr lang="en-US" sz="900" dirty="0"/>
              <a:t>1.22 </a:t>
            </a:r>
            <a:r>
              <a:rPr lang="en-US" sz="900" dirty="0" err="1"/>
              <a:t>Eskalation</a:t>
            </a:r>
            <a:r>
              <a:rPr lang="en-US" sz="900" dirty="0"/>
              <a:t> (Escalation)</a:t>
            </a:r>
          </a:p>
          <a:p>
            <a:pPr marL="360000" lvl="1" indent="-144000">
              <a:spcBef>
                <a:spcPts val="0"/>
              </a:spcBef>
            </a:pPr>
            <a:r>
              <a:rPr lang="en-US" sz="900" dirty="0"/>
              <a:t>1.23 </a:t>
            </a:r>
            <a:r>
              <a:rPr lang="en-US" sz="900" dirty="0" err="1"/>
              <a:t>Föderation</a:t>
            </a:r>
            <a:r>
              <a:rPr lang="en-US" sz="900" dirty="0"/>
              <a:t> (Federation)</a:t>
            </a:r>
          </a:p>
          <a:p>
            <a:pPr marL="360000" lvl="1" indent="-144000">
              <a:spcBef>
                <a:spcPts val="0"/>
              </a:spcBef>
            </a:pPr>
            <a:r>
              <a:rPr lang="en-US" sz="900" dirty="0"/>
              <a:t>1.24 </a:t>
            </a:r>
            <a:r>
              <a:rPr lang="en-US" sz="900" dirty="0" err="1"/>
              <a:t>Föderationsmitglied</a:t>
            </a:r>
            <a:r>
              <a:rPr lang="en-US" sz="900" dirty="0"/>
              <a:t> (Federation member)</a:t>
            </a:r>
          </a:p>
        </p:txBody>
      </p:sp>
      <p:sp>
        <p:nvSpPr>
          <p:cNvPr id="12" name="Rechteck 11"/>
          <p:cNvSpPr/>
          <p:nvPr/>
        </p:nvSpPr>
        <p:spPr>
          <a:xfrm>
            <a:off x="264405" y="2686049"/>
            <a:ext cx="8659258" cy="3866003"/>
          </a:xfrm>
          <a:prstGeom prst="rect">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en-GB" sz="1400" dirty="0">
              <a:solidFill>
                <a:schemeClr val="tx1"/>
              </a:solidFill>
            </a:endParaRPr>
          </a:p>
        </p:txBody>
      </p:sp>
      <p:sp>
        <p:nvSpPr>
          <p:cNvPr id="10" name="Inhaltsplatzhalter 2"/>
          <p:cNvSpPr txBox="1">
            <a:spLocks/>
          </p:cNvSpPr>
          <p:nvPr/>
        </p:nvSpPr>
        <p:spPr>
          <a:xfrm>
            <a:off x="2507689" y="2671878"/>
            <a:ext cx="2359585" cy="386112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0000" lvl="1" indent="-144000">
              <a:spcBef>
                <a:spcPts val="0"/>
              </a:spcBef>
            </a:pPr>
            <a:r>
              <a:rPr lang="en-US" sz="900" dirty="0"/>
              <a:t>1.25 Federator (Federator)</a:t>
            </a:r>
          </a:p>
          <a:p>
            <a:pPr marL="360000" lvl="1" indent="-144000">
              <a:spcBef>
                <a:spcPts val="0"/>
              </a:spcBef>
            </a:pPr>
            <a:r>
              <a:rPr lang="en-US" sz="900" dirty="0"/>
              <a:t>1.26 </a:t>
            </a:r>
            <a:r>
              <a:rPr lang="en-US" sz="900" dirty="0" err="1"/>
              <a:t>Verbesserung</a:t>
            </a:r>
            <a:r>
              <a:rPr lang="en-US" sz="900" dirty="0"/>
              <a:t> (Improvement)</a:t>
            </a:r>
          </a:p>
          <a:p>
            <a:pPr marL="360000" lvl="1" indent="-144000">
              <a:spcBef>
                <a:spcPts val="0"/>
              </a:spcBef>
            </a:pPr>
            <a:r>
              <a:rPr lang="en-US" sz="900" dirty="0"/>
              <a:t>1.27 Incident (Incident)</a:t>
            </a:r>
          </a:p>
          <a:p>
            <a:pPr marL="360000" lvl="1" indent="-144000">
              <a:spcBef>
                <a:spcPts val="0"/>
              </a:spcBef>
            </a:pPr>
            <a:r>
              <a:rPr lang="en-US" sz="900" dirty="0"/>
              <a:t>1.28 </a:t>
            </a:r>
            <a:r>
              <a:rPr lang="en-US" sz="900" dirty="0" err="1"/>
              <a:t>Informationssicherheit</a:t>
            </a:r>
            <a:r>
              <a:rPr lang="en-US" sz="900" dirty="0"/>
              <a:t> (Information security)</a:t>
            </a:r>
          </a:p>
          <a:p>
            <a:pPr marL="360000" lvl="1" indent="-144000">
              <a:spcBef>
                <a:spcPts val="0"/>
              </a:spcBef>
            </a:pPr>
            <a:r>
              <a:rPr lang="en-US" sz="900" dirty="0"/>
              <a:t>1.29 </a:t>
            </a:r>
            <a:r>
              <a:rPr lang="en-US" sz="900" dirty="0" err="1"/>
              <a:t>Informationssicherheits-Maßnahme</a:t>
            </a:r>
            <a:r>
              <a:rPr lang="en-US" sz="900" dirty="0"/>
              <a:t> (Information security control)</a:t>
            </a:r>
          </a:p>
          <a:p>
            <a:pPr marL="360000" lvl="1" indent="-144000">
              <a:spcBef>
                <a:spcPts val="0"/>
              </a:spcBef>
            </a:pPr>
            <a:r>
              <a:rPr lang="en-US" sz="900" dirty="0"/>
              <a:t>1.30 </a:t>
            </a:r>
            <a:r>
              <a:rPr lang="en-US" sz="900" dirty="0" err="1"/>
              <a:t>Informationssicherheits-Ereignis</a:t>
            </a:r>
            <a:r>
              <a:rPr lang="en-US" sz="900" dirty="0"/>
              <a:t> (Information security event)</a:t>
            </a:r>
          </a:p>
          <a:p>
            <a:pPr marL="360000" lvl="1" indent="-144000">
              <a:spcBef>
                <a:spcPts val="0"/>
              </a:spcBef>
            </a:pPr>
            <a:r>
              <a:rPr lang="en-US" sz="900" dirty="0"/>
              <a:t>1.31 </a:t>
            </a:r>
            <a:r>
              <a:rPr lang="en-US" sz="900" dirty="0" err="1"/>
              <a:t>Informationssicherheits-Vorfall</a:t>
            </a:r>
            <a:r>
              <a:rPr lang="en-US" sz="900" dirty="0"/>
              <a:t> (Information security incident)</a:t>
            </a:r>
          </a:p>
          <a:p>
            <a:pPr marL="360000" lvl="1" indent="-144000">
              <a:spcBef>
                <a:spcPts val="0"/>
              </a:spcBef>
            </a:pPr>
            <a:r>
              <a:rPr lang="en-US" sz="900" dirty="0"/>
              <a:t>1.32 </a:t>
            </a:r>
            <a:r>
              <a:rPr lang="en-US" sz="900" dirty="0" err="1"/>
              <a:t>Integrität</a:t>
            </a:r>
            <a:r>
              <a:rPr lang="en-US" sz="900" dirty="0"/>
              <a:t> von </a:t>
            </a:r>
            <a:r>
              <a:rPr lang="en-US" sz="900" dirty="0" err="1"/>
              <a:t>Informationen</a:t>
            </a:r>
            <a:r>
              <a:rPr lang="en-US" sz="900" dirty="0"/>
              <a:t> (Integrity of information)</a:t>
            </a:r>
          </a:p>
          <a:p>
            <a:pPr marL="360000" lvl="1" indent="-144000">
              <a:spcBef>
                <a:spcPts val="0"/>
              </a:spcBef>
            </a:pPr>
            <a:r>
              <a:rPr lang="en-US" sz="900" dirty="0"/>
              <a:t>1.33 IT-Service (IT service)</a:t>
            </a:r>
          </a:p>
          <a:p>
            <a:pPr marL="360000" lvl="1" indent="-144000">
              <a:spcBef>
                <a:spcPts val="0"/>
              </a:spcBef>
            </a:pPr>
            <a:r>
              <a:rPr lang="en-US" sz="900" dirty="0"/>
              <a:t>1.34 IT-Service-Management (IT-Service-Management, ITSM)</a:t>
            </a:r>
          </a:p>
          <a:p>
            <a:pPr marL="360000" lvl="1" indent="-144000">
              <a:spcBef>
                <a:spcPts val="0"/>
              </a:spcBef>
            </a:pPr>
            <a:r>
              <a:rPr lang="en-US" sz="900" dirty="0"/>
              <a:t>1.35 </a:t>
            </a:r>
            <a:r>
              <a:rPr lang="en-US" sz="900" dirty="0" err="1"/>
              <a:t>Leistungsindikator</a:t>
            </a:r>
            <a:r>
              <a:rPr lang="en-US" sz="900" dirty="0"/>
              <a:t> (Key performance indicator, KPI)</a:t>
            </a:r>
          </a:p>
          <a:p>
            <a:pPr marL="360000" lvl="1" indent="-144000">
              <a:spcBef>
                <a:spcPts val="0"/>
              </a:spcBef>
            </a:pPr>
            <a:r>
              <a:rPr lang="en-US" sz="900" dirty="0"/>
              <a:t>1.36 </a:t>
            </a:r>
            <a:r>
              <a:rPr lang="en-US" sz="900" dirty="0" err="1"/>
              <a:t>Bekannter</a:t>
            </a:r>
            <a:r>
              <a:rPr lang="en-US" sz="900" dirty="0"/>
              <a:t> </a:t>
            </a:r>
            <a:r>
              <a:rPr lang="en-US" sz="900" dirty="0" err="1"/>
              <a:t>Fehler</a:t>
            </a:r>
            <a:r>
              <a:rPr lang="en-US" sz="900" dirty="0"/>
              <a:t> (Known error)</a:t>
            </a:r>
          </a:p>
          <a:p>
            <a:pPr marL="360000" lvl="1" indent="-144000">
              <a:spcBef>
                <a:spcPts val="0"/>
              </a:spcBef>
            </a:pPr>
            <a:r>
              <a:rPr lang="en-US" sz="900" dirty="0"/>
              <a:t>1.37 Management-Review (Management review)</a:t>
            </a:r>
          </a:p>
          <a:p>
            <a:pPr marL="360000" lvl="1" indent="-144000">
              <a:spcBef>
                <a:spcPts val="0"/>
              </a:spcBef>
            </a:pPr>
            <a:r>
              <a:rPr lang="en-US" sz="900" dirty="0"/>
              <a:t>1.38 </a:t>
            </a:r>
            <a:r>
              <a:rPr lang="en-US" sz="900" dirty="0" err="1"/>
              <a:t>Managementsystem</a:t>
            </a:r>
            <a:r>
              <a:rPr lang="en-US" sz="900" dirty="0"/>
              <a:t> (management system)</a:t>
            </a:r>
          </a:p>
          <a:p>
            <a:pPr marL="360000" lvl="1" indent="-144000">
              <a:spcBef>
                <a:spcPts val="0"/>
              </a:spcBef>
            </a:pPr>
            <a:r>
              <a:rPr lang="en-US" sz="900" dirty="0"/>
              <a:t>1.39 </a:t>
            </a:r>
            <a:r>
              <a:rPr lang="en-US" sz="900" dirty="0" err="1"/>
              <a:t>Reifegrad</a:t>
            </a:r>
            <a:r>
              <a:rPr lang="en-US" sz="900" dirty="0"/>
              <a:t> (Maturity level)</a:t>
            </a:r>
          </a:p>
          <a:p>
            <a:pPr marL="360000" lvl="1" indent="-144000">
              <a:spcBef>
                <a:spcPts val="0"/>
              </a:spcBef>
            </a:pPr>
            <a:r>
              <a:rPr lang="en-US" sz="900" dirty="0"/>
              <a:t>1.40 </a:t>
            </a:r>
            <a:r>
              <a:rPr lang="en-US" sz="900" dirty="0" err="1"/>
              <a:t>Nichtkonformität</a:t>
            </a:r>
            <a:r>
              <a:rPr lang="en-US" sz="900" dirty="0"/>
              <a:t> (Nonconformity)</a:t>
            </a:r>
          </a:p>
        </p:txBody>
      </p:sp>
      <p:sp>
        <p:nvSpPr>
          <p:cNvPr id="5" name="Foliennummernplatzhalter 4"/>
          <p:cNvSpPr>
            <a:spLocks noGrp="1"/>
          </p:cNvSpPr>
          <p:nvPr>
            <p:ph type="sldNum" sz="quarter" idx="12"/>
          </p:nvPr>
        </p:nvSpPr>
        <p:spPr/>
        <p:txBody>
          <a:bodyPr/>
          <a:lstStyle/>
          <a:p>
            <a:fld id="{43507AEB-23B8-F142-83A3-458C56B10093}" type="slidenum">
              <a:rPr lang="en-US" smtClean="0"/>
              <a:t>22</a:t>
            </a:fld>
            <a:endParaRPr lang="en-US"/>
          </a:p>
        </p:txBody>
      </p:sp>
      <p:sp>
        <p:nvSpPr>
          <p:cNvPr id="16" name="Inhaltsplatzhalter 2"/>
          <p:cNvSpPr txBox="1">
            <a:spLocks/>
          </p:cNvSpPr>
          <p:nvPr/>
        </p:nvSpPr>
        <p:spPr>
          <a:xfrm>
            <a:off x="4492345" y="2671878"/>
            <a:ext cx="2832380" cy="386112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0000" lvl="1" indent="-144000">
              <a:spcBef>
                <a:spcPts val="0"/>
              </a:spcBef>
            </a:pPr>
            <a:r>
              <a:rPr lang="en-US" sz="900" dirty="0"/>
              <a:t>1.41 Operational Level Agreement (Operational level agreement, OLA)</a:t>
            </a:r>
          </a:p>
          <a:p>
            <a:pPr marL="360000" lvl="1" indent="-144000">
              <a:spcBef>
                <a:spcPts val="0"/>
              </a:spcBef>
            </a:pPr>
            <a:r>
              <a:rPr lang="en-US" sz="900" dirty="0"/>
              <a:t>1.42 </a:t>
            </a:r>
            <a:r>
              <a:rPr lang="en-US" sz="900" dirty="0" err="1"/>
              <a:t>Operativer</a:t>
            </a:r>
            <a:r>
              <a:rPr lang="en-US" sz="900" dirty="0"/>
              <a:t> </a:t>
            </a:r>
            <a:r>
              <a:rPr lang="en-US" sz="900" dirty="0" err="1"/>
              <a:t>Zielwert</a:t>
            </a:r>
            <a:r>
              <a:rPr lang="en-US" sz="900" dirty="0"/>
              <a:t> (Operational target)</a:t>
            </a:r>
          </a:p>
          <a:p>
            <a:pPr marL="360000" lvl="1" indent="-144000">
              <a:spcBef>
                <a:spcPts val="0"/>
              </a:spcBef>
            </a:pPr>
            <a:r>
              <a:rPr lang="en-US" sz="900" dirty="0"/>
              <a:t>1.43 </a:t>
            </a:r>
            <a:r>
              <a:rPr lang="en-US" sz="900" dirty="0" err="1"/>
              <a:t>Richtlinie</a:t>
            </a:r>
            <a:r>
              <a:rPr lang="en-US" sz="900" dirty="0"/>
              <a:t> (Policy)</a:t>
            </a:r>
          </a:p>
          <a:p>
            <a:pPr marL="360000" lvl="1" indent="-144000">
              <a:spcBef>
                <a:spcPts val="0"/>
              </a:spcBef>
            </a:pPr>
            <a:r>
              <a:rPr lang="en-US" sz="900" dirty="0"/>
              <a:t>1.44 Post Implementation Review (Post Implementation Review, PIR)</a:t>
            </a:r>
          </a:p>
          <a:p>
            <a:pPr marL="360000" lvl="1" indent="-144000">
              <a:spcBef>
                <a:spcPts val="0"/>
              </a:spcBef>
            </a:pPr>
            <a:r>
              <a:rPr lang="en-US" sz="900" dirty="0"/>
              <a:t>1.45 </a:t>
            </a:r>
            <a:r>
              <a:rPr lang="en-US" sz="900" dirty="0" err="1"/>
              <a:t>Priorität</a:t>
            </a:r>
            <a:r>
              <a:rPr lang="en-US" sz="900" dirty="0"/>
              <a:t> (Priority)</a:t>
            </a:r>
          </a:p>
          <a:p>
            <a:pPr marL="360000" lvl="1" indent="-144000">
              <a:spcBef>
                <a:spcPts val="0"/>
              </a:spcBef>
            </a:pPr>
            <a:r>
              <a:rPr lang="en-US" sz="900" dirty="0"/>
              <a:t>1.46 Problem (Problem)</a:t>
            </a:r>
          </a:p>
          <a:p>
            <a:pPr marL="360000" lvl="1" indent="-144000">
              <a:spcBef>
                <a:spcPts val="0"/>
              </a:spcBef>
            </a:pPr>
            <a:r>
              <a:rPr lang="en-US" sz="900" dirty="0"/>
              <a:t>1.47 </a:t>
            </a:r>
            <a:r>
              <a:rPr lang="en-US" sz="900" dirty="0" err="1"/>
              <a:t>Verfahren</a:t>
            </a:r>
            <a:r>
              <a:rPr lang="en-US" sz="900" dirty="0"/>
              <a:t> (Procedure)</a:t>
            </a:r>
          </a:p>
          <a:p>
            <a:pPr marL="360000" lvl="1" indent="-144000">
              <a:spcBef>
                <a:spcPts val="0"/>
              </a:spcBef>
            </a:pPr>
            <a:r>
              <a:rPr lang="en-US" sz="900" dirty="0"/>
              <a:t>1.48 </a:t>
            </a:r>
            <a:r>
              <a:rPr lang="en-US" sz="900" dirty="0" err="1"/>
              <a:t>Prozess</a:t>
            </a:r>
            <a:r>
              <a:rPr lang="en-US" sz="900" dirty="0"/>
              <a:t> (Process)</a:t>
            </a:r>
          </a:p>
          <a:p>
            <a:pPr marL="360000" lvl="1" indent="-144000">
              <a:spcBef>
                <a:spcPts val="0"/>
              </a:spcBef>
            </a:pPr>
            <a:r>
              <a:rPr lang="en-US" sz="900" dirty="0"/>
              <a:t>1.49 </a:t>
            </a:r>
            <a:r>
              <a:rPr lang="en-US" sz="900" dirty="0" err="1"/>
              <a:t>Aufzeichnung</a:t>
            </a:r>
            <a:r>
              <a:rPr lang="en-US" sz="900" dirty="0"/>
              <a:t> (Record)</a:t>
            </a:r>
          </a:p>
          <a:p>
            <a:pPr marL="360000" lvl="1" indent="-144000">
              <a:spcBef>
                <a:spcPts val="0"/>
              </a:spcBef>
            </a:pPr>
            <a:r>
              <a:rPr lang="en-US" sz="900" dirty="0"/>
              <a:t>1.50 Release (Release)</a:t>
            </a:r>
          </a:p>
          <a:p>
            <a:pPr marL="360000" lvl="1" indent="-144000">
              <a:spcBef>
                <a:spcPts val="0"/>
              </a:spcBef>
            </a:pPr>
            <a:r>
              <a:rPr lang="en-US" sz="900" dirty="0"/>
              <a:t>1.51 Request for Change (Request for Change, RFC)</a:t>
            </a:r>
          </a:p>
          <a:p>
            <a:pPr marL="360000" lvl="1" indent="-144000">
              <a:spcBef>
                <a:spcPts val="0"/>
              </a:spcBef>
            </a:pPr>
            <a:r>
              <a:rPr lang="en-US" sz="900" dirty="0"/>
              <a:t>1.52 </a:t>
            </a:r>
            <a:r>
              <a:rPr lang="en-US" sz="900" dirty="0" err="1"/>
              <a:t>Risiko</a:t>
            </a:r>
            <a:r>
              <a:rPr lang="en-US" sz="900" dirty="0"/>
              <a:t> (Risk)</a:t>
            </a:r>
          </a:p>
          <a:p>
            <a:pPr marL="360000" lvl="1" indent="-144000">
              <a:spcBef>
                <a:spcPts val="0"/>
              </a:spcBef>
            </a:pPr>
            <a:r>
              <a:rPr lang="en-US" sz="900" dirty="0"/>
              <a:t>1.53 Rolle (Role)</a:t>
            </a:r>
          </a:p>
          <a:p>
            <a:pPr marL="360000" lvl="1" indent="-144000">
              <a:spcBef>
                <a:spcPts val="0"/>
              </a:spcBef>
            </a:pPr>
            <a:r>
              <a:rPr lang="en-US" sz="900" dirty="0"/>
              <a:t>1.54 Service (Service)</a:t>
            </a:r>
          </a:p>
          <a:p>
            <a:pPr marL="360000" lvl="1" indent="-144000">
              <a:spcBef>
                <a:spcPts val="0"/>
              </a:spcBef>
            </a:pPr>
            <a:r>
              <a:rPr lang="en-US" sz="900" dirty="0"/>
              <a:t>1.55 Service-</a:t>
            </a:r>
            <a:r>
              <a:rPr lang="en-US" sz="900" dirty="0" err="1"/>
              <a:t>Abnahmekriterien</a:t>
            </a:r>
            <a:r>
              <a:rPr lang="en-US" sz="900" dirty="0"/>
              <a:t> (Service acceptance criteria, SAC)</a:t>
            </a:r>
          </a:p>
          <a:p>
            <a:pPr marL="360000" lvl="1" indent="-144000">
              <a:spcBef>
                <a:spcPts val="0"/>
              </a:spcBef>
            </a:pPr>
            <a:r>
              <a:rPr lang="en-US" sz="900" dirty="0"/>
              <a:t>1.56 </a:t>
            </a:r>
            <a:r>
              <a:rPr lang="en-US" sz="900" dirty="0" err="1"/>
              <a:t>Servicekatalog</a:t>
            </a:r>
            <a:r>
              <a:rPr lang="en-US" sz="900" dirty="0"/>
              <a:t> (Service catalogue)</a:t>
            </a:r>
          </a:p>
          <a:p>
            <a:pPr marL="360000" lvl="1" indent="-144000">
              <a:spcBef>
                <a:spcPts val="0"/>
              </a:spcBef>
            </a:pPr>
            <a:r>
              <a:rPr lang="en-US" sz="900" dirty="0"/>
              <a:t>1.57 </a:t>
            </a:r>
            <a:r>
              <a:rPr lang="en-US" sz="900" dirty="0" err="1"/>
              <a:t>Servicekomponente</a:t>
            </a:r>
            <a:r>
              <a:rPr lang="en-US" sz="900" dirty="0"/>
              <a:t> (Service component)</a:t>
            </a:r>
          </a:p>
          <a:p>
            <a:pPr marL="360000" lvl="1" indent="-144000">
              <a:spcBef>
                <a:spcPts val="0"/>
              </a:spcBef>
            </a:pPr>
            <a:r>
              <a:rPr lang="en-US" sz="900" dirty="0"/>
              <a:t>1.58 Service Design &amp; Transition Package (Service design &amp; transition package, SDTP)</a:t>
            </a:r>
          </a:p>
          <a:p>
            <a:pPr marL="360000" lvl="1" indent="-144000">
              <a:spcBef>
                <a:spcPts val="0"/>
              </a:spcBef>
            </a:pPr>
            <a:r>
              <a:rPr lang="en-US" sz="900" dirty="0"/>
              <a:t>1.59 Service Level Agreement (Service level agreement, SLA)</a:t>
            </a:r>
          </a:p>
          <a:p>
            <a:pPr marL="360000" lvl="1" indent="-144000">
              <a:spcBef>
                <a:spcPts val="0"/>
              </a:spcBef>
            </a:pPr>
            <a:r>
              <a:rPr lang="en-US" sz="900" dirty="0"/>
              <a:t>1.60 Service-Management (Service-Management)</a:t>
            </a:r>
          </a:p>
        </p:txBody>
      </p:sp>
      <p:sp>
        <p:nvSpPr>
          <p:cNvPr id="17" name="Inhaltsplatzhalter 2"/>
          <p:cNvSpPr txBox="1">
            <a:spLocks/>
          </p:cNvSpPr>
          <p:nvPr/>
        </p:nvSpPr>
        <p:spPr>
          <a:xfrm>
            <a:off x="6905625" y="2690928"/>
            <a:ext cx="2070379" cy="386112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0000" lvl="1" indent="-144000">
              <a:spcBef>
                <a:spcPts val="0"/>
              </a:spcBef>
            </a:pPr>
            <a:r>
              <a:rPr lang="en-US" sz="900" dirty="0"/>
              <a:t>1.61 Service-Management-</a:t>
            </a:r>
            <a:r>
              <a:rPr lang="en-US" sz="900" dirty="0" err="1"/>
              <a:t>Planung</a:t>
            </a:r>
            <a:r>
              <a:rPr lang="en-US" sz="900" dirty="0"/>
              <a:t> (Service-Management plan)</a:t>
            </a:r>
          </a:p>
          <a:p>
            <a:pPr marL="360000" lvl="1" indent="-144000">
              <a:spcBef>
                <a:spcPts val="0"/>
              </a:spcBef>
            </a:pPr>
            <a:r>
              <a:rPr lang="en-US" sz="900" dirty="0"/>
              <a:t>1.62 Service-Management-System (Service-Management-System, SMS)</a:t>
            </a:r>
          </a:p>
          <a:p>
            <a:pPr marL="360000" lvl="1" indent="-144000">
              <a:spcBef>
                <a:spcPts val="0"/>
              </a:spcBef>
            </a:pPr>
            <a:r>
              <a:rPr lang="en-US" sz="900" dirty="0"/>
              <a:t>1.63 </a:t>
            </a:r>
            <a:r>
              <a:rPr lang="en-US" sz="900" dirty="0" err="1"/>
              <a:t>Serviceportfolio</a:t>
            </a:r>
            <a:r>
              <a:rPr lang="en-US" sz="900" dirty="0"/>
              <a:t> (Service portfolio)</a:t>
            </a:r>
          </a:p>
          <a:p>
            <a:pPr marL="360000" lvl="1" indent="-144000">
              <a:spcBef>
                <a:spcPts val="0"/>
              </a:spcBef>
            </a:pPr>
            <a:r>
              <a:rPr lang="en-US" sz="900" dirty="0"/>
              <a:t>1.64 Service-Provider (Service-Provider)</a:t>
            </a:r>
          </a:p>
          <a:p>
            <a:pPr marL="360000" lvl="1" indent="-144000">
              <a:spcBef>
                <a:spcPts val="0"/>
              </a:spcBef>
            </a:pPr>
            <a:r>
              <a:rPr lang="en-US" sz="900" dirty="0"/>
              <a:t>1.65 Service-</a:t>
            </a:r>
            <a:r>
              <a:rPr lang="en-US" sz="900" dirty="0" err="1"/>
              <a:t>Bericht</a:t>
            </a:r>
            <a:r>
              <a:rPr lang="en-US" sz="900" dirty="0"/>
              <a:t> (Service report)</a:t>
            </a:r>
          </a:p>
          <a:p>
            <a:pPr marL="360000" lvl="1" indent="-144000">
              <a:spcBef>
                <a:spcPts val="0"/>
              </a:spcBef>
            </a:pPr>
            <a:r>
              <a:rPr lang="en-US" sz="900" dirty="0"/>
              <a:t>1.66 Service-Request (Service request)</a:t>
            </a:r>
          </a:p>
          <a:p>
            <a:pPr marL="360000" lvl="1" indent="-144000">
              <a:spcBef>
                <a:spcPts val="0"/>
              </a:spcBef>
            </a:pPr>
            <a:r>
              <a:rPr lang="en-US" sz="900" dirty="0"/>
              <a:t>1.67 Service-Review (Service review)</a:t>
            </a:r>
          </a:p>
          <a:p>
            <a:pPr marL="360000" lvl="1" indent="-144000">
              <a:spcBef>
                <a:spcPts val="0"/>
              </a:spcBef>
            </a:pPr>
            <a:r>
              <a:rPr lang="en-US" sz="900" dirty="0"/>
              <a:t>1.68 Service-</a:t>
            </a:r>
            <a:r>
              <a:rPr lang="en-US" sz="900" dirty="0" err="1"/>
              <a:t>Ziel</a:t>
            </a:r>
            <a:r>
              <a:rPr lang="en-US" sz="900" dirty="0"/>
              <a:t> (Service target)</a:t>
            </a:r>
          </a:p>
          <a:p>
            <a:pPr marL="360000" lvl="1" indent="-144000">
              <a:spcBef>
                <a:spcPts val="0"/>
              </a:spcBef>
            </a:pPr>
            <a:r>
              <a:rPr lang="en-US" sz="900" dirty="0"/>
              <a:t>1.69 </a:t>
            </a:r>
            <a:r>
              <a:rPr lang="en-US" sz="900" dirty="0" err="1"/>
              <a:t>Zulieferer</a:t>
            </a:r>
            <a:r>
              <a:rPr lang="en-US" sz="900" dirty="0"/>
              <a:t> (Supplier)</a:t>
            </a:r>
          </a:p>
          <a:p>
            <a:pPr marL="360000" lvl="1" indent="-144000">
              <a:spcBef>
                <a:spcPts val="0"/>
              </a:spcBef>
            </a:pPr>
            <a:r>
              <a:rPr lang="en-US" sz="900" dirty="0"/>
              <a:t>1.70 Top-Management (Top management)</a:t>
            </a:r>
          </a:p>
          <a:p>
            <a:pPr marL="360000" lvl="1" indent="-144000">
              <a:spcBef>
                <a:spcPts val="0"/>
              </a:spcBef>
            </a:pPr>
            <a:r>
              <a:rPr lang="en-US" sz="900" dirty="0"/>
              <a:t>1.71 Underpinning Agreement (Underpinning agreement, UA)</a:t>
            </a:r>
          </a:p>
          <a:p>
            <a:pPr marL="360000" lvl="1" indent="-144000">
              <a:spcBef>
                <a:spcPts val="0"/>
              </a:spcBef>
            </a:pPr>
            <a:r>
              <a:rPr lang="en-US" sz="900" dirty="0"/>
              <a:t>1.72 Underpinning Contract (Underpinning contract, UC)</a:t>
            </a:r>
          </a:p>
          <a:p>
            <a:pPr marL="360000" lvl="1" indent="-144000">
              <a:spcBef>
                <a:spcPts val="0"/>
              </a:spcBef>
            </a:pPr>
            <a:r>
              <a:rPr lang="en-US" sz="900" dirty="0"/>
              <a:t>1.73 </a:t>
            </a:r>
            <a:r>
              <a:rPr lang="en-US" sz="900" dirty="0" err="1"/>
              <a:t>Anwender</a:t>
            </a:r>
            <a:r>
              <a:rPr lang="en-US" sz="900" dirty="0"/>
              <a:t> (User)</a:t>
            </a:r>
          </a:p>
          <a:p>
            <a:pPr marL="360000" lvl="1" indent="-144000">
              <a:spcBef>
                <a:spcPts val="0"/>
              </a:spcBef>
            </a:pPr>
            <a:r>
              <a:rPr lang="en-US" sz="900" dirty="0"/>
              <a:t>1.74 (</a:t>
            </a:r>
            <a:r>
              <a:rPr lang="en-US" sz="900" dirty="0" err="1"/>
              <a:t>Mehr</a:t>
            </a:r>
            <a:r>
              <a:rPr lang="en-US" sz="900" dirty="0"/>
              <a:t>-)Wert (Value)</a:t>
            </a:r>
          </a:p>
          <a:p>
            <a:pPr marL="360000" lvl="1" indent="-144000">
              <a:spcBef>
                <a:spcPts val="0"/>
              </a:spcBef>
            </a:pPr>
            <a:r>
              <a:rPr lang="en-US" sz="900" dirty="0"/>
              <a:t>1.75 Workaround (Workaround)</a:t>
            </a:r>
          </a:p>
        </p:txBody>
      </p:sp>
    </p:spTree>
    <p:extLst>
      <p:ext uri="{BB962C8B-B14F-4D97-AF65-F5344CB8AC3E}">
        <p14:creationId xmlns:p14="http://schemas.microsoft.com/office/powerpoint/2010/main" val="816077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FitSM-1: "Anforderungen"</a:t>
            </a:r>
          </a:p>
        </p:txBody>
      </p:sp>
      <p:sp>
        <p:nvSpPr>
          <p:cNvPr id="3" name="Inhaltsplatzhalter 2"/>
          <p:cNvSpPr>
            <a:spLocks noGrp="1"/>
          </p:cNvSpPr>
          <p:nvPr>
            <p:ph idx="1"/>
          </p:nvPr>
        </p:nvSpPr>
        <p:spPr/>
        <p:txBody>
          <a:bodyPr>
            <a:normAutofit/>
          </a:bodyPr>
          <a:lstStyle/>
          <a:p>
            <a:r>
              <a:rPr lang="de-DE" dirty="0"/>
              <a:t>FitSM-1 definiert 85 Anforderungen, die von einer Organisation (oder Föderation) erfüllt werden sollten, die IT-Services für Kunden erbringt.</a:t>
            </a:r>
          </a:p>
          <a:p>
            <a:r>
              <a:rPr lang="de-DE" dirty="0"/>
              <a:t>Konformität mit den 85 Anforderungen kann als “Nachweis der Effektivität” betrachtet werden.</a:t>
            </a:r>
          </a:p>
          <a:p>
            <a:r>
              <a:rPr lang="de-DE" dirty="0"/>
              <a:t>Die 85 Anforderungen sind wie folgt strukturiert:</a:t>
            </a:r>
          </a:p>
          <a:p>
            <a:pPr lvl="1"/>
            <a:r>
              <a:rPr lang="de-DE" dirty="0"/>
              <a:t>16 allgemeine Anforderungen (</a:t>
            </a:r>
            <a:r>
              <a:rPr lang="de-DE" dirty="0" err="1"/>
              <a:t>general</a:t>
            </a:r>
            <a:r>
              <a:rPr lang="de-DE" dirty="0"/>
              <a:t> </a:t>
            </a:r>
            <a:r>
              <a:rPr lang="de-DE" dirty="0" err="1"/>
              <a:t>requirements</a:t>
            </a:r>
            <a:r>
              <a:rPr lang="de-DE" dirty="0"/>
              <a:t>, GR)</a:t>
            </a:r>
          </a:p>
          <a:p>
            <a:pPr lvl="1"/>
            <a:r>
              <a:rPr lang="de-DE" dirty="0"/>
              <a:t>69 Prozessanforderungen (</a:t>
            </a:r>
            <a:r>
              <a:rPr lang="de-DE" dirty="0" err="1"/>
              <a:t>process</a:t>
            </a:r>
            <a:r>
              <a:rPr lang="de-DE" dirty="0"/>
              <a:t> </a:t>
            </a:r>
            <a:r>
              <a:rPr lang="de-DE" dirty="0" err="1"/>
              <a:t>requirements</a:t>
            </a:r>
            <a:r>
              <a:rPr lang="de-DE" dirty="0"/>
              <a:t>, PR)</a:t>
            </a:r>
          </a:p>
          <a:p>
            <a:pPr lvl="2"/>
            <a:r>
              <a:rPr lang="de-DE" dirty="0"/>
              <a:t>Berücksichtigung der 14 ITSM-Prozesse des </a:t>
            </a:r>
            <a:r>
              <a:rPr lang="de-DE" dirty="0" err="1"/>
              <a:t>FitSM</a:t>
            </a:r>
            <a:r>
              <a:rPr lang="de-DE" dirty="0"/>
              <a:t>-Prozessmodells</a:t>
            </a:r>
          </a:p>
          <a:p>
            <a:pPr lvl="2"/>
            <a:r>
              <a:rPr lang="de-DE" dirty="0"/>
              <a:t>3 bis 8 Anforderungen je Prozess</a:t>
            </a:r>
          </a:p>
        </p:txBody>
      </p:sp>
      <p:sp>
        <p:nvSpPr>
          <p:cNvPr id="4" name="Foliennummernplatzhalter 3"/>
          <p:cNvSpPr>
            <a:spLocks noGrp="1"/>
          </p:cNvSpPr>
          <p:nvPr>
            <p:ph type="sldNum" sz="quarter" idx="12"/>
          </p:nvPr>
        </p:nvSpPr>
        <p:spPr/>
        <p:txBody>
          <a:bodyPr/>
          <a:lstStyle/>
          <a:p>
            <a:fld id="{43507AEB-23B8-F142-83A3-458C56B10093}" type="slidenum">
              <a:rPr lang="de-DE" smtClean="0"/>
              <a:t>23</a:t>
            </a:fld>
            <a:endParaRPr lang="de-DE" dirty="0"/>
          </a:p>
        </p:txBody>
      </p:sp>
    </p:spTree>
    <p:extLst>
      <p:ext uri="{BB962C8B-B14F-4D97-AF65-F5344CB8AC3E}">
        <p14:creationId xmlns:p14="http://schemas.microsoft.com/office/powerpoint/2010/main" val="4090852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noProof="0" dirty="0"/>
              <a:t>IT-Service-Management – </a:t>
            </a:r>
            <a:r>
              <a:rPr lang="de-DE" b="1" dirty="0"/>
              <a:t>Allgemeine Aspekte</a:t>
            </a:r>
            <a:endParaRPr lang="de-DE"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24</a:t>
            </a:fld>
            <a:endParaRPr lang="en-US"/>
          </a:p>
        </p:txBody>
      </p:sp>
      <p:sp>
        <p:nvSpPr>
          <p:cNvPr id="5" name="Untertitel 4"/>
          <p:cNvSpPr>
            <a:spLocks noGrp="1"/>
          </p:cNvSpPr>
          <p:nvPr>
            <p:ph type="subTitle" idx="1"/>
          </p:nvPr>
        </p:nvSpPr>
        <p:spPr/>
        <p:txBody>
          <a:bodyPr/>
          <a:lstStyle/>
          <a:p>
            <a:endParaRPr lang="de-DE" noProof="0" dirty="0"/>
          </a:p>
        </p:txBody>
      </p:sp>
    </p:spTree>
    <p:extLst>
      <p:ext uri="{BB962C8B-B14F-4D97-AF65-F5344CB8AC3E}">
        <p14:creationId xmlns:p14="http://schemas.microsoft.com/office/powerpoint/2010/main" val="2772077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err="1"/>
              <a:t>Verantwortung</a:t>
            </a:r>
            <a:r>
              <a:rPr lang="en-US" noProof="0" dirty="0"/>
              <a:t> des Top-Managements: </a:t>
            </a:r>
            <a:r>
              <a:rPr lang="en-US" noProof="0" dirty="0" err="1"/>
              <a:t>Anforderungen</a:t>
            </a:r>
            <a:r>
              <a:rPr lang="en-US" noProof="0" dirty="0"/>
              <a:t> </a:t>
            </a:r>
            <a:r>
              <a:rPr lang="en-US" noProof="0" dirty="0" err="1"/>
              <a:t>gemäß</a:t>
            </a:r>
            <a:r>
              <a:rPr lang="en-US" noProof="0" dirty="0"/>
              <a:t> FitSM-1</a:t>
            </a:r>
          </a:p>
        </p:txBody>
      </p:sp>
      <p:sp>
        <p:nvSpPr>
          <p:cNvPr id="4" name="Foliennummernplatzhalter 3"/>
          <p:cNvSpPr>
            <a:spLocks noGrp="1"/>
          </p:cNvSpPr>
          <p:nvPr>
            <p:ph type="sldNum" sz="quarter" idx="12"/>
          </p:nvPr>
        </p:nvSpPr>
        <p:spPr/>
        <p:txBody>
          <a:bodyPr/>
          <a:lstStyle/>
          <a:p>
            <a:fld id="{43507AEB-23B8-F142-83A3-458C56B10093}" type="slidenum">
              <a:rPr lang="en-US" smtClean="0"/>
              <a:t>25</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1820617267"/>
              </p:ext>
            </p:extLst>
          </p:nvPr>
        </p:nvGraphicFramePr>
        <p:xfrm>
          <a:off x="457200" y="1777050"/>
          <a:ext cx="8229600" cy="4707954"/>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de-DE" sz="1600" dirty="0">
                          <a:solidFill>
                            <a:srgbClr val="FFFFFF"/>
                          </a:solidFill>
                          <a:effectLst/>
                          <a:latin typeface="+mn-lt"/>
                          <a:ea typeface="MS Gothic"/>
                          <a:cs typeface="Times New Roman"/>
                        </a:rPr>
                        <a:t>GR1 Engagement &amp; Verantwortung des Top-Managements</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129500">
                <a:tc>
                  <a:txBody>
                    <a:bodyPr/>
                    <a:lstStyle/>
                    <a:p>
                      <a:pPr>
                        <a:spcAft>
                          <a:spcPts val="0"/>
                        </a:spcAf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184549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GR1.1 Das Top-Management der in die Service-Erbringung involvierten Organisation(en) muss nachweisen, dass es sich im Zusammenhang mit der Planung, Implementierung, Anwendung, Überwachung, Bewertung und Verbesserung des Service-Management-Systems (SMS) und der Services engagiert. Es muss:</a:t>
                      </a:r>
                    </a:p>
                    <a:p>
                      <a:pPr marL="800100" lvl="1" indent="-342900">
                        <a:lnSpc>
                          <a:spcPct val="115000"/>
                        </a:lnSpc>
                        <a:spcAft>
                          <a:spcPts val="0"/>
                        </a:spcAft>
                        <a:buFont typeface="Courier New" panose="02070309020205020404" pitchFamily="49" charset="0"/>
                        <a:buChar char="o"/>
                      </a:pPr>
                      <a:r>
                        <a:rPr lang="de-DE" sz="1600" dirty="0">
                          <a:effectLst/>
                          <a:latin typeface="+mn-lt"/>
                          <a:ea typeface="MS Mincho"/>
                          <a:cs typeface="Times New Roman"/>
                        </a:rPr>
                        <a:t>Einer Person die Verantwortung für das gesamte SMS übertragen; dies schließt die Übertragung ausreichender Kompetenzen ein, um diese Rolle auszuüben.</a:t>
                      </a:r>
                    </a:p>
                    <a:p>
                      <a:pPr marL="800100" lvl="1" indent="-342900">
                        <a:lnSpc>
                          <a:spcPct val="115000"/>
                        </a:lnSpc>
                        <a:spcAft>
                          <a:spcPts val="0"/>
                        </a:spcAft>
                        <a:buFont typeface="Courier New" panose="02070309020205020404" pitchFamily="49" charset="0"/>
                        <a:buChar char="o"/>
                      </a:pPr>
                      <a:r>
                        <a:rPr lang="de-DE" sz="1600" dirty="0">
                          <a:effectLst/>
                          <a:latin typeface="+mn-lt"/>
                          <a:ea typeface="MS Mincho"/>
                          <a:cs typeface="Times New Roman"/>
                        </a:rPr>
                        <a:t>Ziele definieren und kommunizieren</a:t>
                      </a:r>
                    </a:p>
                    <a:p>
                      <a:pPr marL="800100" lvl="1" indent="-342900">
                        <a:lnSpc>
                          <a:spcPct val="115000"/>
                        </a:lnSpc>
                        <a:spcAft>
                          <a:spcPts val="0"/>
                        </a:spcAft>
                        <a:buFont typeface="Courier New" panose="02070309020205020404" pitchFamily="49" charset="0"/>
                        <a:buChar char="o"/>
                      </a:pPr>
                      <a:r>
                        <a:rPr lang="de-DE" sz="1600" dirty="0">
                          <a:effectLst/>
                          <a:latin typeface="+mn-lt"/>
                          <a:ea typeface="MS Mincho"/>
                          <a:cs typeface="Times New Roman"/>
                        </a:rPr>
                        <a:t>Eine übergeordnete Service-Management-Richtlinie definieren</a:t>
                      </a:r>
                    </a:p>
                    <a:p>
                      <a:pPr marL="800100" lvl="1" indent="-342900">
                        <a:lnSpc>
                          <a:spcPct val="115000"/>
                        </a:lnSpc>
                        <a:spcAft>
                          <a:spcPts val="0"/>
                        </a:spcAft>
                        <a:buFont typeface="Courier New" panose="02070309020205020404" pitchFamily="49" charset="0"/>
                        <a:buChar char="o"/>
                      </a:pPr>
                      <a:r>
                        <a:rPr lang="de-DE" sz="1600" dirty="0">
                          <a:effectLst/>
                          <a:latin typeface="+mn-lt"/>
                          <a:ea typeface="MS Mincho"/>
                          <a:cs typeface="Times New Roman"/>
                        </a:rPr>
                        <a:t>In geplanten Abständen Management-Reviews durchführen</a:t>
                      </a:r>
                    </a:p>
                    <a:p>
                      <a:pPr marL="342900" lvl="0" indent="-342900">
                        <a:lnSpc>
                          <a:spcPct val="115000"/>
                        </a:lnSpc>
                        <a:spcAft>
                          <a:spcPts val="0"/>
                        </a:spcAft>
                        <a:buFont typeface="Symbol"/>
                        <a:buChar char=""/>
                      </a:pPr>
                      <a:r>
                        <a:rPr lang="de-DE" sz="1600" dirty="0">
                          <a:effectLst/>
                          <a:latin typeface="+mn-lt"/>
                          <a:ea typeface="MS Mincho"/>
                          <a:cs typeface="Times New Roman"/>
                        </a:rPr>
                        <a:t>GR1.2 Die Service-Management-Richtlinie muss mindestens folgendes umfassen:</a:t>
                      </a:r>
                    </a:p>
                    <a:p>
                      <a:pPr marL="800100" lvl="1" indent="-342900" algn="l" defTabSz="457200" rtl="0" eaLnBrk="1" latinLnBrk="0" hangingPunct="1">
                        <a:lnSpc>
                          <a:spcPct val="115000"/>
                        </a:lnSpc>
                        <a:spcAft>
                          <a:spcPts val="0"/>
                        </a:spcAft>
                        <a:buFont typeface="Courier New" panose="02070309020205020404" pitchFamily="49" charset="0"/>
                        <a:buChar char="o"/>
                      </a:pPr>
                      <a:r>
                        <a:rPr lang="de-DE" sz="1600" kern="1200" dirty="0">
                          <a:solidFill>
                            <a:schemeClr val="tx1"/>
                          </a:solidFill>
                          <a:effectLst/>
                          <a:latin typeface="+mn-lt"/>
                          <a:ea typeface="MS Mincho"/>
                          <a:cs typeface="Times New Roman"/>
                        </a:rPr>
                        <a:t>Ein Bekenntnis zur Erfüllung von Kundenanforderungen an Services</a:t>
                      </a:r>
                    </a:p>
                    <a:p>
                      <a:pPr marL="800100" lvl="1" indent="-342900" algn="l" defTabSz="457200" rtl="0" eaLnBrk="1" latinLnBrk="0" hangingPunct="1">
                        <a:lnSpc>
                          <a:spcPct val="115000"/>
                        </a:lnSpc>
                        <a:spcAft>
                          <a:spcPts val="0"/>
                        </a:spcAft>
                        <a:buFont typeface="Courier New" panose="02070309020205020404" pitchFamily="49" charset="0"/>
                        <a:buChar char="o"/>
                      </a:pPr>
                      <a:r>
                        <a:rPr lang="de-DE" sz="1600" kern="1200" dirty="0">
                          <a:solidFill>
                            <a:schemeClr val="tx1"/>
                          </a:solidFill>
                          <a:effectLst/>
                          <a:latin typeface="+mn-lt"/>
                          <a:ea typeface="MS Mincho"/>
                          <a:cs typeface="Times New Roman"/>
                        </a:rPr>
                        <a:t>Ein Bekenntnis zu einem serviceorientierten Ansatz</a:t>
                      </a:r>
                    </a:p>
                    <a:p>
                      <a:pPr marL="800100" lvl="1" indent="-342900" algn="l" defTabSz="457200" rtl="0" eaLnBrk="1" latinLnBrk="0" hangingPunct="1">
                        <a:lnSpc>
                          <a:spcPct val="115000"/>
                        </a:lnSpc>
                        <a:spcAft>
                          <a:spcPts val="0"/>
                        </a:spcAft>
                        <a:buFont typeface="Courier New" panose="02070309020205020404" pitchFamily="49" charset="0"/>
                        <a:buChar char="o"/>
                      </a:pPr>
                      <a:r>
                        <a:rPr lang="de-DE" sz="1600" kern="1200" dirty="0">
                          <a:solidFill>
                            <a:schemeClr val="tx1"/>
                          </a:solidFill>
                          <a:effectLst/>
                          <a:latin typeface="+mn-lt"/>
                          <a:ea typeface="MS Mincho"/>
                          <a:cs typeface="Times New Roman"/>
                        </a:rPr>
                        <a:t>Ein Bekenntnis zu einem prozessorientierten Ansatz</a:t>
                      </a:r>
                    </a:p>
                    <a:p>
                      <a:pPr marL="800100" lvl="1" indent="-342900" algn="l" defTabSz="457200" rtl="0" eaLnBrk="1" latinLnBrk="0" hangingPunct="1">
                        <a:lnSpc>
                          <a:spcPct val="115000"/>
                        </a:lnSpc>
                        <a:spcAft>
                          <a:spcPts val="0"/>
                        </a:spcAft>
                        <a:buFont typeface="Courier New" panose="02070309020205020404" pitchFamily="49" charset="0"/>
                        <a:buChar char="o"/>
                      </a:pPr>
                      <a:r>
                        <a:rPr lang="de-DE" sz="1600" kern="1200" dirty="0">
                          <a:solidFill>
                            <a:schemeClr val="tx1"/>
                          </a:solidFill>
                          <a:effectLst/>
                          <a:latin typeface="+mn-lt"/>
                          <a:ea typeface="MS Mincho"/>
                          <a:cs typeface="Times New Roman"/>
                        </a:rPr>
                        <a:t>Ein Bekenntnis zur kontinuierlichen Verbesserung</a:t>
                      </a:r>
                    </a:p>
                    <a:p>
                      <a:pPr marL="800100" lvl="1" indent="-342900" algn="l" defTabSz="457200" rtl="0" eaLnBrk="1" latinLnBrk="0" hangingPunct="1">
                        <a:lnSpc>
                          <a:spcPct val="115000"/>
                        </a:lnSpc>
                        <a:spcAft>
                          <a:spcPts val="0"/>
                        </a:spcAft>
                        <a:buFont typeface="Courier New" panose="02070309020205020404" pitchFamily="49" charset="0"/>
                        <a:buChar char="o"/>
                      </a:pPr>
                      <a:r>
                        <a:rPr lang="de-DE" sz="1600" kern="1200" dirty="0">
                          <a:solidFill>
                            <a:schemeClr val="tx1"/>
                          </a:solidFill>
                          <a:effectLst/>
                          <a:latin typeface="+mn-lt"/>
                          <a:ea typeface="MS Mincho"/>
                          <a:cs typeface="Times New Roman"/>
                        </a:rPr>
                        <a:t>Übergeordnete Service-Management-Ziele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06366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Dokumentation</a:t>
            </a:r>
            <a:r>
              <a:rPr lang="en-US" dirty="0"/>
              <a:t>: </a:t>
            </a:r>
            <a:r>
              <a:rPr lang="en-US" dirty="0" err="1"/>
              <a:t>Anforderungen</a:t>
            </a:r>
            <a:r>
              <a:rPr lang="en-US" dirty="0"/>
              <a:t> </a:t>
            </a:r>
            <a:r>
              <a:rPr lang="en-US" dirty="0" err="1"/>
              <a:t>gemäß</a:t>
            </a:r>
            <a:r>
              <a:rPr lang="en-US" dirty="0"/>
              <a:t>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26</a:t>
            </a:fld>
            <a:endParaRPr lang="en-US"/>
          </a:p>
        </p:txBody>
      </p:sp>
      <p:graphicFrame>
        <p:nvGraphicFramePr>
          <p:cNvPr id="5" name="Tabelle 4"/>
          <p:cNvGraphicFramePr>
            <a:graphicFrameLocks noGrp="1"/>
          </p:cNvGraphicFramePr>
          <p:nvPr>
            <p:extLst>
              <p:ext uri="{D42A27DB-BD31-4B8C-83A1-F6EECF244321}">
                <p14:modId xmlns:p14="http://schemas.microsoft.com/office/powerpoint/2010/main" val="2392795204"/>
              </p:ext>
            </p:extLst>
          </p:nvPr>
        </p:nvGraphicFramePr>
        <p:xfrm>
          <a:off x="457199" y="1773997"/>
          <a:ext cx="8229601" cy="4595178"/>
        </p:xfrm>
        <a:graphic>
          <a:graphicData uri="http://schemas.openxmlformats.org/drawingml/2006/table">
            <a:tbl>
              <a:tblPr firstRow="1" firstCol="1" bandRow="1"/>
              <a:tblGrid>
                <a:gridCol w="8229601">
                  <a:extLst>
                    <a:ext uri="{9D8B030D-6E8A-4147-A177-3AD203B41FA5}">
                      <a16:colId xmlns:a16="http://schemas.microsoft.com/office/drawing/2014/main" val="20000"/>
                    </a:ext>
                  </a:extLst>
                </a:gridCol>
              </a:tblGrid>
              <a:tr h="145100">
                <a:tc>
                  <a:txBody>
                    <a:bodyPr/>
                    <a:lstStyle/>
                    <a:p>
                      <a:pPr>
                        <a:spcBef>
                          <a:spcPts val="1000"/>
                        </a:spcBef>
                        <a:spcAft>
                          <a:spcPts val="0"/>
                        </a:spcAft>
                      </a:pPr>
                      <a:r>
                        <a:rPr lang="en-GB" sz="1600" dirty="0">
                          <a:solidFill>
                            <a:srgbClr val="FFFFFF"/>
                          </a:solidFill>
                          <a:effectLst/>
                          <a:latin typeface="+mn-lt"/>
                          <a:ea typeface="MS Gothic"/>
                          <a:cs typeface="Times New Roman"/>
                        </a:rPr>
                        <a:t>GR2 </a:t>
                      </a:r>
                      <a:r>
                        <a:rPr lang="en-GB" sz="1600" dirty="0" err="1">
                          <a:solidFill>
                            <a:srgbClr val="FFFFFF"/>
                          </a:solidFill>
                          <a:effectLst/>
                          <a:latin typeface="+mn-lt"/>
                          <a:ea typeface="MS Gothic"/>
                          <a:cs typeface="Times New Roman"/>
                        </a:rPr>
                        <a:t>Dokumentation</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163237">
                <a:tc>
                  <a:txBody>
                    <a:bodyPr/>
                    <a:lstStyle/>
                    <a:p>
                      <a:pPr>
                        <a:spcAft>
                          <a:spcPts val="0"/>
                        </a:spcAf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2432516">
                <a:tc>
                  <a:txBody>
                    <a:bodyPr/>
                    <a:lstStyle/>
                    <a:p>
                      <a:pPr marL="342900" lvl="0" indent="-342900">
                        <a:lnSpc>
                          <a:spcPct val="120000"/>
                        </a:lnSpc>
                        <a:spcAft>
                          <a:spcPts val="0"/>
                        </a:spcAft>
                        <a:buFont typeface="Symbol"/>
                        <a:buChar char=""/>
                        <a:tabLst>
                          <a:tab pos="228600" algn="l"/>
                          <a:tab pos="449580" algn="l"/>
                        </a:tabLst>
                      </a:pPr>
                      <a:r>
                        <a:rPr lang="de-DE" sz="1600" dirty="0">
                          <a:effectLst/>
                          <a:latin typeface="+mn-lt"/>
                          <a:ea typeface="MS Mincho"/>
                          <a:cs typeface="Times New Roman"/>
                        </a:rPr>
                        <a:t>GR2.1 Zur Unterstützung einer effektiven Planung müssen die grundlegenden Bestandteile des SMS dokumentiert werden. Diese Dokumentation muss folgendes beinhalten:</a:t>
                      </a:r>
                    </a:p>
                    <a:p>
                      <a:pPr marL="800100" lvl="1" indent="-342900">
                        <a:lnSpc>
                          <a:spcPct val="120000"/>
                        </a:lnSpc>
                        <a:spcAft>
                          <a:spcPts val="0"/>
                        </a:spcAft>
                        <a:buFont typeface="Courier New" panose="02070309020205020404" pitchFamily="49" charset="0"/>
                        <a:buChar char="o"/>
                        <a:tabLst>
                          <a:tab pos="228600" algn="l"/>
                          <a:tab pos="449580" algn="l"/>
                        </a:tabLst>
                      </a:pPr>
                      <a:r>
                        <a:rPr lang="de-DE" sz="1600" dirty="0">
                          <a:effectLst/>
                          <a:latin typeface="+mn-lt"/>
                          <a:ea typeface="MS Mincho"/>
                          <a:cs typeface="Times New Roman"/>
                        </a:rPr>
                        <a:t>Erklärung zum Geltungsbereich des Service-Managements (siehe GR3)</a:t>
                      </a:r>
                    </a:p>
                    <a:p>
                      <a:pPr marL="800100" lvl="1" indent="-342900">
                        <a:lnSpc>
                          <a:spcPct val="120000"/>
                        </a:lnSpc>
                        <a:spcAft>
                          <a:spcPts val="0"/>
                        </a:spcAft>
                        <a:buFont typeface="Courier New" panose="02070309020205020404" pitchFamily="49" charset="0"/>
                        <a:buChar char="o"/>
                        <a:tabLst>
                          <a:tab pos="228600" algn="l"/>
                          <a:tab pos="449580" algn="l"/>
                        </a:tabLst>
                      </a:pPr>
                      <a:r>
                        <a:rPr lang="de-DE" sz="1600" dirty="0">
                          <a:effectLst/>
                          <a:latin typeface="+mn-lt"/>
                          <a:ea typeface="MS Mincho"/>
                          <a:cs typeface="Times New Roman"/>
                        </a:rPr>
                        <a:t>Service-Management-Richtlinie (siehe GR1)</a:t>
                      </a:r>
                    </a:p>
                    <a:p>
                      <a:pPr marL="800100" lvl="1" indent="-342900">
                        <a:lnSpc>
                          <a:spcPct val="120000"/>
                        </a:lnSpc>
                        <a:spcAft>
                          <a:spcPts val="0"/>
                        </a:spcAft>
                        <a:buFont typeface="Courier New" panose="02070309020205020404" pitchFamily="49" charset="0"/>
                        <a:buChar char="o"/>
                        <a:tabLst>
                          <a:tab pos="228600" algn="l"/>
                          <a:tab pos="449580" algn="l"/>
                        </a:tabLst>
                      </a:pPr>
                      <a:r>
                        <a:rPr lang="de-DE" sz="1600" dirty="0">
                          <a:effectLst/>
                          <a:latin typeface="+mn-lt"/>
                          <a:ea typeface="MS Mincho"/>
                          <a:cs typeface="Times New Roman"/>
                        </a:rPr>
                        <a:t>Service-Management Planung und damit verbundene Pläne (siehe GR4)</a:t>
                      </a:r>
                    </a:p>
                    <a:p>
                      <a:pPr marL="342900" lvl="0" indent="-342900">
                        <a:lnSpc>
                          <a:spcPct val="120000"/>
                        </a:lnSpc>
                        <a:spcAft>
                          <a:spcPts val="0"/>
                        </a:spcAft>
                        <a:buFont typeface="Symbol"/>
                        <a:buChar char=""/>
                        <a:tabLst>
                          <a:tab pos="228600" algn="l"/>
                          <a:tab pos="449580" algn="l"/>
                        </a:tabLst>
                      </a:pPr>
                      <a:r>
                        <a:rPr lang="de-DE" sz="1600" dirty="0">
                          <a:effectLst/>
                          <a:latin typeface="+mn-lt"/>
                          <a:ea typeface="MS Mincho"/>
                          <a:cs typeface="Times New Roman"/>
                        </a:rPr>
                        <a:t>GR2.2 Dokumentierte Definitionen aller Service-Management-Prozesse (siehe PR1-PR14) müssen erstellt und gepflegt werden. Jede dieser Definitionen muss mindestens folgende Elemente beinhalten oder referenzieren:</a:t>
                      </a:r>
                    </a:p>
                    <a:p>
                      <a:pPr marL="800100" lvl="1" indent="-342900" algn="l" defTabSz="457200" rtl="0" eaLnBrk="1" latinLnBrk="0" hangingPunct="1">
                        <a:lnSpc>
                          <a:spcPct val="120000"/>
                        </a:lnSpc>
                        <a:spcAft>
                          <a:spcPts val="0"/>
                        </a:spcAft>
                        <a:buFont typeface="Courier New" panose="02070309020205020404" pitchFamily="49" charset="0"/>
                        <a:buChar char="o"/>
                        <a:tabLst>
                          <a:tab pos="228600" algn="l"/>
                          <a:tab pos="449580" algn="l"/>
                        </a:tabLst>
                      </a:pPr>
                      <a:r>
                        <a:rPr lang="de-DE" sz="1600" kern="1200" dirty="0">
                          <a:solidFill>
                            <a:schemeClr val="tx1"/>
                          </a:solidFill>
                          <a:effectLst/>
                          <a:latin typeface="+mn-lt"/>
                          <a:ea typeface="MS Mincho"/>
                          <a:cs typeface="Times New Roman"/>
                        </a:rPr>
                        <a:t>Beschreibung der Prozessziele</a:t>
                      </a:r>
                    </a:p>
                    <a:p>
                      <a:pPr marL="800100" lvl="1" indent="-342900" algn="l" defTabSz="457200" rtl="0" eaLnBrk="1" latinLnBrk="0" hangingPunct="1">
                        <a:lnSpc>
                          <a:spcPct val="120000"/>
                        </a:lnSpc>
                        <a:spcAft>
                          <a:spcPts val="0"/>
                        </a:spcAft>
                        <a:buFont typeface="Courier New" panose="02070309020205020404" pitchFamily="49" charset="0"/>
                        <a:buChar char="o"/>
                        <a:tabLst>
                          <a:tab pos="228600" algn="l"/>
                          <a:tab pos="449580" algn="l"/>
                        </a:tabLst>
                      </a:pPr>
                      <a:r>
                        <a:rPr lang="de-DE" sz="1600" kern="1200" dirty="0">
                          <a:solidFill>
                            <a:schemeClr val="tx1"/>
                          </a:solidFill>
                          <a:effectLst/>
                          <a:latin typeface="+mn-lt"/>
                          <a:ea typeface="MS Mincho"/>
                          <a:cs typeface="Times New Roman"/>
                        </a:rPr>
                        <a:t>Beschreibung von Inputs, Aktivitäten und Outputs des Prozesses</a:t>
                      </a:r>
                    </a:p>
                    <a:p>
                      <a:pPr marL="800100" lvl="1" indent="-342900" algn="l" defTabSz="457200" rtl="0" eaLnBrk="1" latinLnBrk="0" hangingPunct="1">
                        <a:lnSpc>
                          <a:spcPct val="120000"/>
                        </a:lnSpc>
                        <a:spcAft>
                          <a:spcPts val="0"/>
                        </a:spcAft>
                        <a:buFont typeface="Courier New" panose="02070309020205020404" pitchFamily="49" charset="0"/>
                        <a:buChar char="o"/>
                        <a:tabLst>
                          <a:tab pos="228600" algn="l"/>
                          <a:tab pos="449580" algn="l"/>
                        </a:tabLst>
                      </a:pPr>
                      <a:r>
                        <a:rPr lang="de-DE" sz="1600" kern="1200" dirty="0">
                          <a:solidFill>
                            <a:schemeClr val="tx1"/>
                          </a:solidFill>
                          <a:effectLst/>
                          <a:latin typeface="+mn-lt"/>
                          <a:ea typeface="MS Mincho"/>
                          <a:cs typeface="Times New Roman"/>
                        </a:rPr>
                        <a:t>Beschreibung prozessspezifischer Rollen und Verantwortlichkeiten</a:t>
                      </a:r>
                    </a:p>
                    <a:p>
                      <a:pPr marL="800100" lvl="1" indent="-342900" algn="l" defTabSz="457200" rtl="0" eaLnBrk="1" latinLnBrk="0" hangingPunct="1">
                        <a:lnSpc>
                          <a:spcPct val="120000"/>
                        </a:lnSpc>
                        <a:spcAft>
                          <a:spcPts val="0"/>
                        </a:spcAft>
                        <a:buFont typeface="Courier New" panose="02070309020205020404" pitchFamily="49" charset="0"/>
                        <a:buChar char="o"/>
                        <a:tabLst>
                          <a:tab pos="228600" algn="l"/>
                          <a:tab pos="449580" algn="l"/>
                        </a:tabLst>
                      </a:pPr>
                      <a:r>
                        <a:rPr lang="de-DE" sz="1600" kern="1200" dirty="0">
                          <a:solidFill>
                            <a:schemeClr val="tx1"/>
                          </a:solidFill>
                          <a:effectLst/>
                          <a:latin typeface="+mn-lt"/>
                          <a:ea typeface="MS Mincho"/>
                          <a:cs typeface="Times New Roman"/>
                        </a:rPr>
                        <a:t>Beschreibung der Schnittstellen zu anderen Prozessen</a:t>
                      </a:r>
                    </a:p>
                    <a:p>
                      <a:pPr marL="800100" lvl="1" indent="-342900" algn="l" defTabSz="457200" rtl="0" eaLnBrk="1" latinLnBrk="0" hangingPunct="1">
                        <a:lnSpc>
                          <a:spcPct val="120000"/>
                        </a:lnSpc>
                        <a:spcAft>
                          <a:spcPts val="0"/>
                        </a:spcAft>
                        <a:buFont typeface="Courier New" panose="02070309020205020404" pitchFamily="49" charset="0"/>
                        <a:buChar char="o"/>
                        <a:tabLst>
                          <a:tab pos="228600" algn="l"/>
                          <a:tab pos="449580" algn="l"/>
                        </a:tabLst>
                      </a:pPr>
                      <a:r>
                        <a:rPr lang="de-DE" sz="1600" kern="1200" dirty="0">
                          <a:solidFill>
                            <a:schemeClr val="tx1"/>
                          </a:solidFill>
                          <a:effectLst/>
                          <a:latin typeface="+mn-lt"/>
                          <a:ea typeface="MS Mincho"/>
                          <a:cs typeface="Times New Roman"/>
                        </a:rPr>
                        <a:t>Prozessspezifische Richtlinien, soweit relevant</a:t>
                      </a:r>
                    </a:p>
                    <a:p>
                      <a:pPr marL="800100" lvl="1" indent="-342900" algn="l" defTabSz="457200" rtl="0" eaLnBrk="1" latinLnBrk="0" hangingPunct="1">
                        <a:lnSpc>
                          <a:spcPct val="120000"/>
                        </a:lnSpc>
                        <a:spcAft>
                          <a:spcPts val="0"/>
                        </a:spcAft>
                        <a:buFont typeface="Courier New" panose="02070309020205020404" pitchFamily="49" charset="0"/>
                        <a:buChar char="o"/>
                        <a:tabLst>
                          <a:tab pos="228600" algn="l"/>
                          <a:tab pos="449580" algn="l"/>
                        </a:tabLst>
                      </a:pPr>
                      <a:r>
                        <a:rPr lang="de-DE" sz="1600" kern="1200" dirty="0">
                          <a:solidFill>
                            <a:schemeClr val="tx1"/>
                          </a:solidFill>
                          <a:effectLst/>
                          <a:latin typeface="+mn-lt"/>
                          <a:ea typeface="MS Mincho"/>
                          <a:cs typeface="Times New Roman"/>
                        </a:rPr>
                        <a:t>Prozess- und aktivitätsspezifische Verfahren, soweit relevant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79571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Dokumentation</a:t>
            </a:r>
            <a:r>
              <a:rPr lang="en-US" dirty="0"/>
              <a:t>: </a:t>
            </a:r>
            <a:r>
              <a:rPr lang="en-US" dirty="0" err="1"/>
              <a:t>Anforderungen</a:t>
            </a:r>
            <a:r>
              <a:rPr lang="en-US" dirty="0"/>
              <a:t> </a:t>
            </a:r>
            <a:r>
              <a:rPr lang="en-US" dirty="0" err="1"/>
              <a:t>gemäß</a:t>
            </a:r>
            <a:r>
              <a:rPr lang="en-US" dirty="0"/>
              <a:t>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27</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1355509122"/>
              </p:ext>
            </p:extLst>
          </p:nvPr>
        </p:nvGraphicFramePr>
        <p:xfrm>
          <a:off x="457199" y="1773998"/>
          <a:ext cx="8229601" cy="3132138"/>
        </p:xfrm>
        <a:graphic>
          <a:graphicData uri="http://schemas.openxmlformats.org/drawingml/2006/table">
            <a:tbl>
              <a:tblPr firstRow="1" firstCol="1" bandRow="1"/>
              <a:tblGrid>
                <a:gridCol w="8229601">
                  <a:extLst>
                    <a:ext uri="{9D8B030D-6E8A-4147-A177-3AD203B41FA5}">
                      <a16:colId xmlns:a16="http://schemas.microsoft.com/office/drawing/2014/main" val="20000"/>
                    </a:ext>
                  </a:extLst>
                </a:gridCol>
              </a:tblGrid>
              <a:tr h="121400">
                <a:tc>
                  <a:txBody>
                    <a:bodyPr/>
                    <a:lstStyle/>
                    <a:p>
                      <a:pPr>
                        <a:spcBef>
                          <a:spcPts val="1000"/>
                        </a:spcBef>
                        <a:spcAft>
                          <a:spcPts val="0"/>
                        </a:spcAft>
                      </a:pPr>
                      <a:r>
                        <a:rPr lang="en-GB" sz="1600" dirty="0">
                          <a:solidFill>
                            <a:srgbClr val="FFFFFF"/>
                          </a:solidFill>
                          <a:effectLst/>
                          <a:latin typeface="+mn-lt"/>
                          <a:ea typeface="MS Gothic"/>
                          <a:cs typeface="Times New Roman"/>
                        </a:rPr>
                        <a:t>GR2 </a:t>
                      </a:r>
                      <a:r>
                        <a:rPr lang="en-GB" sz="1600" dirty="0" err="1">
                          <a:solidFill>
                            <a:srgbClr val="FFFFFF"/>
                          </a:solidFill>
                          <a:effectLst/>
                          <a:latin typeface="+mn-lt"/>
                          <a:ea typeface="MS Gothic"/>
                          <a:cs typeface="Times New Roman"/>
                        </a:rPr>
                        <a:t>Dokumentation</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136575">
                <a:tc>
                  <a:txBody>
                    <a:bodyPr/>
                    <a:lstStyle/>
                    <a:p>
                      <a:pPr>
                        <a:spcAft>
                          <a:spcPts val="0"/>
                        </a:spcAf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2035203">
                <a:tc>
                  <a:txBody>
                    <a:bodyPr/>
                    <a:lstStyle/>
                    <a:p>
                      <a:pPr marL="342900" lvl="0" indent="-342900">
                        <a:lnSpc>
                          <a:spcPct val="120000"/>
                        </a:lnSpc>
                        <a:spcAft>
                          <a:spcPts val="0"/>
                        </a:spcAft>
                        <a:buFont typeface="Symbol"/>
                        <a:buChar char=""/>
                        <a:tabLst>
                          <a:tab pos="228600" algn="l"/>
                          <a:tab pos="449580" algn="l"/>
                        </a:tabLst>
                      </a:pPr>
                      <a:r>
                        <a:rPr lang="de-DE" sz="1600" dirty="0">
                          <a:effectLst/>
                          <a:latin typeface="+mn-lt"/>
                          <a:ea typeface="MS Mincho"/>
                          <a:cs typeface="Times New Roman"/>
                        </a:rPr>
                        <a:t>GR2.3 Die Outputs aller Service-Management-Prozesse (siehe PR1-PR14) müssen dokumentiert und die Ausführung wesentlicher Aktivitäten der Prozesse aufgezeichnet werden.</a:t>
                      </a:r>
                    </a:p>
                    <a:p>
                      <a:pPr marL="342900" lvl="0" indent="-342900">
                        <a:lnSpc>
                          <a:spcPct val="120000"/>
                        </a:lnSpc>
                        <a:spcAft>
                          <a:spcPts val="0"/>
                        </a:spcAft>
                        <a:buFont typeface="Symbol"/>
                        <a:buChar char=""/>
                        <a:tabLst>
                          <a:tab pos="228600" algn="l"/>
                          <a:tab pos="449580" algn="l"/>
                        </a:tabLst>
                      </a:pPr>
                      <a:r>
                        <a:rPr lang="de-DE" sz="1600" dirty="0">
                          <a:effectLst/>
                          <a:latin typeface="+mn-lt"/>
                          <a:ea typeface="MS Mincho"/>
                          <a:cs typeface="Times New Roman"/>
                        </a:rPr>
                        <a:t>GR2.4 Dokumentation muss unter Berücksichtigung der folgenden Aktivitäten, soweit anwendbar, gelenkt werden:</a:t>
                      </a:r>
                    </a:p>
                    <a:p>
                      <a:pPr marL="800100" lvl="1" indent="-342900">
                        <a:lnSpc>
                          <a:spcPct val="120000"/>
                        </a:lnSpc>
                        <a:spcAft>
                          <a:spcPts val="0"/>
                        </a:spcAft>
                        <a:buFont typeface="Courier New" panose="02070309020205020404" pitchFamily="49" charset="0"/>
                        <a:buChar char="o"/>
                        <a:tabLst>
                          <a:tab pos="228600" algn="l"/>
                          <a:tab pos="449580" algn="l"/>
                        </a:tabLst>
                      </a:pPr>
                      <a:r>
                        <a:rPr lang="de-DE" sz="1600" dirty="0">
                          <a:effectLst/>
                          <a:latin typeface="+mn-lt"/>
                          <a:ea typeface="MS Mincho"/>
                          <a:cs typeface="Times New Roman"/>
                        </a:rPr>
                        <a:t>Erstellung und Genehmigung</a:t>
                      </a:r>
                    </a:p>
                    <a:p>
                      <a:pPr marL="800100" lvl="1" indent="-342900">
                        <a:lnSpc>
                          <a:spcPct val="120000"/>
                        </a:lnSpc>
                        <a:spcAft>
                          <a:spcPts val="0"/>
                        </a:spcAft>
                        <a:buFont typeface="Courier New" panose="02070309020205020404" pitchFamily="49" charset="0"/>
                        <a:buChar char="o"/>
                        <a:tabLst>
                          <a:tab pos="228600" algn="l"/>
                          <a:tab pos="449580" algn="l"/>
                        </a:tabLst>
                      </a:pPr>
                      <a:r>
                        <a:rPr lang="de-DE" sz="1600" dirty="0">
                          <a:effectLst/>
                          <a:latin typeface="+mn-lt"/>
                          <a:ea typeface="MS Mincho"/>
                          <a:cs typeface="Times New Roman"/>
                        </a:rPr>
                        <a:t>Kommunikation und Verteilung</a:t>
                      </a:r>
                    </a:p>
                    <a:p>
                      <a:pPr marL="800100" lvl="1" indent="-342900">
                        <a:lnSpc>
                          <a:spcPct val="120000"/>
                        </a:lnSpc>
                        <a:spcAft>
                          <a:spcPts val="0"/>
                        </a:spcAft>
                        <a:buFont typeface="Courier New" panose="02070309020205020404" pitchFamily="49" charset="0"/>
                        <a:buChar char="o"/>
                        <a:tabLst>
                          <a:tab pos="228600" algn="l"/>
                          <a:tab pos="449580" algn="l"/>
                        </a:tabLst>
                      </a:pPr>
                      <a:r>
                        <a:rPr lang="de-DE" sz="1600" dirty="0">
                          <a:effectLst/>
                          <a:latin typeface="+mn-lt"/>
                          <a:ea typeface="MS Mincho"/>
                          <a:cs typeface="Times New Roman"/>
                        </a:rPr>
                        <a:t>Überprüfung</a:t>
                      </a:r>
                    </a:p>
                    <a:p>
                      <a:pPr marL="800100" lvl="1" indent="-342900">
                        <a:lnSpc>
                          <a:spcPct val="120000"/>
                        </a:lnSpc>
                        <a:spcAft>
                          <a:spcPts val="0"/>
                        </a:spcAft>
                        <a:buFont typeface="Courier New" panose="02070309020205020404" pitchFamily="49" charset="0"/>
                        <a:buChar char="o"/>
                        <a:tabLst>
                          <a:tab pos="228600" algn="l"/>
                          <a:tab pos="449580" algn="l"/>
                        </a:tabLst>
                      </a:pPr>
                      <a:r>
                        <a:rPr lang="de-DE" sz="1600" dirty="0">
                          <a:effectLst/>
                          <a:latin typeface="+mn-lt"/>
                          <a:ea typeface="MS Mincho"/>
                          <a:cs typeface="Times New Roman"/>
                        </a:rPr>
                        <a:t>Versionierung und Nachverfolgung von Änderungen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53299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Plan-Do-Check-Act Cycle (PDCA)</a:t>
            </a:r>
          </a:p>
        </p:txBody>
      </p:sp>
      <p:sp>
        <p:nvSpPr>
          <p:cNvPr id="4" name="Foliennummernplatzhalter 3"/>
          <p:cNvSpPr>
            <a:spLocks noGrp="1"/>
          </p:cNvSpPr>
          <p:nvPr>
            <p:ph type="sldNum" sz="quarter" idx="12"/>
          </p:nvPr>
        </p:nvSpPr>
        <p:spPr/>
        <p:txBody>
          <a:bodyPr/>
          <a:lstStyle/>
          <a:p>
            <a:fld id="{43507AEB-23B8-F142-83A3-458C56B10093}" type="slidenum">
              <a:rPr lang="en-US" smtClean="0"/>
              <a:t>28</a:t>
            </a:fld>
            <a:endParaRPr lang="en-US"/>
          </a:p>
        </p:txBody>
      </p:sp>
      <p:sp>
        <p:nvSpPr>
          <p:cNvPr id="42" name="Rectangle 8"/>
          <p:cNvSpPr>
            <a:spLocks noGrp="1" noChangeArrowheads="1"/>
          </p:cNvSpPr>
          <p:nvPr>
            <p:ph idx="4294967295"/>
          </p:nvPr>
        </p:nvSpPr>
        <p:spPr>
          <a:xfrm>
            <a:off x="455814" y="4828729"/>
            <a:ext cx="8401720" cy="1391915"/>
          </a:xfrm>
          <a:prstGeom prst="rect">
            <a:avLst/>
          </a:prstGeom>
        </p:spPr>
        <p:txBody>
          <a:bodyPr rIns="116994">
            <a:normAutofit/>
          </a:bodyPr>
          <a:lstStyle/>
          <a:p>
            <a:pPr marL="268998" indent="-241093">
              <a:lnSpc>
                <a:spcPct val="90000"/>
              </a:lnSpc>
            </a:pPr>
            <a:r>
              <a:rPr lang="de-DE" sz="2000" dirty="0">
                <a:ea typeface="ＭＳ Ｐゴシック"/>
                <a:cs typeface="ＭＳ Ｐゴシック"/>
              </a:rPr>
              <a:t>Ansatz aus dem Qualitätsmanagement nach W. E. </a:t>
            </a:r>
            <a:r>
              <a:rPr lang="de-DE" sz="2000" dirty="0" err="1">
                <a:ea typeface="ＭＳ Ｐゴシック"/>
                <a:cs typeface="ＭＳ Ｐゴシック"/>
              </a:rPr>
              <a:t>Deming</a:t>
            </a:r>
            <a:endParaRPr lang="de-DE" sz="2000" dirty="0">
              <a:ea typeface="ＭＳ Ｐゴシック"/>
              <a:cs typeface="ＭＳ Ｐゴシック"/>
            </a:endParaRPr>
          </a:p>
          <a:p>
            <a:pPr marL="268998" indent="-241093">
              <a:lnSpc>
                <a:spcPct val="90000"/>
              </a:lnSpc>
            </a:pPr>
            <a:r>
              <a:rPr lang="de-DE" sz="2000" dirty="0">
                <a:ea typeface="ＭＳ Ｐゴシック"/>
                <a:cs typeface="ＭＳ Ｐゴシック"/>
              </a:rPr>
              <a:t>Grundsatz: Kontinuierliche Verbesserung</a:t>
            </a:r>
          </a:p>
          <a:p>
            <a:pPr marL="268998" indent="-241093">
              <a:lnSpc>
                <a:spcPct val="90000"/>
              </a:lnSpc>
            </a:pPr>
            <a:r>
              <a:rPr lang="de-DE" sz="2000" dirty="0">
                <a:ea typeface="ＭＳ Ｐゴシック"/>
                <a:cs typeface="ＭＳ Ｐゴシック"/>
              </a:rPr>
              <a:t>Plan-Do-Check-Act kann auf das gesamte Service-Management-System angewandt werden</a:t>
            </a:r>
          </a:p>
        </p:txBody>
      </p:sp>
      <p:sp>
        <p:nvSpPr>
          <p:cNvPr id="19" name="Line 18"/>
          <p:cNvSpPr>
            <a:spLocks noChangeShapeType="1"/>
          </p:cNvSpPr>
          <p:nvPr/>
        </p:nvSpPr>
        <p:spPr bwMode="auto">
          <a:xfrm flipV="1">
            <a:off x="735514" y="4391230"/>
            <a:ext cx="2349330" cy="5582"/>
          </a:xfrm>
          <a:prstGeom prst="line">
            <a:avLst/>
          </a:prstGeom>
          <a:noFill/>
          <a:ln w="12700">
            <a:solidFill>
              <a:schemeClr val="tx1"/>
            </a:solidFill>
            <a:round/>
            <a:headEnd/>
            <a:tailEnd type="triangle" w="med" len="med"/>
          </a:ln>
        </p:spPr>
        <p:txBody>
          <a:bodyPr lIns="64291" tIns="32146" rIns="64291" bIns="32146"/>
          <a:lstStyle/>
          <a:p>
            <a:endParaRPr lang="en-US"/>
          </a:p>
        </p:txBody>
      </p:sp>
      <p:sp>
        <p:nvSpPr>
          <p:cNvPr id="20" name="Rectangle 20"/>
          <p:cNvSpPr>
            <a:spLocks/>
          </p:cNvSpPr>
          <p:nvPr/>
        </p:nvSpPr>
        <p:spPr bwMode="auto">
          <a:xfrm rot="-5400000">
            <a:off x="-444748" y="3145450"/>
            <a:ext cx="2078133" cy="276999"/>
          </a:xfrm>
          <a:prstGeom prst="rect">
            <a:avLst/>
          </a:prstGeom>
          <a:noFill/>
          <a:ln w="12700">
            <a:noFill/>
            <a:miter lim="800000"/>
            <a:headEnd/>
            <a:tailEnd/>
          </a:ln>
        </p:spPr>
        <p:txBody>
          <a:bodyPr wrap="none" lIns="0" tIns="0" rIns="0" bIns="0">
            <a:spAutoFit/>
          </a:bodyPr>
          <a:lstStyle/>
          <a:p>
            <a:r>
              <a:rPr lang="en-US" dirty="0" err="1">
                <a:sym typeface="Lucida Grande"/>
              </a:rPr>
              <a:t>Reife</a:t>
            </a:r>
            <a:r>
              <a:rPr lang="en-US" dirty="0">
                <a:sym typeface="Lucida Grande"/>
              </a:rPr>
              <a:t>- / </a:t>
            </a:r>
            <a:r>
              <a:rPr lang="en-US" dirty="0" err="1">
                <a:sym typeface="Lucida Grande"/>
              </a:rPr>
              <a:t>Fähigkeitsgrad</a:t>
            </a:r>
            <a:endParaRPr lang="en-US" dirty="0">
              <a:sym typeface="Lucida Grande"/>
            </a:endParaRPr>
          </a:p>
        </p:txBody>
      </p:sp>
      <p:sp>
        <p:nvSpPr>
          <p:cNvPr id="21" name="Line 17"/>
          <p:cNvSpPr>
            <a:spLocks noChangeShapeType="1"/>
          </p:cNvSpPr>
          <p:nvPr/>
        </p:nvSpPr>
        <p:spPr bwMode="auto">
          <a:xfrm rot="10800000" flipH="1">
            <a:off x="735513" y="2096301"/>
            <a:ext cx="1116" cy="2302744"/>
          </a:xfrm>
          <a:prstGeom prst="line">
            <a:avLst/>
          </a:prstGeom>
          <a:noFill/>
          <a:ln w="12700">
            <a:solidFill>
              <a:schemeClr val="tx1"/>
            </a:solidFill>
            <a:round/>
            <a:headEnd/>
            <a:tailEnd type="triangle" w="med" len="med"/>
          </a:ln>
        </p:spPr>
        <p:txBody>
          <a:bodyPr lIns="64291" tIns="32146" rIns="64291" bIns="32146"/>
          <a:lstStyle/>
          <a:p>
            <a:endParaRPr lang="en-US"/>
          </a:p>
        </p:txBody>
      </p:sp>
      <p:sp>
        <p:nvSpPr>
          <p:cNvPr id="22" name="Rectangle 19"/>
          <p:cNvSpPr>
            <a:spLocks/>
          </p:cNvSpPr>
          <p:nvPr/>
        </p:nvSpPr>
        <p:spPr bwMode="auto">
          <a:xfrm>
            <a:off x="1677743" y="4532832"/>
            <a:ext cx="349455" cy="276999"/>
          </a:xfrm>
          <a:prstGeom prst="rect">
            <a:avLst/>
          </a:prstGeom>
          <a:noFill/>
          <a:ln w="12700">
            <a:noFill/>
            <a:miter lim="800000"/>
            <a:headEnd/>
            <a:tailEnd/>
          </a:ln>
        </p:spPr>
        <p:txBody>
          <a:bodyPr wrap="none" lIns="0" tIns="0" rIns="0" bIns="0">
            <a:spAutoFit/>
          </a:bodyPr>
          <a:lstStyle/>
          <a:p>
            <a:r>
              <a:rPr lang="en-US" dirty="0">
                <a:sym typeface="Lucida Grande"/>
              </a:rPr>
              <a:t>Zeit</a:t>
            </a:r>
          </a:p>
        </p:txBody>
      </p:sp>
      <p:cxnSp>
        <p:nvCxnSpPr>
          <p:cNvPr id="23" name="Straight Arrow Connector 22"/>
          <p:cNvCxnSpPr/>
          <p:nvPr/>
        </p:nvCxnSpPr>
        <p:spPr>
          <a:xfrm flipV="1">
            <a:off x="732813" y="2873580"/>
            <a:ext cx="2352031" cy="152546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aphicFrame>
        <p:nvGraphicFramePr>
          <p:cNvPr id="24" name="Content Placeholder 4"/>
          <p:cNvGraphicFramePr>
            <a:graphicFrameLocks noGrp="1"/>
          </p:cNvGraphicFramePr>
          <p:nvPr>
            <p:ph idx="1"/>
            <p:extLst/>
          </p:nvPr>
        </p:nvGraphicFramePr>
        <p:xfrm>
          <a:off x="3788229" y="1728317"/>
          <a:ext cx="4632290" cy="2670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4622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Anwendung von PDCA auf das SMS</a:t>
            </a:r>
          </a:p>
        </p:txBody>
      </p:sp>
      <p:sp>
        <p:nvSpPr>
          <p:cNvPr id="3" name="Inhaltsplatzhalter 2"/>
          <p:cNvSpPr>
            <a:spLocks noGrp="1"/>
          </p:cNvSpPr>
          <p:nvPr>
            <p:ph idx="1"/>
          </p:nvPr>
        </p:nvSpPr>
        <p:spPr/>
        <p:txBody>
          <a:bodyPr>
            <a:normAutofit fontScale="77500" lnSpcReduction="20000"/>
          </a:bodyPr>
          <a:lstStyle/>
          <a:p>
            <a:r>
              <a:rPr lang="de-DE" dirty="0"/>
              <a:t>Plan:</a:t>
            </a:r>
          </a:p>
          <a:p>
            <a:pPr lvl="1"/>
            <a:r>
              <a:rPr lang="de-DE" dirty="0"/>
              <a:t>Definition des Geltungsbereichs (</a:t>
            </a:r>
            <a:r>
              <a:rPr lang="de-DE" dirty="0" err="1"/>
              <a:t>Scope</a:t>
            </a:r>
            <a:r>
              <a:rPr lang="de-DE" dirty="0"/>
              <a:t>) des SMS</a:t>
            </a:r>
          </a:p>
          <a:p>
            <a:pPr lvl="1"/>
            <a:r>
              <a:rPr lang="de-DE" dirty="0"/>
              <a:t>Erstellung eines Zeitplans zur Implementierung von Service Management-Prozessen (Service-Management-Planung)</a:t>
            </a:r>
          </a:p>
          <a:p>
            <a:r>
              <a:rPr lang="de-DE" dirty="0"/>
              <a:t>Do:</a:t>
            </a:r>
          </a:p>
          <a:p>
            <a:pPr lvl="1"/>
            <a:r>
              <a:rPr lang="de-DE" dirty="0"/>
              <a:t>Plangemäße Etablierung von Prozessen</a:t>
            </a:r>
          </a:p>
          <a:p>
            <a:pPr lvl="1"/>
            <a:r>
              <a:rPr lang="de-DE" dirty="0"/>
              <a:t>Sicherstellung der praktischen Anwendung definierter Prozesse</a:t>
            </a:r>
          </a:p>
          <a:p>
            <a:r>
              <a:rPr lang="de-DE" dirty="0"/>
              <a:t>Check:</a:t>
            </a:r>
          </a:p>
          <a:p>
            <a:pPr lvl="1"/>
            <a:r>
              <a:rPr lang="de-DE" dirty="0"/>
              <a:t>Überwachung von Leistungsindikatoren (KPIs) zur Evaluierung der Effektivität und Effizienz</a:t>
            </a:r>
          </a:p>
          <a:p>
            <a:pPr lvl="1"/>
            <a:r>
              <a:rPr lang="de-DE" dirty="0"/>
              <a:t>Durchführung von (internen) Audits zur Bewertung der Konformität</a:t>
            </a:r>
          </a:p>
          <a:p>
            <a:pPr lvl="1"/>
            <a:r>
              <a:rPr lang="de-DE" dirty="0"/>
              <a:t>Bewertung der organisatorischen Reife</a:t>
            </a:r>
          </a:p>
          <a:p>
            <a:r>
              <a:rPr lang="de-DE" dirty="0"/>
              <a:t>Act:</a:t>
            </a:r>
          </a:p>
          <a:p>
            <a:pPr lvl="1"/>
            <a:r>
              <a:rPr lang="de-DE" dirty="0"/>
              <a:t>Identifikation von Verbesserungsmöglichkeiten</a:t>
            </a:r>
          </a:p>
          <a:p>
            <a:pPr lvl="1"/>
            <a:r>
              <a:rPr lang="de-DE" dirty="0"/>
              <a:t>Priorisierung und Einleitung von Verbesserungen</a:t>
            </a:r>
          </a:p>
        </p:txBody>
      </p:sp>
      <p:sp>
        <p:nvSpPr>
          <p:cNvPr id="4" name="Foliennummernplatzhalter 3"/>
          <p:cNvSpPr>
            <a:spLocks noGrp="1"/>
          </p:cNvSpPr>
          <p:nvPr>
            <p:ph type="sldNum" sz="quarter" idx="12"/>
          </p:nvPr>
        </p:nvSpPr>
        <p:spPr/>
        <p:txBody>
          <a:bodyPr/>
          <a:lstStyle/>
          <a:p>
            <a:fld id="{43507AEB-23B8-F142-83A3-458C56B10093}" type="slidenum">
              <a:rPr lang="en-US" smtClean="0"/>
              <a:t>29</a:t>
            </a:fld>
            <a:endParaRPr lang="en-US"/>
          </a:p>
        </p:txBody>
      </p:sp>
      <p:graphicFrame>
        <p:nvGraphicFramePr>
          <p:cNvPr id="5" name="Tabelle 4"/>
          <p:cNvGraphicFramePr>
            <a:graphicFrameLocks noGrp="1"/>
          </p:cNvGraphicFramePr>
          <p:nvPr>
            <p:extLst>
              <p:ext uri="{D42A27DB-BD31-4B8C-83A1-F6EECF244321}">
                <p14:modId xmlns:p14="http://schemas.microsoft.com/office/powerpoint/2010/main" val="1901119310"/>
              </p:ext>
            </p:extLst>
          </p:nvPr>
        </p:nvGraphicFramePr>
        <p:xfrm>
          <a:off x="1849267" y="1741784"/>
          <a:ext cx="6694227" cy="243840"/>
        </p:xfrm>
        <a:graphic>
          <a:graphicData uri="http://schemas.openxmlformats.org/drawingml/2006/table">
            <a:tbl>
              <a:tblPr firstRow="1" firstCol="1" bandRow="1"/>
              <a:tblGrid>
                <a:gridCol w="6694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GR3,</a:t>
                      </a:r>
                      <a:r>
                        <a:rPr lang="en-GB" sz="1600" baseline="0" dirty="0">
                          <a:solidFill>
                            <a:srgbClr val="FFFFFF"/>
                          </a:solidFill>
                          <a:effectLst/>
                          <a:latin typeface="Calibri"/>
                          <a:ea typeface="MS Gothic"/>
                          <a:cs typeface="Times New Roman"/>
                        </a:rPr>
                        <a:t> GR4</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67200360"/>
              </p:ext>
            </p:extLst>
          </p:nvPr>
        </p:nvGraphicFramePr>
        <p:xfrm>
          <a:off x="1849267" y="2904118"/>
          <a:ext cx="6694227" cy="243840"/>
        </p:xfrm>
        <a:graphic>
          <a:graphicData uri="http://schemas.openxmlformats.org/drawingml/2006/table">
            <a:tbl>
              <a:tblPr firstRow="1" firstCol="1" bandRow="1"/>
              <a:tblGrid>
                <a:gridCol w="6694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GR5</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502048509"/>
              </p:ext>
            </p:extLst>
          </p:nvPr>
        </p:nvGraphicFramePr>
        <p:xfrm>
          <a:off x="1849267" y="3779849"/>
          <a:ext cx="6694227" cy="243840"/>
        </p:xfrm>
        <a:graphic>
          <a:graphicData uri="http://schemas.openxmlformats.org/drawingml/2006/table">
            <a:tbl>
              <a:tblPr firstRow="1" firstCol="1" bandRow="1"/>
              <a:tblGrid>
                <a:gridCol w="6694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GR6</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graphicFrame>
        <p:nvGraphicFramePr>
          <p:cNvPr id="8" name="Tabelle 7"/>
          <p:cNvGraphicFramePr>
            <a:graphicFrameLocks noGrp="1"/>
          </p:cNvGraphicFramePr>
          <p:nvPr>
            <p:extLst>
              <p:ext uri="{D42A27DB-BD31-4B8C-83A1-F6EECF244321}">
                <p14:modId xmlns:p14="http://schemas.microsoft.com/office/powerpoint/2010/main" val="858326009"/>
              </p:ext>
            </p:extLst>
          </p:nvPr>
        </p:nvGraphicFramePr>
        <p:xfrm>
          <a:off x="1849267" y="5215148"/>
          <a:ext cx="6694227" cy="243840"/>
        </p:xfrm>
        <a:graphic>
          <a:graphicData uri="http://schemas.openxmlformats.org/drawingml/2006/table">
            <a:tbl>
              <a:tblPr firstRow="1" firstCol="1" bandRow="1"/>
              <a:tblGrid>
                <a:gridCol w="6694227">
                  <a:extLst>
                    <a:ext uri="{9D8B030D-6E8A-4147-A177-3AD203B41FA5}">
                      <a16:colId xmlns:a16="http://schemas.microsoft.com/office/drawing/2014/main" val="20000"/>
                    </a:ext>
                  </a:extLst>
                </a:gridCol>
              </a:tblGrid>
              <a:tr h="115111">
                <a:tc>
                  <a:txBody>
                    <a:bodyPr/>
                    <a:lstStyle/>
                    <a:p>
                      <a:pPr>
                        <a:spcBef>
                          <a:spcPts val="1000"/>
                        </a:spcBef>
                        <a:spcAft>
                          <a:spcPts val="0"/>
                        </a:spcAft>
                      </a:pPr>
                      <a:r>
                        <a:rPr lang="en-GB" sz="1600" dirty="0">
                          <a:solidFill>
                            <a:srgbClr val="FFFFFF"/>
                          </a:solidFill>
                          <a:effectLst/>
                          <a:latin typeface="Calibri"/>
                          <a:ea typeface="MS Gothic"/>
                          <a:cs typeface="Times New Roman"/>
                        </a:rPr>
                        <a:t>GR7</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22244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noProof="0" dirty="0"/>
              <a:t>FitSM </a:t>
            </a:r>
            <a:r>
              <a:rPr lang="de-DE" noProof="0" dirty="0" err="1"/>
              <a:t>Foundation</a:t>
            </a:r>
            <a:r>
              <a:rPr lang="de-DE" dirty="0"/>
              <a:t>-Prüfung</a:t>
            </a:r>
            <a:endParaRPr lang="de-DE" noProof="0" dirty="0"/>
          </a:p>
        </p:txBody>
      </p:sp>
      <p:sp>
        <p:nvSpPr>
          <p:cNvPr id="56322" name="Rectangle 3"/>
          <p:cNvSpPr>
            <a:spLocks noGrp="1" noChangeArrowheads="1"/>
          </p:cNvSpPr>
          <p:nvPr>
            <p:ph idx="1"/>
          </p:nvPr>
        </p:nvSpPr>
        <p:spPr>
          <a:prstGeom prst="rect">
            <a:avLst/>
          </a:prstGeom>
        </p:spPr>
        <p:txBody>
          <a:bodyPr>
            <a:normAutofit/>
          </a:bodyPr>
          <a:lstStyle/>
          <a:p>
            <a:r>
              <a:rPr lang="de-DE" noProof="0" dirty="0"/>
              <a:t>Am Ende dieses Trainings</a:t>
            </a:r>
          </a:p>
          <a:p>
            <a:r>
              <a:rPr lang="de-DE" noProof="0" dirty="0" err="1"/>
              <a:t>Closed</a:t>
            </a:r>
            <a:r>
              <a:rPr lang="de-DE" noProof="0" dirty="0"/>
              <a:t> </a:t>
            </a:r>
            <a:r>
              <a:rPr lang="de-DE" noProof="0" dirty="0" err="1"/>
              <a:t>book</a:t>
            </a:r>
            <a:r>
              <a:rPr lang="de-DE" noProof="0" dirty="0"/>
              <a:t>, d.h. keine Hilfsmittel zugelassen</a:t>
            </a:r>
          </a:p>
          <a:p>
            <a:r>
              <a:rPr lang="de-DE" noProof="0" dirty="0"/>
              <a:t>Dauer: 30 Minuten</a:t>
            </a:r>
          </a:p>
          <a:p>
            <a:r>
              <a:rPr lang="de-DE" noProof="0" dirty="0"/>
              <a:t>20 Multiple-</a:t>
            </a:r>
            <a:r>
              <a:rPr lang="de-DE" dirty="0"/>
              <a:t>C</a:t>
            </a:r>
            <a:r>
              <a:rPr lang="de-DE" noProof="0" dirty="0" err="1"/>
              <a:t>hoice</a:t>
            </a:r>
            <a:r>
              <a:rPr lang="de-DE" dirty="0"/>
              <a:t>-</a:t>
            </a:r>
            <a:r>
              <a:rPr lang="de-DE" noProof="0" dirty="0"/>
              <a:t>Fragen:</a:t>
            </a:r>
          </a:p>
          <a:p>
            <a:pPr lvl="1"/>
            <a:r>
              <a:rPr lang="de-DE" noProof="0" dirty="0"/>
              <a:t>Vier Antwortmöglichkeiten pro Frage: A, B, C oder D</a:t>
            </a:r>
          </a:p>
          <a:p>
            <a:pPr lvl="1"/>
            <a:r>
              <a:rPr lang="de-DE" noProof="0" dirty="0"/>
              <a:t>Genau eine korrekte Antwort pro Frage</a:t>
            </a:r>
          </a:p>
          <a:p>
            <a:r>
              <a:rPr lang="de-DE" dirty="0"/>
              <a:t>Mindestens 65% korrekte Antworten (13 aus 20) werden benötigt, um die Prüfung zu bestehen</a:t>
            </a:r>
            <a:endParaRPr lang="de-DE" noProof="0" dirty="0"/>
          </a:p>
        </p:txBody>
      </p:sp>
      <p:sp>
        <p:nvSpPr>
          <p:cNvPr id="2" name="Foliennummernplatzhalter 1"/>
          <p:cNvSpPr>
            <a:spLocks noGrp="1"/>
          </p:cNvSpPr>
          <p:nvPr>
            <p:ph type="sldNum" sz="quarter" idx="12"/>
          </p:nvPr>
        </p:nvSpPr>
        <p:spPr/>
        <p:txBody>
          <a:bodyPr/>
          <a:lstStyle/>
          <a:p>
            <a:fld id="{43507AEB-23B8-F142-83A3-458C56B10093}" type="slidenum">
              <a:rPr lang="en-US" smtClean="0"/>
              <a:t>3</a:t>
            </a:fld>
            <a:endParaRPr lang="en-US"/>
          </a:p>
        </p:txBody>
      </p:sp>
    </p:spTree>
    <p:extLst>
      <p:ext uri="{BB962C8B-B14F-4D97-AF65-F5344CB8AC3E}">
        <p14:creationId xmlns:p14="http://schemas.microsoft.com/office/powerpoint/2010/main" val="3915022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a:t>IT-Service-Management – Prozesse</a:t>
            </a:r>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30</a:t>
            </a:fld>
            <a:endParaRPr lang="en-US"/>
          </a:p>
        </p:txBody>
      </p:sp>
      <p:sp>
        <p:nvSpPr>
          <p:cNvPr id="5" name="Untertitel 4"/>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1161669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Service Portfolio Management (SPM)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31</a:t>
            </a:fld>
            <a:endParaRPr lang="en-US"/>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4390561" cy="369332"/>
          </a:xfrm>
          <a:prstGeom prst="rect">
            <a:avLst/>
          </a:prstGeom>
        </p:spPr>
        <p:txBody>
          <a:bodyPr wrap="none">
            <a:spAutoFit/>
          </a:bodyPr>
          <a:lstStyle/>
          <a:p>
            <a:r>
              <a:rPr lang="de-DE" dirty="0"/>
              <a:t>Definition und Pflege eines Serviceportfolios</a:t>
            </a:r>
          </a:p>
        </p:txBody>
      </p:sp>
    </p:spTree>
    <p:extLst>
      <p:ext uri="{BB962C8B-B14F-4D97-AF65-F5344CB8AC3E}">
        <p14:creationId xmlns:p14="http://schemas.microsoft.com/office/powerpoint/2010/main" val="4171571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SPM: Wichtige Begriffe</a:t>
            </a:r>
          </a:p>
        </p:txBody>
      </p:sp>
      <p:sp>
        <p:nvSpPr>
          <p:cNvPr id="4" name="Foliennummernplatzhalter 3"/>
          <p:cNvSpPr>
            <a:spLocks noGrp="1"/>
          </p:cNvSpPr>
          <p:nvPr>
            <p:ph type="sldNum" sz="quarter" idx="12"/>
          </p:nvPr>
        </p:nvSpPr>
        <p:spPr/>
        <p:txBody>
          <a:bodyPr/>
          <a:lstStyle/>
          <a:p>
            <a:fld id="{43507AEB-23B8-F142-83A3-458C56B10093}" type="slidenum">
              <a:rPr lang="en-US" smtClean="0"/>
              <a:t>32</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1499725050"/>
              </p:ext>
            </p:extLst>
          </p:nvPr>
        </p:nvGraphicFramePr>
        <p:xfrm>
          <a:off x="457200" y="1696598"/>
          <a:ext cx="8229600" cy="13411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5565">
                <a:tc>
                  <a:txBody>
                    <a:bodyPr/>
                    <a:lstStyle/>
                    <a:p>
                      <a:pPr>
                        <a:spcBef>
                          <a:spcPts val="1000"/>
                        </a:spcBef>
                        <a:spcAft>
                          <a:spcPts val="0"/>
                        </a:spcAft>
                      </a:pPr>
                      <a:r>
                        <a:rPr lang="de-DE" sz="1400" dirty="0">
                          <a:effectLst/>
                        </a:rPr>
                        <a:t>Definition </a:t>
                      </a:r>
                      <a:r>
                        <a:rPr lang="en-US" sz="1400" noProof="0" dirty="0">
                          <a:effectLst/>
                        </a:rPr>
                        <a:t>following</a:t>
                      </a:r>
                      <a:r>
                        <a:rPr lang="de-DE" sz="1400" baseline="0" dirty="0">
                          <a:effectLst/>
                        </a:rPr>
                        <a:t> 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292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err="1">
                          <a:solidFill>
                            <a:schemeClr val="tx1"/>
                          </a:solidFill>
                          <a:effectLst/>
                          <a:latin typeface="+mn-lt"/>
                          <a:ea typeface="+mn-ea"/>
                          <a:cs typeface="+mn-cs"/>
                        </a:rPr>
                        <a:t>Serviceportfolio</a:t>
                      </a:r>
                      <a:r>
                        <a:rPr lang="en-GB" sz="2000" b="0" kern="1200" dirty="0">
                          <a:solidFill>
                            <a:schemeClr val="tx1"/>
                          </a:solidFill>
                          <a:effectLst/>
                          <a:latin typeface="+mn-lt"/>
                          <a:ea typeface="+mn-ea"/>
                          <a:cs typeface="+mn-cs"/>
                        </a:rPr>
                        <a:t>:</a:t>
                      </a:r>
                    </a:p>
                    <a:p>
                      <a:pPr marL="457200" marR="0" lvl="1" indent="0" algn="l" defTabSz="457200" rtl="0" eaLnBrk="1" fontAlgn="auto" latinLnBrk="0" hangingPunct="1">
                        <a:lnSpc>
                          <a:spcPct val="100000"/>
                        </a:lnSpc>
                        <a:spcBef>
                          <a:spcPts val="0"/>
                        </a:spcBef>
                        <a:spcAft>
                          <a:spcPts val="0"/>
                        </a:spcAft>
                        <a:buClrTx/>
                        <a:buSzTx/>
                        <a:buFontTx/>
                        <a:buNone/>
                        <a:tabLst/>
                        <a:defRPr/>
                      </a:pPr>
                      <a:r>
                        <a:rPr lang="de-DE" sz="1800" b="0" kern="1200" noProof="0" dirty="0">
                          <a:solidFill>
                            <a:schemeClr val="tx1"/>
                          </a:solidFill>
                          <a:effectLst/>
                          <a:latin typeface="+mn-lt"/>
                          <a:ea typeface="+mn-ea"/>
                          <a:cs typeface="+mn-cs"/>
                        </a:rPr>
                        <a:t>Interne Auflistung, die Informationen zu allen von einem Service-Provider angebotenen Services enthält, einschließlich Services in Vorbereitung, Services im Betrieb und stillgelegter Services</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500872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SPM: </a:t>
            </a:r>
            <a:r>
              <a:rPr lang="en-US" dirty="0" err="1"/>
              <a:t>Anforderungen</a:t>
            </a:r>
            <a:r>
              <a:rPr lang="en-US" dirty="0"/>
              <a:t> </a:t>
            </a:r>
            <a:r>
              <a:rPr lang="en-US" dirty="0" err="1"/>
              <a:t>gemäß</a:t>
            </a:r>
            <a:r>
              <a:rPr lang="en-US" dirty="0"/>
              <a:t>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33</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916348455"/>
              </p:ext>
            </p:extLst>
          </p:nvPr>
        </p:nvGraphicFramePr>
        <p:xfrm>
          <a:off x="457200" y="1696598"/>
          <a:ext cx="8229600" cy="3040841"/>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251079">
                <a:tc>
                  <a:txBody>
                    <a:bodyPr/>
                    <a:lstStyle/>
                    <a:p>
                      <a:pPr>
                        <a:spcBef>
                          <a:spcPts val="1000"/>
                        </a:spcBef>
                        <a:spcAft>
                          <a:spcPts val="0"/>
                        </a:spcAft>
                      </a:pPr>
                      <a:r>
                        <a:rPr lang="en-GB" sz="1600" dirty="0">
                          <a:solidFill>
                            <a:srgbClr val="FFFFFF"/>
                          </a:solidFill>
                          <a:effectLst/>
                          <a:latin typeface="Calibri"/>
                          <a:ea typeface="MS Gothic"/>
                          <a:cs typeface="Times New Roman"/>
                        </a:rPr>
                        <a:t>PR1 Service Portfolio Management (SPM)</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282464">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1443703">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PR1.1 Ein Serviceportfolio muss gepflegt werden. Alle Services müssen als Teil des Serviceportfolios spezifiziert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PR1.2 Design und Transition neuer oder geänderter Services müssen geplant werden.</a:t>
                      </a:r>
                    </a:p>
                    <a:p>
                      <a:pPr marL="342900" lvl="0" indent="-342900">
                        <a:lnSpc>
                          <a:spcPct val="115000"/>
                        </a:lnSpc>
                        <a:spcAft>
                          <a:spcPts val="0"/>
                        </a:spcAft>
                        <a:buFont typeface="Symbol"/>
                        <a:buChar char=""/>
                      </a:pPr>
                      <a:r>
                        <a:rPr lang="de-DE" sz="1600" dirty="0">
                          <a:effectLst/>
                          <a:latin typeface="+mn-lt"/>
                          <a:ea typeface="MS Mincho"/>
                          <a:cs typeface="Times New Roman"/>
                        </a:rPr>
                        <a:t>PR1.3 Pläne für das Design und die Transition neuer oder geänderter Services müssen den zeitlichen Rahmen, Verantwortlichkeiten, neue oder geänderte Technologie, Kommunikation und Service-Abnahmekriterien berücksichtigen.</a:t>
                      </a:r>
                    </a:p>
                    <a:p>
                      <a:pPr marL="342900" lvl="0" indent="-342900">
                        <a:lnSpc>
                          <a:spcPct val="115000"/>
                        </a:lnSpc>
                        <a:spcAft>
                          <a:spcPts val="0"/>
                        </a:spcAft>
                        <a:buFont typeface="Symbol"/>
                        <a:buChar char=""/>
                      </a:pPr>
                      <a:r>
                        <a:rPr lang="de-DE" sz="1600" dirty="0">
                          <a:effectLst/>
                          <a:latin typeface="+mn-lt"/>
                          <a:ea typeface="MS Mincho"/>
                          <a:cs typeface="Times New Roman"/>
                        </a:rPr>
                        <a:t>PR1.4 Die organisatorische Struktur, die der Service-Erbringung zugrunde liegt, muss identifiziert werden, einschließlich einer möglichen Föderationsstruktur sowie Kontaktpunkte und Ansprechpartner für alle involvierten Parteien.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3289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SPM: Zusammenfassung</a:t>
            </a:r>
          </a:p>
        </p:txBody>
      </p:sp>
      <p:sp>
        <p:nvSpPr>
          <p:cNvPr id="3" name="Inhaltsplatzhalter 2"/>
          <p:cNvSpPr>
            <a:spLocks noGrp="1"/>
          </p:cNvSpPr>
          <p:nvPr>
            <p:ph idx="1"/>
          </p:nvPr>
        </p:nvSpPr>
        <p:spPr>
          <a:xfrm>
            <a:off x="457200" y="1696598"/>
            <a:ext cx="8686800" cy="4626019"/>
          </a:xfrm>
        </p:spPr>
        <p:txBody>
          <a:bodyPr>
            <a:normAutofit/>
          </a:bodyPr>
          <a:lstStyle/>
          <a:p>
            <a:r>
              <a:rPr lang="de-DE" dirty="0"/>
              <a:t>Die 3 wichtigsten Fakten:</a:t>
            </a:r>
          </a:p>
          <a:p>
            <a:pPr lvl="1"/>
            <a:r>
              <a:rPr lang="de-DE" dirty="0"/>
              <a:t>Das Serviceportfolio definiert alle Services, die ein Service-Provider anbietet oder zukünftig anbieten möchte</a:t>
            </a:r>
          </a:p>
          <a:p>
            <a:pPr lvl="1"/>
            <a:r>
              <a:rPr lang="de-DE" dirty="0"/>
              <a:t>Das Serviceportfolio ist ein “internes Werkzeug” für den Service-Provider</a:t>
            </a:r>
          </a:p>
          <a:p>
            <a:pPr lvl="1"/>
            <a:r>
              <a:rPr lang="de-DE" dirty="0"/>
              <a:t>Das Serviceportfolio dient als Basis für den Servicekatalog</a:t>
            </a:r>
          </a:p>
        </p:txBody>
      </p:sp>
      <p:sp>
        <p:nvSpPr>
          <p:cNvPr id="4" name="Foliennummernplatzhalter 3"/>
          <p:cNvSpPr>
            <a:spLocks noGrp="1"/>
          </p:cNvSpPr>
          <p:nvPr>
            <p:ph type="sldNum" sz="quarter" idx="12"/>
          </p:nvPr>
        </p:nvSpPr>
        <p:spPr/>
        <p:txBody>
          <a:bodyPr/>
          <a:lstStyle/>
          <a:p>
            <a:fld id="{43507AEB-23B8-F142-83A3-458C56B10093}" type="slidenum">
              <a:rPr lang="de-DE" smtClean="0"/>
              <a:t>34</a:t>
            </a:fld>
            <a:endParaRPr lang="de-DE" dirty="0"/>
          </a:p>
        </p:txBody>
      </p:sp>
      <p:sp>
        <p:nvSpPr>
          <p:cNvPr id="5" name="Gefaltete Ecke 4"/>
          <p:cNvSpPr/>
          <p:nvPr/>
        </p:nvSpPr>
        <p:spPr>
          <a:xfrm>
            <a:off x="4719953" y="4750549"/>
            <a:ext cx="1222872" cy="1487277"/>
          </a:xfrm>
          <a:prstGeom prst="foldedCorner">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b="1" dirty="0">
                <a:solidFill>
                  <a:schemeClr val="tx1"/>
                </a:solidFill>
              </a:rPr>
              <a:t>Service-katalog</a:t>
            </a:r>
          </a:p>
        </p:txBody>
      </p:sp>
      <p:sp>
        <p:nvSpPr>
          <p:cNvPr id="7" name="Zylinder 6"/>
          <p:cNvSpPr/>
          <p:nvPr/>
        </p:nvSpPr>
        <p:spPr>
          <a:xfrm>
            <a:off x="1910674" y="4511546"/>
            <a:ext cx="1746913" cy="1965278"/>
          </a:xfrm>
          <a:prstGeom prst="can">
            <a:avLst>
              <a:gd name="adj" fmla="val 18965"/>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de-DE" sz="1400" dirty="0">
              <a:solidFill>
                <a:schemeClr val="tx1"/>
              </a:solidFill>
            </a:endParaRPr>
          </a:p>
        </p:txBody>
      </p:sp>
      <p:sp>
        <p:nvSpPr>
          <p:cNvPr id="8" name="Rectangle 76"/>
          <p:cNvSpPr>
            <a:spLocks/>
          </p:cNvSpPr>
          <p:nvPr/>
        </p:nvSpPr>
        <p:spPr bwMode="auto">
          <a:xfrm>
            <a:off x="2238861" y="5217188"/>
            <a:ext cx="1090538" cy="553998"/>
          </a:xfrm>
          <a:prstGeom prst="rect">
            <a:avLst/>
          </a:prstGeom>
          <a:noFill/>
          <a:ln w="12700">
            <a:noFill/>
            <a:miter lim="800000"/>
            <a:headEnd/>
            <a:tailEnd/>
          </a:ln>
        </p:spPr>
        <p:txBody>
          <a:bodyPr lIns="0" tIns="0" rIns="40638" bIns="0">
            <a:spAutoFit/>
          </a:bodyPr>
          <a:lstStyle/>
          <a:p>
            <a:pPr marL="40182" algn="ctr"/>
            <a:r>
              <a:rPr lang="de-DE" b="1" dirty="0">
                <a:latin typeface="+mj-lt"/>
                <a:sym typeface="Arial" charset="0"/>
              </a:rPr>
              <a:t>Service-portfolio</a:t>
            </a:r>
          </a:p>
        </p:txBody>
      </p:sp>
      <p:pic>
        <p:nvPicPr>
          <p:cNvPr id="9" name="Picture 109" descr="m1"/>
          <p:cNvPicPr>
            <a:picLocks noChangeAspect="1" noChangeArrowheads="1"/>
          </p:cNvPicPr>
          <p:nvPr/>
        </p:nvPicPr>
        <p:blipFill>
          <a:blip r:embed="rId3"/>
          <a:srcRect/>
          <a:stretch>
            <a:fillRect/>
          </a:stretch>
        </p:blipFill>
        <p:spPr bwMode="auto">
          <a:xfrm>
            <a:off x="6984775" y="5145874"/>
            <a:ext cx="500945" cy="696626"/>
          </a:xfrm>
          <a:prstGeom prst="rect">
            <a:avLst/>
          </a:prstGeom>
          <a:noFill/>
          <a:ln w="9525">
            <a:noFill/>
            <a:miter lim="800000"/>
            <a:headEnd/>
            <a:tailEnd/>
          </a:ln>
        </p:spPr>
      </p:pic>
      <p:sp>
        <p:nvSpPr>
          <p:cNvPr id="10" name="Rectangle 76"/>
          <p:cNvSpPr>
            <a:spLocks/>
          </p:cNvSpPr>
          <p:nvPr/>
        </p:nvSpPr>
        <p:spPr bwMode="auto">
          <a:xfrm>
            <a:off x="6689978" y="5880157"/>
            <a:ext cx="1090538" cy="276999"/>
          </a:xfrm>
          <a:prstGeom prst="rect">
            <a:avLst/>
          </a:prstGeom>
          <a:noFill/>
          <a:ln w="12700">
            <a:noFill/>
            <a:miter lim="800000"/>
            <a:headEnd/>
            <a:tailEnd/>
          </a:ln>
        </p:spPr>
        <p:txBody>
          <a:bodyPr lIns="0" tIns="0" rIns="40638" bIns="0">
            <a:spAutoFit/>
          </a:bodyPr>
          <a:lstStyle/>
          <a:p>
            <a:pPr marL="40182" algn="ctr"/>
            <a:r>
              <a:rPr lang="de-DE" b="1" dirty="0">
                <a:latin typeface="+mj-lt"/>
                <a:sym typeface="Arial" charset="0"/>
              </a:rPr>
              <a:t>Kunde</a:t>
            </a:r>
          </a:p>
        </p:txBody>
      </p:sp>
      <p:sp>
        <p:nvSpPr>
          <p:cNvPr id="13" name="Pfeil nach unten 12"/>
          <p:cNvSpPr/>
          <p:nvPr/>
        </p:nvSpPr>
        <p:spPr>
          <a:xfrm rot="16200000">
            <a:off x="6295580" y="5262745"/>
            <a:ext cx="374176" cy="462884"/>
          </a:xfrm>
          <a:prstGeom prst="downArrow">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de-DE" sz="1400" dirty="0">
              <a:solidFill>
                <a:schemeClr val="tx1"/>
              </a:solidFill>
            </a:endParaRPr>
          </a:p>
        </p:txBody>
      </p:sp>
      <p:sp>
        <p:nvSpPr>
          <p:cNvPr id="14" name="Rectangle 76"/>
          <p:cNvSpPr>
            <a:spLocks/>
          </p:cNvSpPr>
          <p:nvPr/>
        </p:nvSpPr>
        <p:spPr bwMode="auto">
          <a:xfrm>
            <a:off x="3629415" y="5693245"/>
            <a:ext cx="1090538" cy="553998"/>
          </a:xfrm>
          <a:prstGeom prst="rect">
            <a:avLst/>
          </a:prstGeom>
          <a:noFill/>
          <a:ln w="12700">
            <a:noFill/>
            <a:miter lim="800000"/>
            <a:headEnd/>
            <a:tailEnd/>
          </a:ln>
        </p:spPr>
        <p:txBody>
          <a:bodyPr lIns="0" tIns="0" rIns="40638" bIns="0">
            <a:spAutoFit/>
          </a:bodyPr>
          <a:lstStyle/>
          <a:p>
            <a:pPr marL="40182" algn="ctr"/>
            <a:r>
              <a:rPr lang="de-DE" dirty="0">
                <a:latin typeface="+mj-lt"/>
                <a:sym typeface="Arial" charset="0"/>
              </a:rPr>
              <a:t>Basis</a:t>
            </a:r>
          </a:p>
          <a:p>
            <a:pPr marL="40182" algn="ctr"/>
            <a:r>
              <a:rPr lang="de-DE" dirty="0">
                <a:latin typeface="+mj-lt"/>
                <a:sym typeface="Arial" charset="0"/>
              </a:rPr>
              <a:t>für</a:t>
            </a:r>
          </a:p>
        </p:txBody>
      </p:sp>
      <p:sp>
        <p:nvSpPr>
          <p:cNvPr id="18" name="Pfeil nach unten 17"/>
          <p:cNvSpPr/>
          <p:nvPr/>
        </p:nvSpPr>
        <p:spPr>
          <a:xfrm rot="16200000">
            <a:off x="3991955" y="5262745"/>
            <a:ext cx="374176" cy="462884"/>
          </a:xfrm>
          <a:prstGeom prst="downArrow">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de-DE" sz="1400" dirty="0">
              <a:solidFill>
                <a:schemeClr val="tx1"/>
              </a:solidFill>
            </a:endParaRPr>
          </a:p>
        </p:txBody>
      </p:sp>
    </p:spTree>
    <p:extLst>
      <p:ext uri="{BB962C8B-B14F-4D97-AF65-F5344CB8AC3E}">
        <p14:creationId xmlns:p14="http://schemas.microsoft.com/office/powerpoint/2010/main" val="23113032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noProof="0" dirty="0"/>
              <a:t>Service Level Management (SLM)</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de-DE" smtClean="0"/>
              <a:pPr/>
              <a:t>35</a:t>
            </a:fld>
            <a:endParaRPr lang="de-DE" dirty="0"/>
          </a:p>
        </p:txBody>
      </p:sp>
      <p:sp>
        <p:nvSpPr>
          <p:cNvPr id="6" name="Eine Ecke des Rechtecks schneiden 5"/>
          <p:cNvSpPr/>
          <p:nvPr/>
        </p:nvSpPr>
        <p:spPr>
          <a:xfrm>
            <a:off x="1371600" y="3933700"/>
            <a:ext cx="6494317" cy="1715091"/>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513696" cy="1015663"/>
          </a:xfrm>
          <a:prstGeom prst="rect">
            <a:avLst/>
          </a:prstGeom>
        </p:spPr>
        <p:txBody>
          <a:bodyPr wrap="square">
            <a:spAutoFit/>
          </a:bodyPr>
          <a:lstStyle/>
          <a:p>
            <a:r>
              <a:rPr lang="de-DE" sz="1500" dirty="0"/>
              <a:t>Pflege eines Servicekatalogs sowie Definition, Vereinbarung und Überwachung von Service Levels mit Kunden durch Etablierung aussagekräftiger Service Level Agreements (SLAs) und unterstützender Operational Level Agreements (OLAs) und Underpinning Agreements (UAs)</a:t>
            </a:r>
          </a:p>
        </p:txBody>
      </p:sp>
    </p:spTree>
    <p:extLst>
      <p:ext uri="{BB962C8B-B14F-4D97-AF65-F5344CB8AC3E}">
        <p14:creationId xmlns:p14="http://schemas.microsoft.com/office/powerpoint/2010/main" val="224316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SLM: Wichtige Begriffe</a:t>
            </a:r>
          </a:p>
        </p:txBody>
      </p:sp>
      <p:sp>
        <p:nvSpPr>
          <p:cNvPr id="6" name="Inhaltsplatzhalter 5"/>
          <p:cNvSpPr>
            <a:spLocks noGrp="1"/>
          </p:cNvSpPr>
          <p:nvPr>
            <p:ph idx="1"/>
          </p:nvPr>
        </p:nvSpPr>
        <p:spPr/>
        <p:txBody>
          <a:bodyPr/>
          <a:lstStyle/>
          <a:p>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de-DE" smtClean="0"/>
              <a:t>36</a:t>
            </a:fld>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1191354760"/>
              </p:ext>
            </p:extLst>
          </p:nvPr>
        </p:nvGraphicFramePr>
        <p:xfrm>
          <a:off x="457200" y="1696598"/>
          <a:ext cx="8229600" cy="1494849"/>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37817">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2570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solidFill>
                            <a:schemeClr val="tx1"/>
                          </a:solidFill>
                          <a:effectLst/>
                          <a:latin typeface="+mn-lt"/>
                          <a:ea typeface="+mn-ea"/>
                          <a:cs typeface="+mn-cs"/>
                        </a:rPr>
                        <a:t>Service Level Agreement (SLA):</a:t>
                      </a:r>
                    </a:p>
                    <a:p>
                      <a:pPr marL="457200" marR="0" lvl="1" indent="0" algn="l" defTabSz="457200" rtl="0" eaLnBrk="1" fontAlgn="auto" latinLnBrk="0" hangingPunct="1">
                        <a:lnSpc>
                          <a:spcPct val="100000"/>
                        </a:lnSpc>
                        <a:spcBef>
                          <a:spcPts val="0"/>
                        </a:spcBef>
                        <a:spcAft>
                          <a:spcPts val="0"/>
                        </a:spcAft>
                        <a:buClrTx/>
                        <a:buSzTx/>
                        <a:buFontTx/>
                        <a:buNone/>
                        <a:tabLst/>
                        <a:defRPr/>
                      </a:pPr>
                      <a:r>
                        <a:rPr lang="de-DE" sz="1800" b="0" kern="1200" dirty="0">
                          <a:solidFill>
                            <a:schemeClr val="tx1"/>
                          </a:solidFill>
                          <a:effectLst/>
                          <a:latin typeface="+mn-lt"/>
                          <a:ea typeface="+mn-ea"/>
                          <a:cs typeface="+mn-cs"/>
                        </a:rPr>
                        <a:t>Dokumentierte Vereinbarung zwischen einem Kunden und einem Service-Provider, die den zu erbringenden Service und die Serviceziele, die der Bereitstellung des Service zugrunde gelegt werden, spezifiziert</a:t>
                      </a:r>
                      <a:endParaRPr lang="de-DE" sz="1800" b="0" i="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3114802968"/>
              </p:ext>
            </p:extLst>
          </p:nvPr>
        </p:nvGraphicFramePr>
        <p:xfrm>
          <a:off x="457200" y="3297069"/>
          <a:ext cx="8229600" cy="106680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75712">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959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solidFill>
                            <a:schemeClr val="tx1"/>
                          </a:solidFill>
                          <a:effectLst/>
                          <a:latin typeface="+mn-lt"/>
                          <a:ea typeface="+mn-ea"/>
                          <a:cs typeface="+mn-cs"/>
                        </a:rPr>
                        <a:t>Servicekatalog:</a:t>
                      </a:r>
                    </a:p>
                    <a:p>
                      <a:pPr lvl="1"/>
                      <a:r>
                        <a:rPr lang="de-DE" sz="1800" b="0" kern="1200" dirty="0">
                          <a:solidFill>
                            <a:schemeClr val="dk1"/>
                          </a:solidFill>
                          <a:effectLst/>
                          <a:latin typeface="+mn-lt"/>
                          <a:ea typeface="+mn-ea"/>
                          <a:cs typeface="+mn-cs"/>
                        </a:rPr>
                        <a:t>An Kunden gerichtete Auflistung aller aktuell angebotenen Services zusammen mit relevanten Informationen über diese Services</a:t>
                      </a:r>
                      <a:endParaRPr lang="de-DE" sz="1800" b="0" i="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305434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SLM: Wichtige Begriffe</a:t>
            </a:r>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37</a:t>
            </a:fld>
            <a:endParaRPr lang="en-US"/>
          </a:p>
        </p:txBody>
      </p:sp>
      <p:graphicFrame>
        <p:nvGraphicFramePr>
          <p:cNvPr id="7" name="Tabelle 6"/>
          <p:cNvGraphicFramePr>
            <a:graphicFrameLocks noGrp="1"/>
          </p:cNvGraphicFramePr>
          <p:nvPr>
            <p:extLst>
              <p:ext uri="{D42A27DB-BD31-4B8C-83A1-F6EECF244321}">
                <p14:modId xmlns:p14="http://schemas.microsoft.com/office/powerpoint/2010/main" val="2467205128"/>
              </p:ext>
            </p:extLst>
          </p:nvPr>
        </p:nvGraphicFramePr>
        <p:xfrm>
          <a:off x="457200" y="1683016"/>
          <a:ext cx="8229600" cy="188976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75712">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959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solidFill>
                            <a:schemeClr val="tx1"/>
                          </a:solidFill>
                          <a:effectLst/>
                          <a:latin typeface="+mn-lt"/>
                          <a:ea typeface="+mn-ea"/>
                          <a:cs typeface="+mn-cs"/>
                        </a:rPr>
                        <a:t>Operational Level Agreement (OLA)</a:t>
                      </a:r>
                    </a:p>
                    <a:p>
                      <a:pPr lvl="1"/>
                      <a:r>
                        <a:rPr lang="de-DE" sz="1800" b="0" i="0" kern="1200" dirty="0">
                          <a:solidFill>
                            <a:schemeClr val="dk1"/>
                          </a:solidFill>
                          <a:effectLst/>
                          <a:latin typeface="+mn-lt"/>
                          <a:ea typeface="+mn-ea"/>
                          <a:cs typeface="+mn-cs"/>
                        </a:rPr>
                        <a:t>Dokumentierte Vereinbarung zwischen einem Service-Provider und einem anderen Teil der Organisation des Service-Providers oder einem Föderationsmitglied über die Bereitstellung einer Servicekomponente oder eines unterstützenden Service, die / der erforderlich ist, um Services für Kunden erbringen zu können</a:t>
                      </a:r>
                    </a:p>
                  </a:txBody>
                  <a:tcPr marL="68580" marR="68580" marT="0" marB="0"/>
                </a:tc>
                <a:extLst>
                  <a:ext uri="{0D108BD9-81ED-4DB2-BD59-A6C34878D82A}">
                    <a16:rowId xmlns:a16="http://schemas.microsoft.com/office/drawing/2014/main" val="10001"/>
                  </a:ext>
                </a:extLst>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36386886"/>
              </p:ext>
            </p:extLst>
          </p:nvPr>
        </p:nvGraphicFramePr>
        <p:xfrm>
          <a:off x="457200" y="3788988"/>
          <a:ext cx="8229600" cy="27127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75712">
                <a:tc>
                  <a:txBody>
                    <a:bodyPr/>
                    <a:lstStyle/>
                    <a:p>
                      <a:pPr>
                        <a:spcBef>
                          <a:spcPts val="1000"/>
                        </a:spcBef>
                        <a:spcAft>
                          <a:spcPts val="0"/>
                        </a:spcAft>
                      </a:pPr>
                      <a:r>
                        <a:rPr lang="de-DE" sz="1400" dirty="0">
                          <a:effectLst/>
                        </a:rPr>
                        <a:t>Definition </a:t>
                      </a:r>
                      <a:r>
                        <a:rPr lang="en-US" sz="1400" noProof="0" dirty="0" err="1">
                          <a:effectLst/>
                        </a:rPr>
                        <a:t>gemäß</a:t>
                      </a:r>
                      <a:r>
                        <a:rPr lang="en-US" sz="1400" noProof="0" dirty="0">
                          <a:effectLst/>
                        </a:rPr>
                        <a:t>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9597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2000" b="0" kern="1200" dirty="0">
                          <a:solidFill>
                            <a:schemeClr val="tx1"/>
                          </a:solidFill>
                          <a:effectLst/>
                          <a:latin typeface="+mn-lt"/>
                          <a:ea typeface="+mn-ea"/>
                          <a:cs typeface="+mn-cs"/>
                        </a:rPr>
                        <a:t>Underpinning Agreement (UA)</a:t>
                      </a:r>
                    </a:p>
                    <a:p>
                      <a:pPr lvl="1"/>
                      <a:r>
                        <a:rPr lang="de-DE" sz="1800" b="0" kern="1200" baseline="0" noProof="0" dirty="0">
                          <a:solidFill>
                            <a:schemeClr val="dk1"/>
                          </a:solidFill>
                          <a:effectLst/>
                          <a:latin typeface="+mn-lt"/>
                          <a:ea typeface="+mn-ea"/>
                          <a:cs typeface="+mn-cs"/>
                        </a:rPr>
                        <a:t>Dokumentierte Vereinbarung zwischen einem Service-Provider und einem externen Zulieferer, welche die vom Zulieferer bereitzustellenden unterstützenden Services oder Servicekomponenten sowie die entsprechenden Service-Ziele spezifiziert</a:t>
                      </a:r>
                    </a:p>
                    <a:p>
                      <a:pPr lvl="1"/>
                      <a:endParaRPr lang="de-DE" sz="1800" b="0" i="1" kern="1200" baseline="0" noProof="0" dirty="0">
                        <a:solidFill>
                          <a:schemeClr val="dk1"/>
                        </a:solidFill>
                        <a:effectLst/>
                        <a:latin typeface="+mn-lt"/>
                        <a:ea typeface="+mn-ea"/>
                        <a:cs typeface="+mn-cs"/>
                      </a:endParaRPr>
                    </a:p>
                    <a:p>
                      <a:pPr marL="457200" marR="0" lvl="1" indent="0" algn="l" defTabSz="457200" rtl="0" eaLnBrk="1" fontAlgn="auto" latinLnBrk="0" hangingPunct="1">
                        <a:lnSpc>
                          <a:spcPct val="100000"/>
                        </a:lnSpc>
                        <a:spcBef>
                          <a:spcPts val="0"/>
                        </a:spcBef>
                        <a:spcAft>
                          <a:spcPts val="0"/>
                        </a:spcAft>
                        <a:buClrTx/>
                        <a:buSzTx/>
                        <a:buFontTx/>
                        <a:buNone/>
                        <a:tabLst/>
                        <a:defRPr/>
                      </a:pPr>
                      <a:r>
                        <a:rPr lang="de-DE" sz="1800" b="0" i="1" kern="1200" baseline="0" noProof="0" dirty="0">
                          <a:solidFill>
                            <a:schemeClr val="dk1"/>
                          </a:solidFill>
                          <a:effectLst/>
                          <a:latin typeface="+mn-lt"/>
                          <a:ea typeface="+mn-ea"/>
                          <a:cs typeface="+mn-cs"/>
                        </a:rPr>
                        <a:t>Anmerkung: Ein UA kann als Service Level Agreement (SLA) mit einem externen Zulieferer angesehen werden, in dessen Zusammenhang sich der Service-Provider in der Rolle des Kunden wiederfindet.</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14129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SLM: </a:t>
            </a:r>
            <a:r>
              <a:rPr lang="en-US" dirty="0" err="1"/>
              <a:t>Anforderungen</a:t>
            </a:r>
            <a:r>
              <a:rPr lang="en-US" dirty="0"/>
              <a:t> </a:t>
            </a:r>
            <a:r>
              <a:rPr lang="en-US" dirty="0" err="1"/>
              <a:t>gemäß</a:t>
            </a:r>
            <a:r>
              <a:rPr lang="en-US" dirty="0"/>
              <a:t>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38</a:t>
            </a:fld>
            <a:endParaRPr lang="en-US"/>
          </a:p>
        </p:txBody>
      </p:sp>
      <p:graphicFrame>
        <p:nvGraphicFramePr>
          <p:cNvPr id="5" name="Tabelle 4"/>
          <p:cNvGraphicFramePr>
            <a:graphicFrameLocks noGrp="1"/>
          </p:cNvGraphicFramePr>
          <p:nvPr>
            <p:extLst>
              <p:ext uri="{D42A27DB-BD31-4B8C-83A1-F6EECF244321}">
                <p14:modId xmlns:p14="http://schemas.microsoft.com/office/powerpoint/2010/main" val="3262496319"/>
              </p:ext>
            </p:extLst>
          </p:nvPr>
        </p:nvGraphicFramePr>
        <p:xfrm>
          <a:off x="457200" y="1696599"/>
          <a:ext cx="8229600" cy="3866706"/>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200672">
                <a:tc>
                  <a:txBody>
                    <a:bodyPr/>
                    <a:lstStyle/>
                    <a:p>
                      <a:pPr>
                        <a:spcBef>
                          <a:spcPts val="1000"/>
                        </a:spcBef>
                        <a:spcAft>
                          <a:spcPts val="0"/>
                        </a:spcAft>
                      </a:pPr>
                      <a:r>
                        <a:rPr lang="en-GB" sz="1600" dirty="0">
                          <a:solidFill>
                            <a:srgbClr val="FFFFFF"/>
                          </a:solidFill>
                          <a:effectLst/>
                          <a:latin typeface="Calibri"/>
                          <a:ea typeface="MS Gothic"/>
                          <a:cs typeface="Times New Roman"/>
                        </a:rPr>
                        <a:t>PR2 Service Level Management</a:t>
                      </a:r>
                      <a:endParaRPr lang="de-DE" sz="1600" dirty="0">
                        <a:solidFill>
                          <a:srgbClr val="FFFFFF"/>
                        </a:solidFill>
                        <a:effectLst/>
                        <a:latin typeface="Calibri"/>
                        <a:ea typeface="MS Gothic"/>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225756">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2250668">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PR2.1 Ein Servicekatalog muss gepflegt werden.</a:t>
                      </a:r>
                    </a:p>
                    <a:p>
                      <a:pPr marL="342900" lvl="0" indent="-342900">
                        <a:lnSpc>
                          <a:spcPct val="115000"/>
                        </a:lnSpc>
                        <a:spcAft>
                          <a:spcPts val="0"/>
                        </a:spcAft>
                        <a:buFont typeface="Symbol"/>
                        <a:buChar char=""/>
                      </a:pPr>
                      <a:r>
                        <a:rPr lang="de-DE" sz="1600" dirty="0">
                          <a:effectLst/>
                          <a:latin typeface="+mn-lt"/>
                          <a:ea typeface="MS Mincho"/>
                          <a:cs typeface="Times New Roman"/>
                        </a:rPr>
                        <a:t>PR2.2 Zu allen Services, die für Kunden erbracht werden, müssen Service Level Agreements (SLAs) bestehen.</a:t>
                      </a:r>
                    </a:p>
                    <a:p>
                      <a:pPr marL="342900" lvl="0" indent="-342900">
                        <a:lnSpc>
                          <a:spcPct val="115000"/>
                        </a:lnSpc>
                        <a:spcAft>
                          <a:spcPts val="0"/>
                        </a:spcAft>
                        <a:buFont typeface="Symbol"/>
                        <a:buChar char=""/>
                      </a:pPr>
                      <a:r>
                        <a:rPr lang="de-DE" sz="1600" dirty="0">
                          <a:effectLst/>
                          <a:latin typeface="+mn-lt"/>
                          <a:ea typeface="MS Mincho"/>
                          <a:cs typeface="Times New Roman"/>
                        </a:rPr>
                        <a:t>PR2.3 SLAs müssen in geplanten Abständen überprüft werden.</a:t>
                      </a:r>
                    </a:p>
                    <a:p>
                      <a:pPr marL="342900" lvl="0" indent="-342900">
                        <a:lnSpc>
                          <a:spcPct val="115000"/>
                        </a:lnSpc>
                        <a:spcAft>
                          <a:spcPts val="0"/>
                        </a:spcAft>
                        <a:buFont typeface="Symbol"/>
                        <a:buChar char=""/>
                      </a:pPr>
                      <a:r>
                        <a:rPr lang="de-DE" sz="1600" dirty="0">
                          <a:effectLst/>
                          <a:latin typeface="+mn-lt"/>
                          <a:ea typeface="MS Mincho"/>
                          <a:cs typeface="Times New Roman"/>
                        </a:rPr>
                        <a:t>PR2.4 Die Leistung der Services muss gegen die in den SLAs festgelegten Service-Ziele bewertet werden.</a:t>
                      </a:r>
                    </a:p>
                    <a:p>
                      <a:pPr marL="342900" lvl="0" indent="-342900">
                        <a:lnSpc>
                          <a:spcPct val="115000"/>
                        </a:lnSpc>
                        <a:spcAft>
                          <a:spcPts val="0"/>
                        </a:spcAft>
                        <a:buFont typeface="Symbol"/>
                        <a:buChar char=""/>
                      </a:pPr>
                      <a:r>
                        <a:rPr lang="de-DE" sz="1600" dirty="0">
                          <a:effectLst/>
                          <a:latin typeface="+mn-lt"/>
                          <a:ea typeface="MS Mincho"/>
                          <a:cs typeface="Times New Roman"/>
                        </a:rPr>
                        <a:t>PR2.5 Um das Erreichen der in den SLAs festgelegten Service-Ziele sicherzustellen, müssen in geeignetem Umfang Operational Level Agreements (OLAs) und Underpinning Agreements (UAs) für unterstützende Services oder Servicekomponenten vereinbart werden.</a:t>
                      </a:r>
                    </a:p>
                    <a:p>
                      <a:pPr marL="342900" lvl="0" indent="-342900">
                        <a:lnSpc>
                          <a:spcPct val="115000"/>
                        </a:lnSpc>
                        <a:spcAft>
                          <a:spcPts val="0"/>
                        </a:spcAft>
                        <a:buFont typeface="Symbol"/>
                        <a:buChar char=""/>
                      </a:pPr>
                      <a:r>
                        <a:rPr lang="de-DE" sz="1600" dirty="0">
                          <a:effectLst/>
                          <a:latin typeface="+mn-lt"/>
                          <a:ea typeface="MS Mincho"/>
                          <a:cs typeface="Times New Roman"/>
                        </a:rPr>
                        <a:t>PR2.6 OLAs und UAs müssen in geplanten Abständen überprüft werden.</a:t>
                      </a:r>
                    </a:p>
                    <a:p>
                      <a:pPr marL="342900" lvl="0" indent="-342900">
                        <a:lnSpc>
                          <a:spcPct val="115000"/>
                        </a:lnSpc>
                        <a:spcAft>
                          <a:spcPts val="0"/>
                        </a:spcAft>
                        <a:buFont typeface="Symbol"/>
                        <a:buChar char=""/>
                      </a:pPr>
                      <a:r>
                        <a:rPr lang="de-DE" sz="1600" dirty="0">
                          <a:effectLst/>
                          <a:latin typeface="+mn-lt"/>
                          <a:ea typeface="MS Mincho"/>
                          <a:cs typeface="Times New Roman"/>
                        </a:rPr>
                        <a:t>PR2.7 Die Leistung von Servicekomponenten muss gegen die in den OLAs und UAs festgelegten operativen Zielwerte bewertet werden.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31851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SLM: Definition von SLAs</a:t>
            </a:r>
          </a:p>
        </p:txBody>
      </p:sp>
      <p:sp>
        <p:nvSpPr>
          <p:cNvPr id="3" name="Inhaltsplatzhalter 2"/>
          <p:cNvSpPr>
            <a:spLocks noGrp="1"/>
          </p:cNvSpPr>
          <p:nvPr>
            <p:ph idx="1"/>
          </p:nvPr>
        </p:nvSpPr>
        <p:spPr>
          <a:xfrm>
            <a:off x="457200" y="1696598"/>
            <a:ext cx="8229600" cy="4849675"/>
          </a:xfrm>
        </p:spPr>
        <p:txBody>
          <a:bodyPr>
            <a:normAutofit fontScale="85000" lnSpcReduction="20000"/>
          </a:bodyPr>
          <a:lstStyle/>
          <a:p>
            <a:r>
              <a:rPr lang="de-DE" dirty="0"/>
              <a:t>SLAs werden zwischen dem Service-Provider und seinen Kunden vereinbart</a:t>
            </a:r>
          </a:p>
          <a:p>
            <a:r>
              <a:rPr lang="de-DE" dirty="0"/>
              <a:t>Typische Inhalte eines SLAs (im SLA enthalten oder daraus referenziert):</a:t>
            </a:r>
          </a:p>
          <a:p>
            <a:pPr lvl="1"/>
            <a:r>
              <a:rPr lang="de-DE" dirty="0"/>
              <a:t>Servicebeschreibung</a:t>
            </a:r>
          </a:p>
          <a:p>
            <a:pPr lvl="1"/>
            <a:r>
              <a:rPr lang="de-DE" dirty="0"/>
              <a:t>Betriebszeiten und Ausnahmen</a:t>
            </a:r>
          </a:p>
          <a:p>
            <a:pPr lvl="1"/>
            <a:r>
              <a:rPr lang="de-DE" dirty="0"/>
              <a:t>Geplante Serviceunterbrechungen</a:t>
            </a:r>
          </a:p>
          <a:p>
            <a:pPr lvl="1"/>
            <a:r>
              <a:rPr lang="de-DE" dirty="0"/>
              <a:t>Verantwortlichkeiten auf Kundenseite</a:t>
            </a:r>
          </a:p>
          <a:p>
            <a:pPr lvl="1"/>
            <a:r>
              <a:rPr lang="de-DE" dirty="0"/>
              <a:t>Verpflichtungen des Service-Providers</a:t>
            </a:r>
          </a:p>
          <a:p>
            <a:pPr lvl="1"/>
            <a:r>
              <a:rPr lang="de-DE" dirty="0"/>
              <a:t>Eskalations- und Benachrichtigungsverfahren</a:t>
            </a:r>
          </a:p>
          <a:p>
            <a:pPr lvl="1"/>
            <a:r>
              <a:rPr lang="de-DE" dirty="0"/>
              <a:t>Serviceziele</a:t>
            </a:r>
          </a:p>
          <a:p>
            <a:pPr lvl="1"/>
            <a:r>
              <a:rPr lang="de-DE" dirty="0"/>
              <a:t>Auslastungsgrenzen</a:t>
            </a:r>
          </a:p>
          <a:p>
            <a:pPr lvl="1"/>
            <a:r>
              <a:rPr lang="de-DE" dirty="0"/>
              <a:t>Informationen zur Verrechnung</a:t>
            </a:r>
          </a:p>
          <a:p>
            <a:pPr lvl="1"/>
            <a:r>
              <a:rPr lang="de-DE" dirty="0"/>
              <a:t>Zu ergreifende Maßnahmen im Falle von Störungen oder Katastrophen</a:t>
            </a:r>
          </a:p>
          <a:p>
            <a:pPr lvl="1"/>
            <a:r>
              <a:rPr lang="de-DE" dirty="0"/>
              <a:t>Begriffs-Glossar</a:t>
            </a:r>
          </a:p>
        </p:txBody>
      </p:sp>
      <p:sp>
        <p:nvSpPr>
          <p:cNvPr id="4" name="Foliennummernplatzhalter 3"/>
          <p:cNvSpPr>
            <a:spLocks noGrp="1"/>
          </p:cNvSpPr>
          <p:nvPr>
            <p:ph type="sldNum" sz="quarter" idx="12"/>
          </p:nvPr>
        </p:nvSpPr>
        <p:spPr/>
        <p:txBody>
          <a:bodyPr/>
          <a:lstStyle/>
          <a:p>
            <a:fld id="{43507AEB-23B8-F142-83A3-458C56B10093}" type="slidenum">
              <a:rPr lang="en-US" smtClean="0"/>
              <a:t>39</a:t>
            </a:fld>
            <a:endParaRPr lang="en-US"/>
          </a:p>
        </p:txBody>
      </p:sp>
    </p:spTree>
    <p:extLst>
      <p:ext uri="{BB962C8B-B14F-4D97-AF65-F5344CB8AC3E}">
        <p14:creationId xmlns:p14="http://schemas.microsoft.com/office/powerpoint/2010/main" val="909371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FitSM </a:t>
            </a:r>
            <a:r>
              <a:rPr lang="en-US" noProof="0" dirty="0" err="1"/>
              <a:t>Qualifizierungsprogramm</a:t>
            </a:r>
            <a:endParaRPr lang="en-US" noProof="0" dirty="0"/>
          </a:p>
        </p:txBody>
      </p:sp>
      <p:sp>
        <p:nvSpPr>
          <p:cNvPr id="3" name="Foliennummernplatzhalter 2"/>
          <p:cNvSpPr>
            <a:spLocks noGrp="1"/>
          </p:cNvSpPr>
          <p:nvPr>
            <p:ph type="sldNum" sz="quarter" idx="12"/>
          </p:nvPr>
        </p:nvSpPr>
        <p:spPr/>
        <p:txBody>
          <a:bodyPr/>
          <a:lstStyle/>
          <a:p>
            <a:fld id="{43507AEB-23B8-F142-83A3-458C56B10093}" type="slidenum">
              <a:rPr lang="en-US" smtClean="0"/>
              <a:t>4</a:t>
            </a:fld>
            <a:endParaRPr lang="en-US"/>
          </a:p>
        </p:txBody>
      </p:sp>
      <p:graphicFrame>
        <p:nvGraphicFramePr>
          <p:cNvPr id="5" name="Tabelle 4"/>
          <p:cNvGraphicFramePr>
            <a:graphicFrameLocks noGrp="1"/>
          </p:cNvGraphicFramePr>
          <p:nvPr>
            <p:extLst>
              <p:ext uri="{D42A27DB-BD31-4B8C-83A1-F6EECF244321}">
                <p14:modId xmlns:p14="http://schemas.microsoft.com/office/powerpoint/2010/main" val="1455585720"/>
              </p:ext>
            </p:extLst>
          </p:nvPr>
        </p:nvGraphicFramePr>
        <p:xfrm>
          <a:off x="457200" y="5067720"/>
          <a:ext cx="8229600" cy="1319439"/>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78912">
                <a:tc>
                  <a:txBody>
                    <a:bodyPr/>
                    <a:lstStyle/>
                    <a:p>
                      <a:pPr algn="ctr">
                        <a:spcBef>
                          <a:spcPts val="1000"/>
                        </a:spcBef>
                        <a:spcAft>
                          <a:spcPts val="0"/>
                        </a:spcAft>
                      </a:pPr>
                      <a:r>
                        <a:rPr lang="en-GB" sz="1400" noProof="0" dirty="0">
                          <a:effectLst/>
                        </a:rPr>
                        <a:t>Foundation Level</a:t>
                      </a:r>
                      <a:endParaRPr lang="en-GB" sz="1400" noProof="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40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
        <p:nvSpPr>
          <p:cNvPr id="8" name="Rechteck 7"/>
          <p:cNvSpPr/>
          <p:nvPr/>
        </p:nvSpPr>
        <p:spPr>
          <a:xfrm>
            <a:off x="2190466" y="5513696"/>
            <a:ext cx="4763069" cy="6823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Foundation training in IT-Service-Management</a:t>
            </a:r>
          </a:p>
        </p:txBody>
      </p:sp>
      <p:graphicFrame>
        <p:nvGraphicFramePr>
          <p:cNvPr id="11" name="Tabelle 10"/>
          <p:cNvGraphicFramePr>
            <a:graphicFrameLocks noGrp="1"/>
          </p:cNvGraphicFramePr>
          <p:nvPr>
            <p:extLst>
              <p:ext uri="{D42A27DB-BD31-4B8C-83A1-F6EECF244321}">
                <p14:modId xmlns:p14="http://schemas.microsoft.com/office/powerpoint/2010/main" val="3964926355"/>
              </p:ext>
            </p:extLst>
          </p:nvPr>
        </p:nvGraphicFramePr>
        <p:xfrm>
          <a:off x="457200" y="3404968"/>
          <a:ext cx="8229600" cy="1319439"/>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78912">
                <a:tc>
                  <a:txBody>
                    <a:bodyPr/>
                    <a:lstStyle/>
                    <a:p>
                      <a:pPr algn="ctr">
                        <a:spcBef>
                          <a:spcPts val="1000"/>
                        </a:spcBef>
                        <a:spcAft>
                          <a:spcPts val="0"/>
                        </a:spcAft>
                      </a:pPr>
                      <a:r>
                        <a:rPr lang="en-GB" sz="1400" noProof="0" dirty="0">
                          <a:effectLst/>
                        </a:rPr>
                        <a:t>Advanced Level</a:t>
                      </a:r>
                      <a:endParaRPr lang="en-GB" sz="1400" noProof="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40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349480906"/>
              </p:ext>
            </p:extLst>
          </p:nvPr>
        </p:nvGraphicFramePr>
        <p:xfrm>
          <a:off x="457200" y="1742216"/>
          <a:ext cx="8229600" cy="1319439"/>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78912">
                <a:tc>
                  <a:txBody>
                    <a:bodyPr/>
                    <a:lstStyle/>
                    <a:p>
                      <a:pPr algn="ctr">
                        <a:spcBef>
                          <a:spcPts val="1000"/>
                        </a:spcBef>
                        <a:spcAft>
                          <a:spcPts val="0"/>
                        </a:spcAft>
                      </a:pPr>
                      <a:r>
                        <a:rPr lang="en-GB" sz="1400" noProof="0" dirty="0">
                          <a:effectLst/>
                        </a:rPr>
                        <a:t>Expert</a:t>
                      </a:r>
                      <a:r>
                        <a:rPr lang="en-GB" sz="1400" baseline="0" noProof="0" dirty="0">
                          <a:effectLst/>
                        </a:rPr>
                        <a:t> </a:t>
                      </a:r>
                      <a:r>
                        <a:rPr lang="en-GB" sz="1400" noProof="0" dirty="0">
                          <a:effectLst/>
                        </a:rPr>
                        <a:t>Level</a:t>
                      </a:r>
                      <a:endParaRPr lang="en-GB" sz="1400" noProof="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405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
        <p:nvSpPr>
          <p:cNvPr id="13" name="Rechteck 12"/>
          <p:cNvSpPr/>
          <p:nvPr/>
        </p:nvSpPr>
        <p:spPr>
          <a:xfrm>
            <a:off x="2190466" y="2199565"/>
            <a:ext cx="4763069" cy="68238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Expert training in IT-Service-Management</a:t>
            </a:r>
          </a:p>
        </p:txBody>
      </p:sp>
      <p:sp>
        <p:nvSpPr>
          <p:cNvPr id="14" name="Rechteck 13"/>
          <p:cNvSpPr/>
          <p:nvPr/>
        </p:nvSpPr>
        <p:spPr>
          <a:xfrm>
            <a:off x="634621" y="3866867"/>
            <a:ext cx="3841845" cy="6823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Advanced training in</a:t>
            </a:r>
          </a:p>
          <a:p>
            <a:pPr algn="ctr"/>
            <a:r>
              <a:rPr lang="en-GB" b="1" dirty="0"/>
              <a:t>service planning and delivery</a:t>
            </a:r>
          </a:p>
        </p:txBody>
      </p:sp>
      <p:sp>
        <p:nvSpPr>
          <p:cNvPr id="15" name="Rechteck 14"/>
          <p:cNvSpPr/>
          <p:nvPr/>
        </p:nvSpPr>
        <p:spPr>
          <a:xfrm>
            <a:off x="4659573" y="3866867"/>
            <a:ext cx="3841845" cy="6823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t>Advanced training in</a:t>
            </a:r>
          </a:p>
          <a:p>
            <a:pPr algn="ctr"/>
            <a:r>
              <a:rPr lang="en-GB" b="1" dirty="0"/>
              <a:t>service operation and control</a:t>
            </a:r>
          </a:p>
        </p:txBody>
      </p:sp>
      <p:sp>
        <p:nvSpPr>
          <p:cNvPr id="4" name="Pfeil nach unten 3"/>
          <p:cNvSpPr/>
          <p:nvPr/>
        </p:nvSpPr>
        <p:spPr>
          <a:xfrm rot="10800000">
            <a:off x="4384912" y="4765352"/>
            <a:ext cx="374176" cy="216083"/>
          </a:xfrm>
          <a:prstGeom prst="downArrow">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de-DE" sz="1400" dirty="0">
              <a:solidFill>
                <a:schemeClr val="tx1"/>
              </a:solidFill>
            </a:endParaRPr>
          </a:p>
        </p:txBody>
      </p:sp>
      <p:sp>
        <p:nvSpPr>
          <p:cNvPr id="16" name="Pfeil nach unten 15"/>
          <p:cNvSpPr/>
          <p:nvPr/>
        </p:nvSpPr>
        <p:spPr>
          <a:xfrm rot="10800000">
            <a:off x="4369557" y="3119665"/>
            <a:ext cx="374176" cy="216083"/>
          </a:xfrm>
          <a:prstGeom prst="downArrow">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marL="171450" indent="-171450" algn="ctr">
              <a:buFont typeface="Arial" panose="020B0604020202020204" pitchFamily="34" charset="0"/>
              <a:buChar char="•"/>
            </a:pPr>
            <a:endParaRPr lang="de-DE" sz="1400" dirty="0">
              <a:solidFill>
                <a:schemeClr val="tx1"/>
              </a:solidFill>
            </a:endParaRPr>
          </a:p>
        </p:txBody>
      </p:sp>
      <p:sp>
        <p:nvSpPr>
          <p:cNvPr id="17" name="Rechteck 16"/>
          <p:cNvSpPr/>
          <p:nvPr/>
        </p:nvSpPr>
        <p:spPr>
          <a:xfrm>
            <a:off x="6844840" y="5901993"/>
            <a:ext cx="701539" cy="388297"/>
          </a:xfrm>
          <a:prstGeom prst="rect">
            <a:avLst/>
          </a:prstGeom>
          <a:ln/>
        </p:spPr>
        <p:style>
          <a:lnRef idx="2">
            <a:schemeClr val="accent1"/>
          </a:lnRef>
          <a:fillRef idx="1">
            <a:schemeClr val="lt1"/>
          </a:fillRef>
          <a:effectRef idx="0">
            <a:schemeClr val="accent1"/>
          </a:effectRef>
          <a:fontRef idx="minor">
            <a:schemeClr val="dk1"/>
          </a:fontRef>
        </p:style>
        <p:txBody>
          <a:bodyPr lIns="64291" tIns="32146" rIns="64291" bIns="32146" anchor="ctr"/>
          <a:lstStyle/>
          <a:p>
            <a:pPr algn="ctr">
              <a:defRPr/>
            </a:pPr>
            <a:r>
              <a:rPr lang="en-US" sz="1400" b="1" dirty="0">
                <a:solidFill>
                  <a:schemeClr val="tx1"/>
                </a:solidFill>
                <a:latin typeface="+mj-lt"/>
              </a:rPr>
              <a:t>1 day</a:t>
            </a:r>
          </a:p>
        </p:txBody>
      </p:sp>
      <p:sp>
        <p:nvSpPr>
          <p:cNvPr id="18" name="Rechteck 17"/>
          <p:cNvSpPr/>
          <p:nvPr/>
        </p:nvSpPr>
        <p:spPr>
          <a:xfrm>
            <a:off x="4582705" y="3801066"/>
            <a:ext cx="701539" cy="388297"/>
          </a:xfrm>
          <a:prstGeom prst="rect">
            <a:avLst/>
          </a:prstGeom>
          <a:ln/>
        </p:spPr>
        <p:style>
          <a:lnRef idx="2">
            <a:schemeClr val="accent1"/>
          </a:lnRef>
          <a:fillRef idx="1">
            <a:schemeClr val="lt1"/>
          </a:fillRef>
          <a:effectRef idx="0">
            <a:schemeClr val="accent1"/>
          </a:effectRef>
          <a:fontRef idx="minor">
            <a:schemeClr val="dk1"/>
          </a:fontRef>
        </p:style>
        <p:txBody>
          <a:bodyPr lIns="64291" tIns="32146" rIns="64291" bIns="32146" anchor="ctr"/>
          <a:lstStyle/>
          <a:p>
            <a:pPr algn="ctr">
              <a:defRPr/>
            </a:pPr>
            <a:r>
              <a:rPr lang="en-US" sz="1400" b="1" dirty="0">
                <a:solidFill>
                  <a:schemeClr val="tx1"/>
                </a:solidFill>
                <a:latin typeface="+mj-lt"/>
              </a:rPr>
              <a:t>2 days</a:t>
            </a:r>
          </a:p>
        </p:txBody>
      </p:sp>
      <p:sp>
        <p:nvSpPr>
          <p:cNvPr id="19" name="Rechteck 18"/>
          <p:cNvSpPr/>
          <p:nvPr/>
        </p:nvSpPr>
        <p:spPr>
          <a:xfrm>
            <a:off x="580027" y="3801066"/>
            <a:ext cx="701539" cy="388297"/>
          </a:xfrm>
          <a:prstGeom prst="rect">
            <a:avLst/>
          </a:prstGeom>
          <a:ln/>
        </p:spPr>
        <p:style>
          <a:lnRef idx="2">
            <a:schemeClr val="accent1"/>
          </a:lnRef>
          <a:fillRef idx="1">
            <a:schemeClr val="lt1"/>
          </a:fillRef>
          <a:effectRef idx="0">
            <a:schemeClr val="accent1"/>
          </a:effectRef>
          <a:fontRef idx="minor">
            <a:schemeClr val="dk1"/>
          </a:fontRef>
        </p:style>
        <p:txBody>
          <a:bodyPr lIns="64291" tIns="32146" rIns="64291" bIns="32146" anchor="ctr"/>
          <a:lstStyle/>
          <a:p>
            <a:pPr algn="ctr">
              <a:defRPr/>
            </a:pPr>
            <a:r>
              <a:rPr lang="en-US" sz="1400" b="1" dirty="0">
                <a:solidFill>
                  <a:schemeClr val="tx1"/>
                </a:solidFill>
                <a:latin typeface="+mj-lt"/>
              </a:rPr>
              <a:t>2 days</a:t>
            </a:r>
          </a:p>
        </p:txBody>
      </p:sp>
      <p:sp>
        <p:nvSpPr>
          <p:cNvPr id="20" name="Rechteck 19"/>
          <p:cNvSpPr/>
          <p:nvPr/>
        </p:nvSpPr>
        <p:spPr>
          <a:xfrm>
            <a:off x="6840045" y="2596561"/>
            <a:ext cx="701539" cy="388297"/>
          </a:xfrm>
          <a:prstGeom prst="rect">
            <a:avLst/>
          </a:prstGeom>
          <a:ln/>
        </p:spPr>
        <p:style>
          <a:lnRef idx="2">
            <a:schemeClr val="accent1"/>
          </a:lnRef>
          <a:fillRef idx="1">
            <a:schemeClr val="lt1"/>
          </a:fillRef>
          <a:effectRef idx="0">
            <a:schemeClr val="accent1"/>
          </a:effectRef>
          <a:fontRef idx="minor">
            <a:schemeClr val="dk1"/>
          </a:fontRef>
        </p:style>
        <p:txBody>
          <a:bodyPr lIns="64291" tIns="32146" rIns="64291" bIns="32146" anchor="ctr"/>
          <a:lstStyle/>
          <a:p>
            <a:pPr algn="ctr">
              <a:defRPr/>
            </a:pPr>
            <a:r>
              <a:rPr lang="en-US" sz="1400" b="1" dirty="0">
                <a:solidFill>
                  <a:schemeClr val="tx1"/>
                </a:solidFill>
                <a:latin typeface="+mj-lt"/>
              </a:rPr>
              <a:t>2 days</a:t>
            </a:r>
          </a:p>
        </p:txBody>
      </p:sp>
    </p:spTree>
    <p:extLst>
      <p:ext uri="{BB962C8B-B14F-4D97-AF65-F5344CB8AC3E}">
        <p14:creationId xmlns:p14="http://schemas.microsoft.com/office/powerpoint/2010/main" val="22690057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SLM: Arten von Service-Vereinbarungen und deren Beziehungen</a:t>
            </a:r>
          </a:p>
        </p:txBody>
      </p:sp>
      <p:sp>
        <p:nvSpPr>
          <p:cNvPr id="4" name="Foliennummernplatzhalter 3"/>
          <p:cNvSpPr>
            <a:spLocks noGrp="1"/>
          </p:cNvSpPr>
          <p:nvPr>
            <p:ph type="sldNum" sz="quarter" idx="12"/>
          </p:nvPr>
        </p:nvSpPr>
        <p:spPr>
          <a:xfrm>
            <a:off x="6553200" y="6490152"/>
            <a:ext cx="2133600" cy="365125"/>
          </a:xfrm>
        </p:spPr>
        <p:txBody>
          <a:bodyPr/>
          <a:lstStyle/>
          <a:p>
            <a:fld id="{43507AEB-23B8-F142-83A3-458C56B10093}" type="slidenum">
              <a:rPr lang="en-US" smtClean="0"/>
              <a:t>40</a:t>
            </a:fld>
            <a:endParaRPr lang="en-US"/>
          </a:p>
        </p:txBody>
      </p:sp>
      <p:sp>
        <p:nvSpPr>
          <p:cNvPr id="60" name="Rectangle 58"/>
          <p:cNvSpPr>
            <a:spLocks/>
          </p:cNvSpPr>
          <p:nvPr/>
        </p:nvSpPr>
        <p:spPr bwMode="auto">
          <a:xfrm>
            <a:off x="5038499" y="5469958"/>
            <a:ext cx="1903140" cy="482203"/>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a:latin typeface="+mj-lt"/>
            </a:endParaRPr>
          </a:p>
        </p:txBody>
      </p:sp>
      <p:sp>
        <p:nvSpPr>
          <p:cNvPr id="62" name="Rectangle 12"/>
          <p:cNvSpPr>
            <a:spLocks/>
          </p:cNvSpPr>
          <p:nvPr/>
        </p:nvSpPr>
        <p:spPr bwMode="auto">
          <a:xfrm>
            <a:off x="1270350" y="5472190"/>
            <a:ext cx="3079626" cy="479971"/>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a:latin typeface="+mj-lt"/>
            </a:endParaRPr>
          </a:p>
        </p:txBody>
      </p:sp>
      <p:sp>
        <p:nvSpPr>
          <p:cNvPr id="63" name="Rectangle 1"/>
          <p:cNvSpPr>
            <a:spLocks/>
          </p:cNvSpPr>
          <p:nvPr/>
        </p:nvSpPr>
        <p:spPr bwMode="auto">
          <a:xfrm>
            <a:off x="933166" y="3641130"/>
            <a:ext cx="7329041" cy="122336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a:latin typeface="+mj-lt"/>
            </a:endParaRPr>
          </a:p>
        </p:txBody>
      </p:sp>
      <p:sp>
        <p:nvSpPr>
          <p:cNvPr id="76" name="Line 2"/>
          <p:cNvSpPr>
            <a:spLocks noChangeShapeType="1"/>
          </p:cNvSpPr>
          <p:nvPr/>
        </p:nvSpPr>
        <p:spPr bwMode="auto">
          <a:xfrm flipH="1">
            <a:off x="4193617" y="2027089"/>
            <a:ext cx="6697" cy="2318370"/>
          </a:xfrm>
          <a:prstGeom prst="line">
            <a:avLst/>
          </a:prstGeom>
          <a:noFill/>
          <a:ln w="12700">
            <a:solidFill>
              <a:schemeClr val="tx1"/>
            </a:solidFill>
            <a:round/>
            <a:headEnd/>
            <a:tailEnd/>
          </a:ln>
        </p:spPr>
        <p:txBody>
          <a:bodyPr lIns="64291" tIns="32146" rIns="64291" bIns="32146"/>
          <a:lstStyle/>
          <a:p>
            <a:endParaRPr lang="en-US">
              <a:latin typeface="+mj-lt"/>
            </a:endParaRPr>
          </a:p>
        </p:txBody>
      </p:sp>
      <p:sp>
        <p:nvSpPr>
          <p:cNvPr id="78" name="Line 3"/>
          <p:cNvSpPr>
            <a:spLocks noChangeShapeType="1"/>
          </p:cNvSpPr>
          <p:nvPr/>
        </p:nvSpPr>
        <p:spPr bwMode="auto">
          <a:xfrm flipH="1">
            <a:off x="1916547" y="2067272"/>
            <a:ext cx="1408658" cy="1361777"/>
          </a:xfrm>
          <a:prstGeom prst="line">
            <a:avLst/>
          </a:prstGeom>
          <a:noFill/>
          <a:ln w="12700">
            <a:solidFill>
              <a:schemeClr val="tx1"/>
            </a:solidFill>
            <a:round/>
            <a:headEnd/>
            <a:tailEnd/>
          </a:ln>
        </p:spPr>
        <p:txBody>
          <a:bodyPr lIns="64291" tIns="32146" rIns="64291" bIns="32146"/>
          <a:lstStyle/>
          <a:p>
            <a:endParaRPr lang="en-US">
              <a:latin typeface="+mj-lt"/>
            </a:endParaRPr>
          </a:p>
        </p:txBody>
      </p:sp>
      <p:sp>
        <p:nvSpPr>
          <p:cNvPr id="79" name="Line 4"/>
          <p:cNvSpPr>
            <a:spLocks noChangeShapeType="1"/>
          </p:cNvSpPr>
          <p:nvPr/>
        </p:nvSpPr>
        <p:spPr bwMode="auto">
          <a:xfrm>
            <a:off x="5183697" y="2098526"/>
            <a:ext cx="1322710" cy="1311548"/>
          </a:xfrm>
          <a:prstGeom prst="line">
            <a:avLst/>
          </a:prstGeom>
          <a:noFill/>
          <a:ln w="12700">
            <a:solidFill>
              <a:schemeClr val="tx1"/>
            </a:solidFill>
            <a:round/>
            <a:headEnd/>
            <a:tailEnd/>
          </a:ln>
        </p:spPr>
        <p:txBody>
          <a:bodyPr lIns="64291" tIns="32146" rIns="64291" bIns="32146"/>
          <a:lstStyle/>
          <a:p>
            <a:endParaRPr lang="en-US">
              <a:latin typeface="+mj-lt"/>
            </a:endParaRPr>
          </a:p>
        </p:txBody>
      </p:sp>
      <p:sp>
        <p:nvSpPr>
          <p:cNvPr id="81" name="Rectangle 9"/>
          <p:cNvSpPr>
            <a:spLocks/>
          </p:cNvSpPr>
          <p:nvPr/>
        </p:nvSpPr>
        <p:spPr bwMode="auto">
          <a:xfrm>
            <a:off x="2048260" y="2513757"/>
            <a:ext cx="4054078" cy="36611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endParaRPr lang="de-DE">
              <a:solidFill>
                <a:schemeClr val="bg1"/>
              </a:solidFill>
              <a:latin typeface="+mj-lt"/>
            </a:endParaRPr>
          </a:p>
        </p:txBody>
      </p:sp>
      <p:sp>
        <p:nvSpPr>
          <p:cNvPr id="83" name="Line 10"/>
          <p:cNvSpPr>
            <a:spLocks noChangeShapeType="1"/>
          </p:cNvSpPr>
          <p:nvPr/>
        </p:nvSpPr>
        <p:spPr bwMode="auto">
          <a:xfrm>
            <a:off x="5535213" y="4473823"/>
            <a:ext cx="3348" cy="1361777"/>
          </a:xfrm>
          <a:prstGeom prst="line">
            <a:avLst/>
          </a:prstGeom>
          <a:noFill/>
          <a:ln w="12700">
            <a:solidFill>
              <a:schemeClr val="tx1"/>
            </a:solidFill>
            <a:round/>
            <a:headEnd/>
            <a:tailEnd/>
          </a:ln>
        </p:spPr>
        <p:txBody>
          <a:bodyPr lIns="64291" tIns="32146" rIns="64291" bIns="32146"/>
          <a:lstStyle/>
          <a:p>
            <a:endParaRPr lang="en-US">
              <a:latin typeface="+mj-lt"/>
            </a:endParaRPr>
          </a:p>
        </p:txBody>
      </p:sp>
      <p:sp>
        <p:nvSpPr>
          <p:cNvPr id="84" name="Line 11"/>
          <p:cNvSpPr>
            <a:spLocks noChangeShapeType="1"/>
          </p:cNvSpPr>
          <p:nvPr/>
        </p:nvSpPr>
        <p:spPr bwMode="auto">
          <a:xfrm flipH="1">
            <a:off x="3732711" y="4429175"/>
            <a:ext cx="6697" cy="1555998"/>
          </a:xfrm>
          <a:prstGeom prst="line">
            <a:avLst/>
          </a:prstGeom>
          <a:noFill/>
          <a:ln w="12700">
            <a:solidFill>
              <a:schemeClr val="tx1"/>
            </a:solidFill>
            <a:round/>
            <a:headEnd/>
            <a:tailEnd/>
          </a:ln>
        </p:spPr>
        <p:txBody>
          <a:bodyPr lIns="64291" tIns="32146" rIns="64291" bIns="32146"/>
          <a:lstStyle/>
          <a:p>
            <a:endParaRPr lang="en-US">
              <a:latin typeface="+mj-lt"/>
            </a:endParaRPr>
          </a:p>
        </p:txBody>
      </p:sp>
      <p:sp>
        <p:nvSpPr>
          <p:cNvPr id="85" name="Rectangle 12"/>
          <p:cNvSpPr>
            <a:spLocks/>
          </p:cNvSpPr>
          <p:nvPr/>
        </p:nvSpPr>
        <p:spPr bwMode="auto">
          <a:xfrm>
            <a:off x="1210075" y="5564836"/>
            <a:ext cx="3079626" cy="479971"/>
          </a:xfrm>
          <a:prstGeom prst="rect">
            <a:avLst/>
          </a:prstGeom>
          <a:ln>
            <a:solidFill>
              <a:srgbClr val="8064A2"/>
            </a:solidFill>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a:latin typeface="+mj-lt"/>
            </a:endParaRPr>
          </a:p>
        </p:txBody>
      </p:sp>
      <p:sp>
        <p:nvSpPr>
          <p:cNvPr id="86" name="Rectangle 13"/>
          <p:cNvSpPr>
            <a:spLocks/>
          </p:cNvSpPr>
          <p:nvPr/>
        </p:nvSpPr>
        <p:spPr bwMode="auto">
          <a:xfrm>
            <a:off x="1210075" y="5692084"/>
            <a:ext cx="3074045" cy="261610"/>
          </a:xfrm>
          <a:prstGeom prst="rect">
            <a:avLst/>
          </a:prstGeom>
          <a:noFill/>
          <a:ln w="12700">
            <a:noFill/>
            <a:miter lim="800000"/>
            <a:headEnd/>
            <a:tailEnd/>
          </a:ln>
        </p:spPr>
        <p:txBody>
          <a:bodyPr lIns="0" tIns="0" rIns="40638" bIns="0">
            <a:spAutoFit/>
          </a:bodyPr>
          <a:lstStyle/>
          <a:p>
            <a:pPr marL="40182" algn="ctr"/>
            <a:r>
              <a:rPr lang="en-US" sz="1700" dirty="0">
                <a:latin typeface="+mj-lt"/>
                <a:sym typeface="Arial" charset="0"/>
              </a:rPr>
              <a:t>Interne </a:t>
            </a:r>
            <a:r>
              <a:rPr lang="en-US" sz="1700" dirty="0" err="1">
                <a:latin typeface="+mj-lt"/>
                <a:sym typeface="Arial" charset="0"/>
              </a:rPr>
              <a:t>Gruppen</a:t>
            </a:r>
            <a:r>
              <a:rPr lang="en-US" sz="1700" dirty="0">
                <a:latin typeface="+mj-lt"/>
                <a:sym typeface="Arial" charset="0"/>
              </a:rPr>
              <a:t> </a:t>
            </a:r>
            <a:r>
              <a:rPr lang="en-US" sz="1200" dirty="0" err="1">
                <a:latin typeface="+mj-lt"/>
                <a:sym typeface="Arial" charset="0"/>
              </a:rPr>
              <a:t>oder</a:t>
            </a:r>
            <a:r>
              <a:rPr lang="en-US" sz="1200" dirty="0">
                <a:latin typeface="+mj-lt"/>
                <a:sym typeface="Arial" charset="0"/>
              </a:rPr>
              <a:t> </a:t>
            </a:r>
            <a:r>
              <a:rPr lang="en-US" sz="1200" dirty="0" err="1">
                <a:latin typeface="+mj-lt"/>
                <a:sym typeface="Arial" charset="0"/>
              </a:rPr>
              <a:t>Föd</a:t>
            </a:r>
            <a:r>
              <a:rPr lang="en-US" sz="1200" dirty="0">
                <a:latin typeface="+mj-lt"/>
                <a:sym typeface="Arial" charset="0"/>
              </a:rPr>
              <a:t>.-</a:t>
            </a:r>
            <a:r>
              <a:rPr lang="en-US" sz="1200" dirty="0" err="1">
                <a:latin typeface="+mj-lt"/>
                <a:sym typeface="Arial" charset="0"/>
              </a:rPr>
              <a:t>Mitglieder</a:t>
            </a:r>
            <a:endParaRPr lang="en-US" sz="1200" dirty="0">
              <a:latin typeface="+mj-lt"/>
              <a:sym typeface="Arial" charset="0"/>
            </a:endParaRPr>
          </a:p>
        </p:txBody>
      </p:sp>
      <p:grpSp>
        <p:nvGrpSpPr>
          <p:cNvPr id="87" name="Group 14"/>
          <p:cNvGrpSpPr>
            <a:grpSpLocks/>
          </p:cNvGrpSpPr>
          <p:nvPr/>
        </p:nvGrpSpPr>
        <p:grpSpPr bwMode="auto">
          <a:xfrm>
            <a:off x="1225702" y="4637274"/>
            <a:ext cx="3458021" cy="611684"/>
            <a:chOff x="0" y="0"/>
            <a:chExt cx="3097" cy="547"/>
          </a:xfrm>
          <a:solidFill>
            <a:schemeClr val="tx2">
              <a:lumMod val="60000"/>
              <a:lumOff val="40000"/>
            </a:schemeClr>
          </a:solidFill>
        </p:grpSpPr>
        <p:grpSp>
          <p:nvGrpSpPr>
            <p:cNvPr id="88" name="Group 15"/>
            <p:cNvGrpSpPr>
              <a:grpSpLocks/>
            </p:cNvGrpSpPr>
            <p:nvPr/>
          </p:nvGrpSpPr>
          <p:grpSpPr bwMode="auto">
            <a:xfrm>
              <a:off x="116" y="0"/>
              <a:ext cx="2981" cy="407"/>
              <a:chOff x="0" y="0"/>
              <a:chExt cx="2981" cy="407"/>
            </a:xfrm>
            <a:grpFill/>
          </p:grpSpPr>
          <p:sp>
            <p:nvSpPr>
              <p:cNvPr id="95" name="Rectangle 16"/>
              <p:cNvSpPr>
                <a:spLocks/>
              </p:cNvSpPr>
              <p:nvPr/>
            </p:nvSpPr>
            <p:spPr bwMode="auto">
              <a:xfrm>
                <a:off x="0" y="0"/>
                <a:ext cx="2981" cy="407"/>
              </a:xfrm>
              <a:prstGeom prst="rect">
                <a:avLst/>
              </a:prstGeom>
              <a:grpFill/>
              <a:ln w="12700">
                <a:solidFill>
                  <a:schemeClr val="tx1"/>
                </a:solidFill>
                <a:miter lim="800000"/>
                <a:headEnd/>
                <a:tailEnd/>
              </a:ln>
            </p:spPr>
            <p:txBody>
              <a:bodyPr lIns="0" tIns="0" rIns="0" bIns="0"/>
              <a:lstStyle/>
              <a:p>
                <a:pPr>
                  <a:defRPr/>
                </a:pPr>
                <a:endParaRPr lang="de-DE">
                  <a:solidFill>
                    <a:schemeClr val="bg1"/>
                  </a:solidFill>
                  <a:latin typeface="+mj-lt"/>
                </a:endParaRPr>
              </a:p>
            </p:txBody>
          </p:sp>
          <p:sp>
            <p:nvSpPr>
              <p:cNvPr id="96" name="Rectangle 17"/>
              <p:cNvSpPr>
                <a:spLocks/>
              </p:cNvSpPr>
              <p:nvPr/>
            </p:nvSpPr>
            <p:spPr bwMode="auto">
              <a:xfrm>
                <a:off x="0" y="44"/>
                <a:ext cx="0" cy="248"/>
              </a:xfrm>
              <a:prstGeom prst="rect">
                <a:avLst/>
              </a:prstGeom>
              <a:grpFill/>
              <a:ln w="12700">
                <a:noFill/>
                <a:miter lim="800000"/>
                <a:headEnd/>
                <a:tailEnd/>
              </a:ln>
            </p:spPr>
            <p:txBody>
              <a:bodyPr wrap="none" lIns="0" tIns="0" rIns="0" bIns="0">
                <a:spAutoFit/>
              </a:bodyPr>
              <a:lstStyle/>
              <a:p>
                <a:pPr>
                  <a:defRPr/>
                </a:pPr>
                <a:endParaRPr lang="de-DE">
                  <a:solidFill>
                    <a:schemeClr val="bg1"/>
                  </a:solidFill>
                  <a:latin typeface="+mj-lt"/>
                </a:endParaRPr>
              </a:p>
            </p:txBody>
          </p:sp>
        </p:grpSp>
        <p:grpSp>
          <p:nvGrpSpPr>
            <p:cNvPr id="89" name="Group 18"/>
            <p:cNvGrpSpPr>
              <a:grpSpLocks/>
            </p:cNvGrpSpPr>
            <p:nvPr/>
          </p:nvGrpSpPr>
          <p:grpSpPr bwMode="auto">
            <a:xfrm>
              <a:off x="62" y="52"/>
              <a:ext cx="2981" cy="408"/>
              <a:chOff x="0" y="0"/>
              <a:chExt cx="2981" cy="407"/>
            </a:xfrm>
            <a:grpFill/>
          </p:grpSpPr>
          <p:sp>
            <p:nvSpPr>
              <p:cNvPr id="93" name="Rectangle 19"/>
              <p:cNvSpPr>
                <a:spLocks/>
              </p:cNvSpPr>
              <p:nvPr/>
            </p:nvSpPr>
            <p:spPr bwMode="auto">
              <a:xfrm>
                <a:off x="0" y="0"/>
                <a:ext cx="2981" cy="407"/>
              </a:xfrm>
              <a:prstGeom prst="rect">
                <a:avLst/>
              </a:prstGeom>
              <a:grpFill/>
              <a:ln w="12700">
                <a:solidFill>
                  <a:schemeClr val="tx1"/>
                </a:solidFill>
                <a:miter lim="800000"/>
                <a:headEnd/>
                <a:tailEnd/>
              </a:ln>
            </p:spPr>
            <p:txBody>
              <a:bodyPr lIns="0" tIns="0" rIns="0" bIns="0"/>
              <a:lstStyle/>
              <a:p>
                <a:pPr>
                  <a:defRPr/>
                </a:pPr>
                <a:endParaRPr lang="de-DE">
                  <a:solidFill>
                    <a:schemeClr val="bg1"/>
                  </a:solidFill>
                  <a:latin typeface="+mj-lt"/>
                </a:endParaRPr>
              </a:p>
            </p:txBody>
          </p:sp>
          <p:sp>
            <p:nvSpPr>
              <p:cNvPr id="94" name="Rectangle 20"/>
              <p:cNvSpPr>
                <a:spLocks/>
              </p:cNvSpPr>
              <p:nvPr/>
            </p:nvSpPr>
            <p:spPr bwMode="auto">
              <a:xfrm>
                <a:off x="0" y="44"/>
                <a:ext cx="0" cy="247"/>
              </a:xfrm>
              <a:prstGeom prst="rect">
                <a:avLst/>
              </a:prstGeom>
              <a:grpFill/>
              <a:ln w="12700">
                <a:noFill/>
                <a:miter lim="800000"/>
                <a:headEnd/>
                <a:tailEnd/>
              </a:ln>
            </p:spPr>
            <p:txBody>
              <a:bodyPr wrap="none" lIns="0" tIns="0" rIns="0" bIns="0">
                <a:spAutoFit/>
              </a:bodyPr>
              <a:lstStyle/>
              <a:p>
                <a:pPr>
                  <a:defRPr/>
                </a:pPr>
                <a:endParaRPr lang="de-DE">
                  <a:solidFill>
                    <a:schemeClr val="bg1"/>
                  </a:solidFill>
                  <a:latin typeface="+mj-lt"/>
                </a:endParaRPr>
              </a:p>
            </p:txBody>
          </p:sp>
        </p:grpSp>
        <p:grpSp>
          <p:nvGrpSpPr>
            <p:cNvPr id="90" name="Group 21"/>
            <p:cNvGrpSpPr>
              <a:grpSpLocks/>
            </p:cNvGrpSpPr>
            <p:nvPr/>
          </p:nvGrpSpPr>
          <p:grpSpPr bwMode="auto">
            <a:xfrm>
              <a:off x="0" y="139"/>
              <a:ext cx="2981" cy="408"/>
              <a:chOff x="0" y="0"/>
              <a:chExt cx="2981" cy="407"/>
            </a:xfrm>
            <a:grpFill/>
          </p:grpSpPr>
          <p:sp>
            <p:nvSpPr>
              <p:cNvPr id="91" name="Rectangle 22"/>
              <p:cNvSpPr>
                <a:spLocks/>
              </p:cNvSpPr>
              <p:nvPr/>
            </p:nvSpPr>
            <p:spPr bwMode="auto">
              <a:xfrm>
                <a:off x="0" y="0"/>
                <a:ext cx="2981" cy="407"/>
              </a:xfrm>
              <a:prstGeom prst="rect">
                <a:avLst/>
              </a:prstGeom>
              <a:grpFill/>
              <a:ln w="12700">
                <a:solidFill>
                  <a:schemeClr val="tx1"/>
                </a:solidFill>
                <a:miter lim="800000"/>
                <a:headEnd/>
                <a:tailEnd/>
              </a:ln>
            </p:spPr>
            <p:txBody>
              <a:bodyPr lIns="0" tIns="0" rIns="0" bIns="0"/>
              <a:lstStyle/>
              <a:p>
                <a:pPr>
                  <a:defRPr/>
                </a:pPr>
                <a:endParaRPr lang="de-DE">
                  <a:solidFill>
                    <a:schemeClr val="bg1"/>
                  </a:solidFill>
                  <a:latin typeface="+mj-lt"/>
                </a:endParaRPr>
              </a:p>
            </p:txBody>
          </p:sp>
          <p:sp>
            <p:nvSpPr>
              <p:cNvPr id="92" name="Rectangle 23"/>
              <p:cNvSpPr>
                <a:spLocks/>
              </p:cNvSpPr>
              <p:nvPr/>
            </p:nvSpPr>
            <p:spPr bwMode="auto">
              <a:xfrm>
                <a:off x="0" y="85"/>
                <a:ext cx="2964" cy="220"/>
              </a:xfrm>
              <a:prstGeom prst="rect">
                <a:avLst/>
              </a:prstGeom>
              <a:grpFill/>
              <a:ln w="12700">
                <a:noFill/>
                <a:miter lim="800000"/>
                <a:headEnd/>
                <a:tailEnd/>
              </a:ln>
            </p:spPr>
            <p:txBody>
              <a:bodyPr lIns="0" tIns="0" rIns="57799" bIns="0">
                <a:spAutoFit/>
              </a:bodyPr>
              <a:lstStyle/>
              <a:p>
                <a:pPr marL="40182" algn="ctr">
                  <a:defRPr/>
                </a:pPr>
                <a:r>
                  <a:rPr lang="en-US" sz="1600" dirty="0">
                    <a:solidFill>
                      <a:schemeClr val="bg1"/>
                    </a:solidFill>
                    <a:latin typeface="+mj-lt"/>
                    <a:sym typeface="Arial" charset="0"/>
                  </a:rPr>
                  <a:t>Operational Level Agreements (OLAs)</a:t>
                </a:r>
              </a:p>
            </p:txBody>
          </p:sp>
        </p:grpSp>
      </p:grpSp>
      <p:sp>
        <p:nvSpPr>
          <p:cNvPr id="97" name="Line 37"/>
          <p:cNvSpPr>
            <a:spLocks noChangeShapeType="1"/>
          </p:cNvSpPr>
          <p:nvPr/>
        </p:nvSpPr>
        <p:spPr bwMode="auto">
          <a:xfrm>
            <a:off x="1923244" y="3511649"/>
            <a:ext cx="1334988" cy="988963"/>
          </a:xfrm>
          <a:prstGeom prst="line">
            <a:avLst/>
          </a:prstGeom>
          <a:noFill/>
          <a:ln w="12700">
            <a:solidFill>
              <a:schemeClr val="tx1"/>
            </a:solidFill>
            <a:round/>
            <a:headEnd/>
            <a:tailEnd/>
          </a:ln>
        </p:spPr>
        <p:txBody>
          <a:bodyPr lIns="64291" tIns="32146" rIns="64291" bIns="32146"/>
          <a:lstStyle/>
          <a:p>
            <a:endParaRPr lang="en-US">
              <a:latin typeface="+mj-lt"/>
            </a:endParaRPr>
          </a:p>
        </p:txBody>
      </p:sp>
      <p:sp>
        <p:nvSpPr>
          <p:cNvPr id="98" name="Line 38"/>
          <p:cNvSpPr>
            <a:spLocks noChangeShapeType="1"/>
          </p:cNvSpPr>
          <p:nvPr/>
        </p:nvSpPr>
        <p:spPr bwMode="auto">
          <a:xfrm flipH="1">
            <a:off x="5563208" y="3523927"/>
            <a:ext cx="908596" cy="799207"/>
          </a:xfrm>
          <a:prstGeom prst="line">
            <a:avLst/>
          </a:prstGeom>
          <a:noFill/>
          <a:ln w="12700">
            <a:noFill/>
            <a:round/>
            <a:headEnd/>
            <a:tailEnd/>
          </a:ln>
        </p:spPr>
        <p:txBody>
          <a:bodyPr lIns="64291" tIns="32146" rIns="64291" bIns="32146"/>
          <a:lstStyle/>
          <a:p>
            <a:endParaRPr lang="en-US">
              <a:latin typeface="+mj-lt"/>
            </a:endParaRPr>
          </a:p>
        </p:txBody>
      </p:sp>
      <p:sp>
        <p:nvSpPr>
          <p:cNvPr id="99" name="Oval 40"/>
          <p:cNvSpPr>
            <a:spLocks/>
          </p:cNvSpPr>
          <p:nvPr/>
        </p:nvSpPr>
        <p:spPr bwMode="auto">
          <a:xfrm>
            <a:off x="1147478" y="3132138"/>
            <a:ext cx="1843980" cy="693167"/>
          </a:xfrm>
          <a:prstGeom prst="ellipse">
            <a:avLst/>
          </a:prstGeom>
          <a:solidFill>
            <a:schemeClr val="accent1">
              <a:lumMod val="20000"/>
              <a:lumOff val="80000"/>
            </a:schemeClr>
          </a:solid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defRPr/>
            </a:pPr>
            <a:r>
              <a:rPr lang="de-DE" dirty="0">
                <a:latin typeface="+mj-lt"/>
              </a:rPr>
              <a:t>Service A</a:t>
            </a:r>
          </a:p>
        </p:txBody>
      </p:sp>
      <p:grpSp>
        <p:nvGrpSpPr>
          <p:cNvPr id="100" name="Group 43"/>
          <p:cNvGrpSpPr>
            <a:grpSpLocks/>
          </p:cNvGrpSpPr>
          <p:nvPr/>
        </p:nvGrpSpPr>
        <p:grpSpPr bwMode="auto">
          <a:xfrm>
            <a:off x="3674905" y="4029571"/>
            <a:ext cx="2597097" cy="345614"/>
            <a:chOff x="0" y="0"/>
            <a:chExt cx="2326" cy="309"/>
          </a:xfrm>
          <a:solidFill>
            <a:schemeClr val="accent1">
              <a:lumMod val="20000"/>
              <a:lumOff val="80000"/>
            </a:schemeClr>
          </a:solidFill>
        </p:grpSpPr>
        <p:sp>
          <p:nvSpPr>
            <p:cNvPr id="101" name="Rectangle 44"/>
            <p:cNvSpPr>
              <a:spLocks/>
            </p:cNvSpPr>
            <p:nvPr/>
          </p:nvSpPr>
          <p:spPr bwMode="auto">
            <a:xfrm>
              <a:off x="0" y="9"/>
              <a:ext cx="2326" cy="300"/>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lstStyle/>
            <a:p>
              <a:endParaRPr lang="de-DE">
                <a:latin typeface="+mj-lt"/>
              </a:endParaRPr>
            </a:p>
          </p:txBody>
        </p:sp>
        <p:sp>
          <p:nvSpPr>
            <p:cNvPr id="102" name="Rectangle 45"/>
            <p:cNvSpPr>
              <a:spLocks/>
            </p:cNvSpPr>
            <p:nvPr/>
          </p:nvSpPr>
          <p:spPr bwMode="auto">
            <a:xfrm>
              <a:off x="0" y="0"/>
              <a:ext cx="0" cy="248"/>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wrap="none" lIns="0" tIns="0" rIns="0" bIns="0">
              <a:spAutoFit/>
            </a:bodyPr>
            <a:lstStyle/>
            <a:p>
              <a:endParaRPr lang="de-DE">
                <a:latin typeface="+mj-lt"/>
              </a:endParaRPr>
            </a:p>
          </p:txBody>
        </p:sp>
      </p:grpSp>
      <p:grpSp>
        <p:nvGrpSpPr>
          <p:cNvPr id="103" name="Group 46"/>
          <p:cNvGrpSpPr>
            <a:grpSpLocks/>
          </p:cNvGrpSpPr>
          <p:nvPr/>
        </p:nvGrpSpPr>
        <p:grpSpPr bwMode="auto">
          <a:xfrm>
            <a:off x="3041820" y="4115695"/>
            <a:ext cx="2689771" cy="335548"/>
            <a:chOff x="0" y="-13"/>
            <a:chExt cx="2409" cy="300"/>
          </a:xfrm>
          <a:solidFill>
            <a:schemeClr val="accent1">
              <a:lumMod val="20000"/>
              <a:lumOff val="80000"/>
            </a:schemeClr>
          </a:solidFill>
        </p:grpSpPr>
        <p:sp>
          <p:nvSpPr>
            <p:cNvPr id="104" name="Rectangle 47"/>
            <p:cNvSpPr>
              <a:spLocks/>
            </p:cNvSpPr>
            <p:nvPr/>
          </p:nvSpPr>
          <p:spPr bwMode="auto">
            <a:xfrm>
              <a:off x="83" y="-13"/>
              <a:ext cx="2326" cy="300"/>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lstStyle/>
            <a:p>
              <a:endParaRPr lang="de-DE">
                <a:latin typeface="+mj-lt"/>
              </a:endParaRPr>
            </a:p>
          </p:txBody>
        </p:sp>
        <p:sp>
          <p:nvSpPr>
            <p:cNvPr id="105" name="Rectangle 48"/>
            <p:cNvSpPr>
              <a:spLocks/>
            </p:cNvSpPr>
            <p:nvPr/>
          </p:nvSpPr>
          <p:spPr bwMode="auto">
            <a:xfrm>
              <a:off x="0" y="0"/>
              <a:ext cx="0" cy="248"/>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wrap="none" lIns="0" tIns="0" rIns="0" bIns="0">
              <a:spAutoFit/>
            </a:bodyPr>
            <a:lstStyle/>
            <a:p>
              <a:endParaRPr lang="de-DE">
                <a:latin typeface="+mj-lt"/>
              </a:endParaRPr>
            </a:p>
          </p:txBody>
        </p:sp>
      </p:grpSp>
      <p:grpSp>
        <p:nvGrpSpPr>
          <p:cNvPr id="106" name="Group 49"/>
          <p:cNvGrpSpPr>
            <a:grpSpLocks/>
          </p:cNvGrpSpPr>
          <p:nvPr/>
        </p:nvGrpSpPr>
        <p:grpSpPr bwMode="auto">
          <a:xfrm>
            <a:off x="2629813" y="4200700"/>
            <a:ext cx="2597097" cy="335548"/>
            <a:chOff x="21" y="-27"/>
            <a:chExt cx="2326" cy="300"/>
          </a:xfrm>
          <a:solidFill>
            <a:schemeClr val="accent1">
              <a:lumMod val="20000"/>
              <a:lumOff val="80000"/>
            </a:schemeClr>
          </a:solidFill>
        </p:grpSpPr>
        <p:sp>
          <p:nvSpPr>
            <p:cNvPr id="107" name="Rectangle 50"/>
            <p:cNvSpPr>
              <a:spLocks/>
            </p:cNvSpPr>
            <p:nvPr/>
          </p:nvSpPr>
          <p:spPr bwMode="auto">
            <a:xfrm>
              <a:off x="21" y="-27"/>
              <a:ext cx="2326" cy="300"/>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lstStyle/>
            <a:p>
              <a:endParaRPr lang="de-DE">
                <a:latin typeface="+mj-lt"/>
              </a:endParaRPr>
            </a:p>
          </p:txBody>
        </p:sp>
        <p:sp>
          <p:nvSpPr>
            <p:cNvPr id="108" name="Rectangle 51"/>
            <p:cNvSpPr>
              <a:spLocks/>
            </p:cNvSpPr>
            <p:nvPr/>
          </p:nvSpPr>
          <p:spPr bwMode="auto">
            <a:xfrm>
              <a:off x="54" y="11"/>
              <a:ext cx="2293" cy="232"/>
            </a:xfrm>
            <a:prstGeom prst="rect">
              <a:avLst/>
            </a:prstGeom>
            <a:grpFill/>
            <a:ln>
              <a:noFill/>
              <a:headEnd/>
              <a:tailEnd/>
            </a:ln>
          </p:spPr>
          <p:style>
            <a:lnRef idx="1">
              <a:schemeClr val="accent1"/>
            </a:lnRef>
            <a:fillRef idx="2">
              <a:schemeClr val="accent1"/>
            </a:fillRef>
            <a:effectRef idx="1">
              <a:schemeClr val="accent1"/>
            </a:effectRef>
            <a:fontRef idx="minor">
              <a:schemeClr val="dk1"/>
            </a:fontRef>
          </p:style>
          <p:txBody>
            <a:bodyPr lIns="0" tIns="0" rIns="57799" bIns="0">
              <a:spAutoFit/>
            </a:bodyPr>
            <a:lstStyle/>
            <a:p>
              <a:pPr marL="40182" algn="ctr"/>
              <a:r>
                <a:rPr lang="en-US" sz="1700" dirty="0" err="1">
                  <a:latin typeface="+mj-lt"/>
                  <a:sym typeface="Arial" charset="0"/>
                </a:rPr>
                <a:t>Servicekomponenten</a:t>
              </a:r>
              <a:endParaRPr lang="en-US" sz="1700" dirty="0">
                <a:latin typeface="+mj-lt"/>
                <a:sym typeface="Arial" charset="0"/>
              </a:endParaRPr>
            </a:p>
          </p:txBody>
        </p:sp>
      </p:grpSp>
      <p:sp>
        <p:nvSpPr>
          <p:cNvPr id="109" name="Rectangle 52"/>
          <p:cNvSpPr>
            <a:spLocks/>
          </p:cNvSpPr>
          <p:nvPr/>
        </p:nvSpPr>
        <p:spPr bwMode="auto">
          <a:xfrm>
            <a:off x="1984636" y="2589659"/>
            <a:ext cx="4054078" cy="366117"/>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endParaRPr lang="de-DE">
              <a:solidFill>
                <a:schemeClr val="bg1"/>
              </a:solidFill>
              <a:latin typeface="+mj-lt"/>
            </a:endParaRPr>
          </a:p>
        </p:txBody>
      </p:sp>
      <p:sp>
        <p:nvSpPr>
          <p:cNvPr id="110" name="Rectangle 53"/>
          <p:cNvSpPr>
            <a:spLocks/>
          </p:cNvSpPr>
          <p:nvPr/>
        </p:nvSpPr>
        <p:spPr bwMode="auto">
          <a:xfrm>
            <a:off x="1929941" y="2665561"/>
            <a:ext cx="4049613" cy="339328"/>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40182" algn="ctr"/>
            <a:r>
              <a:rPr lang="en-US" dirty="0">
                <a:solidFill>
                  <a:schemeClr val="bg1"/>
                </a:solidFill>
                <a:latin typeface="+mj-lt"/>
                <a:sym typeface="Arial" charset="0"/>
              </a:rPr>
              <a:t>Service Level Agreements (SLAs)</a:t>
            </a:r>
          </a:p>
        </p:txBody>
      </p:sp>
      <p:sp>
        <p:nvSpPr>
          <p:cNvPr id="111" name="Rectangle 55"/>
          <p:cNvSpPr>
            <a:spLocks/>
          </p:cNvSpPr>
          <p:nvPr/>
        </p:nvSpPr>
        <p:spPr bwMode="auto">
          <a:xfrm>
            <a:off x="874005" y="1960116"/>
            <a:ext cx="7438430" cy="33932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17859" tIns="17859" rIns="58497" bIns="17859" anchor="ctr"/>
          <a:lstStyle/>
          <a:p>
            <a:pPr marL="22323" algn="ctr"/>
            <a:r>
              <a:rPr lang="en-US" sz="1700" dirty="0" err="1">
                <a:latin typeface="+mj-lt"/>
                <a:sym typeface="Arial" charset="0"/>
              </a:rPr>
              <a:t>Kunde</a:t>
            </a:r>
            <a:endParaRPr lang="en-US" sz="1700" dirty="0">
              <a:latin typeface="+mj-lt"/>
              <a:sym typeface="Arial" charset="0"/>
            </a:endParaRPr>
          </a:p>
        </p:txBody>
      </p:sp>
      <p:sp>
        <p:nvSpPr>
          <p:cNvPr id="112" name="Rectangle 58"/>
          <p:cNvSpPr>
            <a:spLocks/>
          </p:cNvSpPr>
          <p:nvPr/>
        </p:nvSpPr>
        <p:spPr bwMode="auto">
          <a:xfrm>
            <a:off x="4998316" y="5564836"/>
            <a:ext cx="1903140" cy="482203"/>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a:latin typeface="+mj-lt"/>
            </a:endParaRPr>
          </a:p>
        </p:txBody>
      </p:sp>
      <p:sp>
        <p:nvSpPr>
          <p:cNvPr id="113" name="Rectangle 59"/>
          <p:cNvSpPr>
            <a:spLocks/>
          </p:cNvSpPr>
          <p:nvPr/>
        </p:nvSpPr>
        <p:spPr bwMode="auto">
          <a:xfrm>
            <a:off x="4998316" y="5692084"/>
            <a:ext cx="1898675" cy="260077"/>
          </a:xfrm>
          <a:prstGeom prst="rect">
            <a:avLst/>
          </a:prstGeom>
          <a:noFill/>
          <a:ln w="12700">
            <a:noFill/>
            <a:miter lim="800000"/>
            <a:headEnd/>
            <a:tailEnd/>
          </a:ln>
        </p:spPr>
        <p:txBody>
          <a:bodyPr lIns="0" tIns="0" rIns="40638" bIns="0">
            <a:spAutoFit/>
          </a:bodyPr>
          <a:lstStyle/>
          <a:p>
            <a:pPr marL="40182" algn="ctr"/>
            <a:r>
              <a:rPr lang="en-US" sz="1700" dirty="0" err="1">
                <a:latin typeface="+mj-lt"/>
                <a:sym typeface="Arial" charset="0"/>
              </a:rPr>
              <a:t>Zulieferer</a:t>
            </a:r>
            <a:endParaRPr lang="en-US" sz="1700" dirty="0">
              <a:latin typeface="+mj-lt"/>
              <a:sym typeface="Arial" charset="0"/>
            </a:endParaRPr>
          </a:p>
        </p:txBody>
      </p:sp>
      <p:grpSp>
        <p:nvGrpSpPr>
          <p:cNvPr id="114" name="Group 60"/>
          <p:cNvGrpSpPr>
            <a:grpSpLocks/>
          </p:cNvGrpSpPr>
          <p:nvPr/>
        </p:nvGrpSpPr>
        <p:grpSpPr bwMode="auto">
          <a:xfrm>
            <a:off x="4991618" y="4772326"/>
            <a:ext cx="3174593" cy="473276"/>
            <a:chOff x="0" y="0"/>
            <a:chExt cx="1745" cy="423"/>
          </a:xfrm>
          <a:solidFill>
            <a:schemeClr val="tx2">
              <a:lumMod val="60000"/>
              <a:lumOff val="40000"/>
            </a:schemeClr>
          </a:solidFill>
        </p:grpSpPr>
        <p:grpSp>
          <p:nvGrpSpPr>
            <p:cNvPr id="115" name="Group 61"/>
            <p:cNvGrpSpPr>
              <a:grpSpLocks/>
            </p:cNvGrpSpPr>
            <p:nvPr/>
          </p:nvGrpSpPr>
          <p:grpSpPr bwMode="auto">
            <a:xfrm>
              <a:off x="71" y="0"/>
              <a:ext cx="1674" cy="327"/>
              <a:chOff x="0" y="0"/>
              <a:chExt cx="1674" cy="327"/>
            </a:xfrm>
            <a:grpFill/>
          </p:grpSpPr>
          <p:sp>
            <p:nvSpPr>
              <p:cNvPr id="122" name="Rectangle 62"/>
              <p:cNvSpPr>
                <a:spLocks/>
              </p:cNvSpPr>
              <p:nvPr/>
            </p:nvSpPr>
            <p:spPr bwMode="auto">
              <a:xfrm>
                <a:off x="0" y="0"/>
                <a:ext cx="1674" cy="327"/>
              </a:xfrm>
              <a:prstGeom prst="rect">
                <a:avLst/>
              </a:prstGeom>
              <a:grpFill/>
              <a:ln w="12700">
                <a:solidFill>
                  <a:schemeClr val="tx1"/>
                </a:solidFill>
                <a:miter lim="800000"/>
                <a:headEnd/>
                <a:tailEnd/>
              </a:ln>
            </p:spPr>
            <p:txBody>
              <a:bodyPr lIns="0" tIns="0" rIns="0" bIns="0"/>
              <a:lstStyle/>
              <a:p>
                <a:pPr>
                  <a:defRPr/>
                </a:pPr>
                <a:endParaRPr lang="de-DE">
                  <a:solidFill>
                    <a:schemeClr val="bg1"/>
                  </a:solidFill>
                  <a:latin typeface="+mj-lt"/>
                </a:endParaRPr>
              </a:p>
            </p:txBody>
          </p:sp>
          <p:sp>
            <p:nvSpPr>
              <p:cNvPr id="123" name="Rectangle 63"/>
              <p:cNvSpPr>
                <a:spLocks/>
              </p:cNvSpPr>
              <p:nvPr/>
            </p:nvSpPr>
            <p:spPr bwMode="auto">
              <a:xfrm>
                <a:off x="0" y="4"/>
                <a:ext cx="0" cy="248"/>
              </a:xfrm>
              <a:prstGeom prst="rect">
                <a:avLst/>
              </a:prstGeom>
              <a:grpFill/>
              <a:ln w="12700">
                <a:noFill/>
                <a:miter lim="800000"/>
                <a:headEnd/>
                <a:tailEnd/>
              </a:ln>
            </p:spPr>
            <p:txBody>
              <a:bodyPr wrap="none" lIns="0" tIns="0" rIns="0" bIns="0">
                <a:spAutoFit/>
              </a:bodyPr>
              <a:lstStyle/>
              <a:p>
                <a:pPr>
                  <a:defRPr/>
                </a:pPr>
                <a:endParaRPr lang="de-DE">
                  <a:solidFill>
                    <a:schemeClr val="bg1"/>
                  </a:solidFill>
                  <a:latin typeface="+mj-lt"/>
                </a:endParaRPr>
              </a:p>
            </p:txBody>
          </p:sp>
        </p:grpSp>
        <p:grpSp>
          <p:nvGrpSpPr>
            <p:cNvPr id="116" name="Group 64"/>
            <p:cNvGrpSpPr>
              <a:grpSpLocks/>
            </p:cNvGrpSpPr>
            <p:nvPr/>
          </p:nvGrpSpPr>
          <p:grpSpPr bwMode="auto">
            <a:xfrm>
              <a:off x="38" y="42"/>
              <a:ext cx="1674" cy="327"/>
              <a:chOff x="0" y="0"/>
              <a:chExt cx="1674" cy="327"/>
            </a:xfrm>
            <a:grpFill/>
          </p:grpSpPr>
          <p:sp>
            <p:nvSpPr>
              <p:cNvPr id="120" name="Rectangle 65"/>
              <p:cNvSpPr>
                <a:spLocks/>
              </p:cNvSpPr>
              <p:nvPr/>
            </p:nvSpPr>
            <p:spPr bwMode="auto">
              <a:xfrm>
                <a:off x="0" y="0"/>
                <a:ext cx="1674" cy="327"/>
              </a:xfrm>
              <a:prstGeom prst="rect">
                <a:avLst/>
              </a:prstGeom>
              <a:grpFill/>
              <a:ln w="12700">
                <a:solidFill>
                  <a:schemeClr val="tx1"/>
                </a:solidFill>
                <a:miter lim="800000"/>
                <a:headEnd/>
                <a:tailEnd/>
              </a:ln>
            </p:spPr>
            <p:txBody>
              <a:bodyPr lIns="0" tIns="0" rIns="0" bIns="0"/>
              <a:lstStyle/>
              <a:p>
                <a:pPr>
                  <a:defRPr/>
                </a:pPr>
                <a:endParaRPr lang="de-DE">
                  <a:solidFill>
                    <a:schemeClr val="bg1"/>
                  </a:solidFill>
                  <a:latin typeface="+mj-lt"/>
                </a:endParaRPr>
              </a:p>
            </p:txBody>
          </p:sp>
          <p:sp>
            <p:nvSpPr>
              <p:cNvPr id="121" name="Rectangle 66"/>
              <p:cNvSpPr>
                <a:spLocks/>
              </p:cNvSpPr>
              <p:nvPr/>
            </p:nvSpPr>
            <p:spPr bwMode="auto">
              <a:xfrm>
                <a:off x="0" y="4"/>
                <a:ext cx="0" cy="248"/>
              </a:xfrm>
              <a:prstGeom prst="rect">
                <a:avLst/>
              </a:prstGeom>
              <a:grpFill/>
              <a:ln w="12700">
                <a:noFill/>
                <a:miter lim="800000"/>
                <a:headEnd/>
                <a:tailEnd/>
              </a:ln>
            </p:spPr>
            <p:txBody>
              <a:bodyPr wrap="none" lIns="0" tIns="0" rIns="0" bIns="0">
                <a:spAutoFit/>
              </a:bodyPr>
              <a:lstStyle/>
              <a:p>
                <a:pPr>
                  <a:defRPr/>
                </a:pPr>
                <a:endParaRPr lang="de-DE">
                  <a:solidFill>
                    <a:schemeClr val="bg1"/>
                  </a:solidFill>
                  <a:latin typeface="+mj-lt"/>
                </a:endParaRPr>
              </a:p>
            </p:txBody>
          </p:sp>
        </p:grpSp>
        <p:grpSp>
          <p:nvGrpSpPr>
            <p:cNvPr id="117" name="Group 67"/>
            <p:cNvGrpSpPr>
              <a:grpSpLocks/>
            </p:cNvGrpSpPr>
            <p:nvPr/>
          </p:nvGrpSpPr>
          <p:grpSpPr bwMode="auto">
            <a:xfrm>
              <a:off x="0" y="94"/>
              <a:ext cx="1674" cy="329"/>
              <a:chOff x="0" y="0"/>
              <a:chExt cx="1674" cy="327"/>
            </a:xfrm>
            <a:grpFill/>
          </p:grpSpPr>
          <p:sp>
            <p:nvSpPr>
              <p:cNvPr id="118" name="Rectangle 68"/>
              <p:cNvSpPr>
                <a:spLocks/>
              </p:cNvSpPr>
              <p:nvPr/>
            </p:nvSpPr>
            <p:spPr bwMode="auto">
              <a:xfrm>
                <a:off x="0" y="0"/>
                <a:ext cx="1674" cy="327"/>
              </a:xfrm>
              <a:prstGeom prst="rect">
                <a:avLst/>
              </a:prstGeom>
              <a:grpFill/>
              <a:ln w="12700">
                <a:solidFill>
                  <a:schemeClr val="tx1"/>
                </a:solidFill>
                <a:miter lim="800000"/>
                <a:headEnd/>
                <a:tailEnd/>
              </a:ln>
            </p:spPr>
            <p:txBody>
              <a:bodyPr lIns="0" tIns="0" rIns="0" bIns="0"/>
              <a:lstStyle/>
              <a:p>
                <a:pPr>
                  <a:defRPr/>
                </a:pPr>
                <a:endParaRPr lang="de-DE">
                  <a:solidFill>
                    <a:schemeClr val="bg1"/>
                  </a:solidFill>
                  <a:latin typeface="+mj-lt"/>
                </a:endParaRPr>
              </a:p>
            </p:txBody>
          </p:sp>
          <p:sp>
            <p:nvSpPr>
              <p:cNvPr id="119" name="Rectangle 69"/>
              <p:cNvSpPr>
                <a:spLocks/>
              </p:cNvSpPr>
              <p:nvPr/>
            </p:nvSpPr>
            <p:spPr bwMode="auto">
              <a:xfrm>
                <a:off x="0" y="55"/>
                <a:ext cx="1616" cy="219"/>
              </a:xfrm>
              <a:prstGeom prst="rect">
                <a:avLst/>
              </a:prstGeom>
              <a:grpFill/>
              <a:ln w="12700">
                <a:noFill/>
                <a:miter lim="800000"/>
                <a:headEnd/>
                <a:tailEnd/>
              </a:ln>
            </p:spPr>
            <p:txBody>
              <a:bodyPr lIns="0" tIns="0" rIns="57799" bIns="0">
                <a:spAutoFit/>
              </a:bodyPr>
              <a:lstStyle/>
              <a:p>
                <a:pPr marL="40182" algn="ctr">
                  <a:defRPr/>
                </a:pPr>
                <a:r>
                  <a:rPr lang="en-US" sz="1600" dirty="0">
                    <a:solidFill>
                      <a:schemeClr val="bg1"/>
                    </a:solidFill>
                    <a:latin typeface="+mj-lt"/>
                    <a:sym typeface="Arial" charset="0"/>
                  </a:rPr>
                  <a:t>Underpinning Agreements (UAs)</a:t>
                </a:r>
              </a:p>
            </p:txBody>
          </p:sp>
        </p:grpSp>
      </p:grpSp>
      <p:sp>
        <p:nvSpPr>
          <p:cNvPr id="124" name="Oval 71"/>
          <p:cNvSpPr>
            <a:spLocks/>
          </p:cNvSpPr>
          <p:nvPr/>
        </p:nvSpPr>
        <p:spPr bwMode="auto">
          <a:xfrm>
            <a:off x="3276092" y="3125441"/>
            <a:ext cx="1843980" cy="694283"/>
          </a:xfrm>
          <a:prstGeom prst="ellipse">
            <a:avLst/>
          </a:prstGeom>
          <a:solidFill>
            <a:schemeClr val="accent1">
              <a:lumMod val="20000"/>
              <a:lumOff val="80000"/>
            </a:schemeClr>
          </a:solid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defRPr/>
            </a:pPr>
            <a:r>
              <a:rPr lang="de-DE" dirty="0">
                <a:latin typeface="+mj-lt"/>
              </a:rPr>
              <a:t>Service B</a:t>
            </a:r>
          </a:p>
        </p:txBody>
      </p:sp>
      <p:sp>
        <p:nvSpPr>
          <p:cNvPr id="125" name="Oval 74"/>
          <p:cNvSpPr>
            <a:spLocks/>
          </p:cNvSpPr>
          <p:nvPr/>
        </p:nvSpPr>
        <p:spPr bwMode="auto">
          <a:xfrm>
            <a:off x="5404707" y="3119859"/>
            <a:ext cx="1845096" cy="693167"/>
          </a:xfrm>
          <a:prstGeom prst="ellipse">
            <a:avLst/>
          </a:prstGeom>
          <a:solidFill>
            <a:schemeClr val="accent1">
              <a:lumMod val="20000"/>
              <a:lumOff val="80000"/>
            </a:schemeClr>
          </a:solidFill>
          <a:ln>
            <a:noFill/>
            <a:headEnd/>
            <a:tailEn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defRPr/>
            </a:pPr>
            <a:r>
              <a:rPr lang="de-DE" dirty="0">
                <a:latin typeface="+mj-lt"/>
              </a:rPr>
              <a:t>Service C</a:t>
            </a:r>
          </a:p>
        </p:txBody>
      </p:sp>
      <p:sp>
        <p:nvSpPr>
          <p:cNvPr id="126" name="Rectangle 76"/>
          <p:cNvSpPr>
            <a:spLocks/>
          </p:cNvSpPr>
          <p:nvPr/>
        </p:nvSpPr>
        <p:spPr bwMode="auto">
          <a:xfrm>
            <a:off x="7075674" y="3983806"/>
            <a:ext cx="1090538" cy="523220"/>
          </a:xfrm>
          <a:prstGeom prst="rect">
            <a:avLst/>
          </a:prstGeom>
          <a:noFill/>
          <a:ln w="12700">
            <a:noFill/>
            <a:miter lim="800000"/>
            <a:headEnd/>
            <a:tailEnd/>
          </a:ln>
        </p:spPr>
        <p:txBody>
          <a:bodyPr lIns="0" tIns="0" rIns="40638" bIns="0">
            <a:spAutoFit/>
          </a:bodyPr>
          <a:lstStyle/>
          <a:p>
            <a:pPr marL="40182" algn="r"/>
            <a:r>
              <a:rPr lang="en-US" sz="1700" dirty="0">
                <a:latin typeface="+mj-lt"/>
                <a:sym typeface="Arial" charset="0"/>
              </a:rPr>
              <a:t>IT-Service-Provider</a:t>
            </a:r>
          </a:p>
        </p:txBody>
      </p:sp>
    </p:spTree>
    <p:extLst>
      <p:ext uri="{BB962C8B-B14F-4D97-AF65-F5344CB8AC3E}">
        <p14:creationId xmlns:p14="http://schemas.microsoft.com/office/powerpoint/2010/main" val="31002265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SLM: Zusammenfassung</a:t>
            </a:r>
          </a:p>
        </p:txBody>
      </p:sp>
      <p:sp>
        <p:nvSpPr>
          <p:cNvPr id="3" name="Inhaltsplatzhalter 2"/>
          <p:cNvSpPr>
            <a:spLocks noGrp="1"/>
          </p:cNvSpPr>
          <p:nvPr>
            <p:ph idx="1"/>
          </p:nvPr>
        </p:nvSpPr>
        <p:spPr/>
        <p:txBody>
          <a:bodyPr/>
          <a:lstStyle/>
          <a:p>
            <a:r>
              <a:rPr lang="de-DE" dirty="0"/>
              <a:t>Die 3 wichtigsten Fakten:</a:t>
            </a:r>
          </a:p>
          <a:p>
            <a:pPr lvl="1"/>
            <a:r>
              <a:rPr lang="de-DE" dirty="0"/>
              <a:t>Erstellung eines Servicekatalogs und Vereinbarung von SLAs mit Kunden</a:t>
            </a:r>
          </a:p>
          <a:p>
            <a:pPr lvl="1"/>
            <a:r>
              <a:rPr lang="de-DE" dirty="0"/>
              <a:t>Vereinbarung von OLA und UAs mit unterstützenden Parteien und Lieferanten, um sicherzustellen, dass die Serviceziele der SLAs erfüllt werden können</a:t>
            </a:r>
          </a:p>
          <a:p>
            <a:pPr lvl="1"/>
            <a:r>
              <a:rPr lang="de-DE" dirty="0"/>
              <a:t>Evaluation der Serviceleistung auf Basis der SLAs</a:t>
            </a:r>
          </a:p>
        </p:txBody>
      </p:sp>
      <p:sp>
        <p:nvSpPr>
          <p:cNvPr id="4" name="Foliennummernplatzhalter 3"/>
          <p:cNvSpPr>
            <a:spLocks noGrp="1"/>
          </p:cNvSpPr>
          <p:nvPr>
            <p:ph type="sldNum" sz="quarter" idx="12"/>
          </p:nvPr>
        </p:nvSpPr>
        <p:spPr/>
        <p:txBody>
          <a:bodyPr/>
          <a:lstStyle/>
          <a:p>
            <a:fld id="{43507AEB-23B8-F142-83A3-458C56B10093}" type="slidenum">
              <a:rPr lang="en-US" smtClean="0"/>
              <a:t>41</a:t>
            </a:fld>
            <a:endParaRPr lang="en-US"/>
          </a:p>
        </p:txBody>
      </p:sp>
    </p:spTree>
    <p:extLst>
      <p:ext uri="{BB962C8B-B14F-4D97-AF65-F5344CB8AC3E}">
        <p14:creationId xmlns:p14="http://schemas.microsoft.com/office/powerpoint/2010/main" val="21368821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a:t>Service Reporting Management (SRM)</a:t>
            </a:r>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42</a:t>
            </a:fld>
            <a:endParaRPr lang="en-US"/>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233017" cy="923330"/>
          </a:xfrm>
          <a:prstGeom prst="rect">
            <a:avLst/>
          </a:prstGeom>
        </p:spPr>
        <p:txBody>
          <a:bodyPr wrap="square">
            <a:spAutoFit/>
          </a:bodyPr>
          <a:lstStyle/>
          <a:p>
            <a:r>
              <a:rPr lang="de-DE" dirty="0"/>
              <a:t>Spezifizierung aller Serviceberichte und Sicherstellung, dass diese gemäß den Spezifikationen rechtzeitig erstellt werden, um Entscheidungsfindungen zu unterstützen</a:t>
            </a:r>
          </a:p>
        </p:txBody>
      </p:sp>
    </p:spTree>
    <p:extLst>
      <p:ext uri="{BB962C8B-B14F-4D97-AF65-F5344CB8AC3E}">
        <p14:creationId xmlns:p14="http://schemas.microsoft.com/office/powerpoint/2010/main" val="25736718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SRM: </a:t>
            </a:r>
            <a:r>
              <a:rPr lang="en-US" dirty="0" err="1"/>
              <a:t>Anforderungen</a:t>
            </a:r>
            <a:r>
              <a:rPr lang="en-US" dirty="0"/>
              <a:t> </a:t>
            </a:r>
            <a:r>
              <a:rPr lang="en-US" dirty="0" err="1"/>
              <a:t>gemäß</a:t>
            </a:r>
            <a:r>
              <a:rPr lang="en-US" dirty="0"/>
              <a:t>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43</a:t>
            </a:fld>
            <a:endParaRPr lang="en-US"/>
          </a:p>
        </p:txBody>
      </p:sp>
      <p:graphicFrame>
        <p:nvGraphicFramePr>
          <p:cNvPr id="6" name="Inhaltsplatzhalter 6"/>
          <p:cNvGraphicFramePr>
            <a:graphicFrameLocks/>
          </p:cNvGraphicFramePr>
          <p:nvPr>
            <p:extLst>
              <p:ext uri="{D42A27DB-BD31-4B8C-83A1-F6EECF244321}">
                <p14:modId xmlns:p14="http://schemas.microsoft.com/office/powerpoint/2010/main" val="2742098056"/>
              </p:ext>
            </p:extLst>
          </p:nvPr>
        </p:nvGraphicFramePr>
        <p:xfrm>
          <a:off x="457200" y="1697038"/>
          <a:ext cx="8229600" cy="2464626"/>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179216">
                <a:tc>
                  <a:txBody>
                    <a:bodyPr/>
                    <a:lstStyle/>
                    <a:p>
                      <a:pPr>
                        <a:spcBef>
                          <a:spcPts val="1000"/>
                        </a:spcBef>
                        <a:spcAft>
                          <a:spcPts val="0"/>
                        </a:spcAft>
                      </a:pPr>
                      <a:r>
                        <a:rPr lang="en-GB" sz="1600" dirty="0">
                          <a:solidFill>
                            <a:srgbClr val="FFFFFF"/>
                          </a:solidFill>
                          <a:effectLst/>
                          <a:latin typeface="Calibri"/>
                          <a:ea typeface="MS Gothic"/>
                          <a:cs typeface="Times New Roman"/>
                        </a:rPr>
                        <a:t>PR3 Service Reporting</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201618">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1279477">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PR3.1 Service-Berichte müssen spezifiziert und mit ihren Empfängern abgestimmt werden.</a:t>
                      </a:r>
                    </a:p>
                    <a:p>
                      <a:pPr marL="342900" lvl="0" indent="-342900">
                        <a:lnSpc>
                          <a:spcPct val="115000"/>
                        </a:lnSpc>
                        <a:spcAft>
                          <a:spcPts val="0"/>
                        </a:spcAft>
                        <a:buFont typeface="Symbol"/>
                        <a:buChar char=""/>
                      </a:pPr>
                      <a:r>
                        <a:rPr lang="de-DE" sz="1600" dirty="0">
                          <a:effectLst/>
                          <a:latin typeface="+mn-lt"/>
                          <a:ea typeface="MS Mincho"/>
                          <a:cs typeface="Times New Roman"/>
                        </a:rPr>
                        <a:t>PR3.2 Die Spezifikation eines jeden Service-Berichts muss eine eindeutige Bezeichnung des Berichts, seinen Zweck, seinen Empfängerkreis, seine Frequenz, seine Inhalte, sein Format sowie die Methode der Bereitstellung des Berichts umfassen.</a:t>
                      </a:r>
                    </a:p>
                    <a:p>
                      <a:pPr marL="342900" lvl="0" indent="-342900">
                        <a:lnSpc>
                          <a:spcPct val="115000"/>
                        </a:lnSpc>
                        <a:spcAft>
                          <a:spcPts val="0"/>
                        </a:spcAft>
                        <a:buFont typeface="Symbol"/>
                        <a:buChar char=""/>
                      </a:pPr>
                      <a:r>
                        <a:rPr lang="de-DE" sz="1600" dirty="0">
                          <a:effectLst/>
                          <a:latin typeface="+mn-lt"/>
                          <a:ea typeface="MS Mincho"/>
                          <a:cs typeface="Times New Roman"/>
                        </a:rPr>
                        <a:t>PR3.3 Service-Berichte müssen gemäß den Spezifikationen erstellt werden. Das Service-Berichtswesen muss Leistung im Vergleich mit vereinbarten Zielen, Informationen über signifikante Ereignisse und ermittelte Fälle von Nichtkonformität darstellen.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456293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SRM: Zusammenfassung</a:t>
            </a:r>
          </a:p>
        </p:txBody>
      </p:sp>
      <p:sp>
        <p:nvSpPr>
          <p:cNvPr id="5" name="Inhaltsplatzhalter 4"/>
          <p:cNvSpPr>
            <a:spLocks noGrp="1"/>
          </p:cNvSpPr>
          <p:nvPr>
            <p:ph idx="1"/>
          </p:nvPr>
        </p:nvSpPr>
        <p:spPr/>
        <p:txBody>
          <a:bodyPr>
            <a:normAutofit/>
          </a:bodyPr>
          <a:lstStyle/>
          <a:p>
            <a:r>
              <a:rPr lang="de-DE" dirty="0"/>
              <a:t>Die 3 wichtigsten Fakten:</a:t>
            </a:r>
          </a:p>
          <a:p>
            <a:pPr lvl="1"/>
            <a:r>
              <a:rPr lang="de-DE" dirty="0"/>
              <a:t>Serviceberichte sind wichtig zur Unterstützung von Entscheidungsfindungen.</a:t>
            </a:r>
          </a:p>
          <a:p>
            <a:pPr lvl="1"/>
            <a:r>
              <a:rPr lang="de-DE" dirty="0"/>
              <a:t>Serviceberichte können für die Demonstration des erreichten Niveaus der Servicequalität hilfreich sein.</a:t>
            </a:r>
          </a:p>
          <a:p>
            <a:pPr lvl="1"/>
            <a:r>
              <a:rPr lang="de-DE" dirty="0"/>
              <a:t>Abstimmung der Berichte und ihres Zwecks, ihres Empfängerkreises, ihrer Häufigkeit, ihres Inhalts, ihres Formats und der Methode ihrer Bereitstellung mit relevanten Parteien (Stakeholdern)</a:t>
            </a:r>
          </a:p>
        </p:txBody>
      </p:sp>
      <p:sp>
        <p:nvSpPr>
          <p:cNvPr id="4" name="Foliennummernplatzhalter 3"/>
          <p:cNvSpPr>
            <a:spLocks noGrp="1"/>
          </p:cNvSpPr>
          <p:nvPr>
            <p:ph type="sldNum" sz="quarter" idx="12"/>
          </p:nvPr>
        </p:nvSpPr>
        <p:spPr/>
        <p:txBody>
          <a:bodyPr/>
          <a:lstStyle/>
          <a:p>
            <a:fld id="{43507AEB-23B8-F142-83A3-458C56B10093}" type="slidenum">
              <a:rPr lang="de-DE" smtClean="0"/>
              <a:t>44</a:t>
            </a:fld>
            <a:endParaRPr lang="de-DE" dirty="0"/>
          </a:p>
        </p:txBody>
      </p:sp>
    </p:spTree>
    <p:extLst>
      <p:ext uri="{BB962C8B-B14F-4D97-AF65-F5344CB8AC3E}">
        <p14:creationId xmlns:p14="http://schemas.microsoft.com/office/powerpoint/2010/main" val="34777031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noProof="0" dirty="0"/>
              <a:t>Service </a:t>
            </a:r>
            <a:r>
              <a:rPr lang="de-DE" b="1" dirty="0" err="1"/>
              <a:t>Availability</a:t>
            </a:r>
            <a:r>
              <a:rPr lang="de-DE" b="1" dirty="0"/>
              <a:t> &amp; </a:t>
            </a:r>
            <a:r>
              <a:rPr lang="de-DE" b="1" dirty="0" err="1"/>
              <a:t>Continuity</a:t>
            </a:r>
            <a:r>
              <a:rPr lang="de-DE" b="1" dirty="0"/>
              <a:t> </a:t>
            </a:r>
            <a:r>
              <a:rPr lang="de-DE" b="1" noProof="0" dirty="0"/>
              <a:t>Management (SACM)</a:t>
            </a:r>
            <a:endParaRPr lang="de-DE"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45</a:t>
            </a:fld>
            <a:endParaRPr lang="en-US"/>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233017" cy="923330"/>
          </a:xfrm>
          <a:prstGeom prst="rect">
            <a:avLst/>
          </a:prstGeom>
        </p:spPr>
        <p:txBody>
          <a:bodyPr wrap="square">
            <a:spAutoFit/>
          </a:bodyPr>
          <a:lstStyle/>
          <a:p>
            <a:r>
              <a:rPr lang="de-DE" dirty="0"/>
              <a:t>Sicherstellung ausreichender Serviceverfügbarkeit zur Erfüllung vereinbarter Anforderungen sowie eines angemessenen Niveaus an Service-Kontinuität</a:t>
            </a:r>
          </a:p>
        </p:txBody>
      </p:sp>
    </p:spTree>
    <p:extLst>
      <p:ext uri="{BB962C8B-B14F-4D97-AF65-F5344CB8AC3E}">
        <p14:creationId xmlns:p14="http://schemas.microsoft.com/office/powerpoint/2010/main" val="3439196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Warum</a:t>
            </a:r>
            <a:r>
              <a:rPr lang="en-US" dirty="0"/>
              <a:t> </a:t>
            </a:r>
            <a:r>
              <a:rPr lang="en-US" dirty="0" err="1"/>
              <a:t>Verfügbarkeit</a:t>
            </a:r>
            <a:r>
              <a:rPr lang="en-US" dirty="0"/>
              <a:t> UND </a:t>
            </a:r>
            <a:r>
              <a:rPr lang="en-US" dirty="0" err="1"/>
              <a:t>Kontinuität</a:t>
            </a:r>
            <a:r>
              <a:rPr lang="en-US" dirty="0"/>
              <a:t>?</a:t>
            </a:r>
          </a:p>
        </p:txBody>
      </p:sp>
      <p:sp>
        <p:nvSpPr>
          <p:cNvPr id="4" name="Slide Number Placeholder 3"/>
          <p:cNvSpPr>
            <a:spLocks noGrp="1"/>
          </p:cNvSpPr>
          <p:nvPr>
            <p:ph type="sldNum" sz="quarter" idx="12"/>
          </p:nvPr>
        </p:nvSpPr>
        <p:spPr/>
        <p:txBody>
          <a:bodyPr/>
          <a:lstStyle/>
          <a:p>
            <a:fld id="{43507AEB-23B8-F142-83A3-458C56B10093}" type="slidenum">
              <a:rPr lang="en-US" smtClean="0"/>
              <a:t>46</a:t>
            </a:fld>
            <a:endParaRPr lang="en-US"/>
          </a:p>
        </p:txBody>
      </p:sp>
      <p:cxnSp>
        <p:nvCxnSpPr>
          <p:cNvPr id="6" name="Straight Connector 5"/>
          <p:cNvCxnSpPr/>
          <p:nvPr/>
        </p:nvCxnSpPr>
        <p:spPr>
          <a:xfrm>
            <a:off x="4482351" y="1792941"/>
            <a:ext cx="0" cy="4796118"/>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298823" y="1927412"/>
            <a:ext cx="4183527" cy="4893647"/>
          </a:xfrm>
          <a:prstGeom prst="rect">
            <a:avLst/>
          </a:prstGeom>
          <a:noFill/>
        </p:spPr>
        <p:txBody>
          <a:bodyPr wrap="square" rtlCol="0">
            <a:spAutoFit/>
          </a:bodyPr>
          <a:lstStyle/>
          <a:p>
            <a:r>
              <a:rPr lang="en-US" sz="2800" b="1" dirty="0" err="1">
                <a:solidFill>
                  <a:schemeClr val="tx2"/>
                </a:solidFill>
              </a:rPr>
              <a:t>Verfügbarkeit</a:t>
            </a:r>
            <a:r>
              <a:rPr lang="en-US" sz="2800" b="1" dirty="0">
                <a:solidFill>
                  <a:schemeClr val="tx2"/>
                </a:solidFill>
              </a:rPr>
              <a:t> (Availability) </a:t>
            </a:r>
          </a:p>
          <a:p>
            <a:endParaRPr lang="en-US" sz="2400" dirty="0"/>
          </a:p>
          <a:p>
            <a:r>
              <a:rPr lang="en-US" sz="2000" b="1" dirty="0" err="1"/>
              <a:t>Ziel</a:t>
            </a:r>
            <a:r>
              <a:rPr lang="en-US" sz="2000" dirty="0"/>
              <a:t>: Service </a:t>
            </a:r>
            <a:r>
              <a:rPr lang="en-US" sz="2000" dirty="0" err="1"/>
              <a:t>steht</a:t>
            </a:r>
            <a:r>
              <a:rPr lang="en-US" sz="2000" dirty="0"/>
              <a:t> </a:t>
            </a:r>
            <a:r>
              <a:rPr lang="en-US" sz="2000" dirty="0" err="1"/>
              <a:t>ausreichend</a:t>
            </a:r>
            <a:r>
              <a:rPr lang="en-US" sz="2000" dirty="0"/>
              <a:t> oft </a:t>
            </a:r>
            <a:r>
              <a:rPr lang="en-US" sz="2000" dirty="0" err="1"/>
              <a:t>zur</a:t>
            </a:r>
            <a:r>
              <a:rPr lang="en-US" sz="2000" dirty="0"/>
              <a:t> </a:t>
            </a:r>
            <a:r>
              <a:rPr lang="en-US" sz="2000" dirty="0" err="1"/>
              <a:t>Verfügung</a:t>
            </a:r>
            <a:r>
              <a:rPr lang="en-US" sz="2000" dirty="0"/>
              <a:t>, um den </a:t>
            </a:r>
            <a:r>
              <a:rPr lang="en-US" sz="2000" dirty="0" err="1"/>
              <a:t>Kundenbedürfnissen</a:t>
            </a:r>
            <a:r>
              <a:rPr lang="en-US" sz="2000" dirty="0"/>
              <a:t> </a:t>
            </a:r>
            <a:r>
              <a:rPr lang="en-US" sz="2000" dirty="0" err="1"/>
              <a:t>gerecht</a:t>
            </a:r>
            <a:r>
              <a:rPr lang="en-US" sz="2000" dirty="0"/>
              <a:t> </a:t>
            </a:r>
            <a:r>
              <a:rPr lang="en-US" sz="2000" dirty="0" err="1"/>
              <a:t>zu</a:t>
            </a:r>
            <a:r>
              <a:rPr lang="en-US" sz="2000" dirty="0"/>
              <a:t> </a:t>
            </a:r>
            <a:r>
              <a:rPr lang="en-US" sz="2000" dirty="0" err="1"/>
              <a:t>werden</a:t>
            </a:r>
            <a:r>
              <a:rPr lang="en-US" sz="2000" dirty="0"/>
              <a:t> </a:t>
            </a:r>
            <a:r>
              <a:rPr lang="en-US" sz="2000" dirty="0">
                <a:sym typeface="Wingdings"/>
              </a:rPr>
              <a:t></a:t>
            </a:r>
            <a:r>
              <a:rPr lang="en-US" sz="2000" dirty="0"/>
              <a:t> </a:t>
            </a:r>
            <a:r>
              <a:rPr lang="en-US" sz="2000" dirty="0" err="1"/>
              <a:t>Dauerbetrieb</a:t>
            </a:r>
            <a:endParaRPr lang="en-US" sz="2000" dirty="0">
              <a:sym typeface="Wingdings"/>
            </a:endParaRPr>
          </a:p>
          <a:p>
            <a:endParaRPr lang="en-US" sz="2000" dirty="0">
              <a:sym typeface="Wingdings"/>
            </a:endParaRPr>
          </a:p>
          <a:p>
            <a:r>
              <a:rPr lang="en-US" sz="2000" b="1" dirty="0">
                <a:sym typeface="Wingdings"/>
              </a:rPr>
              <a:t>Schutz </a:t>
            </a:r>
            <a:r>
              <a:rPr lang="en-US" sz="2000" b="1" dirty="0" err="1">
                <a:sym typeface="Wingdings"/>
              </a:rPr>
              <a:t>vor</a:t>
            </a:r>
            <a:r>
              <a:rPr lang="en-US" sz="2000" dirty="0">
                <a:sym typeface="Wingdings"/>
              </a:rPr>
              <a:t>: </a:t>
            </a:r>
            <a:r>
              <a:rPr lang="en-US" sz="2000" dirty="0" err="1">
                <a:sym typeface="Wingdings"/>
              </a:rPr>
              <a:t>Aufällen</a:t>
            </a:r>
            <a:r>
              <a:rPr lang="en-US" sz="2000" dirty="0">
                <a:sym typeface="Wingdings"/>
              </a:rPr>
              <a:t> / </a:t>
            </a:r>
            <a:r>
              <a:rPr lang="en-US" sz="2000" dirty="0" err="1">
                <a:sym typeface="Wingdings"/>
              </a:rPr>
              <a:t>Nichtverfügbarkeit</a:t>
            </a:r>
            <a:r>
              <a:rPr lang="en-US" sz="2000" dirty="0">
                <a:sym typeface="Wingdings"/>
              </a:rPr>
              <a:t> </a:t>
            </a:r>
            <a:r>
              <a:rPr lang="en-US" sz="2000" dirty="0" err="1">
                <a:sym typeface="Wingdings"/>
              </a:rPr>
              <a:t>durch</a:t>
            </a:r>
            <a:r>
              <a:rPr lang="en-US" sz="2000" dirty="0">
                <a:sym typeface="Wingdings"/>
              </a:rPr>
              <a:t> “</a:t>
            </a:r>
            <a:r>
              <a:rPr lang="en-US" sz="2000" dirty="0" err="1">
                <a:sym typeface="Wingdings"/>
              </a:rPr>
              <a:t>normale</a:t>
            </a:r>
            <a:r>
              <a:rPr lang="en-US" sz="2000" dirty="0">
                <a:sym typeface="Wingdings"/>
              </a:rPr>
              <a:t>” </a:t>
            </a:r>
            <a:r>
              <a:rPr lang="en-US" sz="2000" dirty="0" err="1">
                <a:sym typeface="Wingdings"/>
              </a:rPr>
              <a:t>Fehler</a:t>
            </a:r>
            <a:r>
              <a:rPr lang="en-US" sz="2000" dirty="0">
                <a:sym typeface="Wingdings"/>
              </a:rPr>
              <a:t> und </a:t>
            </a:r>
            <a:r>
              <a:rPr lang="en-US" sz="2000" dirty="0" err="1">
                <a:sym typeface="Wingdings"/>
              </a:rPr>
              <a:t>Probleme</a:t>
            </a:r>
            <a:endParaRPr lang="en-US" sz="2000" dirty="0">
              <a:sym typeface="Wingdings"/>
            </a:endParaRPr>
          </a:p>
          <a:p>
            <a:endParaRPr lang="en-US" sz="2000" dirty="0">
              <a:sym typeface="Wingdings"/>
            </a:endParaRPr>
          </a:p>
          <a:p>
            <a:endParaRPr lang="en-US" sz="2000" dirty="0">
              <a:sym typeface="Wingdings"/>
            </a:endParaRPr>
          </a:p>
          <a:p>
            <a:r>
              <a:rPr lang="en-US" sz="2000" b="1" dirty="0">
                <a:sym typeface="Wingdings"/>
              </a:rPr>
              <a:t>Input</a:t>
            </a:r>
            <a:r>
              <a:rPr lang="en-US" sz="2000" dirty="0">
                <a:sym typeface="Wingdings"/>
              </a:rPr>
              <a:t>: SLA</a:t>
            </a:r>
          </a:p>
          <a:p>
            <a:endParaRPr lang="en-US" sz="2000" dirty="0">
              <a:sym typeface="Wingdings"/>
            </a:endParaRPr>
          </a:p>
          <a:p>
            <a:r>
              <a:rPr lang="en-US" sz="2000" b="1" dirty="0">
                <a:sym typeface="Wingdings"/>
              </a:rPr>
              <a:t>Output</a:t>
            </a:r>
            <a:r>
              <a:rPr lang="en-US" sz="2000" dirty="0">
                <a:sym typeface="Wingdings"/>
              </a:rPr>
              <a:t>: </a:t>
            </a:r>
            <a:r>
              <a:rPr lang="en-US" sz="2000" dirty="0" err="1">
                <a:sym typeface="Wingdings"/>
              </a:rPr>
              <a:t>Pläne</a:t>
            </a:r>
            <a:endParaRPr lang="en-US" dirty="0"/>
          </a:p>
        </p:txBody>
      </p:sp>
      <p:sp>
        <p:nvSpPr>
          <p:cNvPr id="8" name="TextBox 7"/>
          <p:cNvSpPr txBox="1"/>
          <p:nvPr/>
        </p:nvSpPr>
        <p:spPr>
          <a:xfrm>
            <a:off x="4631764" y="1927412"/>
            <a:ext cx="4512236" cy="4893647"/>
          </a:xfrm>
          <a:prstGeom prst="rect">
            <a:avLst/>
          </a:prstGeom>
          <a:noFill/>
        </p:spPr>
        <p:txBody>
          <a:bodyPr wrap="square" rtlCol="0">
            <a:spAutoFit/>
          </a:bodyPr>
          <a:lstStyle/>
          <a:p>
            <a:r>
              <a:rPr lang="en-US" sz="2800" b="1" dirty="0" err="1">
                <a:solidFill>
                  <a:schemeClr val="tx2"/>
                </a:solidFill>
              </a:rPr>
              <a:t>Kontinuität</a:t>
            </a:r>
            <a:r>
              <a:rPr lang="en-US" sz="2800" b="1" dirty="0">
                <a:solidFill>
                  <a:schemeClr val="tx2"/>
                </a:solidFill>
              </a:rPr>
              <a:t> (Continuity)</a:t>
            </a:r>
          </a:p>
          <a:p>
            <a:endParaRPr lang="en-US" sz="2400" dirty="0"/>
          </a:p>
          <a:p>
            <a:r>
              <a:rPr lang="en-US" sz="2000" b="1" dirty="0" err="1"/>
              <a:t>Ziel</a:t>
            </a:r>
            <a:r>
              <a:rPr lang="en-US" sz="2000" dirty="0"/>
              <a:t>: </a:t>
            </a:r>
            <a:r>
              <a:rPr lang="en-US" sz="2000" dirty="0" err="1"/>
              <a:t>Ausreichende</a:t>
            </a:r>
            <a:r>
              <a:rPr lang="en-US" sz="2000" dirty="0"/>
              <a:t> </a:t>
            </a:r>
            <a:r>
              <a:rPr lang="en-US" sz="2000" dirty="0" err="1"/>
              <a:t>Vorbeuge</a:t>
            </a:r>
            <a:r>
              <a:rPr lang="en-US" sz="2000" dirty="0"/>
              <a:t>- und </a:t>
            </a:r>
            <a:r>
              <a:rPr lang="en-US" sz="2000" dirty="0" err="1"/>
              <a:t>Eventualfallmaßnahmen</a:t>
            </a:r>
            <a:r>
              <a:rPr lang="en-US" sz="2000" dirty="0"/>
              <a:t>, um </a:t>
            </a:r>
            <a:r>
              <a:rPr lang="en-US" sz="2000" dirty="0" err="1"/>
              <a:t>einen</a:t>
            </a:r>
            <a:r>
              <a:rPr lang="en-US" sz="2000" dirty="0"/>
              <a:t> </a:t>
            </a:r>
            <a:r>
              <a:rPr lang="en-US" sz="2000" dirty="0" err="1"/>
              <a:t>grundlegenden</a:t>
            </a:r>
            <a:r>
              <a:rPr lang="en-US" sz="2000" dirty="0"/>
              <a:t> </a:t>
            </a:r>
            <a:r>
              <a:rPr lang="en-US" sz="2000" dirty="0" err="1"/>
              <a:t>Weiterbetrieb</a:t>
            </a:r>
            <a:r>
              <a:rPr lang="en-US" sz="2000" dirty="0"/>
              <a:t> der </a:t>
            </a:r>
            <a:r>
              <a:rPr lang="en-US" sz="2000" dirty="0" err="1"/>
              <a:t>kritischten</a:t>
            </a:r>
            <a:r>
              <a:rPr lang="en-US" sz="2000" dirty="0"/>
              <a:t> </a:t>
            </a:r>
            <a:r>
              <a:rPr lang="en-US" sz="2000" dirty="0" err="1"/>
              <a:t>Dienste</a:t>
            </a:r>
            <a:r>
              <a:rPr lang="en-US" sz="2000" dirty="0"/>
              <a:t> </a:t>
            </a:r>
            <a:r>
              <a:rPr lang="en-US" sz="2000" dirty="0" err="1"/>
              <a:t>auch</a:t>
            </a:r>
            <a:r>
              <a:rPr lang="en-US" sz="2000" dirty="0"/>
              <a:t> </a:t>
            </a:r>
            <a:r>
              <a:rPr lang="en-US" sz="2000" dirty="0" err="1"/>
              <a:t>unter</a:t>
            </a:r>
            <a:r>
              <a:rPr lang="en-US" sz="2000" dirty="0"/>
              <a:t> </a:t>
            </a:r>
            <a:r>
              <a:rPr lang="en-US" sz="2000" dirty="0" err="1"/>
              <a:t>widrigsten</a:t>
            </a:r>
            <a:r>
              <a:rPr lang="en-US" sz="2000" dirty="0"/>
              <a:t>  </a:t>
            </a:r>
            <a:r>
              <a:rPr lang="en-US" sz="2000" dirty="0" err="1"/>
              <a:t>Umständen</a:t>
            </a:r>
            <a:r>
              <a:rPr lang="en-US" sz="2000" dirty="0"/>
              <a:t> </a:t>
            </a:r>
            <a:r>
              <a:rPr lang="en-US" sz="2000" dirty="0" err="1"/>
              <a:t>zu</a:t>
            </a:r>
            <a:r>
              <a:rPr lang="en-US" sz="2000" dirty="0"/>
              <a:t> </a:t>
            </a:r>
            <a:r>
              <a:rPr lang="en-US" sz="2000" dirty="0" err="1"/>
              <a:t>gewährleisten</a:t>
            </a:r>
            <a:endParaRPr lang="en-US" sz="2000" dirty="0"/>
          </a:p>
          <a:p>
            <a:endParaRPr lang="en-US" sz="2000" dirty="0"/>
          </a:p>
          <a:p>
            <a:r>
              <a:rPr lang="en-US" sz="2000" b="1" dirty="0"/>
              <a:t>Schutz </a:t>
            </a:r>
            <a:r>
              <a:rPr lang="en-US" sz="2000" b="1" dirty="0" err="1"/>
              <a:t>vor</a:t>
            </a:r>
            <a:r>
              <a:rPr lang="en-US" sz="2000" dirty="0"/>
              <a:t>: </a:t>
            </a:r>
            <a:r>
              <a:rPr lang="en-US" sz="2000" dirty="0" err="1">
                <a:sym typeface="Wingdings"/>
              </a:rPr>
              <a:t>Nichtverfügbarkeit</a:t>
            </a:r>
            <a:r>
              <a:rPr lang="en-US" sz="2000" dirty="0">
                <a:sym typeface="Wingdings"/>
              </a:rPr>
              <a:t> </a:t>
            </a:r>
            <a:r>
              <a:rPr lang="en-US" sz="2000" dirty="0" err="1">
                <a:sym typeface="Wingdings"/>
              </a:rPr>
              <a:t>durch</a:t>
            </a:r>
            <a:r>
              <a:rPr lang="en-US" sz="2000" dirty="0">
                <a:sym typeface="Wingdings"/>
              </a:rPr>
              <a:t> </a:t>
            </a:r>
            <a:r>
              <a:rPr lang="en-US" sz="2000" dirty="0" err="1">
                <a:sym typeface="Wingdings"/>
              </a:rPr>
              <a:t>außerordentliche</a:t>
            </a:r>
            <a:r>
              <a:rPr lang="en-US" sz="2000" dirty="0">
                <a:sym typeface="Wingdings"/>
              </a:rPr>
              <a:t> </a:t>
            </a:r>
            <a:r>
              <a:rPr lang="en-US" sz="2000" dirty="0" err="1">
                <a:sym typeface="Wingdings"/>
              </a:rPr>
              <a:t>Fehler</a:t>
            </a:r>
            <a:r>
              <a:rPr lang="en-US" sz="2000" dirty="0">
                <a:sym typeface="Wingdings"/>
              </a:rPr>
              <a:t>, </a:t>
            </a:r>
            <a:r>
              <a:rPr lang="en-US" sz="2000" dirty="0" err="1">
                <a:sym typeface="Wingdings"/>
              </a:rPr>
              <a:t>Krisen</a:t>
            </a:r>
            <a:r>
              <a:rPr lang="en-US" sz="2000" dirty="0">
                <a:sym typeface="Wingdings"/>
              </a:rPr>
              <a:t> und </a:t>
            </a:r>
            <a:r>
              <a:rPr lang="en-US" sz="2000" dirty="0" err="1">
                <a:sym typeface="Wingdings"/>
              </a:rPr>
              <a:t>Katasstrophen</a:t>
            </a:r>
            <a:r>
              <a:rPr lang="en-US" sz="2000" dirty="0"/>
              <a:t> </a:t>
            </a:r>
          </a:p>
          <a:p>
            <a:endParaRPr lang="en-US" sz="2000" dirty="0"/>
          </a:p>
          <a:p>
            <a:r>
              <a:rPr lang="en-US" sz="2000" b="1" dirty="0"/>
              <a:t>Input</a:t>
            </a:r>
            <a:r>
              <a:rPr lang="en-US" sz="2000" dirty="0"/>
              <a:t>: SLA, </a:t>
            </a:r>
            <a:r>
              <a:rPr lang="en-US" sz="2000" dirty="0" err="1"/>
              <a:t>Risikobeurteilung</a:t>
            </a:r>
            <a:endParaRPr lang="en-US" sz="2000" dirty="0"/>
          </a:p>
          <a:p>
            <a:endParaRPr lang="en-US" sz="2000" dirty="0"/>
          </a:p>
          <a:p>
            <a:r>
              <a:rPr lang="en-US" sz="2000" b="1" dirty="0"/>
              <a:t>Output</a:t>
            </a:r>
            <a:r>
              <a:rPr lang="en-US" sz="2000" dirty="0"/>
              <a:t>: </a:t>
            </a:r>
            <a:r>
              <a:rPr lang="en-US" sz="2000" dirty="0" err="1"/>
              <a:t>Pläne</a:t>
            </a:r>
            <a:endParaRPr lang="en-US" sz="2000" dirty="0"/>
          </a:p>
        </p:txBody>
      </p:sp>
    </p:spTree>
    <p:extLst>
      <p:ext uri="{BB962C8B-B14F-4D97-AF65-F5344CB8AC3E}">
        <p14:creationId xmlns:p14="http://schemas.microsoft.com/office/powerpoint/2010/main" val="22072608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SACM: </a:t>
            </a:r>
            <a:r>
              <a:rPr lang="en-US" dirty="0" err="1"/>
              <a:t>Wichtige</a:t>
            </a:r>
            <a:r>
              <a:rPr lang="en-US" dirty="0"/>
              <a:t> </a:t>
            </a:r>
            <a:r>
              <a:rPr lang="en-US" dirty="0" err="1"/>
              <a:t>Begriffe</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de-DE" smtClean="0"/>
              <a:t>47</a:t>
            </a:fld>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428111050"/>
              </p:ext>
            </p:extLst>
          </p:nvPr>
        </p:nvGraphicFramePr>
        <p:xfrm>
          <a:off x="457200" y="1696598"/>
          <a:ext cx="8267700" cy="1341120"/>
        </p:xfrm>
        <a:graphic>
          <a:graphicData uri="http://schemas.openxmlformats.org/drawingml/2006/table">
            <a:tbl>
              <a:tblPr firstRow="1" firstCol="1" bandRow="1">
                <a:tableStyleId>{B301B821-A1FF-4177-AEE7-76D212191A09}</a:tableStyleId>
              </a:tblPr>
              <a:tblGrid>
                <a:gridCol w="8267700">
                  <a:extLst>
                    <a:ext uri="{9D8B030D-6E8A-4147-A177-3AD203B41FA5}">
                      <a16:colId xmlns:a16="http://schemas.microsoft.com/office/drawing/2014/main" val="20000"/>
                    </a:ext>
                  </a:extLst>
                </a:gridCol>
              </a:tblGrid>
              <a:tr h="189290">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0053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solidFill>
                            <a:schemeClr val="tx1"/>
                          </a:solidFill>
                          <a:effectLst/>
                          <a:latin typeface="+mn-lt"/>
                          <a:ea typeface="+mn-ea"/>
                          <a:cs typeface="+mn-cs"/>
                        </a:rPr>
                        <a:t>Verfügbarkeit:</a:t>
                      </a:r>
                    </a:p>
                    <a:p>
                      <a:pPr lvl="1"/>
                      <a:r>
                        <a:rPr lang="de-DE" sz="1800" b="0" kern="1200" dirty="0">
                          <a:solidFill>
                            <a:schemeClr val="tx1"/>
                          </a:solidFill>
                          <a:effectLst/>
                          <a:latin typeface="+mn-lt"/>
                          <a:ea typeface="+mn-ea"/>
                          <a:cs typeface="+mn-cs"/>
                        </a:rPr>
                        <a:t>Fähigkeit eines Service oder einer Servicekomponente, ihre gewünschte Funktionalität zu einer bestimmten Zeit oder in einem bestimmten Zeitraum zu erfüllen</a:t>
                      </a:r>
                    </a:p>
                  </a:txBody>
                  <a:tcPr marL="68580" marR="68580" marT="0" marB="0"/>
                </a:tc>
                <a:extLst>
                  <a:ext uri="{0D108BD9-81ED-4DB2-BD59-A6C34878D82A}">
                    <a16:rowId xmlns:a16="http://schemas.microsoft.com/office/drawing/2014/main" val="10001"/>
                  </a:ext>
                </a:extLst>
              </a:tr>
            </a:tbl>
          </a:graphicData>
        </a:graphic>
      </p:graphicFrame>
      <p:grpSp>
        <p:nvGrpSpPr>
          <p:cNvPr id="9" name="Group 25"/>
          <p:cNvGrpSpPr/>
          <p:nvPr/>
        </p:nvGrpSpPr>
        <p:grpSpPr>
          <a:xfrm>
            <a:off x="1543505" y="3538544"/>
            <a:ext cx="5475802" cy="608712"/>
            <a:chOff x="577751" y="3488094"/>
            <a:chExt cx="5475802" cy="608712"/>
          </a:xfrm>
        </p:grpSpPr>
        <p:sp>
          <p:nvSpPr>
            <p:cNvPr id="10" name="Text Box 4"/>
            <p:cNvSpPr txBox="1">
              <a:spLocks noChangeArrowheads="1"/>
            </p:cNvSpPr>
            <p:nvPr/>
          </p:nvSpPr>
          <p:spPr bwMode="auto">
            <a:xfrm>
              <a:off x="2531394" y="3488094"/>
              <a:ext cx="2776702" cy="307766"/>
            </a:xfrm>
            <a:prstGeom prst="rect">
              <a:avLst/>
            </a:prstGeom>
            <a:noFill/>
            <a:ln w="9525">
              <a:noFill/>
              <a:miter lim="800000"/>
              <a:headEnd/>
              <a:tailEnd/>
            </a:ln>
          </p:spPr>
          <p:txBody>
            <a:bodyPr wrap="none" lIns="91430" tIns="45715" rIns="91430" bIns="45715">
              <a:spAutoFit/>
            </a:bodyPr>
            <a:lstStyle/>
            <a:p>
              <a:pPr defTabSz="913696" fontAlgn="auto">
                <a:spcBef>
                  <a:spcPts val="0"/>
                </a:spcBef>
                <a:spcAft>
                  <a:spcPts val="0"/>
                </a:spcAft>
              </a:pPr>
              <a:r>
                <a:rPr lang="de-DE" sz="1400" kern="0" dirty="0">
                  <a:solidFill>
                    <a:sysClr val="windowText" lastClr="000000"/>
                  </a:solidFill>
                  <a:latin typeface="+mn-lt"/>
                </a:rPr>
                <a:t>Vereinbarte Servicezeit - Ausfallzeit</a:t>
              </a:r>
            </a:p>
          </p:txBody>
        </p:sp>
        <p:sp>
          <p:nvSpPr>
            <p:cNvPr id="11" name="Text Box 5"/>
            <p:cNvSpPr txBox="1">
              <a:spLocks noChangeArrowheads="1"/>
            </p:cNvSpPr>
            <p:nvPr/>
          </p:nvSpPr>
          <p:spPr bwMode="auto">
            <a:xfrm>
              <a:off x="2954015" y="3789040"/>
              <a:ext cx="1885432" cy="307766"/>
            </a:xfrm>
            <a:prstGeom prst="rect">
              <a:avLst/>
            </a:prstGeom>
            <a:noFill/>
            <a:ln w="9525">
              <a:noFill/>
              <a:miter lim="800000"/>
              <a:headEnd/>
              <a:tailEnd/>
            </a:ln>
          </p:spPr>
          <p:txBody>
            <a:bodyPr wrap="none" lIns="91430" tIns="45715" rIns="91430" bIns="45715">
              <a:spAutoFit/>
            </a:bodyPr>
            <a:lstStyle/>
            <a:p>
              <a:pPr defTabSz="913696" fontAlgn="auto">
                <a:spcBef>
                  <a:spcPts val="0"/>
                </a:spcBef>
                <a:spcAft>
                  <a:spcPts val="0"/>
                </a:spcAft>
              </a:pPr>
              <a:r>
                <a:rPr lang="de-DE" sz="1400" kern="0" dirty="0">
                  <a:solidFill>
                    <a:sysClr val="windowText" lastClr="000000"/>
                  </a:solidFill>
                </a:rPr>
                <a:t>Vereinbarte Servicezeit</a:t>
              </a:r>
            </a:p>
          </p:txBody>
        </p:sp>
        <p:sp>
          <p:nvSpPr>
            <p:cNvPr id="12" name="Text Box 6"/>
            <p:cNvSpPr txBox="1">
              <a:spLocks noChangeArrowheads="1"/>
            </p:cNvSpPr>
            <p:nvPr/>
          </p:nvSpPr>
          <p:spPr bwMode="auto">
            <a:xfrm>
              <a:off x="5436096" y="3645022"/>
              <a:ext cx="617457" cy="307766"/>
            </a:xfrm>
            <a:prstGeom prst="rect">
              <a:avLst/>
            </a:prstGeom>
            <a:noFill/>
            <a:ln w="9525">
              <a:noFill/>
              <a:miter lim="800000"/>
              <a:headEnd/>
              <a:tailEnd/>
            </a:ln>
          </p:spPr>
          <p:txBody>
            <a:bodyPr wrap="none" lIns="91430" tIns="45715" rIns="91430" bIns="45715">
              <a:spAutoFit/>
            </a:bodyPr>
            <a:lstStyle/>
            <a:p>
              <a:pPr defTabSz="913696" fontAlgn="auto">
                <a:spcBef>
                  <a:spcPts val="0"/>
                </a:spcBef>
                <a:spcAft>
                  <a:spcPts val="0"/>
                </a:spcAft>
              </a:pPr>
              <a:r>
                <a:rPr lang="de-DE" sz="1400" kern="0" dirty="0">
                  <a:solidFill>
                    <a:sysClr val="windowText" lastClr="000000"/>
                  </a:solidFill>
                  <a:latin typeface="+mn-lt"/>
                </a:rPr>
                <a:t>x  100</a:t>
              </a:r>
            </a:p>
          </p:txBody>
        </p:sp>
        <p:sp>
          <p:nvSpPr>
            <p:cNvPr id="13" name="Line 7"/>
            <p:cNvSpPr>
              <a:spLocks noChangeShapeType="1"/>
            </p:cNvSpPr>
            <p:nvPr/>
          </p:nvSpPr>
          <p:spPr bwMode="auto">
            <a:xfrm>
              <a:off x="2411761" y="3789040"/>
              <a:ext cx="3024336" cy="0"/>
            </a:xfrm>
            <a:prstGeom prst="line">
              <a:avLst/>
            </a:prstGeom>
            <a:noFill/>
            <a:ln w="19050">
              <a:solidFill>
                <a:sysClr val="windowText" lastClr="000000"/>
              </a:solidFill>
              <a:round/>
              <a:headEnd/>
              <a:tailEnd/>
            </a:ln>
          </p:spPr>
          <p:txBody>
            <a:bodyPr lIns="91430" tIns="45715" rIns="91430" bIns="45715"/>
            <a:lstStyle/>
            <a:p>
              <a:pPr defTabSz="913696" fontAlgn="auto">
                <a:spcBef>
                  <a:spcPts val="0"/>
                </a:spcBef>
                <a:spcAft>
                  <a:spcPts val="0"/>
                </a:spcAft>
              </a:pPr>
              <a:endParaRPr lang="de-DE" sz="1400" kern="0" dirty="0">
                <a:solidFill>
                  <a:sysClr val="windowText" lastClr="000000"/>
                </a:solidFill>
                <a:latin typeface="+mn-lt"/>
              </a:endParaRPr>
            </a:p>
          </p:txBody>
        </p:sp>
        <p:sp>
          <p:nvSpPr>
            <p:cNvPr id="14" name="Text Box 9"/>
            <p:cNvSpPr txBox="1">
              <a:spLocks noChangeArrowheads="1"/>
            </p:cNvSpPr>
            <p:nvPr/>
          </p:nvSpPr>
          <p:spPr bwMode="auto">
            <a:xfrm>
              <a:off x="577751" y="3645022"/>
              <a:ext cx="1638570" cy="307766"/>
            </a:xfrm>
            <a:prstGeom prst="rect">
              <a:avLst/>
            </a:prstGeom>
            <a:noFill/>
            <a:ln w="9525">
              <a:noFill/>
              <a:miter lim="800000"/>
              <a:headEnd/>
              <a:tailEnd/>
            </a:ln>
          </p:spPr>
          <p:txBody>
            <a:bodyPr wrap="none" lIns="91430" tIns="45715" rIns="91430" bIns="45715">
              <a:spAutoFit/>
            </a:bodyPr>
            <a:lstStyle/>
            <a:p>
              <a:pPr defTabSz="913696" fontAlgn="auto">
                <a:spcBef>
                  <a:spcPts val="0"/>
                </a:spcBef>
                <a:spcAft>
                  <a:spcPts val="0"/>
                </a:spcAft>
              </a:pPr>
              <a:r>
                <a:rPr lang="de-DE" sz="1400" kern="0" dirty="0">
                  <a:solidFill>
                    <a:sysClr val="windowText" lastClr="000000"/>
                  </a:solidFill>
                  <a:latin typeface="+mn-lt"/>
                </a:rPr>
                <a:t>Verfügbarkeit [%]  =</a:t>
              </a:r>
            </a:p>
          </p:txBody>
        </p:sp>
      </p:grpSp>
    </p:spTree>
    <p:extLst>
      <p:ext uri="{BB962C8B-B14F-4D97-AF65-F5344CB8AC3E}">
        <p14:creationId xmlns:p14="http://schemas.microsoft.com/office/powerpoint/2010/main" val="4051053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SACM: </a:t>
            </a:r>
            <a:r>
              <a:rPr lang="en-US" dirty="0" err="1"/>
              <a:t>Anforderungen</a:t>
            </a:r>
            <a:r>
              <a:rPr lang="en-US" dirty="0"/>
              <a:t> </a:t>
            </a:r>
            <a:r>
              <a:rPr lang="en-US" dirty="0" err="1"/>
              <a:t>gemäß</a:t>
            </a:r>
            <a:r>
              <a:rPr lang="en-US" dirty="0"/>
              <a:t> FitSM-1</a:t>
            </a:r>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48</a:t>
            </a:fld>
            <a:endParaRPr lang="en-US"/>
          </a:p>
        </p:txBody>
      </p:sp>
      <p:graphicFrame>
        <p:nvGraphicFramePr>
          <p:cNvPr id="6" name="Inhaltsplatzhalter 16"/>
          <p:cNvGraphicFramePr>
            <a:graphicFrameLocks/>
          </p:cNvGraphicFramePr>
          <p:nvPr>
            <p:extLst>
              <p:ext uri="{D42A27DB-BD31-4B8C-83A1-F6EECF244321}">
                <p14:modId xmlns:p14="http://schemas.microsoft.com/office/powerpoint/2010/main" val="3418515611"/>
              </p:ext>
            </p:extLst>
          </p:nvPr>
        </p:nvGraphicFramePr>
        <p:xfrm>
          <a:off x="457200" y="1697038"/>
          <a:ext cx="8229600" cy="2464626"/>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PR4 Service Continuity &amp; Availability Management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PR4.1 Verfügbarkeits- und Kontinuitätsanforderungen im Zusammenhang mit Services müssen unter Berücksichtigung von SLAs identifiziert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PR4.2 Service-Verfügbarkeits- und Kontinuitätspläne müssen erstellt und gepflegt werden.</a:t>
                      </a:r>
                    </a:p>
                    <a:p>
                      <a:pPr marL="342900" lvl="0" indent="-342900">
                        <a:lnSpc>
                          <a:spcPct val="115000"/>
                        </a:lnSpc>
                        <a:spcAft>
                          <a:spcPts val="0"/>
                        </a:spcAft>
                        <a:buFont typeface="Symbol"/>
                        <a:buChar char=""/>
                      </a:pPr>
                      <a:r>
                        <a:rPr lang="de-DE" sz="1600" dirty="0">
                          <a:effectLst/>
                          <a:latin typeface="+mn-lt"/>
                          <a:ea typeface="MS Mincho"/>
                          <a:cs typeface="Times New Roman"/>
                        </a:rPr>
                        <a:t>PR4.3 Die Planung der Service-Verfügbarkeit und -Kontinuität muss Maßnahmen zur Reduzierung von Eintrittswahrscheinlichkeit und Auswirkung identifizierter Verfügbarkeits- und Kontinuitäts-Risiken berücksichtigen.</a:t>
                      </a:r>
                    </a:p>
                    <a:p>
                      <a:pPr marL="342900" lvl="0" indent="-342900">
                        <a:lnSpc>
                          <a:spcPct val="115000"/>
                        </a:lnSpc>
                        <a:spcAft>
                          <a:spcPts val="0"/>
                        </a:spcAft>
                        <a:buFont typeface="Symbol"/>
                        <a:buChar char=""/>
                      </a:pPr>
                      <a:r>
                        <a:rPr lang="de-DE" sz="1600" dirty="0">
                          <a:effectLst/>
                          <a:latin typeface="+mn-lt"/>
                          <a:ea typeface="MS Mincho"/>
                          <a:cs typeface="Times New Roman"/>
                        </a:rPr>
                        <a:t>PR4.4 Die Verfügbarkeit von Services und Servicekomponenten muss überwacht werden.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1506513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SACM: Zusammenfassung</a:t>
            </a:r>
          </a:p>
        </p:txBody>
      </p:sp>
      <p:sp>
        <p:nvSpPr>
          <p:cNvPr id="5" name="Inhaltsplatzhalter 4"/>
          <p:cNvSpPr>
            <a:spLocks noGrp="1"/>
          </p:cNvSpPr>
          <p:nvPr>
            <p:ph idx="1"/>
          </p:nvPr>
        </p:nvSpPr>
        <p:spPr/>
        <p:txBody>
          <a:bodyPr>
            <a:normAutofit fontScale="92500" lnSpcReduction="20000"/>
          </a:bodyPr>
          <a:lstStyle/>
          <a:p>
            <a:r>
              <a:rPr lang="de-DE" dirty="0"/>
              <a:t>Der wichtigste Output dieses Prozesses:</a:t>
            </a:r>
          </a:p>
          <a:p>
            <a:endParaRPr lang="de-DE" dirty="0"/>
          </a:p>
          <a:p>
            <a:endParaRPr lang="de-DE" dirty="0"/>
          </a:p>
          <a:p>
            <a:endParaRPr lang="de-DE" dirty="0"/>
          </a:p>
          <a:p>
            <a:endParaRPr lang="de-DE" dirty="0"/>
          </a:p>
          <a:p>
            <a:endParaRPr lang="de-DE" dirty="0"/>
          </a:p>
          <a:p>
            <a:r>
              <a:rPr lang="de-DE" dirty="0"/>
              <a:t>Die 3 wichtigsten Fakten:</a:t>
            </a:r>
          </a:p>
          <a:p>
            <a:pPr lvl="1"/>
            <a:r>
              <a:rPr lang="de-DE" b="1" dirty="0"/>
              <a:t>Identifizierung</a:t>
            </a:r>
            <a:r>
              <a:rPr lang="de-DE" dirty="0"/>
              <a:t> der </a:t>
            </a:r>
            <a:r>
              <a:rPr lang="de-DE" b="1" dirty="0"/>
              <a:t>Anforderungen</a:t>
            </a:r>
            <a:r>
              <a:rPr lang="de-DE" dirty="0"/>
              <a:t> an Verfügbarkeit und </a:t>
            </a:r>
            <a:r>
              <a:rPr lang="de-DE" dirty="0" err="1"/>
              <a:t>Kontinuitäte</a:t>
            </a:r>
            <a:r>
              <a:rPr lang="de-DE" dirty="0"/>
              <a:t> (z.B. aus SLAs)</a:t>
            </a:r>
          </a:p>
          <a:p>
            <a:pPr lvl="1"/>
            <a:r>
              <a:rPr lang="de-DE" b="1" dirty="0"/>
              <a:t>Planung</a:t>
            </a:r>
            <a:r>
              <a:rPr lang="de-DE" dirty="0"/>
              <a:t> von Maßnahmen um Wahrscheinlichkeit und Auswirkung  von Störereignissen zu reduzieren</a:t>
            </a:r>
          </a:p>
          <a:p>
            <a:pPr lvl="1"/>
            <a:r>
              <a:rPr lang="de-DE" b="1" dirty="0"/>
              <a:t>Überwachung</a:t>
            </a:r>
            <a:r>
              <a:rPr lang="de-DE" dirty="0"/>
              <a:t> der Verfügbarkeit</a:t>
            </a:r>
          </a:p>
        </p:txBody>
      </p:sp>
      <p:sp>
        <p:nvSpPr>
          <p:cNvPr id="4" name="Foliennummernplatzhalter 3"/>
          <p:cNvSpPr>
            <a:spLocks noGrp="1"/>
          </p:cNvSpPr>
          <p:nvPr>
            <p:ph type="sldNum" sz="quarter" idx="12"/>
          </p:nvPr>
        </p:nvSpPr>
        <p:spPr/>
        <p:txBody>
          <a:bodyPr/>
          <a:lstStyle/>
          <a:p>
            <a:fld id="{43507AEB-23B8-F142-83A3-458C56B10093}" type="slidenum">
              <a:rPr lang="en-US" smtClean="0"/>
              <a:t>49</a:t>
            </a:fld>
            <a:endParaRPr lang="en-US"/>
          </a:p>
        </p:txBody>
      </p:sp>
      <p:sp>
        <p:nvSpPr>
          <p:cNvPr id="7" name="Gefaltete Ecke 2">
            <a:extLst>
              <a:ext uri="{FF2B5EF4-FFF2-40B4-BE49-F238E27FC236}">
                <a16:creationId xmlns:a16="http://schemas.microsoft.com/office/drawing/2014/main" id="{3541969F-5C09-174D-9806-567FF7062307}"/>
              </a:ext>
            </a:extLst>
          </p:cNvPr>
          <p:cNvSpPr/>
          <p:nvPr/>
        </p:nvSpPr>
        <p:spPr>
          <a:xfrm>
            <a:off x="2980476" y="2300939"/>
            <a:ext cx="2016163" cy="1384800"/>
          </a:xfrm>
          <a:prstGeom prst="foldedCorner">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ea typeface="MS Mincho"/>
                <a:cs typeface="Times New Roman"/>
              </a:rPr>
              <a:t>Service- Availability- und Continuity- </a:t>
            </a:r>
            <a:r>
              <a:rPr lang="en-GB" b="1" dirty="0" err="1">
                <a:solidFill>
                  <a:schemeClr val="tx1"/>
                </a:solidFill>
              </a:rPr>
              <a:t>Pläne</a:t>
            </a:r>
            <a:endParaRPr lang="en-GB" b="1" dirty="0">
              <a:solidFill>
                <a:schemeClr val="tx1"/>
              </a:solidFill>
            </a:endParaRPr>
          </a:p>
        </p:txBody>
      </p:sp>
    </p:spTree>
    <p:extLst>
      <p:ext uri="{BB962C8B-B14F-4D97-AF65-F5344CB8AC3E}">
        <p14:creationId xmlns:p14="http://schemas.microsoft.com/office/powerpoint/2010/main" val="1549649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Agenda dieses Trainings</a:t>
            </a:r>
          </a:p>
        </p:txBody>
      </p:sp>
      <p:sp>
        <p:nvSpPr>
          <p:cNvPr id="3" name="Inhaltsplatzhalter 2"/>
          <p:cNvSpPr>
            <a:spLocks noGrp="1"/>
          </p:cNvSpPr>
          <p:nvPr>
            <p:ph idx="1"/>
          </p:nvPr>
        </p:nvSpPr>
        <p:spPr/>
        <p:txBody>
          <a:bodyPr/>
          <a:lstStyle/>
          <a:p>
            <a:r>
              <a:rPr lang="de-DE" dirty="0"/>
              <a:t>IT-Service-Management: Einführung, Begriffe &amp; Konzepte</a:t>
            </a:r>
          </a:p>
          <a:p>
            <a:r>
              <a:rPr lang="de-DE" dirty="0"/>
              <a:t>Die Familie der FitSM-Standards</a:t>
            </a:r>
          </a:p>
          <a:p>
            <a:r>
              <a:rPr lang="de-DE" dirty="0"/>
              <a:t>IT-Service-Management – Allgemeine Aspekte</a:t>
            </a:r>
          </a:p>
          <a:p>
            <a:r>
              <a:rPr lang="de-DE" dirty="0"/>
              <a:t>IT-Service-Management – Prozesse</a:t>
            </a:r>
          </a:p>
          <a:p>
            <a:r>
              <a:rPr lang="de-DE" dirty="0"/>
              <a:t>Vorteile, Risiken &amp; Herausforderungen bei der Implementierung von IT-Service-Management</a:t>
            </a:r>
          </a:p>
          <a:p>
            <a:r>
              <a:rPr lang="de-DE" dirty="0"/>
              <a:t>Verwandte Standards &amp; Rahmenwerke</a:t>
            </a:r>
          </a:p>
          <a:p>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t>5</a:t>
            </a:fld>
            <a:endParaRPr lang="en-US"/>
          </a:p>
        </p:txBody>
      </p:sp>
    </p:spTree>
    <p:extLst>
      <p:ext uri="{BB962C8B-B14F-4D97-AF65-F5344CB8AC3E}">
        <p14:creationId xmlns:p14="http://schemas.microsoft.com/office/powerpoint/2010/main" val="36557786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err="1"/>
              <a:t>Capacity</a:t>
            </a:r>
            <a:r>
              <a:rPr lang="de-DE" b="1" dirty="0"/>
              <a:t> Management (CAPM) </a:t>
            </a:r>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50</a:t>
            </a:fld>
            <a:endParaRPr lang="en-US"/>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233017" cy="923330"/>
          </a:xfrm>
          <a:prstGeom prst="rect">
            <a:avLst/>
          </a:prstGeom>
        </p:spPr>
        <p:txBody>
          <a:bodyPr wrap="square">
            <a:spAutoFit/>
          </a:bodyPr>
          <a:lstStyle/>
          <a:p>
            <a:r>
              <a:rPr lang="de-DE" dirty="0"/>
              <a:t>Sicherstellung, dass ausreichende Kapazitäten bereitgestellt werden, um die vereinbarten Anforderungen an die Service-Kapazität und -leistung (Performance) zu erfüllen</a:t>
            </a:r>
          </a:p>
        </p:txBody>
      </p:sp>
    </p:spTree>
    <p:extLst>
      <p:ext uri="{BB962C8B-B14F-4D97-AF65-F5344CB8AC3E}">
        <p14:creationId xmlns:p14="http://schemas.microsoft.com/office/powerpoint/2010/main" val="22092002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CAPM vs SACM</a:t>
            </a:r>
          </a:p>
        </p:txBody>
      </p:sp>
      <p:sp>
        <p:nvSpPr>
          <p:cNvPr id="4" name="Slide Number Placeholder 3"/>
          <p:cNvSpPr>
            <a:spLocks noGrp="1"/>
          </p:cNvSpPr>
          <p:nvPr>
            <p:ph type="sldNum" sz="quarter" idx="12"/>
          </p:nvPr>
        </p:nvSpPr>
        <p:spPr/>
        <p:txBody>
          <a:bodyPr/>
          <a:lstStyle/>
          <a:p>
            <a:fld id="{43507AEB-23B8-F142-83A3-458C56B10093}" type="slidenum">
              <a:rPr lang="en-US" smtClean="0"/>
              <a:t>51</a:t>
            </a:fld>
            <a:endParaRPr lang="en-US"/>
          </a:p>
        </p:txBody>
      </p:sp>
      <p:cxnSp>
        <p:nvCxnSpPr>
          <p:cNvPr id="6" name="Straight Connector 5"/>
          <p:cNvCxnSpPr/>
          <p:nvPr/>
        </p:nvCxnSpPr>
        <p:spPr>
          <a:xfrm>
            <a:off x="4482351" y="1792941"/>
            <a:ext cx="0" cy="4796118"/>
          </a:xfrm>
          <a:prstGeom prst="line">
            <a:avLst/>
          </a:prstGeom>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141119" y="1825525"/>
            <a:ext cx="4341232" cy="4770537"/>
          </a:xfrm>
          <a:prstGeom prst="rect">
            <a:avLst/>
          </a:prstGeom>
          <a:noFill/>
        </p:spPr>
        <p:txBody>
          <a:bodyPr wrap="square" rtlCol="0">
            <a:spAutoFit/>
          </a:bodyPr>
          <a:lstStyle/>
          <a:p>
            <a:r>
              <a:rPr lang="en-US" sz="2800" b="1" dirty="0">
                <a:solidFill>
                  <a:schemeClr val="tx2"/>
                </a:solidFill>
              </a:rPr>
              <a:t>Capacity</a:t>
            </a:r>
            <a:endParaRPr lang="en-US" sz="3200" b="1" dirty="0">
              <a:solidFill>
                <a:schemeClr val="tx2"/>
              </a:solidFill>
            </a:endParaRPr>
          </a:p>
          <a:p>
            <a:r>
              <a:rPr lang="en-US" sz="2400" dirty="0"/>
              <a:t> </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r>
              <a:rPr lang="en-US" sz="2000" dirty="0" err="1"/>
              <a:t>Ausreichende</a:t>
            </a:r>
            <a:r>
              <a:rPr lang="en-US" sz="2000" dirty="0"/>
              <a:t> </a:t>
            </a:r>
            <a:r>
              <a:rPr lang="en-US" sz="2000" dirty="0" err="1"/>
              <a:t>Kapazität</a:t>
            </a:r>
            <a:r>
              <a:rPr lang="en-US" sz="2000" dirty="0"/>
              <a:t> </a:t>
            </a:r>
            <a:r>
              <a:rPr lang="en-US" sz="2000" dirty="0">
                <a:sym typeface="Wingdings"/>
              </a:rPr>
              <a:t> </a:t>
            </a:r>
            <a:r>
              <a:rPr lang="en-US" sz="2000" dirty="0" err="1">
                <a:sym typeface="Wingdings"/>
              </a:rPr>
              <a:t>Ausreichende</a:t>
            </a:r>
            <a:r>
              <a:rPr lang="en-US" sz="2000" dirty="0">
                <a:sym typeface="Wingdings"/>
              </a:rPr>
              <a:t> </a:t>
            </a:r>
            <a:r>
              <a:rPr lang="en-US" sz="2000" dirty="0" err="1">
                <a:sym typeface="Wingdings"/>
              </a:rPr>
              <a:t>Ressourcen</a:t>
            </a:r>
            <a:r>
              <a:rPr lang="en-US" sz="2000" dirty="0">
                <a:sym typeface="Wingdings"/>
              </a:rPr>
              <a:t> (</a:t>
            </a:r>
            <a:r>
              <a:rPr lang="en-US" sz="2000" dirty="0" err="1">
                <a:sym typeface="Wingdings"/>
              </a:rPr>
              <a:t>technisch</a:t>
            </a:r>
            <a:r>
              <a:rPr lang="en-US" sz="2000" dirty="0">
                <a:sym typeface="Wingdings"/>
              </a:rPr>
              <a:t>, </a:t>
            </a:r>
            <a:r>
              <a:rPr lang="en-US" sz="2000" dirty="0" err="1">
                <a:sym typeface="Wingdings"/>
              </a:rPr>
              <a:t>personell</a:t>
            </a:r>
            <a:r>
              <a:rPr lang="en-US" sz="2000" dirty="0">
                <a:sym typeface="Wingdings"/>
              </a:rPr>
              <a:t>, </a:t>
            </a:r>
            <a:r>
              <a:rPr lang="en-US" sz="2000" dirty="0" err="1">
                <a:sym typeface="Wingdings"/>
              </a:rPr>
              <a:t>finanziell</a:t>
            </a:r>
            <a:r>
              <a:rPr lang="en-US" sz="2000" dirty="0">
                <a:sym typeface="Wingdings"/>
              </a:rPr>
              <a:t>…)</a:t>
            </a:r>
          </a:p>
        </p:txBody>
      </p:sp>
      <p:sp>
        <p:nvSpPr>
          <p:cNvPr id="8" name="TextBox 7"/>
          <p:cNvSpPr txBox="1"/>
          <p:nvPr/>
        </p:nvSpPr>
        <p:spPr>
          <a:xfrm>
            <a:off x="4631765" y="1792943"/>
            <a:ext cx="4162608" cy="4524315"/>
          </a:xfrm>
          <a:prstGeom prst="rect">
            <a:avLst/>
          </a:prstGeom>
          <a:noFill/>
        </p:spPr>
        <p:txBody>
          <a:bodyPr wrap="square" rtlCol="0">
            <a:spAutoFit/>
          </a:bodyPr>
          <a:lstStyle/>
          <a:p>
            <a:r>
              <a:rPr lang="en-US" sz="2800" b="1" dirty="0">
                <a:solidFill>
                  <a:schemeClr val="tx2"/>
                </a:solidFill>
              </a:rPr>
              <a:t>Availability and Continuity</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r>
              <a:rPr lang="en-US" sz="2000" dirty="0" err="1"/>
              <a:t>Mehr</a:t>
            </a:r>
            <a:r>
              <a:rPr lang="en-US" sz="2000" dirty="0"/>
              <a:t> </a:t>
            </a:r>
            <a:r>
              <a:rPr lang="en-US" sz="2000" dirty="0" err="1"/>
              <a:t>Verfügbarkeit</a:t>
            </a:r>
            <a:r>
              <a:rPr lang="en-US" sz="2000" dirty="0"/>
              <a:t> </a:t>
            </a:r>
            <a:r>
              <a:rPr lang="en-US" sz="2000" dirty="0">
                <a:sym typeface="Wingdings"/>
              </a:rPr>
              <a:t> </a:t>
            </a:r>
            <a:r>
              <a:rPr lang="en-US" sz="2000" dirty="0" err="1">
                <a:sym typeface="Wingdings"/>
              </a:rPr>
              <a:t>mehr</a:t>
            </a:r>
            <a:r>
              <a:rPr lang="en-US" sz="2000" dirty="0">
                <a:sym typeface="Wingdings"/>
              </a:rPr>
              <a:t> </a:t>
            </a:r>
            <a:r>
              <a:rPr lang="en-US" sz="2000" dirty="0" err="1">
                <a:sym typeface="Wingdings"/>
              </a:rPr>
              <a:t>Redundanzen</a:t>
            </a:r>
            <a:r>
              <a:rPr lang="en-US" sz="2400" dirty="0"/>
              <a:t> </a:t>
            </a:r>
          </a:p>
        </p:txBody>
      </p:sp>
      <p:graphicFrame>
        <p:nvGraphicFramePr>
          <p:cNvPr id="9" name="Diagram 8"/>
          <p:cNvGraphicFramePr/>
          <p:nvPr>
            <p:extLst>
              <p:ext uri="{D42A27DB-BD31-4B8C-83A1-F6EECF244321}">
                <p14:modId xmlns:p14="http://schemas.microsoft.com/office/powerpoint/2010/main" val="2553119823"/>
              </p:ext>
            </p:extLst>
          </p:nvPr>
        </p:nvGraphicFramePr>
        <p:xfrm>
          <a:off x="298824" y="2539993"/>
          <a:ext cx="4019176" cy="267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extLst>
              <p:ext uri="{D42A27DB-BD31-4B8C-83A1-F6EECF244321}">
                <p14:modId xmlns:p14="http://schemas.microsoft.com/office/powerpoint/2010/main" val="2126984189"/>
              </p:ext>
            </p:extLst>
          </p:nvPr>
        </p:nvGraphicFramePr>
        <p:xfrm>
          <a:off x="4676589" y="2510111"/>
          <a:ext cx="4019176" cy="267765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6792148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CAPM: </a:t>
            </a:r>
            <a:r>
              <a:rPr lang="en-US" dirty="0" err="1"/>
              <a:t>Anforderungen</a:t>
            </a:r>
            <a:r>
              <a:rPr lang="en-US" dirty="0"/>
              <a:t> </a:t>
            </a:r>
            <a:r>
              <a:rPr lang="en-US" dirty="0" err="1"/>
              <a:t>gemäß</a:t>
            </a:r>
            <a:r>
              <a:rPr lang="en-US" dirty="0"/>
              <a:t> FitSM-1</a:t>
            </a:r>
            <a:endParaRPr lang="en-US" noProof="0" dirty="0"/>
          </a:p>
        </p:txBody>
      </p:sp>
      <p:graphicFrame>
        <p:nvGraphicFramePr>
          <p:cNvPr id="12" name="Inhaltsplatzhalter 11"/>
          <p:cNvGraphicFramePr>
            <a:graphicFrameLocks noGrp="1"/>
          </p:cNvGraphicFramePr>
          <p:nvPr>
            <p:ph idx="1"/>
            <p:extLst>
              <p:ext uri="{D42A27DB-BD31-4B8C-83A1-F6EECF244321}">
                <p14:modId xmlns:p14="http://schemas.microsoft.com/office/powerpoint/2010/main" val="4011504023"/>
              </p:ext>
            </p:extLst>
          </p:nvPr>
        </p:nvGraphicFramePr>
        <p:xfrm>
          <a:off x="457200" y="1697038"/>
          <a:ext cx="8229600" cy="2464626"/>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PR5 Capacity Management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PR5.1 Kapazitäts- und Leistungsanforderungen im Zusammenhang mit Services müssen unter Berücksichtigung von SLAs identifiziert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PR5.2 Kapazitätspläne müssen erstellt und gepflegt werden.</a:t>
                      </a:r>
                    </a:p>
                    <a:p>
                      <a:pPr marL="342900" lvl="0" indent="-342900">
                        <a:lnSpc>
                          <a:spcPct val="115000"/>
                        </a:lnSpc>
                        <a:spcAft>
                          <a:spcPts val="0"/>
                        </a:spcAft>
                        <a:buFont typeface="Symbol"/>
                        <a:buChar char=""/>
                      </a:pPr>
                      <a:r>
                        <a:rPr lang="de-DE" sz="1600" dirty="0">
                          <a:effectLst/>
                          <a:latin typeface="+mn-lt"/>
                          <a:ea typeface="MS Mincho"/>
                          <a:cs typeface="Times New Roman"/>
                        </a:rPr>
                        <a:t>PR5.3 Die Kapazitätsplanung muss personelle, technische und finanzielle Ressourcen berücksichtigen.</a:t>
                      </a:r>
                    </a:p>
                    <a:p>
                      <a:pPr marL="342900" lvl="0" indent="-342900">
                        <a:lnSpc>
                          <a:spcPct val="115000"/>
                        </a:lnSpc>
                        <a:spcAft>
                          <a:spcPts val="0"/>
                        </a:spcAft>
                        <a:buFont typeface="Symbol"/>
                        <a:buChar char=""/>
                      </a:pPr>
                      <a:r>
                        <a:rPr lang="de-DE" sz="1600" dirty="0">
                          <a:effectLst/>
                          <a:latin typeface="+mn-lt"/>
                          <a:ea typeface="MS Mincho"/>
                          <a:cs typeface="Times New Roman"/>
                        </a:rPr>
                        <a:t>PR5.4 Die Leistung von Services und Servicekomponenten muss auf Basis von Auslastung und identifizierten operativen Warnungen und Ausnahmen überwacht werden.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52</a:t>
            </a:fld>
            <a:endParaRPr lang="en-US"/>
          </a:p>
        </p:txBody>
      </p:sp>
    </p:spTree>
    <p:extLst>
      <p:ext uri="{BB962C8B-B14F-4D97-AF65-F5344CB8AC3E}">
        <p14:creationId xmlns:p14="http://schemas.microsoft.com/office/powerpoint/2010/main" val="40239309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CAPM: Zusammenfassung</a:t>
            </a:r>
          </a:p>
        </p:txBody>
      </p:sp>
      <p:sp>
        <p:nvSpPr>
          <p:cNvPr id="5" name="Inhaltsplatzhalter 4"/>
          <p:cNvSpPr>
            <a:spLocks noGrp="1"/>
          </p:cNvSpPr>
          <p:nvPr>
            <p:ph idx="1"/>
          </p:nvPr>
        </p:nvSpPr>
        <p:spPr/>
        <p:txBody>
          <a:bodyPr>
            <a:normAutofit fontScale="92500" lnSpcReduction="20000"/>
          </a:bodyPr>
          <a:lstStyle/>
          <a:p>
            <a:r>
              <a:rPr lang="de-DE" dirty="0"/>
              <a:t>Der wichtigste Output dieses Prozesses:</a:t>
            </a:r>
          </a:p>
          <a:p>
            <a:endParaRPr lang="de-DE" dirty="0"/>
          </a:p>
          <a:p>
            <a:endParaRPr lang="de-DE" dirty="0"/>
          </a:p>
          <a:p>
            <a:endParaRPr lang="de-DE" dirty="0"/>
          </a:p>
          <a:p>
            <a:endParaRPr lang="de-DE" dirty="0"/>
          </a:p>
          <a:p>
            <a:endParaRPr lang="de-DE" dirty="0"/>
          </a:p>
          <a:p>
            <a:r>
              <a:rPr lang="de-DE" dirty="0"/>
              <a:t>Die 3 wichtigsten Fakten:</a:t>
            </a:r>
          </a:p>
          <a:p>
            <a:pPr lvl="1"/>
            <a:r>
              <a:rPr lang="de-DE" dirty="0"/>
              <a:t>Identifizierung von Service-Leistungsanforderungen (z.B. aus SLAs)</a:t>
            </a:r>
          </a:p>
          <a:p>
            <a:pPr lvl="1"/>
            <a:r>
              <a:rPr lang="de-DE" dirty="0"/>
              <a:t>Planung der benötigten Ressourcen zur Erfüllung der Anforderungen und Erstellung Kapazitätsplans</a:t>
            </a:r>
          </a:p>
          <a:p>
            <a:pPr lvl="1"/>
            <a:r>
              <a:rPr lang="de-DE" dirty="0"/>
              <a:t>Überwachung der Serviceleistung</a:t>
            </a:r>
          </a:p>
        </p:txBody>
      </p:sp>
      <p:sp>
        <p:nvSpPr>
          <p:cNvPr id="4" name="Foliennummernplatzhalter 3"/>
          <p:cNvSpPr>
            <a:spLocks noGrp="1"/>
          </p:cNvSpPr>
          <p:nvPr>
            <p:ph type="sldNum" sz="quarter" idx="12"/>
          </p:nvPr>
        </p:nvSpPr>
        <p:spPr/>
        <p:txBody>
          <a:bodyPr/>
          <a:lstStyle/>
          <a:p>
            <a:fld id="{43507AEB-23B8-F142-83A3-458C56B10093}" type="slidenum">
              <a:rPr lang="en-US" smtClean="0"/>
              <a:t>53</a:t>
            </a:fld>
            <a:endParaRPr lang="en-US"/>
          </a:p>
        </p:txBody>
      </p:sp>
      <p:sp>
        <p:nvSpPr>
          <p:cNvPr id="3" name="Gefaltete Ecke 2"/>
          <p:cNvSpPr/>
          <p:nvPr/>
        </p:nvSpPr>
        <p:spPr>
          <a:xfrm>
            <a:off x="980490" y="2324558"/>
            <a:ext cx="1222872" cy="1487277"/>
          </a:xfrm>
          <a:prstGeom prst="foldedCorner">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b="1" dirty="0" err="1">
                <a:solidFill>
                  <a:schemeClr val="tx1"/>
                </a:solidFill>
              </a:rPr>
              <a:t>Kapa</a:t>
            </a:r>
            <a:r>
              <a:rPr lang="de-DE" b="1" dirty="0">
                <a:solidFill>
                  <a:schemeClr val="tx1"/>
                </a:solidFill>
              </a:rPr>
              <a:t>-</a:t>
            </a:r>
            <a:r>
              <a:rPr lang="de-DE" b="1" dirty="0" err="1">
                <a:solidFill>
                  <a:schemeClr val="tx1"/>
                </a:solidFill>
              </a:rPr>
              <a:t>zitäts</a:t>
            </a:r>
            <a:r>
              <a:rPr lang="de-DE" b="1" dirty="0">
                <a:solidFill>
                  <a:schemeClr val="tx1"/>
                </a:solidFill>
              </a:rPr>
              <a:t>-pläne</a:t>
            </a:r>
          </a:p>
        </p:txBody>
      </p:sp>
      <p:sp>
        <p:nvSpPr>
          <p:cNvPr id="6" name="Textfeld 5"/>
          <p:cNvSpPr txBox="1"/>
          <p:nvPr/>
        </p:nvSpPr>
        <p:spPr>
          <a:xfrm>
            <a:off x="2324545" y="2324558"/>
            <a:ext cx="6411818" cy="1477328"/>
          </a:xfrm>
          <a:prstGeom prst="rect">
            <a:avLst/>
          </a:prstGeom>
          <a:noFill/>
        </p:spPr>
        <p:txBody>
          <a:bodyPr wrap="square" rtlCol="0">
            <a:spAutoFit/>
          </a:bodyPr>
          <a:lstStyle/>
          <a:p>
            <a:r>
              <a:rPr lang="de-DE" dirty="0"/>
              <a:t>Typische Inhalte:</a:t>
            </a:r>
          </a:p>
          <a:p>
            <a:pPr marL="285750" indent="-285750">
              <a:buFont typeface="Arial" panose="020B0604020202020204" pitchFamily="34" charset="0"/>
              <a:buChar char="•"/>
            </a:pPr>
            <a:r>
              <a:rPr lang="de-DE" dirty="0"/>
              <a:t>Vereinbarte / erforderliche Kapazitäts- und Leistungsziele</a:t>
            </a:r>
          </a:p>
          <a:p>
            <a:pPr marL="285750" indent="-285750">
              <a:buFont typeface="Arial" panose="020B0604020202020204" pitchFamily="34" charset="0"/>
              <a:buChar char="•"/>
            </a:pPr>
            <a:r>
              <a:rPr lang="de-DE" dirty="0"/>
              <a:t>Geplante Kapazitäts-Upgrades, -</a:t>
            </a:r>
            <a:r>
              <a:rPr lang="de-DE" dirty="0" err="1"/>
              <a:t>Downgrades</a:t>
            </a:r>
            <a:r>
              <a:rPr lang="de-DE" dirty="0"/>
              <a:t> oder Neu-Zuweisung von Ressourcen</a:t>
            </a:r>
          </a:p>
          <a:p>
            <a:pPr marL="285750" indent="-285750">
              <a:buFont typeface="Arial" panose="020B0604020202020204" pitchFamily="34" charset="0"/>
              <a:buChar char="•"/>
            </a:pPr>
            <a:r>
              <a:rPr lang="de-DE" dirty="0"/>
              <a:t>Anforderungen ans Monitoring sowie Schwellenwerte</a:t>
            </a:r>
          </a:p>
        </p:txBody>
      </p:sp>
    </p:spTree>
    <p:extLst>
      <p:ext uri="{BB962C8B-B14F-4D97-AF65-F5344CB8AC3E}">
        <p14:creationId xmlns:p14="http://schemas.microsoft.com/office/powerpoint/2010/main" val="12750780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a:t>Information Security Management (ISM)</a:t>
            </a:r>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de-DE" smtClean="0"/>
              <a:pPr/>
              <a:t>54</a:t>
            </a:fld>
            <a:endParaRPr lang="de-DE" dirty="0"/>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233017" cy="1200329"/>
          </a:xfrm>
          <a:prstGeom prst="rect">
            <a:avLst/>
          </a:prstGeom>
        </p:spPr>
        <p:txBody>
          <a:bodyPr wrap="square">
            <a:spAutoFit/>
          </a:bodyPr>
          <a:lstStyle/>
          <a:p>
            <a:r>
              <a:rPr lang="de-DE" dirty="0"/>
              <a:t>Effektives Management der Informationssicherheit im Rahmen aller Aktivitäten zur Erbringung und zum Management von Services, sodass Vertraulichkeit, Integrität und Zugreifbarkeit relevanter Informationen aufrecht erhalten werden</a:t>
            </a:r>
          </a:p>
        </p:txBody>
      </p:sp>
    </p:spTree>
    <p:extLst>
      <p:ext uri="{BB962C8B-B14F-4D97-AF65-F5344CB8AC3E}">
        <p14:creationId xmlns:p14="http://schemas.microsoft.com/office/powerpoint/2010/main" val="25274683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ISM</a:t>
            </a:r>
            <a:r>
              <a:rPr lang="de-DE" noProof="0" dirty="0"/>
              <a:t>: Was ist Informationssicherheit?</a:t>
            </a:r>
          </a:p>
        </p:txBody>
      </p:sp>
      <p:sp>
        <p:nvSpPr>
          <p:cNvPr id="3" name="Inhaltsplatzhalter 2"/>
          <p:cNvSpPr>
            <a:spLocks noGrp="1"/>
          </p:cNvSpPr>
          <p:nvPr>
            <p:ph idx="1"/>
          </p:nvPr>
        </p:nvSpPr>
        <p:spPr/>
        <p:txBody>
          <a:bodyPr>
            <a:normAutofit/>
          </a:bodyPr>
          <a:lstStyle/>
          <a:p>
            <a:r>
              <a:rPr lang="de-DE" dirty="0"/>
              <a:t>Aspekte der Informationssicherheit:</a:t>
            </a:r>
          </a:p>
          <a:p>
            <a:pPr lvl="1"/>
            <a:r>
              <a:rPr lang="de-DE" b="1" dirty="0"/>
              <a:t>Vertraulichkeit</a:t>
            </a:r>
          </a:p>
          <a:p>
            <a:pPr lvl="1"/>
            <a:r>
              <a:rPr lang="de-DE" b="1" dirty="0"/>
              <a:t>Integrität</a:t>
            </a:r>
          </a:p>
          <a:p>
            <a:pPr lvl="1"/>
            <a:r>
              <a:rPr lang="de-DE" b="1" dirty="0"/>
              <a:t>Zugreifbarkeit </a:t>
            </a:r>
            <a:r>
              <a:rPr lang="de-DE" dirty="0"/>
              <a:t>von Informationen</a:t>
            </a:r>
          </a:p>
        </p:txBody>
      </p:sp>
      <p:sp>
        <p:nvSpPr>
          <p:cNvPr id="4" name="Foliennummernplatzhalter 3"/>
          <p:cNvSpPr>
            <a:spLocks noGrp="1"/>
          </p:cNvSpPr>
          <p:nvPr>
            <p:ph type="sldNum" sz="quarter" idx="12"/>
          </p:nvPr>
        </p:nvSpPr>
        <p:spPr/>
        <p:txBody>
          <a:bodyPr/>
          <a:lstStyle/>
          <a:p>
            <a:fld id="{43507AEB-23B8-F142-83A3-458C56B10093}" type="slidenum">
              <a:rPr lang="en-US" smtClean="0"/>
              <a:t>55</a:t>
            </a:fld>
            <a:endParaRPr lang="en-US"/>
          </a:p>
        </p:txBody>
      </p:sp>
      <p:sp>
        <p:nvSpPr>
          <p:cNvPr id="6" name="Textfeld 5"/>
          <p:cNvSpPr txBox="1"/>
          <p:nvPr/>
        </p:nvSpPr>
        <p:spPr>
          <a:xfrm rot="5400000">
            <a:off x="5581080" y="2690529"/>
            <a:ext cx="1520687" cy="400110"/>
          </a:xfrm>
          <a:prstGeom prst="rect">
            <a:avLst/>
          </a:prstGeom>
          <a:noFill/>
        </p:spPr>
        <p:txBody>
          <a:bodyPr wrap="square" rtlCol="0">
            <a:spAutoFit/>
          </a:bodyPr>
          <a:lstStyle/>
          <a:p>
            <a:pPr algn="ctr"/>
            <a:r>
              <a:rPr lang="de-DE" sz="2000" dirty="0"/>
              <a:t>Kernaspekte</a:t>
            </a:r>
          </a:p>
        </p:txBody>
      </p:sp>
      <p:sp>
        <p:nvSpPr>
          <p:cNvPr id="7" name="Geschweifte Klammer rechts 6"/>
          <p:cNvSpPr/>
          <p:nvPr/>
        </p:nvSpPr>
        <p:spPr>
          <a:xfrm>
            <a:off x="5644284" y="2269475"/>
            <a:ext cx="397096" cy="1242219"/>
          </a:xfrm>
          <a:prstGeom prst="rightBrace">
            <a:avLst>
              <a:gd name="adj1" fmla="val 33302"/>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de-DE" dirty="0"/>
          </a:p>
        </p:txBody>
      </p:sp>
    </p:spTree>
    <p:extLst>
      <p:ext uri="{BB962C8B-B14F-4D97-AF65-F5344CB8AC3E}">
        <p14:creationId xmlns:p14="http://schemas.microsoft.com/office/powerpoint/2010/main" val="36822392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ISM: Vertraulichkeit und Integrität</a:t>
            </a:r>
          </a:p>
        </p:txBody>
      </p:sp>
      <p:sp>
        <p:nvSpPr>
          <p:cNvPr id="5" name="Rectangle 3"/>
          <p:cNvSpPr>
            <a:spLocks noGrp="1" noChangeArrowheads="1"/>
          </p:cNvSpPr>
          <p:nvPr>
            <p:ph idx="1"/>
          </p:nvPr>
        </p:nvSpPr>
        <p:spPr>
          <a:xfrm>
            <a:off x="457200" y="1696598"/>
            <a:ext cx="4125817" cy="4626019"/>
          </a:xfrm>
          <a:prstGeom prst="rect">
            <a:avLst/>
          </a:prstGeom>
        </p:spPr>
        <p:txBody>
          <a:bodyPr>
            <a:normAutofit/>
          </a:bodyPr>
          <a:lstStyle/>
          <a:p>
            <a:pPr marL="0" indent="0">
              <a:buNone/>
            </a:pPr>
            <a:r>
              <a:rPr lang="de-DE" sz="2000" b="1" noProof="0" dirty="0"/>
              <a:t>Vertraulichkeit</a:t>
            </a:r>
            <a:r>
              <a:rPr lang="de-DE" sz="2000" noProof="0" dirty="0"/>
              <a:t>: </a:t>
            </a:r>
            <a:r>
              <a:rPr lang="de-DE" sz="2000" dirty="0"/>
              <a:t>Schutz von Informationen vor unberechtigter Offenlegung</a:t>
            </a:r>
            <a:endParaRPr lang="de-DE" sz="2000" noProof="0" dirty="0"/>
          </a:p>
        </p:txBody>
      </p:sp>
      <p:sp>
        <p:nvSpPr>
          <p:cNvPr id="4" name="Foliennummernplatzhalter 3"/>
          <p:cNvSpPr>
            <a:spLocks noGrp="1"/>
          </p:cNvSpPr>
          <p:nvPr>
            <p:ph type="sldNum" sz="quarter" idx="12"/>
          </p:nvPr>
        </p:nvSpPr>
        <p:spPr/>
        <p:txBody>
          <a:bodyPr/>
          <a:lstStyle/>
          <a:p>
            <a:fld id="{43507AEB-23B8-F142-83A3-458C56B10093}" type="slidenum">
              <a:rPr lang="de-DE" smtClean="0"/>
              <a:t>56</a:t>
            </a:fld>
            <a:endParaRPr lang="de-DE" dirty="0"/>
          </a:p>
        </p:txBody>
      </p:sp>
      <p:pic>
        <p:nvPicPr>
          <p:cNvPr id="6" name="Picture 112" descr="m1"/>
          <p:cNvPicPr>
            <a:picLocks noChangeAspect="1" noChangeArrowheads="1"/>
          </p:cNvPicPr>
          <p:nvPr/>
        </p:nvPicPr>
        <p:blipFill>
          <a:blip r:embed="rId3" cstate="print"/>
          <a:srcRect/>
          <a:stretch>
            <a:fillRect/>
          </a:stretch>
        </p:blipFill>
        <p:spPr bwMode="auto">
          <a:xfrm>
            <a:off x="495814" y="3760508"/>
            <a:ext cx="480721" cy="679505"/>
          </a:xfrm>
          <a:prstGeom prst="rect">
            <a:avLst/>
          </a:prstGeom>
          <a:noFill/>
          <a:ln w="9525">
            <a:noFill/>
            <a:miter lim="800000"/>
            <a:headEnd/>
            <a:tailEnd/>
          </a:ln>
        </p:spPr>
      </p:pic>
      <p:pic>
        <p:nvPicPr>
          <p:cNvPr id="7" name="Picture 109" descr="m1"/>
          <p:cNvPicPr>
            <a:picLocks noChangeAspect="1" noChangeArrowheads="1"/>
          </p:cNvPicPr>
          <p:nvPr/>
        </p:nvPicPr>
        <p:blipFill>
          <a:blip r:embed="rId4" cstate="print"/>
          <a:srcRect/>
          <a:stretch>
            <a:fillRect/>
          </a:stretch>
        </p:blipFill>
        <p:spPr bwMode="auto">
          <a:xfrm>
            <a:off x="3789406" y="3736795"/>
            <a:ext cx="502298" cy="701812"/>
          </a:xfrm>
          <a:prstGeom prst="rect">
            <a:avLst/>
          </a:prstGeom>
          <a:noFill/>
          <a:ln w="9525">
            <a:noFill/>
            <a:miter lim="800000"/>
            <a:headEnd/>
            <a:tailEnd/>
          </a:ln>
        </p:spPr>
      </p:pic>
      <p:pic>
        <p:nvPicPr>
          <p:cNvPr id="8" name="Picture 110" descr="m1"/>
          <p:cNvPicPr>
            <a:picLocks noChangeAspect="1" noChangeArrowheads="1"/>
          </p:cNvPicPr>
          <p:nvPr/>
        </p:nvPicPr>
        <p:blipFill>
          <a:blip r:embed="rId5" cstate="print"/>
          <a:srcRect/>
          <a:stretch>
            <a:fillRect/>
          </a:stretch>
        </p:blipFill>
        <p:spPr bwMode="auto">
          <a:xfrm>
            <a:off x="2131196" y="5344150"/>
            <a:ext cx="502924" cy="703218"/>
          </a:xfrm>
          <a:prstGeom prst="rect">
            <a:avLst/>
          </a:prstGeom>
          <a:noFill/>
          <a:ln w="9525">
            <a:noFill/>
            <a:miter lim="800000"/>
            <a:headEnd/>
            <a:tailEnd/>
          </a:ln>
        </p:spPr>
      </p:pic>
      <p:sp>
        <p:nvSpPr>
          <p:cNvPr id="9" name="Gefaltete Ecke 8"/>
          <p:cNvSpPr/>
          <p:nvPr/>
        </p:nvSpPr>
        <p:spPr bwMode="auto">
          <a:xfrm>
            <a:off x="1965929" y="3635534"/>
            <a:ext cx="798841" cy="961982"/>
          </a:xfrm>
          <a:prstGeom prst="foldedCorner">
            <a:avLst/>
          </a:prstGeom>
          <a:solidFill>
            <a:schemeClr val="bg1"/>
          </a:solidFill>
          <a:ln w="28575" cap="flat" cmpd="sng" algn="ctr">
            <a:solidFill>
              <a:schemeClr val="tx1"/>
            </a:solidFill>
            <a:prstDash val="solid"/>
            <a:round/>
            <a:headEnd type="none" w="med" len="med"/>
            <a:tailEnd type="none" w="med" len="med"/>
          </a:ln>
          <a:effectLst/>
        </p:spPr>
        <p:txBody>
          <a:bodyPr vert="horz" wrap="none" lIns="63279" tIns="32905" rIns="63279" bIns="32905" numCol="1" rtlCol="0" anchor="ctr" anchorCtr="0" compatLnSpc="1">
            <a:prstTxWarp prst="textNoShape">
              <a:avLst/>
            </a:prstTxWarp>
          </a:bodyPr>
          <a:lstStyle/>
          <a:p>
            <a:pPr defTabSz="642915"/>
            <a:r>
              <a:rPr lang="de-DE" sz="1200" dirty="0">
                <a:latin typeface="Arial" charset="0"/>
              </a:rPr>
              <a:t>10110100</a:t>
            </a:r>
          </a:p>
          <a:p>
            <a:pPr defTabSz="642915"/>
            <a:r>
              <a:rPr lang="de-DE" sz="1200" dirty="0">
                <a:latin typeface="Arial" charset="0"/>
              </a:rPr>
              <a:t>01011001</a:t>
            </a:r>
          </a:p>
          <a:p>
            <a:pPr defTabSz="642915"/>
            <a:r>
              <a:rPr lang="de-DE" sz="1200" dirty="0">
                <a:latin typeface="Arial" charset="0"/>
              </a:rPr>
              <a:t>10101100</a:t>
            </a:r>
          </a:p>
          <a:p>
            <a:pPr defTabSz="642915"/>
            <a:r>
              <a:rPr lang="de-DE" sz="1200" dirty="0">
                <a:latin typeface="Arial" charset="0"/>
              </a:rPr>
              <a:t>11001011</a:t>
            </a:r>
          </a:p>
        </p:txBody>
      </p:sp>
      <p:cxnSp>
        <p:nvCxnSpPr>
          <p:cNvPr id="10" name="Gerade Verbindung mit Pfeil 9"/>
          <p:cNvCxnSpPr/>
          <p:nvPr/>
        </p:nvCxnSpPr>
        <p:spPr bwMode="auto">
          <a:xfrm>
            <a:off x="1076994" y="4088404"/>
            <a:ext cx="803678" cy="1117"/>
          </a:xfrm>
          <a:prstGeom prst="straightConnector1">
            <a:avLst/>
          </a:prstGeom>
          <a:solidFill>
            <a:srgbClr val="FFFF99"/>
          </a:solidFill>
          <a:ln w="28575" cap="flat" cmpd="sng" algn="ctr">
            <a:solidFill>
              <a:schemeClr val="tx1"/>
            </a:solidFill>
            <a:prstDash val="solid"/>
            <a:round/>
            <a:headEnd type="none" w="med" len="med"/>
            <a:tailEnd type="arrow"/>
          </a:ln>
          <a:effectLst/>
        </p:spPr>
      </p:cxnSp>
      <p:cxnSp>
        <p:nvCxnSpPr>
          <p:cNvPr id="12" name="Gerade Verbindung mit Pfeil 11"/>
          <p:cNvCxnSpPr/>
          <p:nvPr/>
        </p:nvCxnSpPr>
        <p:spPr bwMode="auto">
          <a:xfrm>
            <a:off x="2835039" y="4088404"/>
            <a:ext cx="803678" cy="1117"/>
          </a:xfrm>
          <a:prstGeom prst="straightConnector1">
            <a:avLst/>
          </a:prstGeom>
          <a:solidFill>
            <a:srgbClr val="FFFF99"/>
          </a:solidFill>
          <a:ln w="28575" cap="flat" cmpd="sng" algn="ctr">
            <a:solidFill>
              <a:schemeClr val="tx1"/>
            </a:solidFill>
            <a:prstDash val="solid"/>
            <a:round/>
            <a:headEnd type="none" w="med" len="med"/>
            <a:tailEnd type="arrow"/>
          </a:ln>
          <a:effectLst/>
        </p:spPr>
      </p:cxnSp>
      <p:cxnSp>
        <p:nvCxnSpPr>
          <p:cNvPr id="13" name="Gerade Verbindung mit Pfeil 12"/>
          <p:cNvCxnSpPr/>
          <p:nvPr/>
        </p:nvCxnSpPr>
        <p:spPr bwMode="auto">
          <a:xfrm rot="5400000" flipH="1" flipV="1">
            <a:off x="2106986" y="4916917"/>
            <a:ext cx="552528" cy="558"/>
          </a:xfrm>
          <a:prstGeom prst="straightConnector1">
            <a:avLst/>
          </a:prstGeom>
          <a:solidFill>
            <a:srgbClr val="FFFF99"/>
          </a:solidFill>
          <a:ln w="28575" cap="flat" cmpd="sng" algn="ctr">
            <a:solidFill>
              <a:srgbClr val="FF0000"/>
            </a:solidFill>
            <a:prstDash val="solid"/>
            <a:round/>
            <a:headEnd type="arrow" w="med" len="med"/>
            <a:tailEnd type="none"/>
          </a:ln>
          <a:effectLst/>
        </p:spPr>
      </p:cxnSp>
      <p:sp>
        <p:nvSpPr>
          <p:cNvPr id="14" name="Textfeld 13"/>
          <p:cNvSpPr txBox="1"/>
          <p:nvPr/>
        </p:nvSpPr>
        <p:spPr>
          <a:xfrm>
            <a:off x="3833415" y="4389783"/>
            <a:ext cx="416776" cy="280363"/>
          </a:xfrm>
          <a:prstGeom prst="rect">
            <a:avLst/>
          </a:prstGeom>
          <a:noFill/>
        </p:spPr>
        <p:txBody>
          <a:bodyPr wrap="none" lIns="64291" tIns="32146" rIns="64291" bIns="32146" rtlCol="0">
            <a:spAutoFit/>
          </a:bodyPr>
          <a:lstStyle/>
          <a:p>
            <a:pPr algn="ctr"/>
            <a:r>
              <a:rPr lang="de-DE" sz="1400" dirty="0">
                <a:latin typeface="+mn-lt"/>
              </a:rPr>
              <a:t>Bob</a:t>
            </a:r>
          </a:p>
        </p:txBody>
      </p:sp>
      <p:sp>
        <p:nvSpPr>
          <p:cNvPr id="15" name="Textfeld 14"/>
          <p:cNvSpPr txBox="1"/>
          <p:nvPr/>
        </p:nvSpPr>
        <p:spPr>
          <a:xfrm>
            <a:off x="2095982" y="6006456"/>
            <a:ext cx="572266" cy="280363"/>
          </a:xfrm>
          <a:prstGeom prst="rect">
            <a:avLst/>
          </a:prstGeom>
          <a:noFill/>
        </p:spPr>
        <p:txBody>
          <a:bodyPr wrap="none" lIns="64291" tIns="32146" rIns="64291" bIns="32146" rtlCol="0">
            <a:spAutoFit/>
          </a:bodyPr>
          <a:lstStyle/>
          <a:p>
            <a:pPr algn="ctr"/>
            <a:r>
              <a:rPr lang="de-DE" sz="1400" dirty="0">
                <a:latin typeface="+mn-lt"/>
              </a:rPr>
              <a:t>Chuck</a:t>
            </a:r>
          </a:p>
        </p:txBody>
      </p:sp>
      <p:sp>
        <p:nvSpPr>
          <p:cNvPr id="16" name="Textfeld 15"/>
          <p:cNvSpPr txBox="1"/>
          <p:nvPr/>
        </p:nvSpPr>
        <p:spPr>
          <a:xfrm>
            <a:off x="486870" y="4389783"/>
            <a:ext cx="482498" cy="280363"/>
          </a:xfrm>
          <a:prstGeom prst="rect">
            <a:avLst/>
          </a:prstGeom>
          <a:noFill/>
        </p:spPr>
        <p:txBody>
          <a:bodyPr wrap="none" lIns="64291" tIns="32146" rIns="64291" bIns="32146" rtlCol="0">
            <a:spAutoFit/>
          </a:bodyPr>
          <a:lstStyle/>
          <a:p>
            <a:pPr algn="ctr"/>
            <a:r>
              <a:rPr lang="de-DE" sz="1400" dirty="0">
                <a:latin typeface="+mn-lt"/>
              </a:rPr>
              <a:t>Alice</a:t>
            </a:r>
          </a:p>
        </p:txBody>
      </p:sp>
      <p:sp>
        <p:nvSpPr>
          <p:cNvPr id="18" name="Rectangle 3"/>
          <p:cNvSpPr txBox="1">
            <a:spLocks noChangeArrowheads="1"/>
          </p:cNvSpPr>
          <p:nvPr/>
        </p:nvSpPr>
        <p:spPr>
          <a:xfrm>
            <a:off x="4797119" y="1696598"/>
            <a:ext cx="4125817" cy="462601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de-DE" sz="2000" b="1" dirty="0"/>
              <a:t>Integrität</a:t>
            </a:r>
            <a:r>
              <a:rPr lang="de-DE" sz="2000" dirty="0"/>
              <a:t>: Schutz von Informationen vor unberechtigten Modifikationen, Einfügungen, Löschung, Neuanordnung, Duplizierung oder Wiedereinspielung</a:t>
            </a:r>
          </a:p>
        </p:txBody>
      </p:sp>
      <p:pic>
        <p:nvPicPr>
          <p:cNvPr id="19" name="Picture 112" descr="m1"/>
          <p:cNvPicPr>
            <a:picLocks noChangeAspect="1" noChangeArrowheads="1"/>
          </p:cNvPicPr>
          <p:nvPr/>
        </p:nvPicPr>
        <p:blipFill>
          <a:blip r:embed="rId3" cstate="print"/>
          <a:srcRect/>
          <a:stretch>
            <a:fillRect/>
          </a:stretch>
        </p:blipFill>
        <p:spPr bwMode="auto">
          <a:xfrm>
            <a:off x="4827670" y="3745457"/>
            <a:ext cx="480721" cy="679505"/>
          </a:xfrm>
          <a:prstGeom prst="rect">
            <a:avLst/>
          </a:prstGeom>
          <a:noFill/>
          <a:ln w="9525">
            <a:noFill/>
            <a:miter lim="800000"/>
            <a:headEnd/>
            <a:tailEnd/>
          </a:ln>
        </p:spPr>
      </p:pic>
      <p:pic>
        <p:nvPicPr>
          <p:cNvPr id="20" name="Picture 109" descr="m1"/>
          <p:cNvPicPr>
            <a:picLocks noChangeAspect="1" noChangeArrowheads="1"/>
          </p:cNvPicPr>
          <p:nvPr/>
        </p:nvPicPr>
        <p:blipFill>
          <a:blip r:embed="rId4" cstate="print"/>
          <a:srcRect/>
          <a:stretch>
            <a:fillRect/>
          </a:stretch>
        </p:blipFill>
        <p:spPr bwMode="auto">
          <a:xfrm>
            <a:off x="8422641" y="4124989"/>
            <a:ext cx="502298" cy="701812"/>
          </a:xfrm>
          <a:prstGeom prst="rect">
            <a:avLst/>
          </a:prstGeom>
          <a:noFill/>
          <a:ln w="9525">
            <a:noFill/>
            <a:miter lim="800000"/>
            <a:headEnd/>
            <a:tailEnd/>
          </a:ln>
        </p:spPr>
      </p:pic>
      <p:pic>
        <p:nvPicPr>
          <p:cNvPr id="21" name="Picture 110" descr="m1"/>
          <p:cNvPicPr>
            <a:picLocks noChangeAspect="1" noChangeArrowheads="1"/>
          </p:cNvPicPr>
          <p:nvPr/>
        </p:nvPicPr>
        <p:blipFill>
          <a:blip r:embed="rId5" cstate="print"/>
          <a:srcRect/>
          <a:stretch>
            <a:fillRect/>
          </a:stretch>
        </p:blipFill>
        <p:spPr bwMode="auto">
          <a:xfrm>
            <a:off x="5961379" y="4676111"/>
            <a:ext cx="502924" cy="703218"/>
          </a:xfrm>
          <a:prstGeom prst="rect">
            <a:avLst/>
          </a:prstGeom>
          <a:noFill/>
          <a:ln w="9525">
            <a:noFill/>
            <a:miter lim="800000"/>
            <a:headEnd/>
            <a:tailEnd/>
          </a:ln>
        </p:spPr>
      </p:pic>
      <p:sp>
        <p:nvSpPr>
          <p:cNvPr id="22" name="Gefaltete Ecke 21"/>
          <p:cNvSpPr/>
          <p:nvPr/>
        </p:nvSpPr>
        <p:spPr bwMode="auto">
          <a:xfrm>
            <a:off x="6377543" y="3502389"/>
            <a:ext cx="803678" cy="972803"/>
          </a:xfrm>
          <a:prstGeom prst="foldedCorner">
            <a:avLst/>
          </a:prstGeom>
          <a:solidFill>
            <a:schemeClr val="bg1"/>
          </a:solidFill>
          <a:ln w="28575" cap="flat" cmpd="sng" algn="ctr">
            <a:solidFill>
              <a:schemeClr val="tx1"/>
            </a:solidFill>
            <a:prstDash val="sysDash"/>
            <a:round/>
            <a:headEnd type="none" w="med" len="med"/>
            <a:tailEnd type="none" w="med" len="med"/>
          </a:ln>
          <a:effectLst/>
        </p:spPr>
        <p:txBody>
          <a:bodyPr vert="horz" wrap="none" lIns="63279" tIns="32905" rIns="63279" bIns="32905" numCol="1" rtlCol="0" anchor="ctr" anchorCtr="0" compatLnSpc="1">
            <a:prstTxWarp prst="textNoShape">
              <a:avLst/>
            </a:prstTxWarp>
          </a:bodyPr>
          <a:lstStyle/>
          <a:p>
            <a:pPr defTabSz="642915"/>
            <a:r>
              <a:rPr lang="de-DE" sz="1200" dirty="0">
                <a:latin typeface="Arial" charset="0"/>
              </a:rPr>
              <a:t>10110100</a:t>
            </a:r>
          </a:p>
          <a:p>
            <a:pPr defTabSz="642915"/>
            <a:r>
              <a:rPr lang="de-DE" sz="1200" dirty="0">
                <a:latin typeface="Arial" charset="0"/>
              </a:rPr>
              <a:t>01011001</a:t>
            </a:r>
          </a:p>
          <a:p>
            <a:pPr defTabSz="642915"/>
            <a:r>
              <a:rPr lang="de-DE" sz="1200" dirty="0">
                <a:latin typeface="Arial" charset="0"/>
              </a:rPr>
              <a:t>10101100</a:t>
            </a:r>
          </a:p>
          <a:p>
            <a:pPr defTabSz="642915"/>
            <a:r>
              <a:rPr lang="de-DE" sz="1200" dirty="0">
                <a:latin typeface="Arial" charset="0"/>
              </a:rPr>
              <a:t>11001011</a:t>
            </a:r>
          </a:p>
        </p:txBody>
      </p:sp>
      <p:cxnSp>
        <p:nvCxnSpPr>
          <p:cNvPr id="23" name="Gerade Verbindung mit Pfeil 22"/>
          <p:cNvCxnSpPr/>
          <p:nvPr/>
        </p:nvCxnSpPr>
        <p:spPr bwMode="auto">
          <a:xfrm>
            <a:off x="5408850" y="4073353"/>
            <a:ext cx="803678" cy="1117"/>
          </a:xfrm>
          <a:prstGeom prst="straightConnector1">
            <a:avLst/>
          </a:prstGeom>
          <a:solidFill>
            <a:srgbClr val="FFFF99"/>
          </a:solidFill>
          <a:ln w="28575" cap="flat" cmpd="sng" algn="ctr">
            <a:solidFill>
              <a:schemeClr val="tx1"/>
            </a:solidFill>
            <a:prstDash val="solid"/>
            <a:round/>
            <a:headEnd type="none" w="med" len="med"/>
            <a:tailEnd type="arrow"/>
          </a:ln>
          <a:effectLst/>
        </p:spPr>
      </p:cxnSp>
      <p:cxnSp>
        <p:nvCxnSpPr>
          <p:cNvPr id="24" name="Gerade Verbindung mit Pfeil 23"/>
          <p:cNvCxnSpPr/>
          <p:nvPr/>
        </p:nvCxnSpPr>
        <p:spPr bwMode="auto">
          <a:xfrm>
            <a:off x="7468274" y="4476598"/>
            <a:ext cx="803678" cy="1117"/>
          </a:xfrm>
          <a:prstGeom prst="straightConnector1">
            <a:avLst/>
          </a:prstGeom>
          <a:solidFill>
            <a:srgbClr val="FFFF99"/>
          </a:solidFill>
          <a:ln w="28575" cap="flat" cmpd="sng" algn="ctr">
            <a:solidFill>
              <a:srgbClr val="FF0000"/>
            </a:solidFill>
            <a:prstDash val="solid"/>
            <a:round/>
            <a:headEnd type="none" w="med" len="med"/>
            <a:tailEnd type="arrow"/>
          </a:ln>
          <a:effectLst/>
        </p:spPr>
      </p:cxnSp>
      <p:sp>
        <p:nvSpPr>
          <p:cNvPr id="25" name="Gefaltete Ecke 24"/>
          <p:cNvSpPr/>
          <p:nvPr/>
        </p:nvSpPr>
        <p:spPr bwMode="auto">
          <a:xfrm>
            <a:off x="6664596" y="3904227"/>
            <a:ext cx="803678" cy="972803"/>
          </a:xfrm>
          <a:prstGeom prst="foldedCorner">
            <a:avLst/>
          </a:prstGeom>
          <a:solidFill>
            <a:schemeClr val="bg1"/>
          </a:solidFill>
          <a:ln w="28575" cap="flat" cmpd="sng" algn="ctr">
            <a:solidFill>
              <a:schemeClr val="tx1"/>
            </a:solidFill>
            <a:prstDash val="solid"/>
            <a:round/>
            <a:headEnd type="none" w="med" len="med"/>
            <a:tailEnd type="none" w="med" len="med"/>
          </a:ln>
          <a:effectLst/>
        </p:spPr>
        <p:txBody>
          <a:bodyPr vert="horz" wrap="none" lIns="63279" tIns="32905" rIns="63279" bIns="32905" numCol="1" rtlCol="0" anchor="ctr" anchorCtr="0" compatLnSpc="1">
            <a:prstTxWarp prst="textNoShape">
              <a:avLst/>
            </a:prstTxWarp>
          </a:bodyPr>
          <a:lstStyle/>
          <a:p>
            <a:pPr defTabSz="642915"/>
            <a:r>
              <a:rPr lang="de-DE" sz="1200" dirty="0">
                <a:latin typeface="Arial" charset="0"/>
              </a:rPr>
              <a:t>10110100</a:t>
            </a:r>
          </a:p>
          <a:p>
            <a:pPr defTabSz="642915"/>
            <a:r>
              <a:rPr lang="de-DE" sz="1200" b="1" dirty="0">
                <a:solidFill>
                  <a:srgbClr val="FF0000"/>
                </a:solidFill>
                <a:latin typeface="Arial" charset="0"/>
              </a:rPr>
              <a:t>10100100</a:t>
            </a:r>
          </a:p>
          <a:p>
            <a:pPr defTabSz="642915"/>
            <a:r>
              <a:rPr lang="de-DE" sz="1200" b="1" dirty="0">
                <a:solidFill>
                  <a:srgbClr val="FF0000"/>
                </a:solidFill>
                <a:latin typeface="Arial" charset="0"/>
              </a:rPr>
              <a:t>01000110</a:t>
            </a:r>
          </a:p>
          <a:p>
            <a:pPr defTabSz="642915"/>
            <a:r>
              <a:rPr lang="de-DE" sz="1200" dirty="0">
                <a:latin typeface="Arial" charset="0"/>
              </a:rPr>
              <a:t>11001011</a:t>
            </a:r>
          </a:p>
        </p:txBody>
      </p:sp>
      <p:sp>
        <p:nvSpPr>
          <p:cNvPr id="26" name="Textfeld 25"/>
          <p:cNvSpPr txBox="1"/>
          <p:nvPr/>
        </p:nvSpPr>
        <p:spPr>
          <a:xfrm>
            <a:off x="5921899" y="5329099"/>
            <a:ext cx="572266" cy="280363"/>
          </a:xfrm>
          <a:prstGeom prst="rect">
            <a:avLst/>
          </a:prstGeom>
          <a:noFill/>
        </p:spPr>
        <p:txBody>
          <a:bodyPr wrap="none" lIns="64291" tIns="32146" rIns="64291" bIns="32146" rtlCol="0">
            <a:spAutoFit/>
          </a:bodyPr>
          <a:lstStyle/>
          <a:p>
            <a:pPr algn="ctr"/>
            <a:r>
              <a:rPr lang="de-DE" sz="1400" dirty="0">
                <a:latin typeface="+mn-lt"/>
              </a:rPr>
              <a:t>Chuck</a:t>
            </a:r>
          </a:p>
        </p:txBody>
      </p:sp>
      <p:sp>
        <p:nvSpPr>
          <p:cNvPr id="27" name="Textfeld 26"/>
          <p:cNvSpPr txBox="1"/>
          <p:nvPr/>
        </p:nvSpPr>
        <p:spPr>
          <a:xfrm>
            <a:off x="4818726" y="4374732"/>
            <a:ext cx="482498" cy="280363"/>
          </a:xfrm>
          <a:prstGeom prst="rect">
            <a:avLst/>
          </a:prstGeom>
          <a:noFill/>
        </p:spPr>
        <p:txBody>
          <a:bodyPr wrap="none" lIns="64291" tIns="32146" rIns="64291" bIns="32146" rtlCol="0">
            <a:spAutoFit/>
          </a:bodyPr>
          <a:lstStyle/>
          <a:p>
            <a:pPr algn="ctr"/>
            <a:r>
              <a:rPr lang="de-DE" sz="1400" dirty="0">
                <a:latin typeface="+mn-lt"/>
              </a:rPr>
              <a:t>Alice</a:t>
            </a:r>
          </a:p>
        </p:txBody>
      </p:sp>
      <p:sp>
        <p:nvSpPr>
          <p:cNvPr id="28" name="Textfeld 27"/>
          <p:cNvSpPr txBox="1"/>
          <p:nvPr/>
        </p:nvSpPr>
        <p:spPr>
          <a:xfrm>
            <a:off x="8457332" y="4776571"/>
            <a:ext cx="416776" cy="280363"/>
          </a:xfrm>
          <a:prstGeom prst="rect">
            <a:avLst/>
          </a:prstGeom>
          <a:noFill/>
        </p:spPr>
        <p:txBody>
          <a:bodyPr wrap="none" lIns="64291" tIns="32146" rIns="64291" bIns="32146" rtlCol="0">
            <a:spAutoFit/>
          </a:bodyPr>
          <a:lstStyle/>
          <a:p>
            <a:pPr algn="ctr"/>
            <a:r>
              <a:rPr lang="de-DE" sz="1400" dirty="0">
                <a:latin typeface="+mn-lt"/>
              </a:rPr>
              <a:t>Bob</a:t>
            </a:r>
          </a:p>
        </p:txBody>
      </p:sp>
      <p:cxnSp>
        <p:nvCxnSpPr>
          <p:cNvPr id="29" name="Gekrümmte Verbindung 28"/>
          <p:cNvCxnSpPr/>
          <p:nvPr/>
        </p:nvCxnSpPr>
        <p:spPr bwMode="auto">
          <a:xfrm rot="10800000" flipH="1" flipV="1">
            <a:off x="6320776" y="4281577"/>
            <a:ext cx="287053" cy="401839"/>
          </a:xfrm>
          <a:prstGeom prst="curvedConnector3">
            <a:avLst>
              <a:gd name="adj1" fmla="val -65733"/>
            </a:avLst>
          </a:prstGeom>
          <a:solidFill>
            <a:srgbClr val="FFFF99"/>
          </a:solidFill>
          <a:ln w="28575" cap="flat" cmpd="sng" algn="ctr">
            <a:solidFill>
              <a:srgbClr val="FF0000"/>
            </a:solidFill>
            <a:prstDash val="solid"/>
            <a:round/>
            <a:headEnd type="none" w="med" len="med"/>
            <a:tailEnd type="arrow"/>
          </a:ln>
          <a:effectLst/>
        </p:spPr>
      </p:cxnSp>
    </p:spTree>
    <p:extLst>
      <p:ext uri="{BB962C8B-B14F-4D97-AF65-F5344CB8AC3E}">
        <p14:creationId xmlns:p14="http://schemas.microsoft.com/office/powerpoint/2010/main" val="396544281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noProof="0" dirty="0"/>
              <a:t>ISM: </a:t>
            </a:r>
            <a:r>
              <a:rPr lang="en-US" noProof="0" dirty="0" err="1"/>
              <a:t>Zugreifbarkeit</a:t>
            </a:r>
            <a:endParaRPr lang="en-US" noProof="0" dirty="0"/>
          </a:p>
        </p:txBody>
      </p:sp>
      <p:sp>
        <p:nvSpPr>
          <p:cNvPr id="5" name="Rectangle 3"/>
          <p:cNvSpPr>
            <a:spLocks noGrp="1" noChangeArrowheads="1"/>
          </p:cNvSpPr>
          <p:nvPr>
            <p:ph idx="1"/>
          </p:nvPr>
        </p:nvSpPr>
        <p:spPr>
          <a:xfrm>
            <a:off x="2558722" y="1696598"/>
            <a:ext cx="4125817" cy="4626019"/>
          </a:xfrm>
          <a:prstGeom prst="rect">
            <a:avLst/>
          </a:prstGeom>
        </p:spPr>
        <p:txBody>
          <a:bodyPr>
            <a:normAutofit/>
          </a:bodyPr>
          <a:lstStyle/>
          <a:p>
            <a:pPr marL="0" indent="0">
              <a:buNone/>
            </a:pPr>
            <a:r>
              <a:rPr lang="en-US" sz="2000" b="1" noProof="0" dirty="0" err="1"/>
              <a:t>Zugreifbarkeit</a:t>
            </a:r>
            <a:r>
              <a:rPr lang="en-US" sz="2000" noProof="0" dirty="0"/>
              <a:t>: </a:t>
            </a:r>
            <a:r>
              <a:rPr lang="de-DE" sz="2000" dirty="0"/>
              <a:t>Informationen sind für autorisierte Parteien zugreifbar und nutzbar. Die verarbeitenden Systeme sind resistent gegenüber Angriffen und Ausfällen.</a:t>
            </a:r>
            <a:endParaRPr lang="en-US" sz="2000" noProof="0" dirty="0"/>
          </a:p>
        </p:txBody>
      </p:sp>
      <p:pic>
        <p:nvPicPr>
          <p:cNvPr id="6" name="Picture 112" descr="m1"/>
          <p:cNvPicPr>
            <a:picLocks noChangeAspect="1" noChangeArrowheads="1"/>
          </p:cNvPicPr>
          <p:nvPr/>
        </p:nvPicPr>
        <p:blipFill>
          <a:blip r:embed="rId2" cstate="print"/>
          <a:srcRect/>
          <a:stretch>
            <a:fillRect/>
          </a:stretch>
        </p:blipFill>
        <p:spPr bwMode="auto">
          <a:xfrm>
            <a:off x="2558722" y="3524833"/>
            <a:ext cx="480721" cy="679505"/>
          </a:xfrm>
          <a:prstGeom prst="rect">
            <a:avLst/>
          </a:prstGeom>
          <a:noFill/>
          <a:ln w="9525">
            <a:noFill/>
            <a:miter lim="800000"/>
            <a:headEnd/>
            <a:tailEnd/>
          </a:ln>
        </p:spPr>
      </p:pic>
      <p:sp>
        <p:nvSpPr>
          <p:cNvPr id="9" name="Gefaltete Ecke 8"/>
          <p:cNvSpPr/>
          <p:nvPr/>
        </p:nvSpPr>
        <p:spPr bwMode="auto">
          <a:xfrm>
            <a:off x="4827678" y="3386667"/>
            <a:ext cx="798841" cy="961982"/>
          </a:xfrm>
          <a:prstGeom prst="foldedCorner">
            <a:avLst/>
          </a:prstGeom>
          <a:solidFill>
            <a:schemeClr val="bg1"/>
          </a:solidFill>
          <a:ln w="28575" cap="flat" cmpd="sng" algn="ctr">
            <a:solidFill>
              <a:schemeClr val="tx1"/>
            </a:solidFill>
            <a:prstDash val="solid"/>
            <a:round/>
            <a:headEnd type="none" w="med" len="med"/>
            <a:tailEnd type="none" w="med" len="med"/>
          </a:ln>
          <a:effectLst/>
        </p:spPr>
        <p:txBody>
          <a:bodyPr vert="horz" wrap="none" lIns="63279" tIns="32905" rIns="63279" bIns="32905" numCol="1" rtlCol="0" anchor="ctr" anchorCtr="0" compatLnSpc="1">
            <a:prstTxWarp prst="textNoShape">
              <a:avLst/>
            </a:prstTxWarp>
          </a:bodyPr>
          <a:lstStyle/>
          <a:p>
            <a:pPr defTabSz="642915"/>
            <a:r>
              <a:rPr lang="de-DE" sz="1200" dirty="0">
                <a:latin typeface="Arial" charset="0"/>
              </a:rPr>
              <a:t>10110100</a:t>
            </a:r>
          </a:p>
          <a:p>
            <a:pPr defTabSz="642915"/>
            <a:r>
              <a:rPr lang="de-DE" sz="1200" dirty="0">
                <a:latin typeface="Arial" charset="0"/>
              </a:rPr>
              <a:t>01011001</a:t>
            </a:r>
          </a:p>
          <a:p>
            <a:pPr defTabSz="642915"/>
            <a:r>
              <a:rPr lang="de-DE" sz="1200" dirty="0">
                <a:latin typeface="Arial" charset="0"/>
              </a:rPr>
              <a:t>10101100</a:t>
            </a:r>
          </a:p>
          <a:p>
            <a:pPr defTabSz="642915"/>
            <a:r>
              <a:rPr lang="de-DE" sz="1200" dirty="0">
                <a:latin typeface="Arial" charset="0"/>
              </a:rPr>
              <a:t>11001011</a:t>
            </a:r>
          </a:p>
        </p:txBody>
      </p:sp>
      <p:cxnSp>
        <p:nvCxnSpPr>
          <p:cNvPr id="10" name="Gerade Verbindung mit Pfeil 9"/>
          <p:cNvCxnSpPr/>
          <p:nvPr/>
        </p:nvCxnSpPr>
        <p:spPr bwMode="auto">
          <a:xfrm>
            <a:off x="3139902" y="3852729"/>
            <a:ext cx="1474628" cy="11856"/>
          </a:xfrm>
          <a:prstGeom prst="straightConnector1">
            <a:avLst/>
          </a:prstGeom>
          <a:solidFill>
            <a:srgbClr val="FFFF99"/>
          </a:solidFill>
          <a:ln w="28575" cap="flat" cmpd="sng" algn="ctr">
            <a:solidFill>
              <a:schemeClr val="tx1"/>
            </a:solidFill>
            <a:prstDash val="solid"/>
            <a:round/>
            <a:headEnd type="none" w="med" len="med"/>
            <a:tailEnd type="arrow"/>
          </a:ln>
          <a:effectLst/>
        </p:spPr>
      </p:cxnSp>
      <p:sp>
        <p:nvSpPr>
          <p:cNvPr id="16" name="Textfeld 15"/>
          <p:cNvSpPr txBox="1"/>
          <p:nvPr/>
        </p:nvSpPr>
        <p:spPr>
          <a:xfrm>
            <a:off x="2529988" y="4154108"/>
            <a:ext cx="522078" cy="281327"/>
          </a:xfrm>
          <a:prstGeom prst="rect">
            <a:avLst/>
          </a:prstGeom>
          <a:noFill/>
        </p:spPr>
        <p:txBody>
          <a:bodyPr wrap="none" lIns="64291" tIns="32146" rIns="64291" bIns="32146" rtlCol="0">
            <a:spAutoFit/>
          </a:bodyPr>
          <a:lstStyle/>
          <a:p>
            <a:pPr algn="ctr"/>
            <a:r>
              <a:rPr lang="en-US" sz="1400" dirty="0">
                <a:latin typeface="+mn-lt"/>
              </a:rPr>
              <a:t>Alice</a:t>
            </a:r>
            <a:endParaRPr lang="de-DE" sz="1400" dirty="0">
              <a:latin typeface="+mn-lt"/>
            </a:endParaRPr>
          </a:p>
        </p:txBody>
      </p:sp>
      <p:sp>
        <p:nvSpPr>
          <p:cNvPr id="11" name="Multiply 10"/>
          <p:cNvSpPr/>
          <p:nvPr/>
        </p:nvSpPr>
        <p:spPr>
          <a:xfrm>
            <a:off x="3193065" y="3337050"/>
            <a:ext cx="1101665" cy="1031358"/>
          </a:xfrm>
          <a:prstGeom prst="mathMultiply">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1450" indent="-171450" algn="ctr">
              <a:buFont typeface="Arial" panose="020B0604020202020204" pitchFamily="34" charset="0"/>
              <a:buChar char="•"/>
            </a:pPr>
            <a:endParaRPr lang="en-GB" sz="1400" dirty="0">
              <a:solidFill>
                <a:schemeClr val="tx1"/>
              </a:solidFill>
            </a:endParaRPr>
          </a:p>
        </p:txBody>
      </p:sp>
    </p:spTree>
    <p:extLst>
      <p:ext uri="{BB962C8B-B14F-4D97-AF65-F5344CB8AC3E}">
        <p14:creationId xmlns:p14="http://schemas.microsoft.com/office/powerpoint/2010/main" val="33554760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ISM: </a:t>
            </a:r>
            <a:r>
              <a:rPr lang="en-US" dirty="0" err="1"/>
              <a:t>Anforderungen</a:t>
            </a:r>
            <a:r>
              <a:rPr lang="en-US" dirty="0"/>
              <a:t> </a:t>
            </a:r>
            <a:r>
              <a:rPr lang="en-US" dirty="0" err="1"/>
              <a:t>gemäß</a:t>
            </a:r>
            <a:r>
              <a:rPr lang="en-US" dirty="0"/>
              <a:t>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58</a:t>
            </a:fld>
            <a:endParaRPr lang="en-US"/>
          </a:p>
        </p:txBody>
      </p:sp>
      <p:graphicFrame>
        <p:nvGraphicFramePr>
          <p:cNvPr id="6" name="Inhaltsplatzhalter 11"/>
          <p:cNvGraphicFramePr>
            <a:graphicFrameLocks/>
          </p:cNvGraphicFramePr>
          <p:nvPr>
            <p:extLst>
              <p:ext uri="{D42A27DB-BD31-4B8C-83A1-F6EECF244321}">
                <p14:modId xmlns:p14="http://schemas.microsoft.com/office/powerpoint/2010/main" val="3849368472"/>
              </p:ext>
            </p:extLst>
          </p:nvPr>
        </p:nvGraphicFramePr>
        <p:xfrm>
          <a:off x="457200" y="1697038"/>
          <a:ext cx="8229600" cy="358629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PR6 Information Security Management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PR6.1 Informationssicherheits-Richtlinien müssen definiert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PR6.2 Physische, technische und organisatorische Informationssicherheits-Maßnahmen müssen umgesetzt werden, um die Eintrittswahrscheinlichkeit und Auswirkung identifizierter Informationssicherheits-Risiken zu reduzieren.</a:t>
                      </a:r>
                    </a:p>
                    <a:p>
                      <a:pPr marL="342900" lvl="0" indent="-342900">
                        <a:lnSpc>
                          <a:spcPct val="115000"/>
                        </a:lnSpc>
                        <a:spcAft>
                          <a:spcPts val="0"/>
                        </a:spcAft>
                        <a:buFont typeface="Symbol"/>
                        <a:buChar char=""/>
                      </a:pPr>
                      <a:r>
                        <a:rPr lang="de-DE" sz="1600" dirty="0">
                          <a:effectLst/>
                          <a:latin typeface="+mn-lt"/>
                          <a:ea typeface="MS Mincho"/>
                          <a:cs typeface="Times New Roman"/>
                        </a:rPr>
                        <a:t>PR6.3 Informationssicherheits-Richtlinien und –Maßnahmen müssen in geplanten Abständen überprüft werden.</a:t>
                      </a:r>
                    </a:p>
                    <a:p>
                      <a:pPr marL="342900" lvl="0" indent="-342900">
                        <a:lnSpc>
                          <a:spcPct val="115000"/>
                        </a:lnSpc>
                        <a:spcAft>
                          <a:spcPts val="0"/>
                        </a:spcAft>
                        <a:buFont typeface="Symbol"/>
                        <a:buChar char=""/>
                      </a:pPr>
                      <a:r>
                        <a:rPr lang="de-DE" sz="1600" dirty="0">
                          <a:effectLst/>
                          <a:latin typeface="+mn-lt"/>
                          <a:ea typeface="MS Mincho"/>
                          <a:cs typeface="Times New Roman"/>
                        </a:rPr>
                        <a:t>PR6.4 Informationssicherheits-Ereignisse und -Vorfälle müssen angemessen priorisiert und entsprechend behandelt werden.</a:t>
                      </a:r>
                    </a:p>
                    <a:p>
                      <a:pPr marL="342900" lvl="0" indent="-342900">
                        <a:lnSpc>
                          <a:spcPct val="115000"/>
                        </a:lnSpc>
                        <a:spcAft>
                          <a:spcPts val="0"/>
                        </a:spcAft>
                        <a:buFont typeface="Symbol"/>
                        <a:buChar char=""/>
                      </a:pPr>
                      <a:r>
                        <a:rPr lang="de-DE" sz="1600" dirty="0">
                          <a:effectLst/>
                          <a:latin typeface="+mn-lt"/>
                          <a:ea typeface="MS Mincho"/>
                          <a:cs typeface="Times New Roman"/>
                        </a:rPr>
                        <a:t>PR6.5 Zugangs- und Zugriffskontrolle für informationsverarbeitende Systeme und Services, einschließlich der Vergabe von Zugriffsrechten, muss auf konsistente Art und Weise durchgeführt werden.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69355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ISM: Outputs</a:t>
            </a:r>
          </a:p>
        </p:txBody>
      </p:sp>
      <p:sp>
        <p:nvSpPr>
          <p:cNvPr id="5" name="Inhaltsplatzhalter 4"/>
          <p:cNvSpPr>
            <a:spLocks noGrp="1"/>
          </p:cNvSpPr>
          <p:nvPr>
            <p:ph idx="1"/>
          </p:nvPr>
        </p:nvSpPr>
        <p:spPr/>
        <p:txBody>
          <a:bodyPr>
            <a:normAutofit/>
          </a:bodyPr>
          <a:lstStyle/>
          <a:p>
            <a:r>
              <a:rPr lang="de-DE" dirty="0"/>
              <a:t>Die wichtigsten Outputs dieses Prozesses:</a:t>
            </a:r>
          </a:p>
          <a:p>
            <a:pPr lvl="1"/>
            <a:r>
              <a:rPr lang="de-DE" dirty="0"/>
              <a:t>Informationssicherheits-Richtlinien</a:t>
            </a:r>
          </a:p>
          <a:p>
            <a:pPr lvl="2"/>
            <a:r>
              <a:rPr lang="de-DE" dirty="0"/>
              <a:t>Übergreifende Informationssicherheits-Richtlinie</a:t>
            </a:r>
          </a:p>
          <a:p>
            <a:pPr lvl="2"/>
            <a:r>
              <a:rPr lang="de-DE" dirty="0"/>
              <a:t>Spezifische Sicherheits-Richtlinien, einschließlich…</a:t>
            </a:r>
          </a:p>
          <a:p>
            <a:pPr lvl="3"/>
            <a:r>
              <a:rPr lang="de-DE" dirty="0"/>
              <a:t>Passwortrichtlinie</a:t>
            </a:r>
          </a:p>
          <a:p>
            <a:pPr lvl="3"/>
            <a:r>
              <a:rPr lang="de-DE" dirty="0"/>
              <a:t>E-Mail Richtlinie</a:t>
            </a:r>
          </a:p>
          <a:p>
            <a:pPr lvl="3"/>
            <a:r>
              <a:rPr lang="de-DE" dirty="0"/>
              <a:t>Richtlinie zur Nutzung mobiler Geräte</a:t>
            </a:r>
          </a:p>
          <a:p>
            <a:pPr lvl="3"/>
            <a:r>
              <a:rPr lang="de-DE" dirty="0"/>
              <a:t>Richtlinie zur Zugriffskontrolle</a:t>
            </a:r>
          </a:p>
          <a:p>
            <a:pPr lvl="3"/>
            <a:r>
              <a:rPr lang="de-DE" dirty="0"/>
              <a:t>Richtlinie zur Entsorgung von Medien</a:t>
            </a:r>
          </a:p>
          <a:p>
            <a:pPr lvl="3"/>
            <a:r>
              <a:rPr lang="de-DE" dirty="0"/>
              <a:t>…</a:t>
            </a:r>
          </a:p>
          <a:p>
            <a:pPr lvl="1"/>
            <a:r>
              <a:rPr lang="de-DE" dirty="0"/>
              <a:t>Bewertung der Informationssicherheitsrisiken</a:t>
            </a:r>
          </a:p>
          <a:p>
            <a:pPr lvl="1"/>
            <a:r>
              <a:rPr lang="de-DE" dirty="0"/>
              <a:t>Dokumentierte Informationssicherheits-Maßnahmen</a:t>
            </a:r>
          </a:p>
        </p:txBody>
      </p:sp>
      <p:sp>
        <p:nvSpPr>
          <p:cNvPr id="4" name="Foliennummernplatzhalter 3"/>
          <p:cNvSpPr>
            <a:spLocks noGrp="1"/>
          </p:cNvSpPr>
          <p:nvPr>
            <p:ph type="sldNum" sz="quarter" idx="12"/>
          </p:nvPr>
        </p:nvSpPr>
        <p:spPr/>
        <p:txBody>
          <a:bodyPr/>
          <a:lstStyle/>
          <a:p>
            <a:fld id="{43507AEB-23B8-F142-83A3-458C56B10093}" type="slidenum">
              <a:rPr lang="en-US" smtClean="0"/>
              <a:t>59</a:t>
            </a:fld>
            <a:endParaRPr lang="en-US"/>
          </a:p>
        </p:txBody>
      </p:sp>
    </p:spTree>
    <p:extLst>
      <p:ext uri="{BB962C8B-B14F-4D97-AF65-F5344CB8AC3E}">
        <p14:creationId xmlns:p14="http://schemas.microsoft.com/office/powerpoint/2010/main" val="2215828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noProof="1"/>
              <a:t>IT-Service-Management:</a:t>
            </a:r>
            <a:br>
              <a:rPr lang="de-DE" b="1" noProof="1"/>
            </a:br>
            <a:r>
              <a:rPr lang="de-DE" b="1" noProof="1"/>
              <a:t>Einführung, Begriffe &amp; Konzepte</a:t>
            </a:r>
            <a:endParaRPr lang="de-DE" noProof="1"/>
          </a:p>
        </p:txBody>
      </p:sp>
      <p:sp>
        <p:nvSpPr>
          <p:cNvPr id="4" name="Foliennummernplatzhalter 3"/>
          <p:cNvSpPr>
            <a:spLocks noGrp="1"/>
          </p:cNvSpPr>
          <p:nvPr>
            <p:ph type="sldNum" sz="quarter" idx="12"/>
          </p:nvPr>
        </p:nvSpPr>
        <p:spPr/>
        <p:txBody>
          <a:bodyPr/>
          <a:lstStyle/>
          <a:p>
            <a:fld id="{43507AEB-23B8-F142-83A3-458C56B10093}" type="slidenum">
              <a:rPr lang="en-US" smtClean="0"/>
              <a:pPr/>
              <a:t>6</a:t>
            </a:fld>
            <a:endParaRPr lang="en-US"/>
          </a:p>
        </p:txBody>
      </p:sp>
      <p:sp>
        <p:nvSpPr>
          <p:cNvPr id="5" name="Untertitel 4"/>
          <p:cNvSpPr>
            <a:spLocks noGrp="1"/>
          </p:cNvSpPr>
          <p:nvPr>
            <p:ph type="subTitle" idx="1"/>
          </p:nvPr>
        </p:nvSpPr>
        <p:spPr/>
        <p:txBody>
          <a:bodyPr/>
          <a:lstStyle/>
          <a:p>
            <a:endParaRPr lang="de-DE" dirty="0"/>
          </a:p>
        </p:txBody>
      </p:sp>
    </p:spTree>
    <p:extLst>
      <p:ext uri="{BB962C8B-B14F-4D97-AF65-F5344CB8AC3E}">
        <p14:creationId xmlns:p14="http://schemas.microsoft.com/office/powerpoint/2010/main" val="26702023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ISM: Zusammenfassung</a:t>
            </a:r>
          </a:p>
        </p:txBody>
      </p:sp>
      <p:sp>
        <p:nvSpPr>
          <p:cNvPr id="5" name="Inhaltsplatzhalter 4"/>
          <p:cNvSpPr>
            <a:spLocks noGrp="1"/>
          </p:cNvSpPr>
          <p:nvPr>
            <p:ph idx="1"/>
          </p:nvPr>
        </p:nvSpPr>
        <p:spPr/>
        <p:txBody>
          <a:bodyPr>
            <a:normAutofit/>
          </a:bodyPr>
          <a:lstStyle/>
          <a:p>
            <a:r>
              <a:rPr lang="de-DE" dirty="0"/>
              <a:t>Die 3 wichtigsten Fakten:</a:t>
            </a:r>
          </a:p>
          <a:p>
            <a:pPr lvl="1"/>
            <a:r>
              <a:rPr lang="de-DE" dirty="0"/>
              <a:t>Erhalt von Vertraulichkeit, Integrität und Zugreifbarkeit von Informationswerten</a:t>
            </a:r>
          </a:p>
          <a:p>
            <a:pPr lvl="1"/>
            <a:r>
              <a:rPr lang="de-DE" dirty="0"/>
              <a:t>Identifikation und Behandlung von Informationssicherheitsrisiken</a:t>
            </a:r>
          </a:p>
          <a:p>
            <a:pPr lvl="1"/>
            <a:r>
              <a:rPr lang="de-DE" dirty="0"/>
              <a:t>Erstellung und Durchsetzung von Informationssicherheits-Richtlinien</a:t>
            </a:r>
          </a:p>
        </p:txBody>
      </p:sp>
      <p:sp>
        <p:nvSpPr>
          <p:cNvPr id="4" name="Foliennummernplatzhalter 3"/>
          <p:cNvSpPr>
            <a:spLocks noGrp="1"/>
          </p:cNvSpPr>
          <p:nvPr>
            <p:ph type="sldNum" sz="quarter" idx="12"/>
          </p:nvPr>
        </p:nvSpPr>
        <p:spPr/>
        <p:txBody>
          <a:bodyPr/>
          <a:lstStyle/>
          <a:p>
            <a:fld id="{43507AEB-23B8-F142-83A3-458C56B10093}" type="slidenum">
              <a:rPr lang="de-DE" smtClean="0"/>
              <a:t>60</a:t>
            </a:fld>
            <a:endParaRPr lang="de-DE" dirty="0"/>
          </a:p>
        </p:txBody>
      </p:sp>
    </p:spTree>
    <p:extLst>
      <p:ext uri="{BB962C8B-B14F-4D97-AF65-F5344CB8AC3E}">
        <p14:creationId xmlns:p14="http://schemas.microsoft.com/office/powerpoint/2010/main" val="16880181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noProof="0" dirty="0"/>
              <a:t>Customer </a:t>
            </a:r>
            <a:r>
              <a:rPr lang="de-DE" b="1" noProof="0" dirty="0" err="1"/>
              <a:t>Relationship</a:t>
            </a:r>
            <a:r>
              <a:rPr lang="de-DE" b="1" noProof="0" dirty="0"/>
              <a:t> </a:t>
            </a:r>
            <a:r>
              <a:rPr lang="de-DE" b="1" dirty="0"/>
              <a:t>M</a:t>
            </a:r>
            <a:r>
              <a:rPr lang="de-DE" b="1" noProof="0" dirty="0" err="1"/>
              <a:t>anagement</a:t>
            </a:r>
            <a:r>
              <a:rPr lang="de-DE" b="1" noProof="0" dirty="0"/>
              <a:t> (CRM)</a:t>
            </a:r>
            <a:endParaRPr lang="de-DE"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61</a:t>
            </a:fld>
            <a:endParaRPr lang="en-US"/>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233017" cy="646331"/>
          </a:xfrm>
          <a:prstGeom prst="rect">
            <a:avLst/>
          </a:prstGeom>
        </p:spPr>
        <p:txBody>
          <a:bodyPr wrap="square">
            <a:spAutoFit/>
          </a:bodyPr>
          <a:lstStyle/>
          <a:p>
            <a:r>
              <a:rPr lang="de-DE" dirty="0"/>
              <a:t>Aufbau und Pflege guter Beziehungen zu Kunden, die Services erhalten</a:t>
            </a:r>
          </a:p>
        </p:txBody>
      </p:sp>
    </p:spTree>
    <p:extLst>
      <p:ext uri="{BB962C8B-B14F-4D97-AF65-F5344CB8AC3E}">
        <p14:creationId xmlns:p14="http://schemas.microsoft.com/office/powerpoint/2010/main" val="1207342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CRM: </a:t>
            </a:r>
            <a:r>
              <a:rPr lang="en-US" dirty="0" err="1"/>
              <a:t>Anforderungen</a:t>
            </a:r>
            <a:r>
              <a:rPr lang="en-US" dirty="0"/>
              <a:t> </a:t>
            </a:r>
            <a:r>
              <a:rPr lang="en-US" dirty="0" err="1"/>
              <a:t>gemäß</a:t>
            </a:r>
            <a:r>
              <a:rPr lang="en-US" dirty="0"/>
              <a:t>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62</a:t>
            </a:fld>
            <a:endParaRPr lang="en-US"/>
          </a:p>
        </p:txBody>
      </p:sp>
      <p:graphicFrame>
        <p:nvGraphicFramePr>
          <p:cNvPr id="6" name="Inhaltsplatzhalter 10"/>
          <p:cNvGraphicFramePr>
            <a:graphicFrameLocks/>
          </p:cNvGraphicFramePr>
          <p:nvPr>
            <p:extLst>
              <p:ext uri="{D42A27DB-BD31-4B8C-83A1-F6EECF244321}">
                <p14:modId xmlns:p14="http://schemas.microsoft.com/office/powerpoint/2010/main" val="1342720047"/>
              </p:ext>
            </p:extLst>
          </p:nvPr>
        </p:nvGraphicFramePr>
        <p:xfrm>
          <a:off x="457200" y="1697038"/>
          <a:ext cx="8229600" cy="3025458"/>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PR7 Customer Relationship Management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PR7.1 Die Kunden der Services müssen identifiziert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PR7.2 Für jeden Kunden muss eine designierte Kontaktstelle oder -person festgelegt werden, die das Management der Kundenbeziehung und -zufriedenheit verantwortet.</a:t>
                      </a:r>
                    </a:p>
                    <a:p>
                      <a:pPr marL="342900" lvl="0" indent="-342900">
                        <a:lnSpc>
                          <a:spcPct val="115000"/>
                        </a:lnSpc>
                        <a:spcAft>
                          <a:spcPts val="0"/>
                        </a:spcAft>
                        <a:buFont typeface="Symbol"/>
                        <a:buChar char=""/>
                      </a:pPr>
                      <a:r>
                        <a:rPr lang="de-DE" sz="1600" dirty="0">
                          <a:effectLst/>
                          <a:latin typeface="+mn-lt"/>
                          <a:ea typeface="MS Mincho"/>
                          <a:cs typeface="Times New Roman"/>
                        </a:rPr>
                        <a:t>PR7.3 Mechanismen zur Kommunikation mit Kunden müssen etabliert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PR7.4 Service-Reviews unter Einbeziehung der Kunden müssen in geplanten Abständen durchgeführt werden.</a:t>
                      </a:r>
                    </a:p>
                    <a:p>
                      <a:pPr marL="342900" lvl="0" indent="-342900">
                        <a:lnSpc>
                          <a:spcPct val="115000"/>
                        </a:lnSpc>
                        <a:spcAft>
                          <a:spcPts val="0"/>
                        </a:spcAft>
                        <a:buFont typeface="Symbol"/>
                        <a:buChar char=""/>
                      </a:pPr>
                      <a:r>
                        <a:rPr lang="de-DE" sz="1600" dirty="0">
                          <a:effectLst/>
                          <a:latin typeface="+mn-lt"/>
                          <a:ea typeface="MS Mincho"/>
                          <a:cs typeface="Times New Roman"/>
                        </a:rPr>
                        <a:t>PR7.5 Kundenbeschwerden im Zusammenhang mit Services müssen auf konsistente Art und Weise erfasst und behandelt werden.</a:t>
                      </a:r>
                    </a:p>
                    <a:p>
                      <a:pPr marL="342900" lvl="0" indent="-342900">
                        <a:lnSpc>
                          <a:spcPct val="115000"/>
                        </a:lnSpc>
                        <a:spcAft>
                          <a:spcPts val="0"/>
                        </a:spcAft>
                        <a:buFont typeface="Symbol"/>
                        <a:buChar char=""/>
                      </a:pPr>
                      <a:r>
                        <a:rPr lang="de-DE" sz="1600" dirty="0">
                          <a:effectLst/>
                          <a:latin typeface="+mn-lt"/>
                          <a:ea typeface="MS Mincho"/>
                          <a:cs typeface="Times New Roman"/>
                        </a:rPr>
                        <a:t>PR7.6 Kundenzufriedenheit muss gemanagt werden.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0246405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noProof="0" dirty="0" err="1"/>
              <a:t>Supplier</a:t>
            </a:r>
            <a:r>
              <a:rPr lang="de-DE" b="1" noProof="0" dirty="0"/>
              <a:t> </a:t>
            </a:r>
            <a:r>
              <a:rPr lang="de-DE" b="1" noProof="0" dirty="0" err="1"/>
              <a:t>Relationship</a:t>
            </a:r>
            <a:r>
              <a:rPr lang="de-DE" b="1" noProof="0" dirty="0"/>
              <a:t> </a:t>
            </a:r>
            <a:r>
              <a:rPr lang="de-DE" b="1" dirty="0"/>
              <a:t>M</a:t>
            </a:r>
            <a:r>
              <a:rPr lang="de-DE" b="1" noProof="0" dirty="0" err="1"/>
              <a:t>anagement</a:t>
            </a:r>
            <a:r>
              <a:rPr lang="de-DE" b="1" noProof="0" dirty="0"/>
              <a:t> (SUPPM)</a:t>
            </a:r>
            <a:endParaRPr lang="de-DE"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63</a:t>
            </a:fld>
            <a:endParaRPr lang="en-US"/>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233017" cy="923330"/>
          </a:xfrm>
          <a:prstGeom prst="rect">
            <a:avLst/>
          </a:prstGeom>
        </p:spPr>
        <p:txBody>
          <a:bodyPr wrap="square">
            <a:spAutoFit/>
          </a:bodyPr>
          <a:lstStyle/>
          <a:p>
            <a:r>
              <a:rPr lang="de-DE" dirty="0"/>
              <a:t>Aufbau und Pflege intakter Beziehungen zu Zulieferern, die den Service-Provider bei der Erbringung seiner Services für Kunden unterstützen</a:t>
            </a:r>
          </a:p>
        </p:txBody>
      </p:sp>
    </p:spTree>
    <p:extLst>
      <p:ext uri="{BB962C8B-B14F-4D97-AF65-F5344CB8AC3E}">
        <p14:creationId xmlns:p14="http://schemas.microsoft.com/office/powerpoint/2010/main" val="9903882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SUPPM: </a:t>
            </a:r>
            <a:r>
              <a:rPr lang="en-US" dirty="0" err="1"/>
              <a:t>Anforderungen</a:t>
            </a:r>
            <a:r>
              <a:rPr lang="en-US" dirty="0"/>
              <a:t> </a:t>
            </a:r>
            <a:r>
              <a:rPr lang="en-US" dirty="0" err="1"/>
              <a:t>gemäß</a:t>
            </a:r>
            <a:r>
              <a:rPr lang="en-US" dirty="0"/>
              <a:t> FitSM-1</a:t>
            </a:r>
            <a:endParaRPr lang="en-US" noProof="0" dirty="0"/>
          </a:p>
        </p:txBody>
      </p:sp>
      <p:graphicFrame>
        <p:nvGraphicFramePr>
          <p:cNvPr id="11" name="Inhaltsplatzhalter 10"/>
          <p:cNvGraphicFramePr>
            <a:graphicFrameLocks noGrp="1"/>
          </p:cNvGraphicFramePr>
          <p:nvPr>
            <p:ph idx="1"/>
            <p:extLst>
              <p:ext uri="{D42A27DB-BD31-4B8C-83A1-F6EECF244321}">
                <p14:modId xmlns:p14="http://schemas.microsoft.com/office/powerpoint/2010/main" val="882440841"/>
              </p:ext>
            </p:extLst>
          </p:nvPr>
        </p:nvGraphicFramePr>
        <p:xfrm>
          <a:off x="457200" y="1697038"/>
          <a:ext cx="8229600" cy="1903794"/>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PR8 Supplier Relationship Management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PR8.1 Zulieferer müssen identifiziert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PR8.2 Für jeden Zulieferer muss eine designierte Kontaktstelle oder -person festgelegt werden, die das Management der Beziehung mit dem Zulieferer verantwortet.</a:t>
                      </a:r>
                    </a:p>
                    <a:p>
                      <a:pPr marL="342900" lvl="0" indent="-342900">
                        <a:lnSpc>
                          <a:spcPct val="115000"/>
                        </a:lnSpc>
                        <a:spcAft>
                          <a:spcPts val="0"/>
                        </a:spcAft>
                        <a:buFont typeface="Symbol"/>
                        <a:buChar char=""/>
                      </a:pPr>
                      <a:r>
                        <a:rPr lang="de-DE" sz="1600" dirty="0">
                          <a:effectLst/>
                          <a:latin typeface="+mn-lt"/>
                          <a:ea typeface="MS Mincho"/>
                          <a:cs typeface="Times New Roman"/>
                        </a:rPr>
                        <a:t>PR8.3 Mechanismen zur Kommunikation mit Zulieferern müssen etabliert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PR8.4 Die Leistung der Zulieferer muss überwacht werden.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64</a:t>
            </a:fld>
            <a:endParaRPr lang="en-US"/>
          </a:p>
        </p:txBody>
      </p:sp>
    </p:spTree>
    <p:extLst>
      <p:ext uri="{BB962C8B-B14F-4D97-AF65-F5344CB8AC3E}">
        <p14:creationId xmlns:p14="http://schemas.microsoft.com/office/powerpoint/2010/main" val="16265937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err="1"/>
              <a:t>Incident</a:t>
            </a:r>
            <a:r>
              <a:rPr lang="de-DE" b="1" dirty="0"/>
              <a:t> &amp; Service Request Management (ISRM)</a:t>
            </a:r>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65</a:t>
            </a:fld>
            <a:endParaRPr lang="en-US"/>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233017" cy="1200329"/>
          </a:xfrm>
          <a:prstGeom prst="rect">
            <a:avLst/>
          </a:prstGeom>
        </p:spPr>
        <p:txBody>
          <a:bodyPr wrap="square">
            <a:spAutoFit/>
          </a:bodyPr>
          <a:lstStyle/>
          <a:p>
            <a:r>
              <a:rPr lang="de-DE" dirty="0"/>
              <a:t>Wiederherstellung des normalen / vereinbarten Servicebetriebs innerhalb der vereinbarten Zeit nach dem Auftreten eines Incidents sowie Bearbeitung von Service-Requests von Anwendern</a:t>
            </a:r>
          </a:p>
        </p:txBody>
      </p:sp>
    </p:spTree>
    <p:extLst>
      <p:ext uri="{BB962C8B-B14F-4D97-AF65-F5344CB8AC3E}">
        <p14:creationId xmlns:p14="http://schemas.microsoft.com/office/powerpoint/2010/main" val="15989793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dirty="0"/>
              <a:t>ISRM: Wichtige Begriffe</a:t>
            </a:r>
          </a:p>
        </p:txBody>
      </p:sp>
      <p:sp>
        <p:nvSpPr>
          <p:cNvPr id="4" name="Foliennummernplatzhalter 3"/>
          <p:cNvSpPr>
            <a:spLocks noGrp="1"/>
          </p:cNvSpPr>
          <p:nvPr>
            <p:ph type="sldNum" sz="quarter" idx="12"/>
          </p:nvPr>
        </p:nvSpPr>
        <p:spPr/>
        <p:txBody>
          <a:bodyPr/>
          <a:lstStyle/>
          <a:p>
            <a:fld id="{43507AEB-23B8-F142-83A3-458C56B10093}" type="slidenum">
              <a:rPr lang="en-US" smtClean="0"/>
              <a:t>66</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917486438"/>
              </p:ext>
            </p:extLst>
          </p:nvPr>
        </p:nvGraphicFramePr>
        <p:xfrm>
          <a:off x="457200" y="3497635"/>
          <a:ext cx="8229600" cy="188976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5272">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4116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solidFill>
                            <a:schemeClr val="tx1"/>
                          </a:solidFill>
                          <a:effectLst/>
                          <a:latin typeface="+mn-lt"/>
                          <a:ea typeface="+mn-ea"/>
                          <a:cs typeface="+mn-cs"/>
                        </a:rPr>
                        <a:t>Service Request (Service-Anfrage):</a:t>
                      </a:r>
                    </a:p>
                    <a:p>
                      <a:pPr lvl="1"/>
                      <a:r>
                        <a:rPr lang="de-DE" sz="1800" b="0" i="0" kern="1200" dirty="0">
                          <a:solidFill>
                            <a:schemeClr val="dk1"/>
                          </a:solidFill>
                          <a:effectLst/>
                          <a:latin typeface="+mn-lt"/>
                          <a:ea typeface="+mn-ea"/>
                          <a:cs typeface="+mn-cs"/>
                        </a:rPr>
                        <a:t>Anwender-Anfrage nach Informationen, Beratung, Zugriff auf einen Service oder zur Einleitung eines vorautorisierten Change</a:t>
                      </a:r>
                      <a:endParaRPr lang="de-DE" sz="1800" b="0" i="1" kern="1200" baseline="0" dirty="0">
                        <a:solidFill>
                          <a:schemeClr val="dk1"/>
                        </a:solidFill>
                        <a:effectLst/>
                        <a:latin typeface="+mn-lt"/>
                        <a:ea typeface="+mn-ea"/>
                        <a:cs typeface="+mn-cs"/>
                      </a:endParaRPr>
                    </a:p>
                    <a:p>
                      <a:pPr lvl="1"/>
                      <a:endParaRPr lang="de-DE" sz="1800" b="0" i="1" kern="1200" baseline="0" dirty="0">
                        <a:solidFill>
                          <a:schemeClr val="dk1"/>
                        </a:solidFill>
                        <a:effectLst/>
                        <a:latin typeface="+mn-lt"/>
                        <a:ea typeface="+mn-ea"/>
                        <a:cs typeface="+mn-cs"/>
                      </a:endParaRPr>
                    </a:p>
                    <a:p>
                      <a:pPr lvl="1"/>
                      <a:r>
                        <a:rPr lang="de-DE" sz="1800" b="0" i="1" kern="1200" baseline="0" dirty="0">
                          <a:solidFill>
                            <a:schemeClr val="dk1"/>
                          </a:solidFill>
                          <a:effectLst/>
                          <a:latin typeface="+mn-lt"/>
                          <a:ea typeface="+mn-ea"/>
                          <a:cs typeface="+mn-cs"/>
                        </a:rPr>
                        <a:t>Anmerkung: Service-Requests werden oft über den gleichen Prozessen und mit Hilfe der gleichen Werkzeuge (Tools) verwaltet wie Incidents.</a:t>
                      </a:r>
                      <a:endParaRPr lang="de-DE" sz="1800" b="0" i="1"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4076171823"/>
              </p:ext>
            </p:extLst>
          </p:nvPr>
        </p:nvGraphicFramePr>
        <p:xfrm>
          <a:off x="457200" y="1696599"/>
          <a:ext cx="8229600" cy="161544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66523">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6736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solidFill>
                            <a:schemeClr val="tx1"/>
                          </a:solidFill>
                          <a:effectLst/>
                          <a:latin typeface="+mn-lt"/>
                          <a:ea typeface="+mn-ea"/>
                          <a:cs typeface="+mn-cs"/>
                        </a:rPr>
                        <a:t>Incident (Störung):</a:t>
                      </a:r>
                    </a:p>
                    <a:p>
                      <a:pPr marL="457200" marR="0" lvl="1" indent="0" algn="l" defTabSz="457200" rtl="0" eaLnBrk="1" fontAlgn="auto" latinLnBrk="0" hangingPunct="1">
                        <a:lnSpc>
                          <a:spcPct val="100000"/>
                        </a:lnSpc>
                        <a:spcBef>
                          <a:spcPts val="0"/>
                        </a:spcBef>
                        <a:spcAft>
                          <a:spcPts val="0"/>
                        </a:spcAft>
                        <a:buClrTx/>
                        <a:buSzTx/>
                        <a:buFontTx/>
                        <a:buNone/>
                        <a:tabLst/>
                        <a:defRPr/>
                      </a:pPr>
                      <a:r>
                        <a:rPr lang="de-DE" sz="1800" b="0" kern="1200" dirty="0">
                          <a:solidFill>
                            <a:schemeClr val="tx1"/>
                          </a:solidFill>
                          <a:effectLst/>
                          <a:latin typeface="+mn-lt"/>
                          <a:ea typeface="+mn-ea"/>
                          <a:cs typeface="+mn-cs"/>
                        </a:rPr>
                        <a:t>Ungeplante Unterbrechung im Betrieb eines Service bzw. einer Servicekomponente oder Verschlechterung der Servicequalität gegenüber dem erwarteten oder vereinbarten Niveau gemäß Service Level Agreements (SLAs), Operational Level Agreements (OLAs) und Underpinning Agreements (UAs)</a:t>
                      </a:r>
                      <a:endParaRPr lang="de-DE" sz="1800" i="1"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65563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ISRM: </a:t>
            </a:r>
            <a:r>
              <a:rPr lang="en-US" dirty="0" err="1"/>
              <a:t>Anforderungen</a:t>
            </a:r>
            <a:r>
              <a:rPr lang="en-US" dirty="0"/>
              <a:t> </a:t>
            </a:r>
            <a:r>
              <a:rPr lang="en-US" dirty="0" err="1"/>
              <a:t>gemäß</a:t>
            </a:r>
            <a:r>
              <a:rPr lang="en-US" dirty="0"/>
              <a:t>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67</a:t>
            </a:fld>
            <a:endParaRPr lang="en-US"/>
          </a:p>
        </p:txBody>
      </p:sp>
      <p:graphicFrame>
        <p:nvGraphicFramePr>
          <p:cNvPr id="6" name="Inhaltsplatzhalter 10"/>
          <p:cNvGraphicFramePr>
            <a:graphicFrameLocks/>
          </p:cNvGraphicFramePr>
          <p:nvPr>
            <p:extLst>
              <p:ext uri="{D42A27DB-BD31-4B8C-83A1-F6EECF244321}">
                <p14:modId xmlns:p14="http://schemas.microsoft.com/office/powerpoint/2010/main" val="1771055498"/>
              </p:ext>
            </p:extLst>
          </p:nvPr>
        </p:nvGraphicFramePr>
        <p:xfrm>
          <a:off x="457200" y="1697038"/>
          <a:ext cx="8229600" cy="4707954"/>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PR9 Incident &amp; Service Request Management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PR9.1 Alle Incidents und Service-Requests müssen auf konsistente Art und Weise erfasst, klassifiziert und priorisiert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PR9.2 Die Priorisierung von Incidents und Service-Requests muss die in den SLAs festgelegten Service-Ziele berücksichtigen.</a:t>
                      </a:r>
                    </a:p>
                    <a:p>
                      <a:pPr marL="342900" lvl="0" indent="-342900">
                        <a:lnSpc>
                          <a:spcPct val="115000"/>
                        </a:lnSpc>
                        <a:spcAft>
                          <a:spcPts val="0"/>
                        </a:spcAft>
                        <a:buFont typeface="Symbol"/>
                        <a:buChar char=""/>
                      </a:pPr>
                      <a:r>
                        <a:rPr lang="de-DE" sz="1600" dirty="0">
                          <a:effectLst/>
                          <a:latin typeface="+mn-lt"/>
                          <a:ea typeface="MS Mincho"/>
                          <a:cs typeface="Times New Roman"/>
                        </a:rPr>
                        <a:t>PR9.3 Die Eskalation von Incidents und Service-Requests muss auf konsistente Art und Weise erfolgen.</a:t>
                      </a:r>
                    </a:p>
                    <a:p>
                      <a:pPr marL="342900" lvl="0" indent="-342900">
                        <a:lnSpc>
                          <a:spcPct val="115000"/>
                        </a:lnSpc>
                        <a:spcAft>
                          <a:spcPts val="0"/>
                        </a:spcAft>
                        <a:buFont typeface="Symbol"/>
                        <a:buChar char=""/>
                      </a:pPr>
                      <a:r>
                        <a:rPr lang="de-DE" sz="1600" dirty="0">
                          <a:effectLst/>
                          <a:latin typeface="+mn-lt"/>
                          <a:ea typeface="MS Mincho"/>
                          <a:cs typeface="Times New Roman"/>
                        </a:rPr>
                        <a:t>PR9.4 Der Abschluss von Incidents und Service-Requests muss auf konsistente Art und Weise erfolgen.</a:t>
                      </a:r>
                    </a:p>
                    <a:p>
                      <a:pPr marL="342900" lvl="0" indent="-342900">
                        <a:lnSpc>
                          <a:spcPct val="115000"/>
                        </a:lnSpc>
                        <a:spcAft>
                          <a:spcPts val="0"/>
                        </a:spcAft>
                        <a:buFont typeface="Symbol"/>
                        <a:buChar char=""/>
                      </a:pPr>
                      <a:r>
                        <a:rPr lang="de-DE" sz="1600" dirty="0">
                          <a:effectLst/>
                          <a:latin typeface="+mn-lt"/>
                          <a:ea typeface="MS Mincho"/>
                          <a:cs typeface="Times New Roman"/>
                        </a:rPr>
                        <a:t>PR9.5 Personen, die in den Prozess Incident &amp; Service Request Management eingebunden sind, müssen Zugang zu relevanten Informationen wie bekannten Fehlern und Workarounds sowie zu Konfigurations- und Release-Informationen erhalten.</a:t>
                      </a:r>
                    </a:p>
                    <a:p>
                      <a:pPr marL="342900" lvl="0" indent="-342900">
                        <a:lnSpc>
                          <a:spcPct val="115000"/>
                        </a:lnSpc>
                        <a:spcAft>
                          <a:spcPts val="0"/>
                        </a:spcAft>
                        <a:buFont typeface="Symbol"/>
                        <a:buChar char=""/>
                      </a:pPr>
                      <a:r>
                        <a:rPr lang="de-DE" sz="1600" dirty="0">
                          <a:effectLst/>
                          <a:latin typeface="+mn-lt"/>
                          <a:ea typeface="MS Mincho"/>
                          <a:cs typeface="Times New Roman"/>
                        </a:rPr>
                        <a:t>PR9.6 Anwender müssen über den Fortschritt der von ihnen gemeldeten Incidents und ausgelösten Service-Requests auf dem Laufenden gehalten werden.</a:t>
                      </a:r>
                    </a:p>
                    <a:p>
                      <a:pPr marL="342900" lvl="0" indent="-342900">
                        <a:lnSpc>
                          <a:spcPct val="115000"/>
                        </a:lnSpc>
                        <a:spcAft>
                          <a:spcPts val="0"/>
                        </a:spcAft>
                        <a:buFont typeface="Symbol"/>
                        <a:buChar char=""/>
                      </a:pPr>
                      <a:r>
                        <a:rPr lang="de-DE" sz="1600" dirty="0">
                          <a:effectLst/>
                          <a:latin typeface="+mn-lt"/>
                          <a:ea typeface="MS Mincho"/>
                          <a:cs typeface="Times New Roman"/>
                        </a:rPr>
                        <a:t>PR9.7 Es müssen klare Festlegungen zur Ermittlung von Major Incidents sowie zum konsistenten Umgang mit ihnen existieren.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276913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95" name="Titel 63"/>
          <p:cNvSpPr>
            <a:spLocks noGrp="1"/>
          </p:cNvSpPr>
          <p:nvPr>
            <p:ph type="title"/>
          </p:nvPr>
        </p:nvSpPr>
        <p:spPr/>
        <p:txBody>
          <a:bodyPr/>
          <a:lstStyle/>
          <a:p>
            <a:r>
              <a:rPr lang="de-DE" dirty="0">
                <a:ea typeface="ＭＳ Ｐゴシック"/>
                <a:cs typeface="ＭＳ Ｐゴシック"/>
              </a:rPr>
              <a:t>ISRM: Workflow (</a:t>
            </a:r>
            <a:r>
              <a:rPr lang="de-DE" dirty="0" err="1">
                <a:ea typeface="ＭＳ Ｐゴシック"/>
                <a:cs typeface="ＭＳ Ｐゴシック"/>
              </a:rPr>
              <a:t>Incident</a:t>
            </a:r>
            <a:r>
              <a:rPr lang="de-DE" dirty="0">
                <a:ea typeface="ＭＳ Ｐゴシック"/>
                <a:cs typeface="ＭＳ Ｐゴシック"/>
              </a:rPr>
              <a:t> Management)</a:t>
            </a:r>
          </a:p>
        </p:txBody>
      </p:sp>
      <p:grpSp>
        <p:nvGrpSpPr>
          <p:cNvPr id="61" name="Group 17"/>
          <p:cNvGrpSpPr>
            <a:grpSpLocks/>
          </p:cNvGrpSpPr>
          <p:nvPr/>
        </p:nvGrpSpPr>
        <p:grpSpPr bwMode="auto">
          <a:xfrm>
            <a:off x="2346148" y="2554058"/>
            <a:ext cx="2526506" cy="427901"/>
            <a:chOff x="0" y="0"/>
            <a:chExt cx="2193" cy="384"/>
          </a:xfrm>
        </p:grpSpPr>
        <p:sp>
          <p:nvSpPr>
            <p:cNvPr id="110" name="Rectangle 18"/>
            <p:cNvSpPr>
              <a:spLocks/>
            </p:cNvSpPr>
            <p:nvPr/>
          </p:nvSpPr>
          <p:spPr bwMode="auto">
            <a:xfrm>
              <a:off x="0"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11" name="Rectangle 19"/>
            <p:cNvSpPr>
              <a:spLocks/>
            </p:cNvSpPr>
            <p:nvPr/>
          </p:nvSpPr>
          <p:spPr bwMode="auto">
            <a:xfrm>
              <a:off x="537" y="77"/>
              <a:ext cx="1156" cy="249"/>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Klassifizierung</a:t>
              </a:r>
            </a:p>
          </p:txBody>
        </p:sp>
      </p:grpSp>
      <p:sp>
        <p:nvSpPr>
          <p:cNvPr id="63" name="Line 21"/>
          <p:cNvSpPr>
            <a:spLocks noChangeShapeType="1"/>
          </p:cNvSpPr>
          <p:nvPr/>
        </p:nvSpPr>
        <p:spPr bwMode="auto">
          <a:xfrm>
            <a:off x="3609402" y="3792073"/>
            <a:ext cx="2303" cy="339869"/>
          </a:xfrm>
          <a:prstGeom prst="line">
            <a:avLst/>
          </a:prstGeom>
          <a:noFill/>
          <a:ln w="25400">
            <a:solidFill>
              <a:schemeClr val="tx1"/>
            </a:solidFill>
            <a:round/>
            <a:headEnd/>
            <a:tailEnd type="triangle" w="med" len="med"/>
          </a:ln>
        </p:spPr>
        <p:txBody>
          <a:bodyPr/>
          <a:lstStyle/>
          <a:p>
            <a:endParaRPr lang="de-DE" dirty="0">
              <a:latin typeface="+mn-lt"/>
            </a:endParaRPr>
          </a:p>
        </p:txBody>
      </p:sp>
      <p:grpSp>
        <p:nvGrpSpPr>
          <p:cNvPr id="64" name="Group 22"/>
          <p:cNvGrpSpPr>
            <a:grpSpLocks/>
          </p:cNvGrpSpPr>
          <p:nvPr/>
        </p:nvGrpSpPr>
        <p:grpSpPr bwMode="auto">
          <a:xfrm>
            <a:off x="2347300" y="1766230"/>
            <a:ext cx="2525354" cy="427901"/>
            <a:chOff x="0" y="0"/>
            <a:chExt cx="2193" cy="384"/>
          </a:xfrm>
        </p:grpSpPr>
        <p:sp>
          <p:nvSpPr>
            <p:cNvPr id="108" name="Rectangle 23"/>
            <p:cNvSpPr>
              <a:spLocks/>
            </p:cNvSpPr>
            <p:nvPr/>
          </p:nvSpPr>
          <p:spPr bwMode="auto">
            <a:xfrm>
              <a:off x="0"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09" name="Rectangle 24"/>
            <p:cNvSpPr>
              <a:spLocks/>
            </p:cNvSpPr>
            <p:nvPr/>
          </p:nvSpPr>
          <p:spPr bwMode="auto">
            <a:xfrm>
              <a:off x="722" y="77"/>
              <a:ext cx="783" cy="249"/>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Erfassung	</a:t>
              </a:r>
            </a:p>
          </p:txBody>
        </p:sp>
      </p:grpSp>
      <p:grpSp>
        <p:nvGrpSpPr>
          <p:cNvPr id="65" name="Group 25"/>
          <p:cNvGrpSpPr>
            <a:grpSpLocks/>
          </p:cNvGrpSpPr>
          <p:nvPr/>
        </p:nvGrpSpPr>
        <p:grpSpPr bwMode="auto">
          <a:xfrm>
            <a:off x="2347300" y="4139743"/>
            <a:ext cx="2526506" cy="427901"/>
            <a:chOff x="0" y="0"/>
            <a:chExt cx="2194" cy="384"/>
          </a:xfrm>
        </p:grpSpPr>
        <p:sp>
          <p:nvSpPr>
            <p:cNvPr id="106"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07" name="Rectangle 27"/>
            <p:cNvSpPr>
              <a:spLocks/>
            </p:cNvSpPr>
            <p:nvPr/>
          </p:nvSpPr>
          <p:spPr bwMode="auto">
            <a:xfrm>
              <a:off x="242" y="77"/>
              <a:ext cx="1747" cy="249"/>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Analyse / Beurteilung</a:t>
              </a:r>
            </a:p>
          </p:txBody>
        </p:sp>
      </p:grpSp>
      <p:sp>
        <p:nvSpPr>
          <p:cNvPr id="66" name="Line 28"/>
          <p:cNvSpPr>
            <a:spLocks noChangeShapeType="1"/>
          </p:cNvSpPr>
          <p:nvPr/>
        </p:nvSpPr>
        <p:spPr bwMode="auto">
          <a:xfrm flipH="1">
            <a:off x="3608250" y="2207503"/>
            <a:ext cx="1152" cy="337640"/>
          </a:xfrm>
          <a:prstGeom prst="line">
            <a:avLst/>
          </a:prstGeom>
          <a:noFill/>
          <a:ln w="25400">
            <a:solidFill>
              <a:schemeClr val="tx1"/>
            </a:solidFill>
            <a:round/>
            <a:headEnd/>
            <a:tailEnd type="triangle" w="med" len="med"/>
          </a:ln>
        </p:spPr>
        <p:txBody>
          <a:bodyPr/>
          <a:lstStyle/>
          <a:p>
            <a:endParaRPr lang="de-DE" dirty="0">
              <a:latin typeface="+mn-lt"/>
            </a:endParaRPr>
          </a:p>
        </p:txBody>
      </p:sp>
      <p:grpSp>
        <p:nvGrpSpPr>
          <p:cNvPr id="67" name="Group 29"/>
          <p:cNvGrpSpPr>
            <a:grpSpLocks/>
          </p:cNvGrpSpPr>
          <p:nvPr/>
        </p:nvGrpSpPr>
        <p:grpSpPr bwMode="auto">
          <a:xfrm>
            <a:off x="2347300" y="3348572"/>
            <a:ext cx="2525354" cy="427901"/>
            <a:chOff x="0" y="0"/>
            <a:chExt cx="2193" cy="384"/>
          </a:xfrm>
        </p:grpSpPr>
        <p:sp>
          <p:nvSpPr>
            <p:cNvPr id="104" name="Rectangle 30"/>
            <p:cNvSpPr>
              <a:spLocks/>
            </p:cNvSpPr>
            <p:nvPr/>
          </p:nvSpPr>
          <p:spPr bwMode="auto">
            <a:xfrm>
              <a:off x="0"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05" name="Rectangle 31"/>
            <p:cNvSpPr>
              <a:spLocks/>
            </p:cNvSpPr>
            <p:nvPr/>
          </p:nvSpPr>
          <p:spPr bwMode="auto">
            <a:xfrm>
              <a:off x="599" y="77"/>
              <a:ext cx="1040" cy="249"/>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Priorisierung</a:t>
              </a:r>
            </a:p>
          </p:txBody>
        </p:sp>
      </p:grpSp>
      <p:grpSp>
        <p:nvGrpSpPr>
          <p:cNvPr id="68" name="Group 32"/>
          <p:cNvGrpSpPr>
            <a:grpSpLocks/>
          </p:cNvGrpSpPr>
          <p:nvPr/>
        </p:nvGrpSpPr>
        <p:grpSpPr bwMode="auto">
          <a:xfrm>
            <a:off x="1763462" y="5074661"/>
            <a:ext cx="3749453" cy="509247"/>
            <a:chOff x="-507" y="0"/>
            <a:chExt cx="3256" cy="457"/>
          </a:xfrm>
        </p:grpSpPr>
        <p:sp>
          <p:nvSpPr>
            <p:cNvPr id="102" name="Rectangle 33"/>
            <p:cNvSpPr>
              <a:spLocks/>
            </p:cNvSpPr>
            <p:nvPr/>
          </p:nvSpPr>
          <p:spPr bwMode="auto">
            <a:xfrm>
              <a:off x="0" y="0"/>
              <a:ext cx="2194" cy="457"/>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03" name="Rectangle 34"/>
            <p:cNvSpPr>
              <a:spLocks/>
            </p:cNvSpPr>
            <p:nvPr/>
          </p:nvSpPr>
          <p:spPr bwMode="auto">
            <a:xfrm>
              <a:off x="-507" y="77"/>
              <a:ext cx="3256" cy="249"/>
            </a:xfrm>
            <a:prstGeom prst="rect">
              <a:avLst/>
            </a:prstGeom>
            <a:noFill/>
            <a:ln w="12700">
              <a:noFill/>
              <a:miter lim="800000"/>
              <a:headEnd/>
              <a:tailEnd/>
            </a:ln>
          </p:spPr>
          <p:txBody>
            <a:bodyPr wrap="square" lIns="0" tIns="0" rIns="0" bIns="0" anchor="ctr">
              <a:spAutoFit/>
            </a:bodyPr>
            <a:lstStyle/>
            <a:p>
              <a:pPr algn="ctr"/>
              <a:r>
                <a:rPr lang="de-DE" dirty="0">
                  <a:solidFill>
                    <a:schemeClr val="bg1"/>
                  </a:solidFill>
                  <a:cs typeface="Arial" pitchFamily="34" charset="0"/>
                  <a:sym typeface="Helvetica" pitchFamily="34" charset="0"/>
                </a:rPr>
                <a:t>Lösung / Umsetzung</a:t>
              </a:r>
            </a:p>
          </p:txBody>
        </p:sp>
      </p:grpSp>
      <p:grpSp>
        <p:nvGrpSpPr>
          <p:cNvPr id="69" name="Group 35"/>
          <p:cNvGrpSpPr>
            <a:grpSpLocks/>
          </p:cNvGrpSpPr>
          <p:nvPr/>
        </p:nvGrpSpPr>
        <p:grpSpPr bwMode="auto">
          <a:xfrm>
            <a:off x="2347300" y="6011809"/>
            <a:ext cx="2525354" cy="427901"/>
            <a:chOff x="0" y="0"/>
            <a:chExt cx="2193" cy="384"/>
          </a:xfrm>
        </p:grpSpPr>
        <p:sp>
          <p:nvSpPr>
            <p:cNvPr id="100" name="Rectangle 36"/>
            <p:cNvSpPr>
              <a:spLocks/>
            </p:cNvSpPr>
            <p:nvPr/>
          </p:nvSpPr>
          <p:spPr bwMode="auto">
            <a:xfrm>
              <a:off x="0"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01" name="Rectangle 37"/>
            <p:cNvSpPr>
              <a:spLocks/>
            </p:cNvSpPr>
            <p:nvPr/>
          </p:nvSpPr>
          <p:spPr bwMode="auto">
            <a:xfrm>
              <a:off x="725" y="73"/>
              <a:ext cx="797" cy="249"/>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Abschluss</a:t>
              </a:r>
            </a:p>
          </p:txBody>
        </p:sp>
      </p:grpSp>
      <p:sp>
        <p:nvSpPr>
          <p:cNvPr id="70" name="Line 38"/>
          <p:cNvSpPr>
            <a:spLocks noChangeShapeType="1"/>
          </p:cNvSpPr>
          <p:nvPr/>
        </p:nvSpPr>
        <p:spPr bwMode="auto">
          <a:xfrm>
            <a:off x="3608247" y="5583908"/>
            <a:ext cx="3459" cy="414529"/>
          </a:xfrm>
          <a:prstGeom prst="line">
            <a:avLst/>
          </a:prstGeom>
          <a:noFill/>
          <a:ln w="25400">
            <a:solidFill>
              <a:schemeClr val="tx1"/>
            </a:solidFill>
            <a:round/>
            <a:headEnd/>
            <a:tailEnd type="triangle" w="med" len="med"/>
          </a:ln>
        </p:spPr>
        <p:txBody>
          <a:bodyPr/>
          <a:lstStyle/>
          <a:p>
            <a:endParaRPr lang="de-DE" dirty="0">
              <a:latin typeface="+mn-lt"/>
            </a:endParaRPr>
          </a:p>
        </p:txBody>
      </p:sp>
      <p:sp>
        <p:nvSpPr>
          <p:cNvPr id="72" name="Line 42"/>
          <p:cNvSpPr>
            <a:spLocks noChangeShapeType="1"/>
          </p:cNvSpPr>
          <p:nvPr/>
        </p:nvSpPr>
        <p:spPr bwMode="auto">
          <a:xfrm>
            <a:off x="1992572" y="2029126"/>
            <a:ext cx="353576" cy="1"/>
          </a:xfrm>
          <a:prstGeom prst="line">
            <a:avLst/>
          </a:prstGeom>
          <a:noFill/>
          <a:ln w="25400">
            <a:solidFill>
              <a:schemeClr val="tx1"/>
            </a:solidFill>
            <a:round/>
            <a:headEnd/>
            <a:tailEnd type="triangle" w="med" len="med"/>
          </a:ln>
        </p:spPr>
        <p:txBody>
          <a:bodyPr/>
          <a:lstStyle/>
          <a:p>
            <a:endParaRPr lang="de-DE" dirty="0">
              <a:latin typeface="+mn-lt"/>
            </a:endParaRPr>
          </a:p>
        </p:txBody>
      </p:sp>
      <p:sp>
        <p:nvSpPr>
          <p:cNvPr id="92" name="AutoShape 53"/>
          <p:cNvSpPr>
            <a:spLocks/>
          </p:cNvSpPr>
          <p:nvPr/>
        </p:nvSpPr>
        <p:spPr bwMode="auto">
          <a:xfrm>
            <a:off x="6000174" y="3837643"/>
            <a:ext cx="1931153" cy="1006235"/>
          </a:xfrm>
          <a:custGeom>
            <a:avLst/>
            <a:gdLst>
              <a:gd name="T0" fmla="*/ 0 w 21600"/>
              <a:gd name="T1" fmla="*/ 0 h 21600"/>
              <a:gd name="T2" fmla="*/ 21600 w 21600"/>
              <a:gd name="T3" fmla="*/ 21600 h 21600"/>
            </a:gdLst>
            <a:ahLst/>
            <a:cxnLst/>
            <a:rect l="T0" t="T1" r="T2" b="T3"/>
            <a:pathLst>
              <a:path w="21600" h="21600">
                <a:moveTo>
                  <a:pt x="10800" y="0"/>
                </a:moveTo>
                <a:lnTo>
                  <a:pt x="0" y="10800"/>
                </a:lnTo>
                <a:lnTo>
                  <a:pt x="10800" y="21600"/>
                </a:lnTo>
                <a:lnTo>
                  <a:pt x="21600" y="10800"/>
                </a:lnTo>
                <a:close/>
                <a:moveTo>
                  <a:pt x="10800" y="0"/>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dirty="0">
              <a:latin typeface="+mn-lt"/>
              <a:cs typeface="Arial" pitchFamily="34" charset="0"/>
            </a:endParaRPr>
          </a:p>
        </p:txBody>
      </p:sp>
      <p:sp>
        <p:nvSpPr>
          <p:cNvPr id="93" name="Rectangle 54"/>
          <p:cNvSpPr>
            <a:spLocks/>
          </p:cNvSpPr>
          <p:nvPr/>
        </p:nvSpPr>
        <p:spPr bwMode="auto">
          <a:xfrm>
            <a:off x="6510736" y="4080374"/>
            <a:ext cx="941155" cy="430887"/>
          </a:xfrm>
          <a:prstGeom prst="rect">
            <a:avLst/>
          </a:prstGeom>
          <a:noFill/>
          <a:ln w="12700">
            <a:noFill/>
            <a:miter lim="800000"/>
            <a:headEnd/>
            <a:tailEnd/>
          </a:ln>
        </p:spPr>
        <p:txBody>
          <a:bodyPr wrap="none" lIns="0" tIns="0" rIns="0" bIns="0" anchor="ctr">
            <a:spAutoFit/>
          </a:bodyPr>
          <a:lstStyle/>
          <a:p>
            <a:pPr algn="ctr"/>
            <a:r>
              <a:rPr lang="de-DE" sz="1400" dirty="0">
                <a:latin typeface="+mn-lt"/>
                <a:cs typeface="Arial" pitchFamily="34" charset="0"/>
                <a:sym typeface="Helvetica" pitchFamily="34" charset="0"/>
              </a:rPr>
              <a:t>Eskalation</a:t>
            </a:r>
          </a:p>
          <a:p>
            <a:pPr algn="ctr"/>
            <a:r>
              <a:rPr lang="de-DE" sz="1400" dirty="0">
                <a:latin typeface="+mn-lt"/>
                <a:cs typeface="Arial" pitchFamily="34" charset="0"/>
                <a:sym typeface="Helvetica" pitchFamily="34" charset="0"/>
              </a:rPr>
              <a:t>erforderlich?</a:t>
            </a:r>
          </a:p>
        </p:txBody>
      </p:sp>
      <p:sp>
        <p:nvSpPr>
          <p:cNvPr id="82" name="Rectangle 60"/>
          <p:cNvSpPr>
            <a:spLocks/>
          </p:cNvSpPr>
          <p:nvPr/>
        </p:nvSpPr>
        <p:spPr bwMode="auto">
          <a:xfrm>
            <a:off x="7020542" y="4955044"/>
            <a:ext cx="439224" cy="276999"/>
          </a:xfrm>
          <a:prstGeom prst="rect">
            <a:avLst/>
          </a:prstGeom>
          <a:noFill/>
          <a:ln w="25400">
            <a:noFill/>
            <a:miter lim="800000"/>
            <a:headEnd/>
            <a:tailEnd/>
          </a:ln>
        </p:spPr>
        <p:txBody>
          <a:bodyPr wrap="none" lIns="0" tIns="0" rIns="0" bIns="0">
            <a:spAutoFit/>
          </a:bodyPr>
          <a:lstStyle/>
          <a:p>
            <a:pPr algn="ctr"/>
            <a:r>
              <a:rPr lang="de-DE" dirty="0">
                <a:cs typeface="Arial" pitchFamily="34" charset="0"/>
                <a:sym typeface="Helvetica" pitchFamily="34" charset="0"/>
              </a:rPr>
              <a:t>Nein</a:t>
            </a:r>
          </a:p>
        </p:txBody>
      </p:sp>
      <p:sp>
        <p:nvSpPr>
          <p:cNvPr id="84" name="Rectangle 62"/>
          <p:cNvSpPr>
            <a:spLocks/>
          </p:cNvSpPr>
          <p:nvPr/>
        </p:nvSpPr>
        <p:spPr bwMode="auto">
          <a:xfrm>
            <a:off x="7061773" y="3515074"/>
            <a:ext cx="184346" cy="276999"/>
          </a:xfrm>
          <a:prstGeom prst="rect">
            <a:avLst/>
          </a:prstGeom>
          <a:noFill/>
          <a:ln w="25400">
            <a:noFill/>
            <a:miter lim="800000"/>
            <a:headEnd/>
            <a:tailEnd/>
          </a:ln>
        </p:spPr>
        <p:txBody>
          <a:bodyPr wrap="none" lIns="0" tIns="0" rIns="0" bIns="0">
            <a:spAutoFit/>
          </a:bodyPr>
          <a:lstStyle/>
          <a:p>
            <a:pPr algn="ctr"/>
            <a:r>
              <a:rPr lang="de-DE" dirty="0">
                <a:latin typeface="+mn-lt"/>
                <a:cs typeface="Arial" pitchFamily="34" charset="0"/>
                <a:sym typeface="Helvetica" pitchFamily="34" charset="0"/>
              </a:rPr>
              <a:t>Ja</a:t>
            </a:r>
          </a:p>
        </p:txBody>
      </p:sp>
      <p:sp>
        <p:nvSpPr>
          <p:cNvPr id="89" name="Rectangle 66"/>
          <p:cNvSpPr>
            <a:spLocks/>
          </p:cNvSpPr>
          <p:nvPr/>
        </p:nvSpPr>
        <p:spPr bwMode="auto">
          <a:xfrm>
            <a:off x="2196152" y="6282739"/>
            <a:ext cx="65" cy="276999"/>
          </a:xfrm>
          <a:prstGeom prst="rect">
            <a:avLst/>
          </a:prstGeom>
          <a:noFill/>
          <a:ln w="12700">
            <a:noFill/>
            <a:miter lim="800000"/>
            <a:headEnd/>
            <a:tailEnd/>
          </a:ln>
        </p:spPr>
        <p:txBody>
          <a:bodyPr wrap="none" lIns="0" tIns="0" rIns="0" bIns="0" anchor="b">
            <a:spAutoFit/>
          </a:bodyPr>
          <a:lstStyle/>
          <a:p>
            <a:pPr algn="ctr"/>
            <a:endParaRPr lang="de-DE" dirty="0">
              <a:latin typeface="+mn-lt"/>
              <a:cs typeface="Arial" pitchFamily="34" charset="0"/>
              <a:sym typeface="Lucida Grande"/>
            </a:endParaRPr>
          </a:p>
        </p:txBody>
      </p:sp>
      <p:cxnSp>
        <p:nvCxnSpPr>
          <p:cNvPr id="3" name="Gewinkelte Verbindung 2"/>
          <p:cNvCxnSpPr>
            <a:endCxn id="114" idx="2"/>
          </p:cNvCxnSpPr>
          <p:nvPr/>
        </p:nvCxnSpPr>
        <p:spPr>
          <a:xfrm rot="16200000" flipV="1">
            <a:off x="6727308" y="3599199"/>
            <a:ext cx="476887" cy="2"/>
          </a:xfrm>
          <a:prstGeom prst="bentConnector3">
            <a:avLst>
              <a:gd name="adj1" fmla="val 50000"/>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6" name="Gewinkelte Verbindung 85"/>
          <p:cNvCxnSpPr>
            <a:endCxn id="102" idx="3"/>
          </p:cNvCxnSpPr>
          <p:nvPr/>
        </p:nvCxnSpPr>
        <p:spPr>
          <a:xfrm rot="10800000" flipV="1">
            <a:off x="4873804" y="4854893"/>
            <a:ext cx="2091946" cy="474392"/>
          </a:xfrm>
          <a:prstGeom prst="bentConnector3">
            <a:avLst>
              <a:gd name="adj1" fmla="val -470"/>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87" name="Gewinkelte Verbindung 86"/>
          <p:cNvCxnSpPr>
            <a:stCxn id="106" idx="3"/>
          </p:cNvCxnSpPr>
          <p:nvPr/>
        </p:nvCxnSpPr>
        <p:spPr>
          <a:xfrm flipV="1">
            <a:off x="4873806" y="4353693"/>
            <a:ext cx="1045972" cy="1"/>
          </a:xfrm>
          <a:prstGeom prst="bentConnector3">
            <a:avLst>
              <a:gd name="adj1" fmla="val 50000"/>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88" name="Group 25"/>
          <p:cNvGrpSpPr>
            <a:grpSpLocks/>
          </p:cNvGrpSpPr>
          <p:nvPr/>
        </p:nvGrpSpPr>
        <p:grpSpPr bwMode="auto">
          <a:xfrm>
            <a:off x="5702497" y="2932855"/>
            <a:ext cx="2526506" cy="427901"/>
            <a:chOff x="0" y="0"/>
            <a:chExt cx="2194" cy="384"/>
          </a:xfrm>
        </p:grpSpPr>
        <p:sp>
          <p:nvSpPr>
            <p:cNvPr id="114"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15" name="Rectangle 27"/>
            <p:cNvSpPr>
              <a:spLocks/>
            </p:cNvSpPr>
            <p:nvPr/>
          </p:nvSpPr>
          <p:spPr bwMode="auto">
            <a:xfrm>
              <a:off x="703" y="77"/>
              <a:ext cx="823" cy="249"/>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Eskalation</a:t>
              </a:r>
            </a:p>
          </p:txBody>
        </p:sp>
      </p:grpSp>
      <p:cxnSp>
        <p:nvCxnSpPr>
          <p:cNvPr id="116" name="Gewinkelte Verbindung 115"/>
          <p:cNvCxnSpPr>
            <a:stCxn id="114" idx="0"/>
          </p:cNvCxnSpPr>
          <p:nvPr/>
        </p:nvCxnSpPr>
        <p:spPr>
          <a:xfrm rot="16200000" flipH="1" flipV="1">
            <a:off x="5287603" y="2519058"/>
            <a:ext cx="1264350" cy="2091944"/>
          </a:xfrm>
          <a:prstGeom prst="bentConnector4">
            <a:avLst>
              <a:gd name="adj1" fmla="val -18080"/>
              <a:gd name="adj2" fmla="val 80193"/>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2" name="Foliennummernplatzhalter 1"/>
          <p:cNvSpPr>
            <a:spLocks noGrp="1"/>
          </p:cNvSpPr>
          <p:nvPr>
            <p:ph type="sldNum" sz="quarter" idx="12"/>
          </p:nvPr>
        </p:nvSpPr>
        <p:spPr/>
        <p:txBody>
          <a:bodyPr/>
          <a:lstStyle/>
          <a:p>
            <a:fld id="{43507AEB-23B8-F142-83A3-458C56B10093}" type="slidenum">
              <a:rPr lang="de-DE" smtClean="0"/>
              <a:t>68</a:t>
            </a:fld>
            <a:endParaRPr lang="de-DE" dirty="0"/>
          </a:p>
        </p:txBody>
      </p:sp>
      <p:sp>
        <p:nvSpPr>
          <p:cNvPr id="41" name="Line 28"/>
          <p:cNvSpPr>
            <a:spLocks noChangeShapeType="1"/>
          </p:cNvSpPr>
          <p:nvPr/>
        </p:nvSpPr>
        <p:spPr bwMode="auto">
          <a:xfrm flipH="1">
            <a:off x="3608247" y="2981959"/>
            <a:ext cx="0" cy="378797"/>
          </a:xfrm>
          <a:prstGeom prst="line">
            <a:avLst/>
          </a:prstGeom>
          <a:noFill/>
          <a:ln w="25400">
            <a:solidFill>
              <a:schemeClr val="tx1"/>
            </a:solidFill>
            <a:round/>
            <a:headEnd/>
            <a:tailEnd type="triangle" w="med" len="med"/>
          </a:ln>
        </p:spPr>
        <p:txBody>
          <a:bodyPr/>
          <a:lstStyle/>
          <a:p>
            <a:endParaRPr lang="de-DE" dirty="0">
              <a:latin typeface="+mn-lt"/>
            </a:endParaRPr>
          </a:p>
        </p:txBody>
      </p:sp>
      <p:sp>
        <p:nvSpPr>
          <p:cNvPr id="42" name="Folded Corner 41">
            <a:extLst>
              <a:ext uri="{FF2B5EF4-FFF2-40B4-BE49-F238E27FC236}">
                <a16:creationId xmlns:a16="http://schemas.microsoft.com/office/drawing/2014/main" id="{EEB734D1-01F2-CF4B-85DE-54AF09FCDAC0}"/>
              </a:ext>
            </a:extLst>
          </p:cNvPr>
          <p:cNvSpPr/>
          <p:nvPr/>
        </p:nvSpPr>
        <p:spPr>
          <a:xfrm>
            <a:off x="388469" y="1651379"/>
            <a:ext cx="1604104" cy="1241343"/>
          </a:xfrm>
          <a:prstGeom prst="foldedCorner">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cs typeface="Arial" pitchFamily="34" charset="0"/>
                <a:sym typeface="Helvetica" pitchFamily="34" charset="0"/>
              </a:rPr>
              <a:t>Incident-</a:t>
            </a:r>
            <a:r>
              <a:rPr lang="en-US" dirty="0" err="1">
                <a:cs typeface="Arial" pitchFamily="34" charset="0"/>
                <a:sym typeface="Helvetica" pitchFamily="34" charset="0"/>
              </a:rPr>
              <a:t>Meldung</a:t>
            </a:r>
            <a:r>
              <a:rPr lang="en-US" dirty="0">
                <a:cs typeface="Arial" pitchFamily="34" charset="0"/>
                <a:sym typeface="Helvetica" pitchFamily="34" charset="0"/>
              </a:rPr>
              <a:t> / </a:t>
            </a:r>
            <a:br>
              <a:rPr lang="en-US" dirty="0">
                <a:cs typeface="Arial" pitchFamily="34" charset="0"/>
                <a:sym typeface="Helvetica" pitchFamily="34" charset="0"/>
              </a:rPr>
            </a:br>
            <a:r>
              <a:rPr lang="en-US" dirty="0">
                <a:cs typeface="Arial" pitchFamily="34" charset="0"/>
                <a:sym typeface="Helvetica" pitchFamily="34" charset="0"/>
              </a:rPr>
              <a:t>Service-Request</a:t>
            </a:r>
          </a:p>
        </p:txBody>
      </p:sp>
    </p:spTree>
    <p:extLst>
      <p:ext uri="{BB962C8B-B14F-4D97-AF65-F5344CB8AC3E}">
        <p14:creationId xmlns:p14="http://schemas.microsoft.com/office/powerpoint/2010/main" val="26909776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dirty="0">
                <a:ea typeface="ＭＳ Ｐゴシック"/>
                <a:cs typeface="ＭＳ Ｐゴシック"/>
              </a:rPr>
              <a:t>ISRM: Service-Request </a:t>
            </a:r>
            <a:r>
              <a:rPr lang="de-DE" dirty="0">
                <a:ea typeface="ＭＳ Ｐゴシック"/>
                <a:cs typeface="ＭＳ Ｐゴシック"/>
              </a:rPr>
              <a:t>oder </a:t>
            </a:r>
            <a:r>
              <a:rPr lang="de-DE" noProof="0" dirty="0">
                <a:ea typeface="ＭＳ Ｐゴシック"/>
                <a:cs typeface="ＭＳ Ｐゴシック"/>
              </a:rPr>
              <a:t>Incident?</a:t>
            </a:r>
            <a:endParaRPr lang="de-DE"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69</a:t>
            </a:fld>
            <a:endParaRPr lang="en-US"/>
          </a:p>
        </p:txBody>
      </p:sp>
      <p:grpSp>
        <p:nvGrpSpPr>
          <p:cNvPr id="6" name="Group 15"/>
          <p:cNvGrpSpPr>
            <a:grpSpLocks/>
          </p:cNvGrpSpPr>
          <p:nvPr/>
        </p:nvGrpSpPr>
        <p:grpSpPr bwMode="auto">
          <a:xfrm>
            <a:off x="1410891" y="1682973"/>
            <a:ext cx="2312789" cy="1375172"/>
            <a:chOff x="0" y="0"/>
            <a:chExt cx="2072" cy="1528"/>
          </a:xfrm>
        </p:grpSpPr>
        <p:sp>
          <p:nvSpPr>
            <p:cNvPr id="7" name="AutoShape 16"/>
            <p:cNvSpPr>
              <a:spLocks/>
            </p:cNvSpPr>
            <p:nvPr/>
          </p:nvSpPr>
          <p:spPr bwMode="auto">
            <a:xfrm>
              <a:off x="1" y="0"/>
              <a:ext cx="2066" cy="1528"/>
            </a:xfrm>
            <a:custGeom>
              <a:avLst/>
              <a:gdLst>
                <a:gd name="T0" fmla="*/ 0 w 21600"/>
                <a:gd name="T1" fmla="*/ 0 h 21600"/>
                <a:gd name="T2" fmla="*/ 0 w 21600"/>
                <a:gd name="T3" fmla="*/ 45 h 21600"/>
                <a:gd name="T4" fmla="*/ 0 w 21600"/>
                <a:gd name="T5" fmla="*/ 65 h 21600"/>
                <a:gd name="T6" fmla="*/ 0 w 21600"/>
                <a:gd name="T7" fmla="*/ 78 h 21600"/>
                <a:gd name="T8" fmla="*/ 33 w 21600"/>
                <a:gd name="T9" fmla="*/ 78 h 21600"/>
                <a:gd name="T10" fmla="*/ 0 w 21600"/>
                <a:gd name="T11" fmla="*/ 108 h 21600"/>
                <a:gd name="T12" fmla="*/ 82 w 21600"/>
                <a:gd name="T13" fmla="*/ 78 h 21600"/>
                <a:gd name="T14" fmla="*/ 198 w 21600"/>
                <a:gd name="T15" fmla="*/ 78 h 21600"/>
                <a:gd name="T16" fmla="*/ 198 w 21600"/>
                <a:gd name="T17" fmla="*/ 65 h 21600"/>
                <a:gd name="T18" fmla="*/ 198 w 21600"/>
                <a:gd name="T19" fmla="*/ 45 h 21600"/>
                <a:gd name="T20" fmla="*/ 198 w 21600"/>
                <a:gd name="T21" fmla="*/ 0 h 21600"/>
                <a:gd name="T22" fmla="*/ 82 w 21600"/>
                <a:gd name="T23" fmla="*/ 0 h 21600"/>
                <a:gd name="T24" fmla="*/ 33 w 21600"/>
                <a:gd name="T25" fmla="*/ 0 h 21600"/>
                <a:gd name="T26" fmla="*/ 0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600"/>
                <a:gd name="T43" fmla="*/ 0 h 21600"/>
                <a:gd name="T44" fmla="*/ 21600 w 21600"/>
                <a:gd name="T45" fmla="*/ 21600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a:moveTo>
                    <a:pt x="15" y="0"/>
                  </a:moveTo>
                  <a:lnTo>
                    <a:pt x="15" y="9037"/>
                  </a:lnTo>
                  <a:lnTo>
                    <a:pt x="15" y="12910"/>
                  </a:lnTo>
                  <a:lnTo>
                    <a:pt x="15" y="15492"/>
                  </a:lnTo>
                  <a:lnTo>
                    <a:pt x="3612" y="15492"/>
                  </a:lnTo>
                  <a:lnTo>
                    <a:pt x="0" y="21600"/>
                  </a:lnTo>
                  <a:lnTo>
                    <a:pt x="9009" y="15492"/>
                  </a:lnTo>
                  <a:lnTo>
                    <a:pt x="21600" y="15492"/>
                  </a:lnTo>
                  <a:lnTo>
                    <a:pt x="21600" y="12910"/>
                  </a:lnTo>
                  <a:lnTo>
                    <a:pt x="21600" y="9037"/>
                  </a:lnTo>
                  <a:lnTo>
                    <a:pt x="21600" y="0"/>
                  </a:lnTo>
                  <a:lnTo>
                    <a:pt x="9009" y="0"/>
                  </a:lnTo>
                  <a:lnTo>
                    <a:pt x="3612" y="0"/>
                  </a:lnTo>
                  <a:close/>
                  <a:moveTo>
                    <a:pt x="15" y="0"/>
                  </a:moveTo>
                </a:path>
              </a:pathLst>
            </a:custGeom>
            <a:noFill/>
            <a:ln w="25400">
              <a:solidFill>
                <a:srgbClr val="205595"/>
              </a:solidFill>
              <a:miter lim="800000"/>
              <a:headEnd/>
              <a:tailEnd/>
            </a:ln>
          </p:spPr>
          <p:txBody>
            <a:bodyPr lIns="0" tIns="0" rIns="0" bIns="0"/>
            <a:lstStyle/>
            <a:p>
              <a:endParaRPr lang="de-DE" dirty="0"/>
            </a:p>
          </p:txBody>
        </p:sp>
        <p:sp>
          <p:nvSpPr>
            <p:cNvPr id="8" name="Rectangle 17"/>
            <p:cNvSpPr>
              <a:spLocks/>
            </p:cNvSpPr>
            <p:nvPr/>
          </p:nvSpPr>
          <p:spPr bwMode="auto">
            <a:xfrm>
              <a:off x="0" y="83"/>
              <a:ext cx="2072" cy="928"/>
            </a:xfrm>
            <a:prstGeom prst="rect">
              <a:avLst/>
            </a:prstGeom>
            <a:noFill/>
            <a:ln w="12700">
              <a:noFill/>
              <a:miter lim="800000"/>
              <a:headEnd/>
              <a:tailEnd/>
            </a:ln>
          </p:spPr>
          <p:txBody>
            <a:bodyPr lIns="0" tIns="0" rIns="0" bIns="0" anchor="ctr"/>
            <a:lstStyle/>
            <a:p>
              <a:pPr algn="ctr"/>
              <a:r>
                <a:rPr lang="de-DE" sz="1400" dirty="0">
                  <a:latin typeface="Arial" charset="0"/>
                  <a:sym typeface="Helvetica" pitchFamily="34" charset="0"/>
                </a:rPr>
                <a:t>Die Kapazität der Festplatte in meinem Notebook ist nicht ausreichend!</a:t>
              </a:r>
            </a:p>
          </p:txBody>
        </p:sp>
      </p:grpSp>
      <p:sp>
        <p:nvSpPr>
          <p:cNvPr id="11" name="AutoShape 19"/>
          <p:cNvSpPr>
            <a:spLocks/>
          </p:cNvSpPr>
          <p:nvPr/>
        </p:nvSpPr>
        <p:spPr bwMode="auto">
          <a:xfrm>
            <a:off x="1756916" y="4724648"/>
            <a:ext cx="2649885" cy="858366"/>
          </a:xfrm>
          <a:custGeom>
            <a:avLst/>
            <a:gdLst>
              <a:gd name="T0" fmla="*/ 55 w 21600"/>
              <a:gd name="T1" fmla="*/ 4 h 21600"/>
              <a:gd name="T2" fmla="*/ 55 w 21600"/>
              <a:gd name="T3" fmla="*/ 8 h 21600"/>
              <a:gd name="T4" fmla="*/ 0 w 21600"/>
              <a:gd name="T5" fmla="*/ 0 h 21600"/>
              <a:gd name="T6" fmla="*/ 55 w 21600"/>
              <a:gd name="T7" fmla="*/ 14 h 21600"/>
              <a:gd name="T8" fmla="*/ 55 w 21600"/>
              <a:gd name="T9" fmla="*/ 27 h 21600"/>
              <a:gd name="T10" fmla="*/ 90 w 21600"/>
              <a:gd name="T11" fmla="*/ 27 h 21600"/>
              <a:gd name="T12" fmla="*/ 141 w 21600"/>
              <a:gd name="T13" fmla="*/ 27 h 21600"/>
              <a:gd name="T14" fmla="*/ 261 w 21600"/>
              <a:gd name="T15" fmla="*/ 27 h 21600"/>
              <a:gd name="T16" fmla="*/ 261 w 21600"/>
              <a:gd name="T17" fmla="*/ 14 h 21600"/>
              <a:gd name="T18" fmla="*/ 261 w 21600"/>
              <a:gd name="T19" fmla="*/ 8 h 21600"/>
              <a:gd name="T20" fmla="*/ 261 w 21600"/>
              <a:gd name="T21" fmla="*/ 4 h 21600"/>
              <a:gd name="T22" fmla="*/ 141 w 21600"/>
              <a:gd name="T23" fmla="*/ 4 h 21600"/>
              <a:gd name="T24" fmla="*/ 90 w 21600"/>
              <a:gd name="T25" fmla="*/ 4 h 21600"/>
              <a:gd name="T26" fmla="*/ 55 w 21600"/>
              <a:gd name="T27" fmla="*/ 4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600"/>
              <a:gd name="T43" fmla="*/ 0 h 21600"/>
              <a:gd name="T44" fmla="*/ 21600 w 21600"/>
              <a:gd name="T45" fmla="*/ 21600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a:moveTo>
                  <a:pt x="4582" y="3513"/>
                </a:moveTo>
                <a:lnTo>
                  <a:pt x="4582" y="6528"/>
                </a:lnTo>
                <a:lnTo>
                  <a:pt x="0" y="0"/>
                </a:lnTo>
                <a:lnTo>
                  <a:pt x="4582" y="11050"/>
                </a:lnTo>
                <a:lnTo>
                  <a:pt x="4582" y="21600"/>
                </a:lnTo>
                <a:lnTo>
                  <a:pt x="7418" y="21600"/>
                </a:lnTo>
                <a:lnTo>
                  <a:pt x="11673" y="21600"/>
                </a:lnTo>
                <a:lnTo>
                  <a:pt x="21600" y="21600"/>
                </a:lnTo>
                <a:lnTo>
                  <a:pt x="21600" y="11050"/>
                </a:lnTo>
                <a:lnTo>
                  <a:pt x="21600" y="6528"/>
                </a:lnTo>
                <a:lnTo>
                  <a:pt x="21600" y="3513"/>
                </a:lnTo>
                <a:lnTo>
                  <a:pt x="11673" y="3513"/>
                </a:lnTo>
                <a:lnTo>
                  <a:pt x="7418" y="3513"/>
                </a:lnTo>
                <a:close/>
                <a:moveTo>
                  <a:pt x="4582" y="3513"/>
                </a:moveTo>
              </a:path>
            </a:pathLst>
          </a:custGeom>
          <a:noFill/>
          <a:ln w="25400">
            <a:solidFill>
              <a:srgbClr val="205595"/>
            </a:solidFill>
            <a:miter lim="800000"/>
            <a:headEnd/>
            <a:tailEnd/>
          </a:ln>
        </p:spPr>
        <p:txBody>
          <a:bodyPr lIns="0" tIns="0" rIns="0" bIns="0"/>
          <a:lstStyle/>
          <a:p>
            <a:endParaRPr lang="de-DE" dirty="0"/>
          </a:p>
        </p:txBody>
      </p:sp>
      <p:sp>
        <p:nvSpPr>
          <p:cNvPr id="12" name="Rectangle 20"/>
          <p:cNvSpPr>
            <a:spLocks/>
          </p:cNvSpPr>
          <p:nvPr/>
        </p:nvSpPr>
        <p:spPr bwMode="auto">
          <a:xfrm>
            <a:off x="2323073" y="4965750"/>
            <a:ext cx="2081494" cy="517922"/>
          </a:xfrm>
          <a:prstGeom prst="rect">
            <a:avLst/>
          </a:prstGeom>
          <a:noFill/>
          <a:ln w="12700">
            <a:noFill/>
            <a:miter lim="800000"/>
            <a:headEnd/>
            <a:tailEnd/>
          </a:ln>
        </p:spPr>
        <p:txBody>
          <a:bodyPr lIns="0" tIns="0" rIns="0" bIns="0" anchor="ctr"/>
          <a:lstStyle/>
          <a:p>
            <a:pPr algn="ctr"/>
            <a:r>
              <a:rPr lang="de-DE" sz="1400" dirty="0">
                <a:latin typeface="Arial" charset="0"/>
                <a:sym typeface="Helvetica" pitchFamily="34" charset="0"/>
              </a:rPr>
              <a:t>Ich habe mein Wiki-Passwort vergessen!</a:t>
            </a:r>
          </a:p>
        </p:txBody>
      </p:sp>
      <p:sp>
        <p:nvSpPr>
          <p:cNvPr id="14" name="AutoShape 22"/>
          <p:cNvSpPr>
            <a:spLocks/>
          </p:cNvSpPr>
          <p:nvPr/>
        </p:nvSpPr>
        <p:spPr bwMode="auto">
          <a:xfrm>
            <a:off x="1693292" y="2882900"/>
            <a:ext cx="2715740" cy="776883"/>
          </a:xfrm>
          <a:custGeom>
            <a:avLst/>
            <a:gdLst>
              <a:gd name="T0" fmla="*/ 56 w 21600"/>
              <a:gd name="T1" fmla="*/ 0 h 21600"/>
              <a:gd name="T2" fmla="*/ 56 w 21600"/>
              <a:gd name="T3" fmla="*/ 5 h 21600"/>
              <a:gd name="T4" fmla="*/ 0 w 21600"/>
              <a:gd name="T5" fmla="*/ 15 h 21600"/>
              <a:gd name="T6" fmla="*/ 56 w 21600"/>
              <a:gd name="T7" fmla="*/ 14 h 21600"/>
              <a:gd name="T8" fmla="*/ 56 w 21600"/>
              <a:gd name="T9" fmla="*/ 32 h 21600"/>
              <a:gd name="T10" fmla="*/ 92 w 21600"/>
              <a:gd name="T11" fmla="*/ 32 h 21600"/>
              <a:gd name="T12" fmla="*/ 147 w 21600"/>
              <a:gd name="T13" fmla="*/ 32 h 21600"/>
              <a:gd name="T14" fmla="*/ 274 w 21600"/>
              <a:gd name="T15" fmla="*/ 32 h 21600"/>
              <a:gd name="T16" fmla="*/ 274 w 21600"/>
              <a:gd name="T17" fmla="*/ 14 h 21600"/>
              <a:gd name="T18" fmla="*/ 274 w 21600"/>
              <a:gd name="T19" fmla="*/ 5 h 21600"/>
              <a:gd name="T20" fmla="*/ 274 w 21600"/>
              <a:gd name="T21" fmla="*/ 0 h 21600"/>
              <a:gd name="T22" fmla="*/ 147 w 21600"/>
              <a:gd name="T23" fmla="*/ 0 h 21600"/>
              <a:gd name="T24" fmla="*/ 92 w 21600"/>
              <a:gd name="T25" fmla="*/ 0 h 21600"/>
              <a:gd name="T26" fmla="*/ 56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600"/>
              <a:gd name="T43" fmla="*/ 0 h 21600"/>
              <a:gd name="T44" fmla="*/ 21600 w 21600"/>
              <a:gd name="T45" fmla="*/ 21600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a:moveTo>
                  <a:pt x="4429" y="0"/>
                </a:moveTo>
                <a:lnTo>
                  <a:pt x="4429" y="3600"/>
                </a:lnTo>
                <a:lnTo>
                  <a:pt x="0" y="10158"/>
                </a:lnTo>
                <a:lnTo>
                  <a:pt x="4429" y="9000"/>
                </a:lnTo>
                <a:lnTo>
                  <a:pt x="4429" y="21600"/>
                </a:lnTo>
                <a:lnTo>
                  <a:pt x="7291" y="21600"/>
                </a:lnTo>
                <a:lnTo>
                  <a:pt x="11583" y="21600"/>
                </a:lnTo>
                <a:lnTo>
                  <a:pt x="21600" y="21600"/>
                </a:lnTo>
                <a:lnTo>
                  <a:pt x="21600" y="9000"/>
                </a:lnTo>
                <a:lnTo>
                  <a:pt x="21600" y="3600"/>
                </a:lnTo>
                <a:lnTo>
                  <a:pt x="21600" y="0"/>
                </a:lnTo>
                <a:lnTo>
                  <a:pt x="11583" y="0"/>
                </a:lnTo>
                <a:lnTo>
                  <a:pt x="7291" y="0"/>
                </a:lnTo>
                <a:close/>
                <a:moveTo>
                  <a:pt x="4429" y="0"/>
                </a:moveTo>
              </a:path>
            </a:pathLst>
          </a:custGeom>
          <a:noFill/>
          <a:ln w="25400">
            <a:solidFill>
              <a:srgbClr val="205595"/>
            </a:solidFill>
            <a:miter lim="800000"/>
            <a:headEnd/>
            <a:tailEnd/>
          </a:ln>
        </p:spPr>
        <p:txBody>
          <a:bodyPr lIns="0" tIns="0" rIns="0" bIns="0"/>
          <a:lstStyle/>
          <a:p>
            <a:endParaRPr lang="de-DE" dirty="0"/>
          </a:p>
        </p:txBody>
      </p:sp>
      <p:sp>
        <p:nvSpPr>
          <p:cNvPr id="15" name="Rectangle 23"/>
          <p:cNvSpPr>
            <a:spLocks/>
          </p:cNvSpPr>
          <p:nvPr/>
        </p:nvSpPr>
        <p:spPr bwMode="auto">
          <a:xfrm>
            <a:off x="2250510" y="2950657"/>
            <a:ext cx="2161872" cy="646010"/>
          </a:xfrm>
          <a:prstGeom prst="rect">
            <a:avLst/>
          </a:prstGeom>
          <a:noFill/>
          <a:ln w="12700">
            <a:noFill/>
            <a:miter lim="800000"/>
            <a:headEnd/>
            <a:tailEnd/>
          </a:ln>
        </p:spPr>
        <p:txBody>
          <a:bodyPr lIns="0" tIns="0" rIns="0" bIns="0" anchor="ctr"/>
          <a:lstStyle/>
          <a:p>
            <a:pPr algn="ctr"/>
            <a:r>
              <a:rPr lang="de-DE" sz="1400" dirty="0">
                <a:latin typeface="Arial" charset="0"/>
                <a:sym typeface="Helvetica" pitchFamily="34" charset="0"/>
              </a:rPr>
              <a:t>Die Ressource, auf die ich zugreifen möchte, antwortet nicht!</a:t>
            </a:r>
          </a:p>
        </p:txBody>
      </p:sp>
      <p:sp>
        <p:nvSpPr>
          <p:cNvPr id="17" name="AutoShape 25"/>
          <p:cNvSpPr>
            <a:spLocks/>
          </p:cNvSpPr>
          <p:nvPr/>
        </p:nvSpPr>
        <p:spPr bwMode="auto">
          <a:xfrm>
            <a:off x="1804914" y="3903116"/>
            <a:ext cx="2604120" cy="718840"/>
          </a:xfrm>
          <a:custGeom>
            <a:avLst/>
            <a:gdLst>
              <a:gd name="T0" fmla="*/ 57 w 21600"/>
              <a:gd name="T1" fmla="*/ 0 h 21600"/>
              <a:gd name="T2" fmla="*/ 57 w 21600"/>
              <a:gd name="T3" fmla="*/ 3 h 21600"/>
              <a:gd name="T4" fmla="*/ 0 w 21600"/>
              <a:gd name="T5" fmla="*/ 2 h 21600"/>
              <a:gd name="T6" fmla="*/ 57 w 21600"/>
              <a:gd name="T7" fmla="*/ 8 h 21600"/>
              <a:gd name="T8" fmla="*/ 57 w 21600"/>
              <a:gd name="T9" fmla="*/ 19 h 21600"/>
              <a:gd name="T10" fmla="*/ 89 w 21600"/>
              <a:gd name="T11" fmla="*/ 19 h 21600"/>
              <a:gd name="T12" fmla="*/ 138 w 21600"/>
              <a:gd name="T13" fmla="*/ 19 h 21600"/>
              <a:gd name="T14" fmla="*/ 252 w 21600"/>
              <a:gd name="T15" fmla="*/ 19 h 21600"/>
              <a:gd name="T16" fmla="*/ 252 w 21600"/>
              <a:gd name="T17" fmla="*/ 8 h 21600"/>
              <a:gd name="T18" fmla="*/ 252 w 21600"/>
              <a:gd name="T19" fmla="*/ 3 h 21600"/>
              <a:gd name="T20" fmla="*/ 252 w 21600"/>
              <a:gd name="T21" fmla="*/ 0 h 21600"/>
              <a:gd name="T22" fmla="*/ 138 w 21600"/>
              <a:gd name="T23" fmla="*/ 0 h 21600"/>
              <a:gd name="T24" fmla="*/ 89 w 21600"/>
              <a:gd name="T25" fmla="*/ 0 h 21600"/>
              <a:gd name="T26" fmla="*/ 57 w 21600"/>
              <a:gd name="T27" fmla="*/ 0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600"/>
              <a:gd name="T43" fmla="*/ 0 h 21600"/>
              <a:gd name="T44" fmla="*/ 21600 w 21600"/>
              <a:gd name="T45" fmla="*/ 21600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a:moveTo>
                  <a:pt x="4883" y="0"/>
                </a:moveTo>
                <a:lnTo>
                  <a:pt x="4883" y="3600"/>
                </a:lnTo>
                <a:lnTo>
                  <a:pt x="0" y="2479"/>
                </a:lnTo>
                <a:lnTo>
                  <a:pt x="4883" y="9000"/>
                </a:lnTo>
                <a:lnTo>
                  <a:pt x="4883" y="21600"/>
                </a:lnTo>
                <a:lnTo>
                  <a:pt x="7670" y="21600"/>
                </a:lnTo>
                <a:lnTo>
                  <a:pt x="11849" y="21600"/>
                </a:lnTo>
                <a:lnTo>
                  <a:pt x="21600" y="21600"/>
                </a:lnTo>
                <a:lnTo>
                  <a:pt x="21600" y="9000"/>
                </a:lnTo>
                <a:lnTo>
                  <a:pt x="21600" y="3600"/>
                </a:lnTo>
                <a:lnTo>
                  <a:pt x="21600" y="0"/>
                </a:lnTo>
                <a:lnTo>
                  <a:pt x="11849" y="0"/>
                </a:lnTo>
                <a:lnTo>
                  <a:pt x="7670" y="0"/>
                </a:lnTo>
                <a:close/>
                <a:moveTo>
                  <a:pt x="4883" y="0"/>
                </a:moveTo>
              </a:path>
            </a:pathLst>
          </a:custGeom>
          <a:noFill/>
          <a:ln w="25400">
            <a:solidFill>
              <a:srgbClr val="205595"/>
            </a:solidFill>
            <a:miter lim="800000"/>
            <a:headEnd/>
            <a:tailEnd/>
          </a:ln>
        </p:spPr>
        <p:txBody>
          <a:bodyPr lIns="0" tIns="0" rIns="0" bIns="0"/>
          <a:lstStyle/>
          <a:p>
            <a:endParaRPr lang="de-DE" dirty="0"/>
          </a:p>
        </p:txBody>
      </p:sp>
      <p:sp>
        <p:nvSpPr>
          <p:cNvPr id="18" name="Rectangle 26"/>
          <p:cNvSpPr>
            <a:spLocks/>
          </p:cNvSpPr>
          <p:nvPr/>
        </p:nvSpPr>
        <p:spPr bwMode="auto">
          <a:xfrm>
            <a:off x="2392041" y="4004691"/>
            <a:ext cx="2018109" cy="517922"/>
          </a:xfrm>
          <a:prstGeom prst="rect">
            <a:avLst/>
          </a:prstGeom>
          <a:noFill/>
          <a:ln w="12700">
            <a:noFill/>
            <a:miter lim="800000"/>
            <a:headEnd/>
            <a:tailEnd/>
          </a:ln>
        </p:spPr>
        <p:txBody>
          <a:bodyPr lIns="0" tIns="0" rIns="0" bIns="0" anchor="ctr"/>
          <a:lstStyle/>
          <a:p>
            <a:pPr algn="ctr"/>
            <a:r>
              <a:rPr lang="de-DE" sz="1400" dirty="0">
                <a:latin typeface="Arial" charset="0"/>
                <a:sym typeface="Helvetica" pitchFamily="34" charset="0"/>
              </a:rPr>
              <a:t>Es dauert sehr lange bis meine Transaktion durchgelaufen ist!</a:t>
            </a:r>
          </a:p>
        </p:txBody>
      </p:sp>
      <p:sp>
        <p:nvSpPr>
          <p:cNvPr id="20" name="AutoShape 28"/>
          <p:cNvSpPr>
            <a:spLocks/>
          </p:cNvSpPr>
          <p:nvPr/>
        </p:nvSpPr>
        <p:spPr bwMode="auto">
          <a:xfrm>
            <a:off x="1385219" y="4989190"/>
            <a:ext cx="1438796" cy="1454423"/>
          </a:xfrm>
          <a:custGeom>
            <a:avLst/>
            <a:gdLst>
              <a:gd name="T0" fmla="*/ 0 w 21600"/>
              <a:gd name="T1" fmla="*/ 44 h 21600"/>
              <a:gd name="T2" fmla="*/ 0 w 21600"/>
              <a:gd name="T3" fmla="*/ 49 h 21600"/>
              <a:gd name="T4" fmla="*/ 0 w 21600"/>
              <a:gd name="T5" fmla="*/ 58 h 21600"/>
              <a:gd name="T6" fmla="*/ 0 w 21600"/>
              <a:gd name="T7" fmla="*/ 78 h 21600"/>
              <a:gd name="T8" fmla="*/ 13 w 21600"/>
              <a:gd name="T9" fmla="*/ 78 h 21600"/>
              <a:gd name="T10" fmla="*/ 32 w 21600"/>
              <a:gd name="T11" fmla="*/ 78 h 21600"/>
              <a:gd name="T12" fmla="*/ 77 w 21600"/>
              <a:gd name="T13" fmla="*/ 78 h 21600"/>
              <a:gd name="T14" fmla="*/ 77 w 21600"/>
              <a:gd name="T15" fmla="*/ 58 h 21600"/>
              <a:gd name="T16" fmla="*/ 77 w 21600"/>
              <a:gd name="T17" fmla="*/ 49 h 21600"/>
              <a:gd name="T18" fmla="*/ 77 w 21600"/>
              <a:gd name="T19" fmla="*/ 44 h 21600"/>
              <a:gd name="T20" fmla="*/ 32 w 21600"/>
              <a:gd name="T21" fmla="*/ 44 h 21600"/>
              <a:gd name="T22" fmla="*/ 2 w 21600"/>
              <a:gd name="T23" fmla="*/ 0 h 21600"/>
              <a:gd name="T24" fmla="*/ 13 w 21600"/>
              <a:gd name="T25" fmla="*/ 44 h 21600"/>
              <a:gd name="T26" fmla="*/ 0 w 21600"/>
              <a:gd name="T27" fmla="*/ 44 h 2160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600"/>
              <a:gd name="T43" fmla="*/ 0 h 21600"/>
              <a:gd name="T44" fmla="*/ 21600 w 21600"/>
              <a:gd name="T45" fmla="*/ 21600 h 2160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600" h="21600">
                <a:moveTo>
                  <a:pt x="0" y="11979"/>
                </a:moveTo>
                <a:lnTo>
                  <a:pt x="0" y="13583"/>
                </a:lnTo>
                <a:lnTo>
                  <a:pt x="0" y="15988"/>
                </a:lnTo>
                <a:lnTo>
                  <a:pt x="0" y="21600"/>
                </a:lnTo>
                <a:lnTo>
                  <a:pt x="3600" y="21600"/>
                </a:lnTo>
                <a:lnTo>
                  <a:pt x="9000" y="21600"/>
                </a:lnTo>
                <a:lnTo>
                  <a:pt x="21600" y="21600"/>
                </a:lnTo>
                <a:lnTo>
                  <a:pt x="21600" y="15988"/>
                </a:lnTo>
                <a:lnTo>
                  <a:pt x="21600" y="13583"/>
                </a:lnTo>
                <a:lnTo>
                  <a:pt x="21600" y="11979"/>
                </a:lnTo>
                <a:lnTo>
                  <a:pt x="9000" y="11979"/>
                </a:lnTo>
                <a:lnTo>
                  <a:pt x="452" y="0"/>
                </a:lnTo>
                <a:lnTo>
                  <a:pt x="3600" y="11979"/>
                </a:lnTo>
                <a:close/>
                <a:moveTo>
                  <a:pt x="0" y="11979"/>
                </a:moveTo>
              </a:path>
            </a:pathLst>
          </a:custGeom>
          <a:noFill/>
          <a:ln w="25400">
            <a:solidFill>
              <a:srgbClr val="205595"/>
            </a:solidFill>
            <a:miter lim="800000"/>
            <a:headEnd/>
            <a:tailEnd/>
          </a:ln>
        </p:spPr>
        <p:txBody>
          <a:bodyPr lIns="0" tIns="0" rIns="0" bIns="0"/>
          <a:lstStyle/>
          <a:p>
            <a:endParaRPr lang="de-DE" dirty="0"/>
          </a:p>
        </p:txBody>
      </p:sp>
      <p:sp>
        <p:nvSpPr>
          <p:cNvPr id="21" name="Rectangle 29"/>
          <p:cNvSpPr>
            <a:spLocks/>
          </p:cNvSpPr>
          <p:nvPr/>
        </p:nvSpPr>
        <p:spPr bwMode="auto">
          <a:xfrm>
            <a:off x="1387451" y="5862737"/>
            <a:ext cx="1437680" cy="518320"/>
          </a:xfrm>
          <a:prstGeom prst="rect">
            <a:avLst/>
          </a:prstGeom>
          <a:noFill/>
          <a:ln w="12700">
            <a:noFill/>
            <a:miter lim="800000"/>
            <a:headEnd/>
            <a:tailEnd/>
          </a:ln>
        </p:spPr>
        <p:txBody>
          <a:bodyPr lIns="0" tIns="0" rIns="0" bIns="0" anchor="ctr"/>
          <a:lstStyle/>
          <a:p>
            <a:pPr algn="ctr"/>
            <a:r>
              <a:rPr lang="de-DE" sz="1400" dirty="0">
                <a:latin typeface="Arial" charset="0"/>
                <a:sym typeface="Helvetica" pitchFamily="34" charset="0"/>
              </a:rPr>
              <a:t>Ich kann nicht auf meine E-Mails zugreifen!</a:t>
            </a:r>
          </a:p>
        </p:txBody>
      </p:sp>
      <p:sp>
        <p:nvSpPr>
          <p:cNvPr id="22" name="Rectangle 31"/>
          <p:cNvSpPr>
            <a:spLocks/>
          </p:cNvSpPr>
          <p:nvPr/>
        </p:nvSpPr>
        <p:spPr bwMode="auto">
          <a:xfrm>
            <a:off x="5427619" y="1944705"/>
            <a:ext cx="558314" cy="389598"/>
          </a:xfrm>
          <a:prstGeom prst="rect">
            <a:avLst/>
          </a:prstGeom>
          <a:noFill/>
          <a:ln w="25400">
            <a:noFill/>
            <a:miter lim="800000"/>
            <a:headEnd/>
            <a:tailEnd/>
          </a:ln>
        </p:spPr>
        <p:txBody>
          <a:bodyPr lIns="0" tIns="0" rIns="0" bIns="0"/>
          <a:lstStyle/>
          <a:p>
            <a:pPr algn="ctr"/>
            <a:r>
              <a:rPr lang="de-DE" sz="2800" dirty="0">
                <a:latin typeface="Arial" charset="0"/>
                <a:sym typeface="Helvetica" pitchFamily="34" charset="0"/>
              </a:rPr>
              <a:t>?</a:t>
            </a:r>
          </a:p>
        </p:txBody>
      </p:sp>
      <p:sp>
        <p:nvSpPr>
          <p:cNvPr id="23" name="Line 32"/>
          <p:cNvSpPr>
            <a:spLocks noChangeShapeType="1"/>
          </p:cNvSpPr>
          <p:nvPr/>
        </p:nvSpPr>
        <p:spPr bwMode="auto">
          <a:xfrm>
            <a:off x="3718099" y="2139504"/>
            <a:ext cx="1439912" cy="1116"/>
          </a:xfrm>
          <a:prstGeom prst="line">
            <a:avLst/>
          </a:prstGeom>
          <a:noFill/>
          <a:ln w="25400">
            <a:solidFill>
              <a:srgbClr val="205595"/>
            </a:solidFill>
            <a:round/>
            <a:headEnd/>
            <a:tailEnd type="triangle" w="med" len="med"/>
          </a:ln>
        </p:spPr>
        <p:txBody>
          <a:bodyPr lIns="64287" tIns="32144" rIns="64287" bIns="32144"/>
          <a:lstStyle/>
          <a:p>
            <a:endParaRPr lang="de-DE" dirty="0"/>
          </a:p>
        </p:txBody>
      </p:sp>
      <p:sp>
        <p:nvSpPr>
          <p:cNvPr id="25" name="Line 34"/>
          <p:cNvSpPr>
            <a:spLocks noChangeShapeType="1"/>
          </p:cNvSpPr>
          <p:nvPr/>
        </p:nvSpPr>
        <p:spPr bwMode="auto">
          <a:xfrm>
            <a:off x="4410150" y="3254598"/>
            <a:ext cx="719956" cy="2232"/>
          </a:xfrm>
          <a:prstGeom prst="line">
            <a:avLst/>
          </a:prstGeom>
          <a:noFill/>
          <a:ln w="25400">
            <a:solidFill>
              <a:srgbClr val="205595"/>
            </a:solidFill>
            <a:round/>
            <a:headEnd/>
            <a:tailEnd type="triangle" w="med" len="med"/>
          </a:ln>
        </p:spPr>
        <p:txBody>
          <a:bodyPr lIns="64287" tIns="32144" rIns="64287" bIns="32144"/>
          <a:lstStyle/>
          <a:p>
            <a:endParaRPr lang="de-DE" dirty="0"/>
          </a:p>
        </p:txBody>
      </p:sp>
      <p:sp>
        <p:nvSpPr>
          <p:cNvPr id="27" name="Line 36"/>
          <p:cNvSpPr>
            <a:spLocks noChangeShapeType="1"/>
          </p:cNvSpPr>
          <p:nvPr/>
        </p:nvSpPr>
        <p:spPr bwMode="auto">
          <a:xfrm>
            <a:off x="4410150" y="4265885"/>
            <a:ext cx="719956" cy="1117"/>
          </a:xfrm>
          <a:prstGeom prst="line">
            <a:avLst/>
          </a:prstGeom>
          <a:noFill/>
          <a:ln w="25400">
            <a:solidFill>
              <a:srgbClr val="205595"/>
            </a:solidFill>
            <a:round/>
            <a:headEnd/>
            <a:tailEnd type="triangle" w="med" len="med"/>
          </a:ln>
        </p:spPr>
        <p:txBody>
          <a:bodyPr lIns="64287" tIns="32144" rIns="64287" bIns="32144"/>
          <a:lstStyle/>
          <a:p>
            <a:endParaRPr lang="de-DE" dirty="0"/>
          </a:p>
        </p:txBody>
      </p:sp>
      <p:sp>
        <p:nvSpPr>
          <p:cNvPr id="29" name="Line 38"/>
          <p:cNvSpPr>
            <a:spLocks noChangeShapeType="1"/>
          </p:cNvSpPr>
          <p:nvPr/>
        </p:nvSpPr>
        <p:spPr bwMode="auto">
          <a:xfrm>
            <a:off x="4410150" y="5178946"/>
            <a:ext cx="719956" cy="2232"/>
          </a:xfrm>
          <a:prstGeom prst="line">
            <a:avLst/>
          </a:prstGeom>
          <a:noFill/>
          <a:ln w="25400">
            <a:solidFill>
              <a:srgbClr val="205595"/>
            </a:solidFill>
            <a:round/>
            <a:headEnd/>
            <a:tailEnd type="triangle" w="med" len="med"/>
          </a:ln>
        </p:spPr>
        <p:txBody>
          <a:bodyPr lIns="64287" tIns="32144" rIns="64287" bIns="32144"/>
          <a:lstStyle/>
          <a:p>
            <a:endParaRPr lang="de-DE" dirty="0"/>
          </a:p>
        </p:txBody>
      </p:sp>
      <p:sp>
        <p:nvSpPr>
          <p:cNvPr id="31" name="Line 40"/>
          <p:cNvSpPr>
            <a:spLocks noChangeShapeType="1"/>
          </p:cNvSpPr>
          <p:nvPr/>
        </p:nvSpPr>
        <p:spPr bwMode="auto">
          <a:xfrm>
            <a:off x="2825131" y="6088658"/>
            <a:ext cx="2304975" cy="1116"/>
          </a:xfrm>
          <a:prstGeom prst="line">
            <a:avLst/>
          </a:prstGeom>
          <a:noFill/>
          <a:ln w="25400">
            <a:solidFill>
              <a:srgbClr val="205595"/>
            </a:solidFill>
            <a:round/>
            <a:headEnd/>
            <a:tailEnd type="triangle" w="med" len="med"/>
          </a:ln>
        </p:spPr>
        <p:txBody>
          <a:bodyPr lIns="64287" tIns="32144" rIns="64287" bIns="32144"/>
          <a:lstStyle/>
          <a:p>
            <a:endParaRPr lang="de-DE" dirty="0"/>
          </a:p>
        </p:txBody>
      </p:sp>
      <p:pic>
        <p:nvPicPr>
          <p:cNvPr id="32" name="Bild 29"/>
          <p:cNvPicPr>
            <a:picLocks noChangeAspect="1"/>
          </p:cNvPicPr>
          <p:nvPr/>
        </p:nvPicPr>
        <p:blipFill>
          <a:blip r:embed="rId3" cstate="print"/>
          <a:srcRect/>
          <a:stretch>
            <a:fillRect/>
          </a:stretch>
        </p:blipFill>
        <p:spPr bwMode="auto">
          <a:xfrm>
            <a:off x="553641" y="3343894"/>
            <a:ext cx="1309316" cy="1246808"/>
          </a:xfrm>
          <a:prstGeom prst="rect">
            <a:avLst/>
          </a:prstGeom>
          <a:noFill/>
          <a:ln w="9525">
            <a:noFill/>
            <a:miter lim="800000"/>
            <a:headEnd/>
            <a:tailEnd/>
          </a:ln>
        </p:spPr>
      </p:pic>
      <p:sp>
        <p:nvSpPr>
          <p:cNvPr id="33" name="Rectangle 31"/>
          <p:cNvSpPr>
            <a:spLocks/>
          </p:cNvSpPr>
          <p:nvPr/>
        </p:nvSpPr>
        <p:spPr bwMode="auto">
          <a:xfrm>
            <a:off x="5427619" y="3078863"/>
            <a:ext cx="558314" cy="389598"/>
          </a:xfrm>
          <a:prstGeom prst="rect">
            <a:avLst/>
          </a:prstGeom>
          <a:noFill/>
          <a:ln w="25400">
            <a:noFill/>
            <a:miter lim="800000"/>
            <a:headEnd/>
            <a:tailEnd/>
          </a:ln>
        </p:spPr>
        <p:txBody>
          <a:bodyPr lIns="0" tIns="0" rIns="0" bIns="0"/>
          <a:lstStyle/>
          <a:p>
            <a:pPr algn="ctr"/>
            <a:r>
              <a:rPr lang="de-DE" sz="2800" dirty="0">
                <a:latin typeface="Arial" charset="0"/>
                <a:sym typeface="Helvetica" pitchFamily="34" charset="0"/>
              </a:rPr>
              <a:t>?</a:t>
            </a:r>
          </a:p>
        </p:txBody>
      </p:sp>
      <p:sp>
        <p:nvSpPr>
          <p:cNvPr id="34" name="Rectangle 31"/>
          <p:cNvSpPr>
            <a:spLocks/>
          </p:cNvSpPr>
          <p:nvPr/>
        </p:nvSpPr>
        <p:spPr bwMode="auto">
          <a:xfrm>
            <a:off x="5427619" y="4067737"/>
            <a:ext cx="558314" cy="389598"/>
          </a:xfrm>
          <a:prstGeom prst="rect">
            <a:avLst/>
          </a:prstGeom>
          <a:noFill/>
          <a:ln w="25400">
            <a:noFill/>
            <a:miter lim="800000"/>
            <a:headEnd/>
            <a:tailEnd/>
          </a:ln>
        </p:spPr>
        <p:txBody>
          <a:bodyPr lIns="0" tIns="0" rIns="0" bIns="0"/>
          <a:lstStyle/>
          <a:p>
            <a:pPr algn="ctr"/>
            <a:r>
              <a:rPr lang="de-DE" sz="2800" dirty="0">
                <a:latin typeface="Arial" charset="0"/>
                <a:sym typeface="Helvetica" pitchFamily="34" charset="0"/>
              </a:rPr>
              <a:t>?</a:t>
            </a:r>
          </a:p>
        </p:txBody>
      </p:sp>
      <p:sp>
        <p:nvSpPr>
          <p:cNvPr id="35" name="Rectangle 31"/>
          <p:cNvSpPr>
            <a:spLocks/>
          </p:cNvSpPr>
          <p:nvPr/>
        </p:nvSpPr>
        <p:spPr bwMode="auto">
          <a:xfrm>
            <a:off x="5427619" y="4959032"/>
            <a:ext cx="558314" cy="389598"/>
          </a:xfrm>
          <a:prstGeom prst="rect">
            <a:avLst/>
          </a:prstGeom>
          <a:noFill/>
          <a:ln w="25400">
            <a:noFill/>
            <a:miter lim="800000"/>
            <a:headEnd/>
            <a:tailEnd/>
          </a:ln>
        </p:spPr>
        <p:txBody>
          <a:bodyPr lIns="0" tIns="0" rIns="0" bIns="0"/>
          <a:lstStyle/>
          <a:p>
            <a:pPr algn="ctr"/>
            <a:r>
              <a:rPr lang="de-DE" sz="2800" dirty="0">
                <a:latin typeface="Arial" charset="0"/>
                <a:sym typeface="Helvetica" pitchFamily="34" charset="0"/>
              </a:rPr>
              <a:t>?</a:t>
            </a:r>
          </a:p>
        </p:txBody>
      </p:sp>
      <p:sp>
        <p:nvSpPr>
          <p:cNvPr id="36" name="Rectangle 31"/>
          <p:cNvSpPr>
            <a:spLocks/>
          </p:cNvSpPr>
          <p:nvPr/>
        </p:nvSpPr>
        <p:spPr bwMode="auto">
          <a:xfrm>
            <a:off x="5427619" y="5893859"/>
            <a:ext cx="558314" cy="389598"/>
          </a:xfrm>
          <a:prstGeom prst="rect">
            <a:avLst/>
          </a:prstGeom>
          <a:noFill/>
          <a:ln w="25400">
            <a:noFill/>
            <a:miter lim="800000"/>
            <a:headEnd/>
            <a:tailEnd/>
          </a:ln>
        </p:spPr>
        <p:txBody>
          <a:bodyPr lIns="0" tIns="0" rIns="0" bIns="0"/>
          <a:lstStyle/>
          <a:p>
            <a:pPr algn="ctr"/>
            <a:r>
              <a:rPr lang="de-DE" sz="2800" dirty="0">
                <a:latin typeface="Arial" charset="0"/>
                <a:sym typeface="Helvetica" pitchFamily="34" charset="0"/>
              </a:rPr>
              <a:t>?</a:t>
            </a:r>
          </a:p>
        </p:txBody>
      </p:sp>
    </p:spTree>
    <p:extLst>
      <p:ext uri="{BB962C8B-B14F-4D97-AF65-F5344CB8AC3E}">
        <p14:creationId xmlns:p14="http://schemas.microsoft.com/office/powerpoint/2010/main" val="2417147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dirty="0"/>
              <a:t>Warum IT-Service-</a:t>
            </a:r>
            <a:r>
              <a:rPr lang="de-DE" dirty="0"/>
              <a:t>M</a:t>
            </a:r>
            <a:r>
              <a:rPr lang="de-DE" noProof="0" dirty="0" err="1"/>
              <a:t>anagement</a:t>
            </a:r>
            <a:r>
              <a:rPr lang="de-DE" noProof="0" dirty="0"/>
              <a:t>?</a:t>
            </a:r>
          </a:p>
        </p:txBody>
      </p:sp>
      <p:sp>
        <p:nvSpPr>
          <p:cNvPr id="3" name="Inhaltsplatzhalter 2"/>
          <p:cNvSpPr>
            <a:spLocks noGrp="1"/>
          </p:cNvSpPr>
          <p:nvPr>
            <p:ph idx="1"/>
          </p:nvPr>
        </p:nvSpPr>
        <p:spPr>
          <a:xfrm>
            <a:off x="457200" y="1696598"/>
            <a:ext cx="5277394" cy="4733920"/>
          </a:xfrm>
        </p:spPr>
        <p:txBody>
          <a:bodyPr>
            <a:normAutofit fontScale="85000" lnSpcReduction="10000"/>
          </a:bodyPr>
          <a:lstStyle/>
          <a:p>
            <a:r>
              <a:rPr lang="de-DE" dirty="0"/>
              <a:t>Warum IT-Service-Management (ITSM)?</a:t>
            </a:r>
          </a:p>
          <a:p>
            <a:pPr lvl="1"/>
            <a:r>
              <a:rPr lang="de-DE" dirty="0"/>
              <a:t>Ca. 80% aller IT-Service-Ausfälle werden haben ihre Ursache und Personen oder Prozessen</a:t>
            </a:r>
          </a:p>
          <a:p>
            <a:pPr lvl="1"/>
            <a:r>
              <a:rPr lang="de-DE" dirty="0"/>
              <a:t>Dauer der Ausfälle und Degradierungen signifikant abhängig von nicht-technischen Faktoren</a:t>
            </a:r>
          </a:p>
          <a:p>
            <a:r>
              <a:rPr lang="de-DE" dirty="0"/>
              <a:t>IT-Service-Management …</a:t>
            </a:r>
          </a:p>
          <a:p>
            <a:pPr lvl="1"/>
            <a:r>
              <a:rPr lang="de-DE" dirty="0"/>
              <a:t>… zielt darauf ab, hochqualitative IT-Services bereitzustellen, die die Erwartungen von Kunden und Nutzern erfüllen …</a:t>
            </a:r>
          </a:p>
          <a:p>
            <a:pPr lvl="1"/>
            <a:r>
              <a:rPr lang="de-DE" dirty="0"/>
              <a:t>… indem Service-Management-Prozesse definiert, etabliert und gepflegt werden.</a:t>
            </a:r>
          </a:p>
        </p:txBody>
      </p:sp>
      <p:sp>
        <p:nvSpPr>
          <p:cNvPr id="4" name="Foliennummernplatzhalter 3"/>
          <p:cNvSpPr>
            <a:spLocks noGrp="1"/>
          </p:cNvSpPr>
          <p:nvPr>
            <p:ph type="sldNum" sz="quarter" idx="12"/>
          </p:nvPr>
        </p:nvSpPr>
        <p:spPr/>
        <p:txBody>
          <a:bodyPr/>
          <a:lstStyle/>
          <a:p>
            <a:fld id="{43507AEB-23B8-F142-83A3-458C56B10093}" type="slidenum">
              <a:rPr lang="en-US" smtClean="0"/>
              <a:t>7</a:t>
            </a:fld>
            <a:endParaRPr lang="en-US"/>
          </a:p>
        </p:txBody>
      </p:sp>
      <p:pic>
        <p:nvPicPr>
          <p:cNvPr id="6" name="Grafik 10" descr="process-issues-gartner-2010.png"/>
          <p:cNvPicPr>
            <a:picLocks noChangeAspect="1"/>
          </p:cNvPicPr>
          <p:nvPr/>
        </p:nvPicPr>
        <p:blipFill>
          <a:blip r:embed="rId3"/>
          <a:srcRect/>
          <a:stretch>
            <a:fillRect/>
          </a:stretch>
        </p:blipFill>
        <p:spPr bwMode="auto">
          <a:xfrm>
            <a:off x="5514233" y="1666875"/>
            <a:ext cx="3632200" cy="3524250"/>
          </a:xfrm>
          <a:prstGeom prst="rect">
            <a:avLst/>
          </a:prstGeom>
          <a:noFill/>
          <a:ln w="9525">
            <a:noFill/>
            <a:miter lim="800000"/>
            <a:headEnd/>
            <a:tailEnd/>
          </a:ln>
        </p:spPr>
      </p:pic>
      <p:sp>
        <p:nvSpPr>
          <p:cNvPr id="7" name="Rectangle 13"/>
          <p:cNvSpPr>
            <a:spLocks/>
          </p:cNvSpPr>
          <p:nvPr/>
        </p:nvSpPr>
        <p:spPr bwMode="auto">
          <a:xfrm>
            <a:off x="5411788" y="5254625"/>
            <a:ext cx="3797300" cy="620713"/>
          </a:xfrm>
          <a:prstGeom prst="rect">
            <a:avLst/>
          </a:prstGeom>
          <a:noFill/>
          <a:ln w="12700">
            <a:noFill/>
            <a:miter lim="800000"/>
            <a:headEnd/>
            <a:tailEnd/>
          </a:ln>
        </p:spPr>
        <p:txBody>
          <a:bodyPr lIns="0" tIns="0" rIns="57799" bIns="0"/>
          <a:lstStyle/>
          <a:p>
            <a:pPr marL="57150" algn="ctr"/>
            <a:r>
              <a:rPr lang="de-DE" sz="1600" dirty="0">
                <a:cs typeface="Arial" charset="0"/>
                <a:sym typeface="LMU CompatilFact" pitchFamily="2" charset="0"/>
              </a:rPr>
              <a:t>Gründe für Serviceausfälle</a:t>
            </a:r>
          </a:p>
          <a:p>
            <a:pPr marL="57150" algn="ctr"/>
            <a:r>
              <a:rPr lang="de-DE" sz="1600" dirty="0">
                <a:cs typeface="Arial" charset="0"/>
                <a:sym typeface="LMU CompatilFact" pitchFamily="2" charset="0"/>
              </a:rPr>
              <a:t>[Gartner, 2001]</a:t>
            </a:r>
          </a:p>
        </p:txBody>
      </p:sp>
    </p:spTree>
    <p:extLst>
      <p:ext uri="{BB962C8B-B14F-4D97-AF65-F5344CB8AC3E}">
        <p14:creationId xmlns:p14="http://schemas.microsoft.com/office/powerpoint/2010/main" val="117200069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a:t>Problem Management (PM)</a:t>
            </a:r>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70</a:t>
            </a:fld>
            <a:endParaRPr lang="en-US"/>
          </a:p>
        </p:txBody>
      </p:sp>
      <p:sp>
        <p:nvSpPr>
          <p:cNvPr id="6" name="Eine Ecke des Rechtecks schneiden 5"/>
          <p:cNvSpPr/>
          <p:nvPr/>
        </p:nvSpPr>
        <p:spPr>
          <a:xfrm>
            <a:off x="1371601" y="3933699"/>
            <a:ext cx="6660572" cy="1783257"/>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371597" y="4370305"/>
            <a:ext cx="6660575" cy="1200329"/>
          </a:xfrm>
          <a:prstGeom prst="rect">
            <a:avLst/>
          </a:prstGeom>
        </p:spPr>
        <p:txBody>
          <a:bodyPr wrap="square">
            <a:spAutoFit/>
          </a:bodyPr>
          <a:lstStyle/>
          <a:p>
            <a:r>
              <a:rPr lang="de-DE" dirty="0"/>
              <a:t>Untersuchung der Ursachen für (wiederkehrende) Störungen, um durch die Behebung der Ursachen das Wiederauftreten von Störungen zu verhindern oder sicherzustellen, dass Workarounds / temporäre Umgehungslösungen verfügbar sind</a:t>
            </a:r>
          </a:p>
        </p:txBody>
      </p:sp>
    </p:spTree>
    <p:extLst>
      <p:ext uri="{BB962C8B-B14F-4D97-AF65-F5344CB8AC3E}">
        <p14:creationId xmlns:p14="http://schemas.microsoft.com/office/powerpoint/2010/main" val="41827233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PM: Wichtige Begriffe</a:t>
            </a:r>
          </a:p>
        </p:txBody>
      </p:sp>
      <p:sp>
        <p:nvSpPr>
          <p:cNvPr id="4" name="Foliennummernplatzhalter 3"/>
          <p:cNvSpPr>
            <a:spLocks noGrp="1"/>
          </p:cNvSpPr>
          <p:nvPr>
            <p:ph type="sldNum" sz="quarter" idx="12"/>
          </p:nvPr>
        </p:nvSpPr>
        <p:spPr/>
        <p:txBody>
          <a:bodyPr/>
          <a:lstStyle/>
          <a:p>
            <a:fld id="{43507AEB-23B8-F142-83A3-458C56B10093}" type="slidenum">
              <a:rPr lang="en-US" smtClean="0"/>
              <a:t>71</a:t>
            </a:fld>
            <a:endParaRPr lang="en-US" dirty="0"/>
          </a:p>
        </p:txBody>
      </p:sp>
      <p:graphicFrame>
        <p:nvGraphicFramePr>
          <p:cNvPr id="8" name="Tabelle 7"/>
          <p:cNvGraphicFramePr>
            <a:graphicFrameLocks noGrp="1"/>
          </p:cNvGraphicFramePr>
          <p:nvPr>
            <p:extLst>
              <p:ext uri="{D42A27DB-BD31-4B8C-83A1-F6EECF244321}">
                <p14:modId xmlns:p14="http://schemas.microsoft.com/office/powerpoint/2010/main" val="518707690"/>
              </p:ext>
            </p:extLst>
          </p:nvPr>
        </p:nvGraphicFramePr>
        <p:xfrm>
          <a:off x="457200" y="1696599"/>
          <a:ext cx="8229600" cy="13411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4107">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6334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solidFill>
                            <a:schemeClr val="tx1"/>
                          </a:solidFill>
                          <a:effectLst/>
                          <a:latin typeface="+mn-lt"/>
                          <a:ea typeface="+mn-ea"/>
                          <a:cs typeface="+mn-cs"/>
                        </a:rPr>
                        <a:t>Problem:</a:t>
                      </a:r>
                    </a:p>
                    <a:p>
                      <a:pPr lvl="1"/>
                      <a:r>
                        <a:rPr lang="de-DE" sz="1800" b="0" i="0" kern="1200" dirty="0">
                          <a:solidFill>
                            <a:schemeClr val="dk1"/>
                          </a:solidFill>
                          <a:effectLst/>
                          <a:latin typeface="+mn-lt"/>
                          <a:ea typeface="+mn-ea"/>
                          <a:cs typeface="+mn-cs"/>
                        </a:rPr>
                        <a:t>Zugrundeliegende Ursache eines oder mehrerer Incidents, die eine weitere Untersuchung erfordert, um zu vermeiden, das gleichartige Incidents wiederholt auftreten, oder um negative Auswirkungen auf Services zu reduzieren.</a:t>
                      </a:r>
                    </a:p>
                  </a:txBody>
                  <a:tcPr marL="68580" marR="68580" marT="0" marB="0"/>
                </a:tc>
                <a:extLst>
                  <a:ext uri="{0D108BD9-81ED-4DB2-BD59-A6C34878D82A}">
                    <a16:rowId xmlns:a16="http://schemas.microsoft.com/office/drawing/2014/main" val="10001"/>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255589111"/>
              </p:ext>
            </p:extLst>
          </p:nvPr>
        </p:nvGraphicFramePr>
        <p:xfrm>
          <a:off x="457200" y="3139358"/>
          <a:ext cx="8229600" cy="13411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3358">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074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solidFill>
                            <a:schemeClr val="tx1"/>
                          </a:solidFill>
                          <a:effectLst/>
                          <a:latin typeface="+mn-lt"/>
                          <a:ea typeface="+mn-ea"/>
                          <a:cs typeface="+mn-cs"/>
                        </a:rPr>
                        <a:t>Bekannter Fehler (</a:t>
                      </a:r>
                      <a:r>
                        <a:rPr lang="de-DE" sz="2000" b="0" kern="1200" dirty="0" err="1">
                          <a:solidFill>
                            <a:schemeClr val="tx1"/>
                          </a:solidFill>
                          <a:effectLst/>
                          <a:latin typeface="+mn-lt"/>
                          <a:ea typeface="+mn-ea"/>
                          <a:cs typeface="+mn-cs"/>
                        </a:rPr>
                        <a:t>Known</a:t>
                      </a:r>
                      <a:r>
                        <a:rPr lang="de-DE" sz="2000" b="0" kern="1200" dirty="0">
                          <a:solidFill>
                            <a:schemeClr val="tx1"/>
                          </a:solidFill>
                          <a:effectLst/>
                          <a:latin typeface="+mn-lt"/>
                          <a:ea typeface="+mn-ea"/>
                          <a:cs typeface="+mn-cs"/>
                        </a:rPr>
                        <a:t> Error):</a:t>
                      </a:r>
                    </a:p>
                    <a:p>
                      <a:pPr lvl="1"/>
                      <a:r>
                        <a:rPr lang="de-DE" sz="1800" b="0" i="0" kern="1200" dirty="0">
                          <a:solidFill>
                            <a:schemeClr val="dk1"/>
                          </a:solidFill>
                          <a:effectLst/>
                          <a:latin typeface="+mn-lt"/>
                          <a:ea typeface="+mn-ea"/>
                          <a:cs typeface="+mn-cs"/>
                        </a:rPr>
                        <a:t>Problem, welches (noch) nicht beseitigt wurde, für das jedoch ein dokumentierter Workaround oder eine Übergangslösung existiert, um (unverhältnismäßige) negative Auswirkungen auf Services zu verhindern</a:t>
                      </a:r>
                    </a:p>
                  </a:txBody>
                  <a:tcPr marL="68580" marR="68580" marT="0" marB="0"/>
                </a:tc>
                <a:extLst>
                  <a:ext uri="{0D108BD9-81ED-4DB2-BD59-A6C34878D82A}">
                    <a16:rowId xmlns:a16="http://schemas.microsoft.com/office/drawing/2014/main" val="10001"/>
                  </a:ext>
                </a:extLst>
              </a:tr>
            </a:tbl>
          </a:graphicData>
        </a:graphic>
      </p:graphicFrame>
      <p:grpSp>
        <p:nvGrpSpPr>
          <p:cNvPr id="34" name="Group 25"/>
          <p:cNvGrpSpPr>
            <a:grpSpLocks/>
          </p:cNvGrpSpPr>
          <p:nvPr/>
        </p:nvGrpSpPr>
        <p:grpSpPr bwMode="auto">
          <a:xfrm>
            <a:off x="790343" y="6030183"/>
            <a:ext cx="2308862" cy="427901"/>
            <a:chOff x="0" y="0"/>
            <a:chExt cx="2194" cy="384"/>
          </a:xfrm>
        </p:grpSpPr>
        <p:sp>
          <p:nvSpPr>
            <p:cNvPr id="35"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latin typeface="+mn-lt"/>
                <a:cs typeface="Arial" pitchFamily="34" charset="0"/>
              </a:endParaRPr>
            </a:p>
          </p:txBody>
        </p:sp>
        <p:sp>
          <p:nvSpPr>
            <p:cNvPr id="36" name="Rectangle 27"/>
            <p:cNvSpPr>
              <a:spLocks/>
            </p:cNvSpPr>
            <p:nvPr/>
          </p:nvSpPr>
          <p:spPr bwMode="auto">
            <a:xfrm>
              <a:off x="124" y="77"/>
              <a:ext cx="1978" cy="249"/>
            </a:xfrm>
            <a:prstGeom prst="rect">
              <a:avLst/>
            </a:prstGeom>
            <a:noFill/>
            <a:ln w="12700">
              <a:noFill/>
              <a:miter lim="800000"/>
              <a:headEnd/>
              <a:tailEnd/>
            </a:ln>
          </p:spPr>
          <p:txBody>
            <a:bodyPr wrap="none" lIns="0" tIns="0" rIns="0" bIns="0" anchor="ctr">
              <a:spAutoFit/>
            </a:bodyPr>
            <a:lstStyle/>
            <a:p>
              <a:pPr algn="ctr"/>
              <a:r>
                <a:rPr lang="en-US" dirty="0">
                  <a:solidFill>
                    <a:schemeClr val="bg1"/>
                  </a:solidFill>
                  <a:cs typeface="Arial" pitchFamily="34" charset="0"/>
                  <a:sym typeface="Helvetica" pitchFamily="34" charset="0"/>
                </a:rPr>
                <a:t>Problem </a:t>
              </a:r>
              <a:r>
                <a:rPr lang="en-US" dirty="0" err="1">
                  <a:solidFill>
                    <a:schemeClr val="bg1"/>
                  </a:solidFill>
                  <a:cs typeface="Arial" pitchFamily="34" charset="0"/>
                  <a:sym typeface="Helvetica" pitchFamily="34" charset="0"/>
                </a:rPr>
                <a:t>identifizieren</a:t>
              </a:r>
              <a:endParaRPr lang="en-US" dirty="0">
                <a:solidFill>
                  <a:schemeClr val="bg1"/>
                </a:solidFill>
                <a:latin typeface="+mn-lt"/>
                <a:cs typeface="Arial" pitchFamily="34" charset="0"/>
                <a:sym typeface="Helvetica" pitchFamily="34" charset="0"/>
              </a:endParaRPr>
            </a:p>
          </p:txBody>
        </p:sp>
      </p:grpSp>
      <p:grpSp>
        <p:nvGrpSpPr>
          <p:cNvPr id="37" name="Group 39"/>
          <p:cNvGrpSpPr>
            <a:grpSpLocks/>
          </p:cNvGrpSpPr>
          <p:nvPr/>
        </p:nvGrpSpPr>
        <p:grpSpPr bwMode="auto">
          <a:xfrm>
            <a:off x="1426576" y="4519407"/>
            <a:ext cx="1188402" cy="430129"/>
            <a:chOff x="0" y="0"/>
            <a:chExt cx="1032" cy="385"/>
          </a:xfrm>
        </p:grpSpPr>
        <p:sp>
          <p:nvSpPr>
            <p:cNvPr id="38" name="AutoShape 40"/>
            <p:cNvSpPr>
              <a:spLocks/>
            </p:cNvSpPr>
            <p:nvPr/>
          </p:nvSpPr>
          <p:spPr bwMode="auto">
            <a:xfrm>
              <a:off x="0" y="0"/>
              <a:ext cx="1032" cy="385"/>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a:latin typeface="+mn-lt"/>
                <a:cs typeface="Arial" pitchFamily="34" charset="0"/>
              </a:endParaRPr>
            </a:p>
          </p:txBody>
        </p:sp>
        <p:sp>
          <p:nvSpPr>
            <p:cNvPr id="39" name="Rectangle 41"/>
            <p:cNvSpPr>
              <a:spLocks/>
            </p:cNvSpPr>
            <p:nvPr/>
          </p:nvSpPr>
          <p:spPr bwMode="auto">
            <a:xfrm>
              <a:off x="182" y="38"/>
              <a:ext cx="687" cy="248"/>
            </a:xfrm>
            <a:prstGeom prst="rect">
              <a:avLst/>
            </a:prstGeom>
            <a:noFill/>
            <a:ln w="12700">
              <a:noFill/>
              <a:miter lim="800000"/>
              <a:headEnd/>
              <a:tailEnd/>
            </a:ln>
          </p:spPr>
          <p:txBody>
            <a:bodyPr wrap="none" lIns="0" tIns="0" rIns="0" bIns="0" anchor="ctr">
              <a:spAutoFit/>
            </a:bodyPr>
            <a:lstStyle/>
            <a:p>
              <a:pPr algn="ctr"/>
              <a:r>
                <a:rPr lang="en-US" dirty="0">
                  <a:latin typeface="+mn-lt"/>
                  <a:cs typeface="Arial" pitchFamily="34" charset="0"/>
                  <a:sym typeface="Helvetica" pitchFamily="34" charset="0"/>
                </a:rPr>
                <a:t>Problem</a:t>
              </a:r>
            </a:p>
          </p:txBody>
        </p:sp>
      </p:grpSp>
      <p:grpSp>
        <p:nvGrpSpPr>
          <p:cNvPr id="40" name="Group 39"/>
          <p:cNvGrpSpPr>
            <a:grpSpLocks/>
          </p:cNvGrpSpPr>
          <p:nvPr/>
        </p:nvGrpSpPr>
        <p:grpSpPr bwMode="auto">
          <a:xfrm>
            <a:off x="1415060" y="5289055"/>
            <a:ext cx="1298951" cy="515039"/>
            <a:chOff x="0" y="0"/>
            <a:chExt cx="1128" cy="461"/>
          </a:xfrm>
        </p:grpSpPr>
        <p:sp>
          <p:nvSpPr>
            <p:cNvPr id="41" name="AutoShape 40"/>
            <p:cNvSpPr>
              <a:spLocks/>
            </p:cNvSpPr>
            <p:nvPr/>
          </p:nvSpPr>
          <p:spPr bwMode="auto">
            <a:xfrm>
              <a:off x="96" y="76"/>
              <a:ext cx="1032" cy="385"/>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a:latin typeface="+mn-lt"/>
                <a:cs typeface="Arial" pitchFamily="34" charset="0"/>
              </a:endParaRPr>
            </a:p>
          </p:txBody>
        </p:sp>
        <p:sp>
          <p:nvSpPr>
            <p:cNvPr id="42" name="AutoShape 40"/>
            <p:cNvSpPr>
              <a:spLocks/>
            </p:cNvSpPr>
            <p:nvPr/>
          </p:nvSpPr>
          <p:spPr bwMode="auto">
            <a:xfrm>
              <a:off x="0" y="0"/>
              <a:ext cx="1032" cy="385"/>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a:latin typeface="+mn-lt"/>
                <a:cs typeface="Arial" pitchFamily="34" charset="0"/>
              </a:endParaRPr>
            </a:p>
          </p:txBody>
        </p:sp>
        <p:sp>
          <p:nvSpPr>
            <p:cNvPr id="43" name="Rectangle 41"/>
            <p:cNvSpPr>
              <a:spLocks/>
            </p:cNvSpPr>
            <p:nvPr/>
          </p:nvSpPr>
          <p:spPr bwMode="auto">
            <a:xfrm>
              <a:off x="156" y="38"/>
              <a:ext cx="742" cy="248"/>
            </a:xfrm>
            <a:prstGeom prst="rect">
              <a:avLst/>
            </a:prstGeom>
            <a:noFill/>
            <a:ln w="12700">
              <a:noFill/>
              <a:miter lim="800000"/>
              <a:headEnd/>
              <a:tailEnd/>
            </a:ln>
          </p:spPr>
          <p:txBody>
            <a:bodyPr wrap="none" lIns="0" tIns="0" rIns="0" bIns="0" anchor="ctr">
              <a:spAutoFit/>
            </a:bodyPr>
            <a:lstStyle/>
            <a:p>
              <a:pPr algn="ctr"/>
              <a:r>
                <a:rPr lang="en-US" dirty="0">
                  <a:latin typeface="+mn-lt"/>
                  <a:cs typeface="Arial" pitchFamily="34" charset="0"/>
                  <a:sym typeface="Helvetica" pitchFamily="34" charset="0"/>
                </a:rPr>
                <a:t>Incidents</a:t>
              </a:r>
            </a:p>
          </p:txBody>
        </p:sp>
      </p:grpSp>
      <p:sp>
        <p:nvSpPr>
          <p:cNvPr id="44" name="Rectangle 67"/>
          <p:cNvSpPr>
            <a:spLocks/>
          </p:cNvSpPr>
          <p:nvPr/>
        </p:nvSpPr>
        <p:spPr bwMode="auto">
          <a:xfrm>
            <a:off x="476609" y="5051812"/>
            <a:ext cx="938451" cy="861774"/>
          </a:xfrm>
          <a:prstGeom prst="rect">
            <a:avLst/>
          </a:prstGeom>
          <a:noFill/>
          <a:ln w="12700">
            <a:noFill/>
            <a:miter lim="800000"/>
            <a:headEnd/>
            <a:tailEnd/>
          </a:ln>
        </p:spPr>
        <p:txBody>
          <a:bodyPr wrap="square" lIns="0" tIns="0" rIns="0" bIns="0" anchor="ctr">
            <a:spAutoFit/>
          </a:bodyPr>
          <a:lstStyle/>
          <a:p>
            <a:pPr algn="ctr"/>
            <a:r>
              <a:rPr lang="en-GB" sz="1400" dirty="0">
                <a:latin typeface="Arial" charset="0"/>
                <a:sym typeface="Helvetica" pitchFamily="34" charset="0"/>
              </a:rPr>
              <a:t>Identified pattern of recurring incidents</a:t>
            </a:r>
          </a:p>
        </p:txBody>
      </p:sp>
      <p:grpSp>
        <p:nvGrpSpPr>
          <p:cNvPr id="45" name="Group 25"/>
          <p:cNvGrpSpPr>
            <a:grpSpLocks/>
          </p:cNvGrpSpPr>
          <p:nvPr/>
        </p:nvGrpSpPr>
        <p:grpSpPr bwMode="auto">
          <a:xfrm>
            <a:off x="3537079" y="5707516"/>
            <a:ext cx="2308862" cy="427901"/>
            <a:chOff x="0" y="0"/>
            <a:chExt cx="2194" cy="384"/>
          </a:xfrm>
        </p:grpSpPr>
        <p:sp>
          <p:nvSpPr>
            <p:cNvPr id="46"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latin typeface="+mn-lt"/>
                <a:cs typeface="Arial" pitchFamily="34" charset="0"/>
              </a:endParaRPr>
            </a:p>
          </p:txBody>
        </p:sp>
        <p:sp>
          <p:nvSpPr>
            <p:cNvPr id="47" name="Rectangle 27"/>
            <p:cNvSpPr>
              <a:spLocks/>
            </p:cNvSpPr>
            <p:nvPr/>
          </p:nvSpPr>
          <p:spPr bwMode="auto">
            <a:xfrm>
              <a:off x="220" y="77"/>
              <a:ext cx="1789" cy="249"/>
            </a:xfrm>
            <a:prstGeom prst="rect">
              <a:avLst/>
            </a:prstGeom>
            <a:noFill/>
            <a:ln w="12700">
              <a:noFill/>
              <a:miter lim="800000"/>
              <a:headEnd/>
              <a:tailEnd/>
            </a:ln>
          </p:spPr>
          <p:txBody>
            <a:bodyPr wrap="none" lIns="0" tIns="0" rIns="0" bIns="0" anchor="ctr">
              <a:spAutoFit/>
            </a:bodyPr>
            <a:lstStyle/>
            <a:p>
              <a:pPr algn="ctr"/>
              <a:r>
                <a:rPr lang="en-US" dirty="0" err="1">
                  <a:solidFill>
                    <a:schemeClr val="bg1"/>
                  </a:solidFill>
                  <a:cs typeface="Arial" pitchFamily="34" charset="0"/>
                  <a:sym typeface="Helvetica" pitchFamily="34" charset="0"/>
                </a:rPr>
                <a:t>Ursache</a:t>
              </a:r>
              <a:r>
                <a:rPr lang="en-US" dirty="0">
                  <a:solidFill>
                    <a:schemeClr val="bg1"/>
                  </a:solidFill>
                  <a:cs typeface="Arial" pitchFamily="34" charset="0"/>
                  <a:sym typeface="Helvetica" pitchFamily="34" charset="0"/>
                </a:rPr>
                <a:t> </a:t>
              </a:r>
              <a:r>
                <a:rPr lang="en-US" dirty="0" err="1">
                  <a:solidFill>
                    <a:schemeClr val="bg1"/>
                  </a:solidFill>
                  <a:cs typeface="Arial" pitchFamily="34" charset="0"/>
                  <a:sym typeface="Helvetica" pitchFamily="34" charset="0"/>
                </a:rPr>
                <a:t>analysieren</a:t>
              </a:r>
              <a:endParaRPr lang="en-US" dirty="0">
                <a:solidFill>
                  <a:schemeClr val="bg1"/>
                </a:solidFill>
                <a:latin typeface="+mn-lt"/>
                <a:cs typeface="Arial" pitchFamily="34" charset="0"/>
                <a:sym typeface="Helvetica" pitchFamily="34" charset="0"/>
              </a:endParaRPr>
            </a:p>
          </p:txBody>
        </p:sp>
      </p:grpSp>
      <p:grpSp>
        <p:nvGrpSpPr>
          <p:cNvPr id="48" name="Group 25"/>
          <p:cNvGrpSpPr>
            <a:grpSpLocks/>
          </p:cNvGrpSpPr>
          <p:nvPr/>
        </p:nvGrpSpPr>
        <p:grpSpPr bwMode="auto">
          <a:xfrm>
            <a:off x="3537079" y="6318876"/>
            <a:ext cx="2308862" cy="427901"/>
            <a:chOff x="0" y="0"/>
            <a:chExt cx="2194" cy="384"/>
          </a:xfrm>
        </p:grpSpPr>
        <p:sp>
          <p:nvSpPr>
            <p:cNvPr id="49"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latin typeface="+mn-lt"/>
                <a:cs typeface="Arial" pitchFamily="34" charset="0"/>
              </a:endParaRPr>
            </a:p>
          </p:txBody>
        </p:sp>
        <p:sp>
          <p:nvSpPr>
            <p:cNvPr id="50" name="Rectangle 27"/>
            <p:cNvSpPr>
              <a:spLocks/>
            </p:cNvSpPr>
            <p:nvPr/>
          </p:nvSpPr>
          <p:spPr bwMode="auto">
            <a:xfrm>
              <a:off x="217" y="77"/>
              <a:ext cx="1799" cy="249"/>
            </a:xfrm>
            <a:prstGeom prst="rect">
              <a:avLst/>
            </a:prstGeom>
            <a:noFill/>
            <a:ln w="12700">
              <a:noFill/>
              <a:miter lim="800000"/>
              <a:headEnd/>
              <a:tailEnd/>
            </a:ln>
          </p:spPr>
          <p:txBody>
            <a:bodyPr wrap="none" lIns="0" tIns="0" rIns="0" bIns="0" anchor="ctr">
              <a:spAutoFit/>
            </a:bodyPr>
            <a:lstStyle/>
            <a:p>
              <a:pPr algn="ctr"/>
              <a:r>
                <a:rPr lang="en-US" dirty="0">
                  <a:solidFill>
                    <a:schemeClr val="bg1"/>
                  </a:solidFill>
                  <a:cs typeface="Arial" pitchFamily="34" charset="0"/>
                  <a:sym typeface="Helvetica" pitchFamily="34" charset="0"/>
                </a:rPr>
                <a:t>Workaround </a:t>
              </a:r>
              <a:r>
                <a:rPr lang="en-US" dirty="0" err="1">
                  <a:solidFill>
                    <a:schemeClr val="bg1"/>
                  </a:solidFill>
                  <a:cs typeface="Arial" pitchFamily="34" charset="0"/>
                  <a:sym typeface="Helvetica" pitchFamily="34" charset="0"/>
                </a:rPr>
                <a:t>suchen</a:t>
              </a:r>
              <a:endParaRPr lang="en-US" dirty="0">
                <a:solidFill>
                  <a:schemeClr val="bg1"/>
                </a:solidFill>
                <a:latin typeface="+mn-lt"/>
                <a:cs typeface="Arial" pitchFamily="34" charset="0"/>
                <a:sym typeface="Helvetica" pitchFamily="34" charset="0"/>
              </a:endParaRPr>
            </a:p>
          </p:txBody>
        </p:sp>
      </p:grpSp>
      <p:grpSp>
        <p:nvGrpSpPr>
          <p:cNvPr id="51" name="Group 25"/>
          <p:cNvGrpSpPr>
            <a:grpSpLocks/>
          </p:cNvGrpSpPr>
          <p:nvPr/>
        </p:nvGrpSpPr>
        <p:grpSpPr bwMode="auto">
          <a:xfrm>
            <a:off x="6291196" y="5718101"/>
            <a:ext cx="2308862" cy="427901"/>
            <a:chOff x="0" y="0"/>
            <a:chExt cx="2194" cy="384"/>
          </a:xfrm>
        </p:grpSpPr>
        <p:sp>
          <p:nvSpPr>
            <p:cNvPr id="52"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a:latin typeface="+mn-lt"/>
                <a:cs typeface="Arial" pitchFamily="34" charset="0"/>
              </a:endParaRPr>
            </a:p>
          </p:txBody>
        </p:sp>
        <p:sp>
          <p:nvSpPr>
            <p:cNvPr id="53" name="Rectangle 27"/>
            <p:cNvSpPr>
              <a:spLocks/>
            </p:cNvSpPr>
            <p:nvPr/>
          </p:nvSpPr>
          <p:spPr bwMode="auto">
            <a:xfrm>
              <a:off x="241" y="77"/>
              <a:ext cx="1737" cy="249"/>
            </a:xfrm>
            <a:prstGeom prst="rect">
              <a:avLst/>
            </a:prstGeom>
            <a:noFill/>
            <a:ln w="12700">
              <a:noFill/>
              <a:miter lim="800000"/>
              <a:headEnd/>
              <a:tailEnd/>
            </a:ln>
          </p:spPr>
          <p:txBody>
            <a:bodyPr wrap="none" lIns="0" tIns="0" rIns="0" bIns="0" anchor="ctr">
              <a:spAutoFit/>
            </a:bodyPr>
            <a:lstStyle/>
            <a:p>
              <a:pPr algn="ctr"/>
              <a:r>
                <a:rPr lang="en-US" dirty="0" err="1">
                  <a:solidFill>
                    <a:schemeClr val="bg1"/>
                  </a:solidFill>
                  <a:cs typeface="Arial" pitchFamily="34" charset="0"/>
                  <a:sym typeface="Helvetica" pitchFamily="34" charset="0"/>
                </a:rPr>
                <a:t>Behebung</a:t>
              </a:r>
              <a:r>
                <a:rPr lang="en-US" dirty="0">
                  <a:solidFill>
                    <a:schemeClr val="bg1"/>
                  </a:solidFill>
                  <a:cs typeface="Arial" pitchFamily="34" charset="0"/>
                  <a:sym typeface="Helvetica" pitchFamily="34" charset="0"/>
                </a:rPr>
                <a:t> </a:t>
              </a:r>
              <a:r>
                <a:rPr lang="en-US" dirty="0" err="1">
                  <a:solidFill>
                    <a:schemeClr val="bg1"/>
                  </a:solidFill>
                  <a:cs typeface="Arial" pitchFamily="34" charset="0"/>
                  <a:sym typeface="Helvetica" pitchFamily="34" charset="0"/>
                </a:rPr>
                <a:t>einleiten</a:t>
              </a:r>
              <a:endParaRPr lang="en-US" dirty="0">
                <a:solidFill>
                  <a:schemeClr val="bg1"/>
                </a:solidFill>
                <a:latin typeface="+mn-lt"/>
                <a:cs typeface="Arial" pitchFamily="34" charset="0"/>
                <a:sym typeface="Helvetica" pitchFamily="34" charset="0"/>
              </a:endParaRPr>
            </a:p>
          </p:txBody>
        </p:sp>
      </p:grpSp>
      <p:sp>
        <p:nvSpPr>
          <p:cNvPr id="54" name="Line 28"/>
          <p:cNvSpPr>
            <a:spLocks noChangeShapeType="1"/>
          </p:cNvSpPr>
          <p:nvPr/>
        </p:nvSpPr>
        <p:spPr bwMode="auto">
          <a:xfrm flipV="1">
            <a:off x="3099205" y="5921465"/>
            <a:ext cx="437874" cy="322667"/>
          </a:xfrm>
          <a:prstGeom prst="line">
            <a:avLst/>
          </a:prstGeom>
          <a:noFill/>
          <a:ln w="25400">
            <a:solidFill>
              <a:schemeClr val="tx1"/>
            </a:solidFill>
            <a:round/>
            <a:headEnd/>
            <a:tailEnd type="triangle" w="med" len="med"/>
          </a:ln>
        </p:spPr>
        <p:txBody>
          <a:bodyPr/>
          <a:lstStyle/>
          <a:p>
            <a:endParaRPr lang="de-DE">
              <a:latin typeface="+mn-lt"/>
            </a:endParaRPr>
          </a:p>
        </p:txBody>
      </p:sp>
      <p:sp>
        <p:nvSpPr>
          <p:cNvPr id="55" name="Line 28"/>
          <p:cNvSpPr>
            <a:spLocks noChangeShapeType="1"/>
          </p:cNvSpPr>
          <p:nvPr/>
        </p:nvSpPr>
        <p:spPr bwMode="auto">
          <a:xfrm>
            <a:off x="3099205" y="6254719"/>
            <a:ext cx="437874" cy="288692"/>
          </a:xfrm>
          <a:prstGeom prst="line">
            <a:avLst/>
          </a:prstGeom>
          <a:noFill/>
          <a:ln w="25400">
            <a:solidFill>
              <a:schemeClr val="tx1"/>
            </a:solidFill>
            <a:round/>
            <a:headEnd/>
            <a:tailEnd type="triangle" w="med" len="med"/>
          </a:ln>
        </p:spPr>
        <p:txBody>
          <a:bodyPr/>
          <a:lstStyle/>
          <a:p>
            <a:endParaRPr lang="de-DE">
              <a:latin typeface="+mn-lt"/>
            </a:endParaRPr>
          </a:p>
        </p:txBody>
      </p:sp>
      <p:sp>
        <p:nvSpPr>
          <p:cNvPr id="56" name="Line 28"/>
          <p:cNvSpPr>
            <a:spLocks noChangeShapeType="1"/>
          </p:cNvSpPr>
          <p:nvPr/>
        </p:nvSpPr>
        <p:spPr bwMode="auto">
          <a:xfrm flipV="1">
            <a:off x="5845940" y="5926757"/>
            <a:ext cx="445255" cy="5293"/>
          </a:xfrm>
          <a:prstGeom prst="line">
            <a:avLst/>
          </a:prstGeom>
          <a:noFill/>
          <a:ln w="25400">
            <a:solidFill>
              <a:schemeClr val="tx1"/>
            </a:solidFill>
            <a:round/>
            <a:headEnd/>
            <a:tailEnd type="triangle" w="med" len="med"/>
          </a:ln>
        </p:spPr>
        <p:txBody>
          <a:bodyPr/>
          <a:lstStyle/>
          <a:p>
            <a:endParaRPr lang="de-DE">
              <a:latin typeface="+mn-lt"/>
            </a:endParaRPr>
          </a:p>
        </p:txBody>
      </p:sp>
      <p:sp>
        <p:nvSpPr>
          <p:cNvPr id="57" name="Line 28"/>
          <p:cNvSpPr>
            <a:spLocks noChangeShapeType="1"/>
          </p:cNvSpPr>
          <p:nvPr/>
        </p:nvSpPr>
        <p:spPr bwMode="auto">
          <a:xfrm flipH="1" flipV="1">
            <a:off x="1944774" y="4949535"/>
            <a:ext cx="0" cy="339520"/>
          </a:xfrm>
          <a:prstGeom prst="line">
            <a:avLst/>
          </a:prstGeom>
          <a:noFill/>
          <a:ln w="25400">
            <a:solidFill>
              <a:schemeClr val="tx1"/>
            </a:solidFill>
            <a:round/>
            <a:headEnd/>
            <a:tailEnd type="triangle" w="med" len="med"/>
          </a:ln>
        </p:spPr>
        <p:txBody>
          <a:bodyPr/>
          <a:lstStyle/>
          <a:p>
            <a:endParaRPr lang="de-DE">
              <a:latin typeface="+mn-lt"/>
            </a:endParaRPr>
          </a:p>
        </p:txBody>
      </p:sp>
      <p:grpSp>
        <p:nvGrpSpPr>
          <p:cNvPr id="58" name="Group 39"/>
          <p:cNvGrpSpPr>
            <a:grpSpLocks/>
          </p:cNvGrpSpPr>
          <p:nvPr/>
        </p:nvGrpSpPr>
        <p:grpSpPr bwMode="auto">
          <a:xfrm>
            <a:off x="3863383" y="4519407"/>
            <a:ext cx="1188402" cy="430129"/>
            <a:chOff x="0" y="0"/>
            <a:chExt cx="1032" cy="385"/>
          </a:xfrm>
        </p:grpSpPr>
        <p:sp>
          <p:nvSpPr>
            <p:cNvPr id="59" name="AutoShape 40"/>
            <p:cNvSpPr>
              <a:spLocks/>
            </p:cNvSpPr>
            <p:nvPr/>
          </p:nvSpPr>
          <p:spPr bwMode="auto">
            <a:xfrm>
              <a:off x="0" y="0"/>
              <a:ext cx="1032" cy="385"/>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a:latin typeface="+mn-lt"/>
                <a:cs typeface="Arial" pitchFamily="34" charset="0"/>
              </a:endParaRPr>
            </a:p>
          </p:txBody>
        </p:sp>
        <p:sp>
          <p:nvSpPr>
            <p:cNvPr id="60" name="Rectangle 41"/>
            <p:cNvSpPr>
              <a:spLocks/>
            </p:cNvSpPr>
            <p:nvPr/>
          </p:nvSpPr>
          <p:spPr bwMode="auto">
            <a:xfrm>
              <a:off x="182" y="38"/>
              <a:ext cx="687" cy="248"/>
            </a:xfrm>
            <a:prstGeom prst="rect">
              <a:avLst/>
            </a:prstGeom>
            <a:noFill/>
            <a:ln w="12700">
              <a:noFill/>
              <a:miter lim="800000"/>
              <a:headEnd/>
              <a:tailEnd/>
            </a:ln>
          </p:spPr>
          <p:txBody>
            <a:bodyPr wrap="none" lIns="0" tIns="0" rIns="0" bIns="0" anchor="ctr">
              <a:spAutoFit/>
            </a:bodyPr>
            <a:lstStyle/>
            <a:p>
              <a:pPr algn="ctr"/>
              <a:r>
                <a:rPr lang="en-US" dirty="0">
                  <a:latin typeface="+mn-lt"/>
                  <a:cs typeface="Arial" pitchFamily="34" charset="0"/>
                  <a:sym typeface="Helvetica" pitchFamily="34" charset="0"/>
                </a:rPr>
                <a:t>Problem</a:t>
              </a:r>
            </a:p>
          </p:txBody>
        </p:sp>
      </p:grpSp>
      <p:sp>
        <p:nvSpPr>
          <p:cNvPr id="61" name="Rechteck 60"/>
          <p:cNvSpPr/>
          <p:nvPr/>
        </p:nvSpPr>
        <p:spPr>
          <a:xfrm rot="944795">
            <a:off x="4472450" y="4931289"/>
            <a:ext cx="843172" cy="376009"/>
          </a:xfrm>
          <a:prstGeom prst="rect">
            <a:avLst/>
          </a:prstGeom>
          <a:noFill/>
          <a:ln w="25400">
            <a:solidFill>
              <a:schemeClr val="tx1"/>
            </a:solidFill>
            <a:prstDash val="dash"/>
            <a:round/>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400" b="1" dirty="0" err="1">
                <a:solidFill>
                  <a:schemeClr val="tx1"/>
                </a:solidFill>
              </a:rPr>
              <a:t>Known</a:t>
            </a:r>
            <a:r>
              <a:rPr lang="de-DE" sz="1400" b="1" dirty="0">
                <a:solidFill>
                  <a:schemeClr val="tx1"/>
                </a:solidFill>
              </a:rPr>
              <a:t> Error</a:t>
            </a:r>
          </a:p>
        </p:txBody>
      </p:sp>
      <p:sp>
        <p:nvSpPr>
          <p:cNvPr id="62" name="Line 28"/>
          <p:cNvSpPr>
            <a:spLocks noChangeShapeType="1"/>
          </p:cNvSpPr>
          <p:nvPr/>
        </p:nvSpPr>
        <p:spPr bwMode="auto">
          <a:xfrm>
            <a:off x="2614978" y="4700397"/>
            <a:ext cx="1222022" cy="0"/>
          </a:xfrm>
          <a:prstGeom prst="line">
            <a:avLst/>
          </a:prstGeom>
          <a:noFill/>
          <a:ln w="25400">
            <a:solidFill>
              <a:schemeClr val="tx1"/>
            </a:solidFill>
            <a:round/>
            <a:headEnd/>
            <a:tailEnd type="triangle" w="med" len="med"/>
          </a:ln>
        </p:spPr>
        <p:txBody>
          <a:bodyPr/>
          <a:lstStyle/>
          <a:p>
            <a:endParaRPr lang="de-DE">
              <a:latin typeface="+mn-lt"/>
            </a:endParaRPr>
          </a:p>
        </p:txBody>
      </p:sp>
      <p:grpSp>
        <p:nvGrpSpPr>
          <p:cNvPr id="63" name="Group 39"/>
          <p:cNvGrpSpPr>
            <a:grpSpLocks/>
          </p:cNvGrpSpPr>
          <p:nvPr/>
        </p:nvGrpSpPr>
        <p:grpSpPr bwMode="auto">
          <a:xfrm>
            <a:off x="6851427" y="4519407"/>
            <a:ext cx="1188403" cy="812102"/>
            <a:chOff x="0" y="0"/>
            <a:chExt cx="1032" cy="385"/>
          </a:xfrm>
        </p:grpSpPr>
        <p:sp>
          <p:nvSpPr>
            <p:cNvPr id="64" name="AutoShape 40"/>
            <p:cNvSpPr>
              <a:spLocks/>
            </p:cNvSpPr>
            <p:nvPr/>
          </p:nvSpPr>
          <p:spPr bwMode="auto">
            <a:xfrm>
              <a:off x="0" y="0"/>
              <a:ext cx="1032" cy="385"/>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a:latin typeface="+mn-lt"/>
                <a:cs typeface="Arial" pitchFamily="34" charset="0"/>
              </a:endParaRPr>
            </a:p>
          </p:txBody>
        </p:sp>
        <p:sp>
          <p:nvSpPr>
            <p:cNvPr id="65" name="Rectangle 41"/>
            <p:cNvSpPr>
              <a:spLocks/>
            </p:cNvSpPr>
            <p:nvPr/>
          </p:nvSpPr>
          <p:spPr bwMode="auto">
            <a:xfrm>
              <a:off x="95" y="30"/>
              <a:ext cx="864" cy="263"/>
            </a:xfrm>
            <a:prstGeom prst="rect">
              <a:avLst/>
            </a:prstGeom>
            <a:noFill/>
            <a:ln w="12700">
              <a:noFill/>
              <a:miter lim="800000"/>
              <a:headEnd/>
              <a:tailEnd/>
            </a:ln>
          </p:spPr>
          <p:txBody>
            <a:bodyPr wrap="none" lIns="0" tIns="0" rIns="0" bIns="0" anchor="ctr">
              <a:spAutoFit/>
            </a:bodyPr>
            <a:lstStyle/>
            <a:p>
              <a:pPr algn="ctr"/>
              <a:r>
                <a:rPr lang="en-US" dirty="0">
                  <a:latin typeface="+mn-lt"/>
                  <a:cs typeface="Arial" pitchFamily="34" charset="0"/>
                  <a:sym typeface="Helvetica" pitchFamily="34" charset="0"/>
                </a:rPr>
                <a:t>Request</a:t>
              </a:r>
            </a:p>
            <a:p>
              <a:pPr algn="ctr"/>
              <a:r>
                <a:rPr lang="en-US" dirty="0">
                  <a:latin typeface="+mn-lt"/>
                  <a:cs typeface="Arial" pitchFamily="34" charset="0"/>
                  <a:sym typeface="Helvetica" pitchFamily="34" charset="0"/>
                </a:rPr>
                <a:t>for change</a:t>
              </a:r>
            </a:p>
          </p:txBody>
        </p:sp>
      </p:grpSp>
      <p:sp>
        <p:nvSpPr>
          <p:cNvPr id="66" name="Line 28"/>
          <p:cNvSpPr>
            <a:spLocks noChangeShapeType="1"/>
          </p:cNvSpPr>
          <p:nvPr/>
        </p:nvSpPr>
        <p:spPr bwMode="auto">
          <a:xfrm>
            <a:off x="5051785" y="4689288"/>
            <a:ext cx="1799642" cy="0"/>
          </a:xfrm>
          <a:prstGeom prst="line">
            <a:avLst/>
          </a:prstGeom>
          <a:noFill/>
          <a:ln w="25400">
            <a:solidFill>
              <a:schemeClr val="tx1"/>
            </a:solidFill>
            <a:round/>
            <a:headEnd/>
            <a:tailEnd type="triangle" w="med" len="med"/>
          </a:ln>
        </p:spPr>
        <p:txBody>
          <a:bodyPr/>
          <a:lstStyle/>
          <a:p>
            <a:endParaRPr lang="de-DE">
              <a:latin typeface="+mn-lt"/>
            </a:endParaRPr>
          </a:p>
        </p:txBody>
      </p:sp>
    </p:spTree>
    <p:extLst>
      <p:ext uri="{BB962C8B-B14F-4D97-AF65-F5344CB8AC3E}">
        <p14:creationId xmlns:p14="http://schemas.microsoft.com/office/powerpoint/2010/main" val="207101253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PM: </a:t>
            </a:r>
            <a:r>
              <a:rPr lang="en-US" dirty="0" err="1"/>
              <a:t>Anforderungen</a:t>
            </a:r>
            <a:r>
              <a:rPr lang="en-US" dirty="0"/>
              <a:t> </a:t>
            </a:r>
            <a:r>
              <a:rPr lang="en-US" dirty="0" err="1"/>
              <a:t>gemäß</a:t>
            </a:r>
            <a:r>
              <a:rPr lang="en-US" dirty="0"/>
              <a:t> FitSM-1</a:t>
            </a:r>
            <a:endParaRPr lang="en-US" noProof="0" dirty="0"/>
          </a:p>
        </p:txBody>
      </p:sp>
      <p:graphicFrame>
        <p:nvGraphicFramePr>
          <p:cNvPr id="11" name="Inhaltsplatzhalter 10"/>
          <p:cNvGraphicFramePr>
            <a:graphicFrameLocks noGrp="1"/>
          </p:cNvGraphicFramePr>
          <p:nvPr>
            <p:ph idx="1"/>
            <p:extLst>
              <p:ext uri="{D42A27DB-BD31-4B8C-83A1-F6EECF244321}">
                <p14:modId xmlns:p14="http://schemas.microsoft.com/office/powerpoint/2010/main" val="2251664974"/>
              </p:ext>
            </p:extLst>
          </p:nvPr>
        </p:nvGraphicFramePr>
        <p:xfrm>
          <a:off x="457200" y="1697038"/>
          <a:ext cx="8229600" cy="3025458"/>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PR10 Problem Management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PR10.1 Probleme müssen mittels Trendanalysen auf der Basis von Incidents identifiziert und registriert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PR10.2 Probleme müssen untersucht werden, um Maßnahmen zu ihrer Beseitigung oder zur Reduzierung ihrer Auswirkungen auf Services zu identifizieren.</a:t>
                      </a:r>
                    </a:p>
                    <a:p>
                      <a:pPr marL="342900" lvl="0" indent="-342900">
                        <a:lnSpc>
                          <a:spcPct val="115000"/>
                        </a:lnSpc>
                        <a:spcAft>
                          <a:spcPts val="0"/>
                        </a:spcAft>
                        <a:buFont typeface="Symbol"/>
                        <a:buChar char=""/>
                      </a:pPr>
                      <a:r>
                        <a:rPr lang="de-DE" sz="1600" dirty="0">
                          <a:effectLst/>
                          <a:latin typeface="+mn-lt"/>
                          <a:ea typeface="MS Mincho"/>
                          <a:cs typeface="Times New Roman"/>
                        </a:rPr>
                        <a:t>PR10.3 Wenn ein Problem nicht dauerhaft beseitigt wird, muss das Problem als bekannter Fehler erfasst werden, zusammen mit Maßnahmen wie effektiven Workarounds oder Umgehungslösungen.</a:t>
                      </a:r>
                    </a:p>
                    <a:p>
                      <a:pPr marL="342900" lvl="0" indent="-342900">
                        <a:lnSpc>
                          <a:spcPct val="115000"/>
                        </a:lnSpc>
                        <a:spcAft>
                          <a:spcPts val="0"/>
                        </a:spcAft>
                        <a:buFont typeface="Symbol"/>
                        <a:buChar char=""/>
                      </a:pPr>
                      <a:r>
                        <a:rPr lang="de-DE" sz="1600" dirty="0">
                          <a:effectLst/>
                          <a:latin typeface="+mn-lt"/>
                          <a:ea typeface="MS Mincho"/>
                          <a:cs typeface="Times New Roman"/>
                        </a:rPr>
                        <a:t>PR10.4 Aktuelle Informationen über bekannte Fehler und effektive Workarounds müssen gepflegt werden.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72</a:t>
            </a:fld>
            <a:endParaRPr lang="en-US"/>
          </a:p>
        </p:txBody>
      </p:sp>
    </p:spTree>
    <p:extLst>
      <p:ext uri="{BB962C8B-B14F-4D97-AF65-F5344CB8AC3E}">
        <p14:creationId xmlns:p14="http://schemas.microsoft.com/office/powerpoint/2010/main" val="98907878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noProof="0" dirty="0"/>
              <a:t>PM: Beispiel</a:t>
            </a:r>
            <a:r>
              <a:rPr lang="de-DE" dirty="0"/>
              <a:t> – Von Incidents zu Problemen zu Lösungen</a:t>
            </a:r>
            <a:endParaRPr lang="de-DE" noProof="0" dirty="0"/>
          </a:p>
        </p:txBody>
      </p:sp>
      <p:sp>
        <p:nvSpPr>
          <p:cNvPr id="3" name="Inhaltsplatzhalter 2"/>
          <p:cNvSpPr>
            <a:spLocks noGrp="1"/>
          </p:cNvSpPr>
          <p:nvPr>
            <p:ph idx="1"/>
          </p:nvPr>
        </p:nvSpPr>
        <p:spPr/>
        <p:txBody>
          <a:bodyPr/>
          <a:lstStyle/>
          <a:p>
            <a:endParaRPr lang="de-DE" dirty="0"/>
          </a:p>
        </p:txBody>
      </p:sp>
      <p:graphicFrame>
        <p:nvGraphicFramePr>
          <p:cNvPr id="37" name="Diagramm 36"/>
          <p:cNvGraphicFramePr/>
          <p:nvPr>
            <p:extLst>
              <p:ext uri="{D42A27DB-BD31-4B8C-83A1-F6EECF244321}">
                <p14:modId xmlns:p14="http://schemas.microsoft.com/office/powerpoint/2010/main" val="325106039"/>
              </p:ext>
            </p:extLst>
          </p:nvPr>
        </p:nvGraphicFramePr>
        <p:xfrm>
          <a:off x="553613" y="1679773"/>
          <a:ext cx="7886085" cy="47169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8" name="Bild 41"/>
          <p:cNvPicPr>
            <a:picLocks noChangeAspect="1"/>
          </p:cNvPicPr>
          <p:nvPr/>
        </p:nvPicPr>
        <p:blipFill>
          <a:blip r:embed="rId8" cstate="print"/>
          <a:srcRect/>
          <a:stretch>
            <a:fillRect/>
          </a:stretch>
        </p:blipFill>
        <p:spPr bwMode="auto">
          <a:xfrm>
            <a:off x="1156394" y="4848557"/>
            <a:ext cx="1309316" cy="1246807"/>
          </a:xfrm>
          <a:prstGeom prst="rect">
            <a:avLst/>
          </a:prstGeom>
          <a:noFill/>
          <a:ln w="9525">
            <a:noFill/>
            <a:miter lim="800000"/>
            <a:headEnd/>
            <a:tailEnd/>
          </a:ln>
        </p:spPr>
      </p:pic>
      <p:sp>
        <p:nvSpPr>
          <p:cNvPr id="6" name="Foliennummernplatzhalter 3"/>
          <p:cNvSpPr>
            <a:spLocks noGrp="1"/>
          </p:cNvSpPr>
          <p:nvPr>
            <p:ph type="sldNum" sz="quarter" idx="12"/>
          </p:nvPr>
        </p:nvSpPr>
        <p:spPr>
          <a:xfrm>
            <a:off x="6553200" y="6430518"/>
            <a:ext cx="2133600" cy="365125"/>
          </a:xfrm>
        </p:spPr>
        <p:txBody>
          <a:bodyPr/>
          <a:lstStyle/>
          <a:p>
            <a:fld id="{43507AEB-23B8-F142-83A3-458C56B10093}" type="slidenum">
              <a:rPr lang="en-US" smtClean="0"/>
              <a:t>73</a:t>
            </a:fld>
            <a:endParaRPr lang="en-US" dirty="0"/>
          </a:p>
        </p:txBody>
      </p:sp>
    </p:spTree>
    <p:extLst>
      <p:ext uri="{BB962C8B-B14F-4D97-AF65-F5344CB8AC3E}">
        <p14:creationId xmlns:p14="http://schemas.microsoft.com/office/powerpoint/2010/main" val="22500953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noProof="0" dirty="0" err="1"/>
              <a:t>Configuration</a:t>
            </a:r>
            <a:r>
              <a:rPr lang="de-DE" b="1" noProof="0" dirty="0"/>
              <a:t> </a:t>
            </a:r>
            <a:r>
              <a:rPr lang="de-DE" b="1" dirty="0"/>
              <a:t>M</a:t>
            </a:r>
            <a:r>
              <a:rPr lang="de-DE" b="1" noProof="0" dirty="0" err="1"/>
              <a:t>anagement</a:t>
            </a:r>
            <a:r>
              <a:rPr lang="de-DE" b="1" noProof="0" dirty="0"/>
              <a:t> (CONFM)</a:t>
            </a:r>
            <a:endParaRPr lang="de-DE"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74</a:t>
            </a:fld>
            <a:endParaRPr lang="en-US"/>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233017" cy="646331"/>
          </a:xfrm>
          <a:prstGeom prst="rect">
            <a:avLst/>
          </a:prstGeom>
        </p:spPr>
        <p:txBody>
          <a:bodyPr wrap="square">
            <a:spAutoFit/>
          </a:bodyPr>
          <a:lstStyle/>
          <a:p>
            <a:r>
              <a:rPr lang="de-DE" dirty="0"/>
              <a:t>Erstellung und Pflege eines logischen Modells aller Configuration Items (CIs) und ihrer Beziehungen und Abhängigkeiten</a:t>
            </a:r>
          </a:p>
        </p:txBody>
      </p:sp>
    </p:spTree>
    <p:extLst>
      <p:ext uri="{BB962C8B-B14F-4D97-AF65-F5344CB8AC3E}">
        <p14:creationId xmlns:p14="http://schemas.microsoft.com/office/powerpoint/2010/main" val="150900606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CONFM: Wichtige Begriffe</a:t>
            </a:r>
          </a:p>
        </p:txBody>
      </p:sp>
      <p:sp>
        <p:nvSpPr>
          <p:cNvPr id="3" name="Inhaltsplatzhalter 2"/>
          <p:cNvSpPr>
            <a:spLocks noGrp="1"/>
          </p:cNvSpPr>
          <p:nvPr>
            <p:ph idx="1"/>
          </p:nvPr>
        </p:nvSpPr>
        <p:spPr/>
        <p:txBody>
          <a:bodyPr/>
          <a:lstStyle/>
          <a:p>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75</a:t>
            </a:fld>
            <a:endParaRPr lang="en-US"/>
          </a:p>
        </p:txBody>
      </p:sp>
      <p:graphicFrame>
        <p:nvGraphicFramePr>
          <p:cNvPr id="8" name="Tabelle 7"/>
          <p:cNvGraphicFramePr>
            <a:graphicFrameLocks noGrp="1"/>
          </p:cNvGraphicFramePr>
          <p:nvPr>
            <p:extLst>
              <p:ext uri="{D42A27DB-BD31-4B8C-83A1-F6EECF244321}">
                <p14:modId xmlns:p14="http://schemas.microsoft.com/office/powerpoint/2010/main" val="2264469142"/>
              </p:ext>
            </p:extLst>
          </p:nvPr>
        </p:nvGraphicFramePr>
        <p:xfrm>
          <a:off x="457200" y="1696598"/>
          <a:ext cx="8229600" cy="134112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205498">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108620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solidFill>
                            <a:schemeClr val="tx1"/>
                          </a:solidFill>
                          <a:effectLst/>
                          <a:latin typeface="+mn-lt"/>
                          <a:ea typeface="+mn-ea"/>
                          <a:cs typeface="+mn-cs"/>
                        </a:rPr>
                        <a:t>Configuration Item</a:t>
                      </a:r>
                      <a:r>
                        <a:rPr lang="de-DE" sz="2000" b="0" kern="1200" baseline="0" dirty="0">
                          <a:solidFill>
                            <a:schemeClr val="tx1"/>
                          </a:solidFill>
                          <a:effectLst/>
                          <a:latin typeface="+mn-lt"/>
                          <a:ea typeface="+mn-ea"/>
                          <a:cs typeface="+mn-cs"/>
                        </a:rPr>
                        <a:t> (</a:t>
                      </a:r>
                      <a:r>
                        <a:rPr lang="de-DE" sz="2000" b="0" kern="1200" dirty="0">
                          <a:solidFill>
                            <a:schemeClr val="tx1"/>
                          </a:solidFill>
                          <a:effectLst/>
                          <a:latin typeface="+mn-lt"/>
                          <a:ea typeface="+mn-ea"/>
                          <a:cs typeface="+mn-cs"/>
                        </a:rPr>
                        <a:t>CI, Konfigurationselement):</a:t>
                      </a:r>
                    </a:p>
                    <a:p>
                      <a:pPr marL="457200" marR="0" lvl="1" indent="0" algn="l" defTabSz="457200" rtl="0" eaLnBrk="1" fontAlgn="auto" latinLnBrk="0" hangingPunct="1">
                        <a:lnSpc>
                          <a:spcPct val="100000"/>
                        </a:lnSpc>
                        <a:spcBef>
                          <a:spcPts val="0"/>
                        </a:spcBef>
                        <a:spcAft>
                          <a:spcPts val="0"/>
                        </a:spcAft>
                        <a:buClrTx/>
                        <a:buSzTx/>
                        <a:buFontTx/>
                        <a:buNone/>
                        <a:tabLst/>
                        <a:defRPr/>
                      </a:pPr>
                      <a:r>
                        <a:rPr lang="de-DE" sz="1800" b="0" kern="1200" dirty="0">
                          <a:solidFill>
                            <a:schemeClr val="tx1"/>
                          </a:solidFill>
                          <a:effectLst/>
                          <a:latin typeface="+mn-lt"/>
                          <a:ea typeface="+mn-ea"/>
                          <a:cs typeface="+mn-cs"/>
                        </a:rPr>
                        <a:t>Element, das zur Bereitstellung eines oder mehrerer Services oder Servicekomponenten beiträgt und daher eine Kontrolle seiner Konfiguration erfordert</a:t>
                      </a:r>
                    </a:p>
                  </a:txBody>
                  <a:tcPr marL="68580" marR="68580" marT="0" marB="0"/>
                </a:tc>
                <a:extLst>
                  <a:ext uri="{0D108BD9-81ED-4DB2-BD59-A6C34878D82A}">
                    <a16:rowId xmlns:a16="http://schemas.microsoft.com/office/drawing/2014/main" val="10001"/>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716871762"/>
              </p:ext>
            </p:extLst>
          </p:nvPr>
        </p:nvGraphicFramePr>
        <p:xfrm>
          <a:off x="457200" y="3213142"/>
          <a:ext cx="8229600" cy="188976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92316">
                <a:tc>
                  <a:txBody>
                    <a:bodyPr/>
                    <a:lstStyle/>
                    <a:p>
                      <a:pPr>
                        <a:spcBef>
                          <a:spcPts val="1000"/>
                        </a:spcBef>
                        <a:spcAft>
                          <a:spcPts val="0"/>
                        </a:spcAft>
                      </a:pPr>
                      <a:r>
                        <a:rPr lang="de-DE" sz="1400" b="1" dirty="0">
                          <a:effectLst/>
                        </a:rPr>
                        <a:t>Definition </a:t>
                      </a:r>
                      <a:r>
                        <a:rPr lang="de-DE" sz="1400" b="1" noProof="0" dirty="0">
                          <a:effectLst/>
                        </a:rPr>
                        <a:t>gemäß </a:t>
                      </a:r>
                      <a:r>
                        <a:rPr lang="de-DE" sz="1400" b="1" baseline="0" dirty="0">
                          <a:effectLst/>
                        </a:rPr>
                        <a:t>FitSM-0:</a:t>
                      </a:r>
                      <a:endParaRPr lang="de-DE" sz="1400" b="1"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9738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err="1">
                          <a:solidFill>
                            <a:schemeClr val="tx1"/>
                          </a:solidFill>
                          <a:effectLst/>
                          <a:latin typeface="+mn-lt"/>
                          <a:ea typeface="+mn-ea"/>
                          <a:cs typeface="+mn-cs"/>
                        </a:rPr>
                        <a:t>Configuration</a:t>
                      </a:r>
                      <a:r>
                        <a:rPr lang="de-DE" sz="2000" b="0" kern="1200" dirty="0">
                          <a:solidFill>
                            <a:schemeClr val="tx1"/>
                          </a:solidFill>
                          <a:effectLst/>
                          <a:latin typeface="+mn-lt"/>
                          <a:ea typeface="+mn-ea"/>
                          <a:cs typeface="+mn-cs"/>
                        </a:rPr>
                        <a:t> Management Database (CMDB):</a:t>
                      </a:r>
                    </a:p>
                    <a:p>
                      <a:pPr lvl="1"/>
                      <a:r>
                        <a:rPr lang="de-DE" sz="1800" b="0" kern="1200" dirty="0">
                          <a:solidFill>
                            <a:schemeClr val="dk1"/>
                          </a:solidFill>
                          <a:effectLst/>
                          <a:latin typeface="+mn-lt"/>
                          <a:ea typeface="+mn-ea"/>
                          <a:cs typeface="+mn-cs"/>
                        </a:rPr>
                        <a:t>Speicherort für Daten über Configuration Items (CIs)</a:t>
                      </a:r>
                    </a:p>
                    <a:p>
                      <a:pPr lvl="1"/>
                      <a:endParaRPr lang="de-DE" sz="1800" b="0" kern="1200" dirty="0">
                        <a:solidFill>
                          <a:schemeClr val="dk1"/>
                        </a:solidFill>
                        <a:effectLst/>
                        <a:latin typeface="+mn-lt"/>
                        <a:ea typeface="+mn-ea"/>
                        <a:cs typeface="+mn-cs"/>
                      </a:endParaRPr>
                    </a:p>
                    <a:p>
                      <a:pPr lvl="1"/>
                      <a:r>
                        <a:rPr lang="de-DE" sz="1800" b="0" i="1" kern="1200" dirty="0">
                          <a:solidFill>
                            <a:schemeClr val="dk1"/>
                          </a:solidFill>
                          <a:effectLst/>
                          <a:latin typeface="+mn-lt"/>
                          <a:ea typeface="+mn-ea"/>
                          <a:cs typeface="+mn-cs"/>
                        </a:rPr>
                        <a:t>Anmerkung: Eine CMDB ist nicht notwendigerweise eine einzelne Datenbank, die alle CIs abdeckt. Sie kann vielmehr aus mehreren physischen Datenspeichern zusammengesetzt sein.</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668835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CONFM: </a:t>
            </a:r>
            <a:r>
              <a:rPr lang="en-US" dirty="0" err="1"/>
              <a:t>Anforderungen</a:t>
            </a:r>
            <a:r>
              <a:rPr lang="en-US" dirty="0"/>
              <a:t> </a:t>
            </a:r>
            <a:r>
              <a:rPr lang="en-US" dirty="0" err="1"/>
              <a:t>gemäß</a:t>
            </a:r>
            <a:r>
              <a:rPr lang="en-US" dirty="0"/>
              <a:t> FitSM-1</a:t>
            </a:r>
            <a:endParaRPr lang="en-US" noProof="0"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707301217"/>
              </p:ext>
            </p:extLst>
          </p:nvPr>
        </p:nvGraphicFramePr>
        <p:xfrm>
          <a:off x="457200" y="1697038"/>
          <a:ext cx="8229600" cy="358629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PR11 Configuration Management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PR11.1 Typen von Configuration Items (CI) und Beziehungen müssen definiert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PR11.2 Der Detailgrad der aufgezeichneten Konfigurationsinformationen muss ausreichend sein, um eine effektive Kontrolle über die CIs zu unterstützen.</a:t>
                      </a:r>
                    </a:p>
                    <a:p>
                      <a:pPr marL="342900" lvl="0" indent="-342900">
                        <a:lnSpc>
                          <a:spcPct val="115000"/>
                        </a:lnSpc>
                        <a:spcAft>
                          <a:spcPts val="0"/>
                        </a:spcAft>
                        <a:buFont typeface="Symbol"/>
                        <a:buChar char=""/>
                      </a:pPr>
                      <a:r>
                        <a:rPr lang="de-DE" sz="1600" dirty="0">
                          <a:effectLst/>
                          <a:latin typeface="+mn-lt"/>
                          <a:ea typeface="MS Mincho"/>
                          <a:cs typeface="Times New Roman"/>
                        </a:rPr>
                        <a:t>PR11.3 Jedes CI und seine Beziehungen mit anderen CIs müssen in einer Configuration Management Database (CMDB) aufgezeichnet werden.</a:t>
                      </a:r>
                    </a:p>
                    <a:p>
                      <a:pPr marL="342900" lvl="0" indent="-342900">
                        <a:lnSpc>
                          <a:spcPct val="115000"/>
                        </a:lnSpc>
                        <a:spcAft>
                          <a:spcPts val="0"/>
                        </a:spcAft>
                        <a:buFont typeface="Symbol"/>
                        <a:buChar char=""/>
                      </a:pPr>
                      <a:r>
                        <a:rPr lang="de-DE" sz="1600" dirty="0">
                          <a:effectLst/>
                          <a:latin typeface="+mn-lt"/>
                          <a:ea typeface="MS Mincho"/>
                          <a:cs typeface="Times New Roman"/>
                        </a:rPr>
                        <a:t>PR11.4 CIs müssen gesteuert und überwacht und Änderungen an CIs in der CMDB nachverfolgt werden.</a:t>
                      </a:r>
                    </a:p>
                    <a:p>
                      <a:pPr marL="342900" lvl="0" indent="-342900">
                        <a:lnSpc>
                          <a:spcPct val="115000"/>
                        </a:lnSpc>
                        <a:spcAft>
                          <a:spcPts val="0"/>
                        </a:spcAft>
                        <a:buFont typeface="Symbol"/>
                        <a:buChar char=""/>
                      </a:pPr>
                      <a:r>
                        <a:rPr lang="de-DE" sz="1600" dirty="0">
                          <a:effectLst/>
                          <a:latin typeface="+mn-lt"/>
                          <a:ea typeface="MS Mincho"/>
                          <a:cs typeface="Times New Roman"/>
                        </a:rPr>
                        <a:t>PR11.5 Die in der CMDB gespeicherten Informationen müssen in geplanten Abständen verifiziert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PR11.6 Vor einem neuen Release in die Produktivumgebung muss eine Configuration Baseline der betroffen CIs erstellt werden.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76</a:t>
            </a:fld>
            <a:endParaRPr lang="en-US"/>
          </a:p>
        </p:txBody>
      </p:sp>
    </p:spTree>
    <p:extLst>
      <p:ext uri="{BB962C8B-B14F-4D97-AF65-F5344CB8AC3E}">
        <p14:creationId xmlns:p14="http://schemas.microsoft.com/office/powerpoint/2010/main" val="267203440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CONFM: Output und Zusammenfassung</a:t>
            </a:r>
          </a:p>
        </p:txBody>
      </p:sp>
      <p:sp>
        <p:nvSpPr>
          <p:cNvPr id="5" name="Inhaltsplatzhalter 4"/>
          <p:cNvSpPr>
            <a:spLocks noGrp="1"/>
          </p:cNvSpPr>
          <p:nvPr>
            <p:ph idx="1"/>
          </p:nvPr>
        </p:nvSpPr>
        <p:spPr/>
        <p:txBody>
          <a:bodyPr>
            <a:normAutofit lnSpcReduction="10000"/>
          </a:bodyPr>
          <a:lstStyle/>
          <a:p>
            <a:r>
              <a:rPr lang="de-DE" dirty="0"/>
              <a:t>Wichtigster Output dieses Prozesses:</a:t>
            </a:r>
          </a:p>
          <a:p>
            <a:endParaRPr lang="de-DE" dirty="0"/>
          </a:p>
          <a:p>
            <a:endParaRPr lang="de-DE" dirty="0"/>
          </a:p>
          <a:p>
            <a:endParaRPr lang="de-DE" dirty="0"/>
          </a:p>
          <a:p>
            <a:r>
              <a:rPr lang="de-DE" dirty="0"/>
              <a:t>Die 3 wichtigsten Fakten:</a:t>
            </a:r>
          </a:p>
          <a:p>
            <a:pPr lvl="1"/>
            <a:r>
              <a:rPr lang="de-DE" dirty="0" err="1"/>
              <a:t>Configuration</a:t>
            </a:r>
            <a:r>
              <a:rPr lang="de-DE" dirty="0"/>
              <a:t> Management behandelt </a:t>
            </a:r>
            <a:r>
              <a:rPr lang="de-DE" u="sng" dirty="0"/>
              <a:t>nicht</a:t>
            </a:r>
            <a:r>
              <a:rPr lang="de-DE" dirty="0"/>
              <a:t> das Konfigurieren von Ressourcen</a:t>
            </a:r>
          </a:p>
          <a:p>
            <a:pPr lvl="1"/>
            <a:r>
              <a:rPr lang="de-DE" dirty="0" err="1"/>
              <a:t>Configuration</a:t>
            </a:r>
            <a:r>
              <a:rPr lang="de-DE" dirty="0"/>
              <a:t> Management behandelt das Verständnis (und die Dokumentation) der aktuellen Konfiguration</a:t>
            </a:r>
          </a:p>
          <a:p>
            <a:pPr lvl="1"/>
            <a:r>
              <a:rPr lang="de-DE" dirty="0"/>
              <a:t>Aktuelle Konfiguration = Alle relevanten CIs und deren Attribute und Beziehungen</a:t>
            </a:r>
          </a:p>
        </p:txBody>
      </p:sp>
      <p:sp>
        <p:nvSpPr>
          <p:cNvPr id="4" name="Foliennummernplatzhalter 3"/>
          <p:cNvSpPr>
            <a:spLocks noGrp="1"/>
          </p:cNvSpPr>
          <p:nvPr>
            <p:ph type="sldNum" sz="quarter" idx="12"/>
          </p:nvPr>
        </p:nvSpPr>
        <p:spPr/>
        <p:txBody>
          <a:bodyPr/>
          <a:lstStyle/>
          <a:p>
            <a:fld id="{43507AEB-23B8-F142-83A3-458C56B10093}" type="slidenum">
              <a:rPr lang="de-DE" smtClean="0"/>
              <a:t>77</a:t>
            </a:fld>
            <a:endParaRPr lang="de-DE" dirty="0"/>
          </a:p>
        </p:txBody>
      </p:sp>
      <p:sp>
        <p:nvSpPr>
          <p:cNvPr id="6" name="Textfeld 5"/>
          <p:cNvSpPr txBox="1"/>
          <p:nvPr/>
        </p:nvSpPr>
        <p:spPr>
          <a:xfrm>
            <a:off x="2324545" y="2170320"/>
            <a:ext cx="6411818" cy="1477328"/>
          </a:xfrm>
          <a:prstGeom prst="rect">
            <a:avLst/>
          </a:prstGeom>
          <a:noFill/>
        </p:spPr>
        <p:txBody>
          <a:bodyPr wrap="square" rtlCol="0">
            <a:spAutoFit/>
          </a:bodyPr>
          <a:lstStyle/>
          <a:p>
            <a:r>
              <a:rPr lang="de-DE" u="sng" dirty="0"/>
              <a:t>Logische </a:t>
            </a:r>
            <a:r>
              <a:rPr lang="de-DE" dirty="0"/>
              <a:t>CMDB:</a:t>
            </a:r>
          </a:p>
          <a:p>
            <a:pPr marL="285750" indent="-285750">
              <a:buFont typeface="Arial" panose="020B0604020202020204" pitchFamily="34" charset="0"/>
              <a:buChar char="•"/>
            </a:pPr>
            <a:r>
              <a:rPr lang="de-DE" dirty="0"/>
              <a:t>Informationen über CIs und deren Attribute</a:t>
            </a:r>
          </a:p>
          <a:p>
            <a:pPr marL="285750" indent="-285750">
              <a:buFont typeface="Arial" panose="020B0604020202020204" pitchFamily="34" charset="0"/>
              <a:buChar char="•"/>
            </a:pPr>
            <a:r>
              <a:rPr lang="de-DE" dirty="0"/>
              <a:t>Informationen über die Beziehungen zwischen CIs</a:t>
            </a:r>
          </a:p>
          <a:p>
            <a:pPr marL="285750" indent="-285750">
              <a:buFont typeface="Arial" panose="020B0604020202020204" pitchFamily="34" charset="0"/>
              <a:buChar char="•"/>
            </a:pPr>
            <a:r>
              <a:rPr lang="de-DE" dirty="0"/>
              <a:t>Verknüpfungen zu anderen Informationssystemen (physische CMDBs)</a:t>
            </a:r>
          </a:p>
        </p:txBody>
      </p:sp>
      <p:sp>
        <p:nvSpPr>
          <p:cNvPr id="7" name="Zylinder 6"/>
          <p:cNvSpPr/>
          <p:nvPr/>
        </p:nvSpPr>
        <p:spPr>
          <a:xfrm>
            <a:off x="1079653" y="2500827"/>
            <a:ext cx="1046602" cy="738130"/>
          </a:xfrm>
          <a:prstGeom prst="can">
            <a:avLst/>
          </a:prstGeom>
          <a:noFill/>
          <a:ln w="285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de-DE" sz="1600" b="1" dirty="0">
                <a:solidFill>
                  <a:schemeClr val="tx1"/>
                </a:solidFill>
              </a:rPr>
              <a:t>CMDB</a:t>
            </a:r>
          </a:p>
        </p:txBody>
      </p:sp>
    </p:spTree>
    <p:extLst>
      <p:ext uri="{BB962C8B-B14F-4D97-AF65-F5344CB8AC3E}">
        <p14:creationId xmlns:p14="http://schemas.microsoft.com/office/powerpoint/2010/main" val="14872520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a:t>Change Management (CHM)</a:t>
            </a:r>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78</a:t>
            </a:fld>
            <a:endParaRPr lang="en-US"/>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326661" cy="923330"/>
          </a:xfrm>
          <a:prstGeom prst="rect">
            <a:avLst/>
          </a:prstGeom>
        </p:spPr>
        <p:txBody>
          <a:bodyPr wrap="square">
            <a:spAutoFit/>
          </a:bodyPr>
          <a:lstStyle/>
          <a:p>
            <a:r>
              <a:rPr lang="de-DE" dirty="0"/>
              <a:t>Sicherstellen, dass Changes an CIs in kontrollierter Weise geplant, genehmigt, implementiert und überprüft werden, um nachteilige Auswirkungen auf Services oder Kunden zu vermeiden</a:t>
            </a:r>
          </a:p>
        </p:txBody>
      </p:sp>
    </p:spTree>
    <p:extLst>
      <p:ext uri="{BB962C8B-B14F-4D97-AF65-F5344CB8AC3E}">
        <p14:creationId xmlns:p14="http://schemas.microsoft.com/office/powerpoint/2010/main" val="10586964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CHM: Wichtige Begriffe</a:t>
            </a:r>
          </a:p>
        </p:txBody>
      </p:sp>
      <p:sp>
        <p:nvSpPr>
          <p:cNvPr id="4" name="Foliennummernplatzhalter 3"/>
          <p:cNvSpPr>
            <a:spLocks noGrp="1"/>
          </p:cNvSpPr>
          <p:nvPr>
            <p:ph type="sldNum" sz="quarter" idx="12"/>
          </p:nvPr>
        </p:nvSpPr>
        <p:spPr/>
        <p:txBody>
          <a:bodyPr/>
          <a:lstStyle/>
          <a:p>
            <a:fld id="{43507AEB-23B8-F142-83A3-458C56B10093}" type="slidenum">
              <a:rPr lang="en-US" smtClean="0"/>
              <a:t>79</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4236187034"/>
              </p:ext>
            </p:extLst>
          </p:nvPr>
        </p:nvGraphicFramePr>
        <p:xfrm>
          <a:off x="457200" y="1696598"/>
          <a:ext cx="8229600" cy="1175841"/>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2092">
                <a:tc>
                  <a:txBody>
                    <a:bodyPr/>
                    <a:lstStyle/>
                    <a:p>
                      <a:pPr>
                        <a:spcBef>
                          <a:spcPts val="1000"/>
                        </a:spcBef>
                        <a:spcAft>
                          <a:spcPts val="0"/>
                        </a:spcAft>
                      </a:pPr>
                      <a:r>
                        <a:rPr lang="de-DE" sz="1400" b="1" dirty="0">
                          <a:effectLst/>
                        </a:rPr>
                        <a:t>Definition </a:t>
                      </a:r>
                      <a:r>
                        <a:rPr lang="en-US" sz="1400" b="1" noProof="0" dirty="0" err="1">
                          <a:effectLst/>
                        </a:rPr>
                        <a:t>gemäß</a:t>
                      </a:r>
                      <a:r>
                        <a:rPr lang="en-US" sz="1400" b="1" noProof="0" dirty="0">
                          <a:effectLst/>
                        </a:rPr>
                        <a:t> </a:t>
                      </a:r>
                      <a:r>
                        <a:rPr lang="de-DE" sz="1400" b="1" baseline="0" dirty="0">
                          <a:effectLst/>
                        </a:rPr>
                        <a:t>FitSM-0:</a:t>
                      </a:r>
                      <a:endParaRPr lang="de-DE" sz="1400" b="1"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624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noProof="0" dirty="0">
                          <a:solidFill>
                            <a:schemeClr val="tx1"/>
                          </a:solidFill>
                          <a:effectLst/>
                          <a:latin typeface="+mn-lt"/>
                          <a:ea typeface="+mn-ea"/>
                          <a:cs typeface="+mn-cs"/>
                        </a:rPr>
                        <a:t>Änderungsantrag</a:t>
                      </a:r>
                      <a:r>
                        <a:rPr lang="en-GB" sz="2000" b="0" kern="1200" dirty="0">
                          <a:solidFill>
                            <a:schemeClr val="tx1"/>
                          </a:solidFill>
                          <a:effectLst/>
                          <a:latin typeface="+mn-lt"/>
                          <a:ea typeface="+mn-ea"/>
                          <a:cs typeface="+mn-cs"/>
                        </a:rPr>
                        <a:t> (Request for </a:t>
                      </a:r>
                      <a:r>
                        <a:rPr lang="de-DE" sz="2000" b="0" kern="1200" noProof="0" dirty="0">
                          <a:solidFill>
                            <a:schemeClr val="tx1"/>
                          </a:solidFill>
                          <a:effectLst/>
                          <a:latin typeface="+mn-lt"/>
                          <a:ea typeface="+mn-ea"/>
                          <a:cs typeface="+mn-cs"/>
                        </a:rPr>
                        <a:t>Change</a:t>
                      </a:r>
                      <a:r>
                        <a:rPr lang="en-GB" sz="2000" b="0" kern="1200" noProof="0" dirty="0">
                          <a:solidFill>
                            <a:schemeClr val="tx1"/>
                          </a:solidFill>
                          <a:effectLst/>
                          <a:latin typeface="+mn-lt"/>
                          <a:ea typeface="+mn-ea"/>
                          <a:cs typeface="+mn-cs"/>
                        </a:rPr>
                        <a:t>,</a:t>
                      </a:r>
                      <a:r>
                        <a:rPr lang="en-GB" sz="2000" b="0" kern="1200" baseline="0" noProof="0" dirty="0">
                          <a:solidFill>
                            <a:schemeClr val="tx1"/>
                          </a:solidFill>
                          <a:effectLst/>
                          <a:latin typeface="+mn-lt"/>
                          <a:ea typeface="+mn-ea"/>
                          <a:cs typeface="+mn-cs"/>
                        </a:rPr>
                        <a:t> </a:t>
                      </a:r>
                      <a:r>
                        <a:rPr lang="en-GB" sz="2000" b="0" kern="1200" dirty="0">
                          <a:solidFill>
                            <a:schemeClr val="tx1"/>
                          </a:solidFill>
                          <a:effectLst/>
                          <a:latin typeface="+mn-lt"/>
                          <a:ea typeface="+mn-ea"/>
                          <a:cs typeface="+mn-cs"/>
                        </a:rPr>
                        <a:t>RFC):</a:t>
                      </a:r>
                    </a:p>
                    <a:p>
                      <a:pPr marL="457200" marR="0" lvl="1" indent="0" algn="l" defTabSz="457200" rtl="0" eaLnBrk="1" fontAlgn="auto" latinLnBrk="0" hangingPunct="1">
                        <a:lnSpc>
                          <a:spcPct val="100000"/>
                        </a:lnSpc>
                        <a:spcBef>
                          <a:spcPts val="0"/>
                        </a:spcBef>
                        <a:spcAft>
                          <a:spcPts val="0"/>
                        </a:spcAft>
                        <a:buClrTx/>
                        <a:buSzTx/>
                        <a:buFontTx/>
                        <a:buNone/>
                        <a:tabLst/>
                        <a:defRPr/>
                      </a:pPr>
                      <a:r>
                        <a:rPr lang="de-DE" sz="1800" b="0" i="0" kern="1200" noProof="0" dirty="0">
                          <a:solidFill>
                            <a:schemeClr val="tx1"/>
                          </a:solidFill>
                          <a:effectLst/>
                          <a:latin typeface="+mn-lt"/>
                          <a:ea typeface="+mn-ea"/>
                          <a:cs typeface="+mn-cs"/>
                        </a:rPr>
                        <a:t>Dokumentierter Vorschlag für einen Change an einem oder mehreren Configuration Items (CIs)</a:t>
                      </a:r>
                      <a:endParaRPr lang="de-DE" sz="1800" b="0" i="1" kern="1200" noProof="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7" name="Tabelle 6"/>
          <p:cNvGraphicFramePr>
            <a:graphicFrameLocks noGrp="1"/>
          </p:cNvGraphicFramePr>
          <p:nvPr>
            <p:extLst>
              <p:ext uri="{D42A27DB-BD31-4B8C-83A1-F6EECF244321}">
                <p14:modId xmlns:p14="http://schemas.microsoft.com/office/powerpoint/2010/main" val="1746632060"/>
              </p:ext>
            </p:extLst>
          </p:nvPr>
        </p:nvGraphicFramePr>
        <p:xfrm>
          <a:off x="457200" y="3024839"/>
          <a:ext cx="8229600" cy="1175841"/>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2092">
                <a:tc>
                  <a:txBody>
                    <a:bodyPr/>
                    <a:lstStyle/>
                    <a:p>
                      <a:pPr>
                        <a:spcBef>
                          <a:spcPts val="1000"/>
                        </a:spcBef>
                        <a:spcAft>
                          <a:spcPts val="0"/>
                        </a:spcAft>
                      </a:pPr>
                      <a:r>
                        <a:rPr lang="de-DE" sz="1400" b="1" dirty="0">
                          <a:effectLst/>
                        </a:rPr>
                        <a:t>Definition </a:t>
                      </a:r>
                      <a:r>
                        <a:rPr lang="en-US" sz="1400" b="1" noProof="0" dirty="0">
                          <a:effectLst/>
                        </a:rPr>
                        <a:t>following</a:t>
                      </a:r>
                      <a:r>
                        <a:rPr lang="de-DE" sz="1400" b="1" baseline="0" dirty="0">
                          <a:effectLst/>
                        </a:rPr>
                        <a:t> FitSM-0:</a:t>
                      </a:r>
                      <a:endParaRPr lang="de-DE" sz="1400" b="1"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6248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noProof="0" dirty="0">
                          <a:solidFill>
                            <a:schemeClr val="tx1"/>
                          </a:solidFill>
                          <a:effectLst/>
                          <a:latin typeface="+mn-lt"/>
                          <a:ea typeface="+mn-ea"/>
                          <a:cs typeface="+mn-cs"/>
                        </a:rPr>
                        <a:t>Änderung (Change):</a:t>
                      </a:r>
                    </a:p>
                    <a:p>
                      <a:pPr marL="457200" marR="0" lvl="1" indent="0" algn="l" defTabSz="457200" rtl="0" eaLnBrk="1" fontAlgn="auto" latinLnBrk="0" hangingPunct="1">
                        <a:lnSpc>
                          <a:spcPct val="100000"/>
                        </a:lnSpc>
                        <a:spcBef>
                          <a:spcPts val="0"/>
                        </a:spcBef>
                        <a:spcAft>
                          <a:spcPts val="0"/>
                        </a:spcAft>
                        <a:buClrTx/>
                        <a:buSzTx/>
                        <a:buFontTx/>
                        <a:buNone/>
                        <a:tabLst/>
                        <a:defRPr/>
                      </a:pPr>
                      <a:r>
                        <a:rPr lang="de-DE" sz="1800" b="0" kern="1200" noProof="0" dirty="0">
                          <a:solidFill>
                            <a:schemeClr val="tx1"/>
                          </a:solidFill>
                          <a:effectLst/>
                          <a:latin typeface="+mn-lt"/>
                          <a:ea typeface="+mn-ea"/>
                          <a:cs typeface="+mn-cs"/>
                        </a:rPr>
                        <a:t>Veränderung (wie das Hinzufügen, Entfernen, Modifizieren, Ersetzen) an einem Configuration Item (CI)</a:t>
                      </a:r>
                      <a:endParaRPr lang="de-DE" sz="1800" b="0" i="1" kern="1200" noProof="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30657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Was </a:t>
            </a:r>
            <a:r>
              <a:rPr lang="en-US" noProof="0" dirty="0" err="1"/>
              <a:t>ist</a:t>
            </a:r>
            <a:r>
              <a:rPr lang="en-US" noProof="0" dirty="0"/>
              <a:t> </a:t>
            </a:r>
            <a:r>
              <a:rPr lang="en-US" noProof="0" dirty="0" err="1"/>
              <a:t>ein</a:t>
            </a:r>
            <a:r>
              <a:rPr lang="en-US" noProof="0" dirty="0"/>
              <a:t> Service?</a:t>
            </a:r>
            <a:endParaRPr lang="en-US" i="1" noProof="0" dirty="0"/>
          </a:p>
        </p:txBody>
      </p:sp>
      <p:sp>
        <p:nvSpPr>
          <p:cNvPr id="3" name="Inhaltsplatzhalter 2"/>
          <p:cNvSpPr>
            <a:spLocks noGrp="1"/>
          </p:cNvSpPr>
          <p:nvPr>
            <p:ph idx="1"/>
          </p:nvPr>
        </p:nvSpPr>
        <p:spPr/>
        <p:txBody>
          <a:bodyPr/>
          <a:lstStyle/>
          <a:p>
            <a:endParaRPr lang="en-GB" dirty="0"/>
          </a:p>
        </p:txBody>
      </p:sp>
      <p:sp>
        <p:nvSpPr>
          <p:cNvPr id="4" name="Foliennummernplatzhalter 3"/>
          <p:cNvSpPr>
            <a:spLocks noGrp="1"/>
          </p:cNvSpPr>
          <p:nvPr>
            <p:ph type="sldNum" sz="quarter" idx="12"/>
          </p:nvPr>
        </p:nvSpPr>
        <p:spPr/>
        <p:txBody>
          <a:bodyPr/>
          <a:lstStyle/>
          <a:p>
            <a:fld id="{43507AEB-23B8-F142-83A3-458C56B10093}" type="slidenum">
              <a:rPr lang="en-US" smtClean="0"/>
              <a:t>8</a:t>
            </a:fld>
            <a:endParaRPr lang="en-US"/>
          </a:p>
        </p:txBody>
      </p:sp>
      <p:sp>
        <p:nvSpPr>
          <p:cNvPr id="10" name="Rectangle 7"/>
          <p:cNvSpPr>
            <a:spLocks noGrp="1" noChangeArrowheads="1"/>
          </p:cNvSpPr>
          <p:nvPr/>
        </p:nvSpPr>
        <p:spPr>
          <a:xfrm>
            <a:off x="389754" y="4417136"/>
            <a:ext cx="8394356" cy="2042984"/>
          </a:xfrm>
          <a:prstGeom prst="rect">
            <a:avLst/>
          </a:prstGeom>
        </p:spPr>
        <p:txBody>
          <a:bodyPr rIns="116994"/>
          <a:lstStyle>
            <a:lvl1pPr marL="247790" indent="-247790" algn="l" defTabSz="913028" rtl="0" eaLnBrk="0" fontAlgn="base" hangingPunct="0">
              <a:spcBef>
                <a:spcPts val="422"/>
              </a:spcBef>
              <a:spcAft>
                <a:spcPct val="0"/>
              </a:spcAft>
              <a:buChar char="•"/>
              <a:defRPr sz="2200">
                <a:solidFill>
                  <a:schemeClr val="tx1"/>
                </a:solidFill>
                <a:latin typeface="+mn-lt"/>
                <a:ea typeface="ＭＳ Ｐゴシック" pitchFamily="-110" charset="-128"/>
                <a:cs typeface="ＭＳ Ｐゴシック" pitchFamily="-110" charset="-128"/>
              </a:defRPr>
            </a:lvl1pPr>
            <a:lvl2pPr marL="740022" indent="-282392" algn="l" defTabSz="913028" rtl="0" eaLnBrk="0" fontAlgn="base" hangingPunct="0">
              <a:spcBef>
                <a:spcPts val="422"/>
              </a:spcBef>
              <a:spcAft>
                <a:spcPct val="0"/>
              </a:spcAft>
              <a:buChar char="–"/>
              <a:defRPr sz="1800">
                <a:solidFill>
                  <a:schemeClr val="tx1"/>
                </a:solidFill>
                <a:latin typeface="+mn-lt"/>
                <a:ea typeface="ＭＳ Ｐゴシック" pitchFamily="-109" charset="-128"/>
                <a:cs typeface="ＭＳ Ｐゴシック"/>
              </a:defRPr>
            </a:lvl2pPr>
            <a:lvl3pPr marL="1140727" indent="-226583" algn="l" defTabSz="913028" rtl="0" eaLnBrk="0" fontAlgn="base" hangingPunct="0">
              <a:spcBef>
                <a:spcPts val="422"/>
              </a:spcBef>
              <a:spcAft>
                <a:spcPct val="0"/>
              </a:spcAft>
              <a:buChar char="•"/>
              <a:defRPr sz="1600">
                <a:solidFill>
                  <a:schemeClr val="tx1"/>
                </a:solidFill>
                <a:latin typeface="+mn-lt"/>
                <a:ea typeface="ＭＳ Ｐゴシック" pitchFamily="-109" charset="-128"/>
                <a:cs typeface="ＭＳ Ｐゴシック"/>
              </a:defRPr>
            </a:lvl3pPr>
            <a:lvl4pPr marL="1598357" indent="-226583" algn="l" defTabSz="913028" rtl="0" eaLnBrk="0" fontAlgn="base" hangingPunct="0">
              <a:spcBef>
                <a:spcPts val="422"/>
              </a:spcBef>
              <a:spcAft>
                <a:spcPct val="0"/>
              </a:spcAft>
              <a:buChar char="–"/>
              <a:defRPr sz="1600">
                <a:solidFill>
                  <a:schemeClr val="tx1"/>
                </a:solidFill>
                <a:latin typeface="+mn-lt"/>
                <a:ea typeface="ＭＳ Ｐゴシック" pitchFamily="-109" charset="-128"/>
                <a:cs typeface="ＭＳ Ｐゴシック"/>
              </a:defRPr>
            </a:lvl4pPr>
            <a:lvl5pPr marL="2055987" indent="-226583" algn="l" defTabSz="913028" rtl="0" eaLnBrk="0" fontAlgn="base" hangingPunct="0">
              <a:spcBef>
                <a:spcPts val="422"/>
              </a:spcBef>
              <a:spcAft>
                <a:spcPct val="0"/>
              </a:spcAft>
              <a:buChar char="»"/>
              <a:defRPr sz="1600">
                <a:solidFill>
                  <a:schemeClr val="tx1"/>
                </a:solidFill>
                <a:latin typeface="+mn-lt"/>
                <a:ea typeface="ＭＳ Ｐゴシック" pitchFamily="-109" charset="-128"/>
                <a:cs typeface="ＭＳ Ｐゴシック"/>
              </a:defRPr>
            </a:lvl5pPr>
            <a:lvl6pPr marL="2484328" indent="-229619" algn="l" defTabSz="914031" rtl="0" fontAlgn="base">
              <a:spcBef>
                <a:spcPct val="20000"/>
              </a:spcBef>
              <a:spcAft>
                <a:spcPct val="0"/>
              </a:spcAft>
              <a:buChar char="»"/>
              <a:defRPr sz="2200">
                <a:solidFill>
                  <a:schemeClr val="tx1"/>
                </a:solidFill>
                <a:latin typeface="+mn-lt"/>
              </a:defRPr>
            </a:lvl6pPr>
            <a:lvl7pPr marL="2910975" indent="-229619" algn="l" defTabSz="914031" rtl="0" fontAlgn="base">
              <a:spcBef>
                <a:spcPct val="20000"/>
              </a:spcBef>
              <a:spcAft>
                <a:spcPct val="0"/>
              </a:spcAft>
              <a:buChar char="»"/>
              <a:defRPr sz="2200">
                <a:solidFill>
                  <a:schemeClr val="tx1"/>
                </a:solidFill>
                <a:latin typeface="+mn-lt"/>
              </a:defRPr>
            </a:lvl7pPr>
            <a:lvl8pPr marL="3337621" indent="-229619" algn="l" defTabSz="914031" rtl="0" fontAlgn="base">
              <a:spcBef>
                <a:spcPct val="20000"/>
              </a:spcBef>
              <a:spcAft>
                <a:spcPct val="0"/>
              </a:spcAft>
              <a:buChar char="»"/>
              <a:defRPr sz="2200">
                <a:solidFill>
                  <a:schemeClr val="tx1"/>
                </a:solidFill>
                <a:latin typeface="+mn-lt"/>
              </a:defRPr>
            </a:lvl8pPr>
            <a:lvl9pPr marL="3764268" indent="-229619" algn="l" defTabSz="914031" rtl="0" fontAlgn="base">
              <a:spcBef>
                <a:spcPct val="20000"/>
              </a:spcBef>
              <a:spcAft>
                <a:spcPct val="0"/>
              </a:spcAft>
              <a:buChar char="»"/>
              <a:defRPr sz="2200">
                <a:solidFill>
                  <a:schemeClr val="tx1"/>
                </a:solidFill>
                <a:latin typeface="+mn-lt"/>
              </a:defRPr>
            </a:lvl9pPr>
          </a:lstStyle>
          <a:p>
            <a:pPr marL="27905" indent="0" eaLnBrk="1" hangingPunct="1">
              <a:buNone/>
            </a:pPr>
            <a:r>
              <a:rPr lang="de-DE" sz="2000" dirty="0">
                <a:ea typeface="ＭＳ Ｐゴシック"/>
                <a:cs typeface="ＭＳ Ｐゴシック"/>
              </a:rPr>
              <a:t>Beispiele für IT-Services:</a:t>
            </a:r>
          </a:p>
          <a:p>
            <a:pPr marL="761230" lvl="1" indent="-241093" eaLnBrk="1" hangingPunct="1"/>
            <a:r>
              <a:rPr lang="de-DE" dirty="0">
                <a:ea typeface="ＭＳ Ｐゴシック"/>
              </a:rPr>
              <a:t>Bereitstellung von Standard-Desktop-Arbeitsplätzen</a:t>
            </a:r>
          </a:p>
          <a:p>
            <a:pPr marL="761230" lvl="1" indent="-241093" eaLnBrk="1" hangingPunct="1"/>
            <a:r>
              <a:rPr lang="de-DE" dirty="0">
                <a:ea typeface="ＭＳ Ｐゴシック"/>
              </a:rPr>
              <a:t>Konnektivität: E-Mail, LAN, Internetzugang</a:t>
            </a:r>
          </a:p>
          <a:p>
            <a:pPr marL="761230" lvl="1" indent="-241093" eaLnBrk="1" hangingPunct="1"/>
            <a:r>
              <a:rPr lang="de-DE" dirty="0">
                <a:ea typeface="ＭＳ Ｐゴシック"/>
              </a:rPr>
              <a:t>Bereitstellung von Rechenressourcen</a:t>
            </a:r>
          </a:p>
          <a:p>
            <a:pPr marL="761230" lvl="1" indent="-241093" eaLnBrk="1" hangingPunct="1"/>
            <a:r>
              <a:rPr lang="de-DE" dirty="0">
                <a:ea typeface="ＭＳ Ｐゴシック"/>
              </a:rPr>
              <a:t>Bereitstellung von Standard- und Spezial-Applikationen</a:t>
            </a:r>
          </a:p>
          <a:p>
            <a:pPr marL="761230" lvl="1" indent="-241093" eaLnBrk="1" hangingPunct="1"/>
            <a:r>
              <a:rPr lang="de-DE" dirty="0">
                <a:ea typeface="ＭＳ Ｐゴシック"/>
              </a:rPr>
              <a:t>Speicher, Backup, Archivspeicher</a:t>
            </a:r>
          </a:p>
        </p:txBody>
      </p:sp>
      <p:graphicFrame>
        <p:nvGraphicFramePr>
          <p:cNvPr id="8" name="Inhaltsplatzhalter 8"/>
          <p:cNvGraphicFramePr>
            <a:graphicFrameLocks/>
          </p:cNvGraphicFramePr>
          <p:nvPr>
            <p:extLst>
              <p:ext uri="{D42A27DB-BD31-4B8C-83A1-F6EECF244321}">
                <p14:modId xmlns:p14="http://schemas.microsoft.com/office/powerpoint/2010/main" val="1579741380"/>
              </p:ext>
            </p:extLst>
          </p:nvPr>
        </p:nvGraphicFramePr>
        <p:xfrm>
          <a:off x="457200" y="1696599"/>
          <a:ext cx="8229599" cy="1150957"/>
        </p:xfrm>
        <a:graphic>
          <a:graphicData uri="http://schemas.openxmlformats.org/drawingml/2006/table">
            <a:tbl>
              <a:tblPr firstRow="1" firstCol="1" bandRow="1">
                <a:tableStyleId>{B301B821-A1FF-4177-AEE7-76D212191A09}</a:tableStyleId>
              </a:tblPr>
              <a:tblGrid>
                <a:gridCol w="8229599">
                  <a:extLst>
                    <a:ext uri="{9D8B030D-6E8A-4147-A177-3AD203B41FA5}">
                      <a16:colId xmlns:a16="http://schemas.microsoft.com/office/drawing/2014/main" val="20000"/>
                    </a:ext>
                  </a:extLst>
                </a:gridCol>
              </a:tblGrid>
              <a:tr h="206975">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3759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effectLst/>
                        </a:rPr>
                        <a:t>Service:</a:t>
                      </a:r>
                    </a:p>
                    <a:p>
                      <a:pPr marL="457200" marR="0" lvl="1" indent="0" algn="l" defTabSz="457200" rtl="0" eaLnBrk="1" fontAlgn="auto" latinLnBrk="0" hangingPunct="1">
                        <a:lnSpc>
                          <a:spcPct val="100000"/>
                        </a:lnSpc>
                        <a:spcBef>
                          <a:spcPts val="0"/>
                        </a:spcBef>
                        <a:spcAft>
                          <a:spcPts val="0"/>
                        </a:spcAft>
                        <a:buClrTx/>
                        <a:buSzTx/>
                        <a:buFontTx/>
                        <a:buNone/>
                        <a:tabLst/>
                        <a:defRPr/>
                      </a:pPr>
                      <a:r>
                        <a:rPr lang="de-DE" sz="1800" b="0" kern="1200" dirty="0">
                          <a:effectLst/>
                        </a:rPr>
                        <a:t>Mittel zur Lieferung eines Mehrwerts für Kunden, indem die Ziele der Kunden unterstützt werden</a:t>
                      </a:r>
                      <a:endParaRPr lang="de-DE" sz="2400" b="0" kern="1200" dirty="0">
                        <a:effectLst/>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7" name="Inhaltsplatzhalter 8"/>
          <p:cNvGraphicFramePr>
            <a:graphicFrameLocks/>
          </p:cNvGraphicFramePr>
          <p:nvPr>
            <p:extLst>
              <p:ext uri="{D42A27DB-BD31-4B8C-83A1-F6EECF244321}">
                <p14:modId xmlns:p14="http://schemas.microsoft.com/office/powerpoint/2010/main" val="1108673304"/>
              </p:ext>
            </p:extLst>
          </p:nvPr>
        </p:nvGraphicFramePr>
        <p:xfrm>
          <a:off x="457200" y="3072000"/>
          <a:ext cx="8229600" cy="1179881"/>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de-DE" sz="1400" dirty="0">
                          <a:effectLst/>
                        </a:rPr>
                        <a:t>Definition </a:t>
                      </a:r>
                      <a:r>
                        <a:rPr lang="de-DE" sz="1400" noProof="0" dirty="0">
                          <a:effectLst/>
                        </a:rPr>
                        <a:t>gemäß </a:t>
                      </a:r>
                      <a:r>
                        <a:rPr lang="de-DE" sz="1400" baseline="0" dirty="0">
                          <a:effectLst/>
                        </a:rPr>
                        <a:t>FitSM-0:</a:t>
                      </a:r>
                      <a:endParaRPr lang="de-DE" sz="1400"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96652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effectLst/>
                        </a:rPr>
                        <a:t>Service-Provider</a:t>
                      </a:r>
                      <a:r>
                        <a:rPr lang="de-DE" sz="1800" b="0" kern="1200" dirty="0">
                          <a:effectLst/>
                        </a:rPr>
                        <a:t>:</a:t>
                      </a:r>
                    </a:p>
                    <a:p>
                      <a:pPr marL="457200" marR="0" lvl="1" indent="0" algn="l" defTabSz="457200" rtl="0" eaLnBrk="1" fontAlgn="auto" latinLnBrk="0" hangingPunct="1">
                        <a:lnSpc>
                          <a:spcPct val="100000"/>
                        </a:lnSpc>
                        <a:spcBef>
                          <a:spcPts val="0"/>
                        </a:spcBef>
                        <a:spcAft>
                          <a:spcPts val="0"/>
                        </a:spcAft>
                        <a:buClrTx/>
                        <a:buSzTx/>
                        <a:buFontTx/>
                        <a:buNone/>
                        <a:tabLst/>
                        <a:defRPr/>
                      </a:pPr>
                      <a:r>
                        <a:rPr lang="de-DE" sz="1800" b="0" i="0" kern="1200" dirty="0">
                          <a:solidFill>
                            <a:schemeClr val="dk1"/>
                          </a:solidFill>
                          <a:effectLst/>
                          <a:latin typeface="+mn-lt"/>
                          <a:ea typeface="+mn-ea"/>
                          <a:cs typeface="+mn-cs"/>
                        </a:rPr>
                        <a:t>Organisation oder Föderation (oder Teil einer Organisation oder Föderation), die einen oder mehrere Services für Kunden verwaltet und bereitstellt</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6516472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CHM: </a:t>
            </a:r>
            <a:r>
              <a:rPr lang="en-US" dirty="0" err="1"/>
              <a:t>Anforderungen</a:t>
            </a:r>
            <a:r>
              <a:rPr lang="en-US" dirty="0"/>
              <a:t> </a:t>
            </a:r>
            <a:r>
              <a:rPr lang="en-US" dirty="0" err="1"/>
              <a:t>gemäß</a:t>
            </a:r>
            <a:r>
              <a:rPr lang="en-US" dirty="0"/>
              <a:t>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80</a:t>
            </a:fld>
            <a:endParaRPr lang="en-US"/>
          </a:p>
        </p:txBody>
      </p:sp>
      <p:graphicFrame>
        <p:nvGraphicFramePr>
          <p:cNvPr id="6" name="Inhaltsplatzhalter 10"/>
          <p:cNvGraphicFramePr>
            <a:graphicFrameLocks/>
          </p:cNvGraphicFramePr>
          <p:nvPr>
            <p:extLst>
              <p:ext uri="{D42A27DB-BD31-4B8C-83A1-F6EECF244321}">
                <p14:modId xmlns:p14="http://schemas.microsoft.com/office/powerpoint/2010/main" val="605033953"/>
              </p:ext>
            </p:extLst>
          </p:nvPr>
        </p:nvGraphicFramePr>
        <p:xfrm>
          <a:off x="457200" y="1697038"/>
          <a:ext cx="8229600" cy="4988370"/>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PR12 Change Management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PR12.1 Alle Changes müssen auf konsistente Art und Weise erfasst und klassifiziert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PR12.2 Alle Changes müssen auf konsistente Art und Weise beurteilt und genehmigt werden.</a:t>
                      </a:r>
                    </a:p>
                    <a:p>
                      <a:pPr marL="342900" lvl="0" indent="-342900">
                        <a:lnSpc>
                          <a:spcPct val="115000"/>
                        </a:lnSpc>
                        <a:spcAft>
                          <a:spcPts val="0"/>
                        </a:spcAft>
                        <a:buFont typeface="Symbol"/>
                        <a:buChar char=""/>
                      </a:pPr>
                      <a:r>
                        <a:rPr lang="de-DE" sz="1600" dirty="0">
                          <a:effectLst/>
                          <a:latin typeface="+mn-lt"/>
                          <a:ea typeface="MS Mincho"/>
                          <a:cs typeface="Times New Roman"/>
                        </a:rPr>
                        <a:t>PR12.3 Alle Changes müssen auf konsistente Art und Weise einem Post Implementation Review unterzogen und abgeschlossen werden.</a:t>
                      </a:r>
                    </a:p>
                    <a:p>
                      <a:pPr marL="342900" lvl="0" indent="-342900">
                        <a:lnSpc>
                          <a:spcPct val="115000"/>
                        </a:lnSpc>
                        <a:spcAft>
                          <a:spcPts val="0"/>
                        </a:spcAft>
                        <a:buFont typeface="Symbol"/>
                        <a:buChar char=""/>
                      </a:pPr>
                      <a:r>
                        <a:rPr lang="de-DE" sz="1600" dirty="0">
                          <a:effectLst/>
                          <a:latin typeface="+mn-lt"/>
                          <a:ea typeface="MS Mincho"/>
                          <a:cs typeface="Times New Roman"/>
                        </a:rPr>
                        <a:t>PR12.4 Es müssen klare Festlegungen zur Ermittlung von Notfall-Changes sowie zum konsistenten Umgang mit ihnen existieren.</a:t>
                      </a:r>
                    </a:p>
                    <a:p>
                      <a:pPr marL="342900" lvl="0" indent="-342900">
                        <a:lnSpc>
                          <a:spcPct val="115000"/>
                        </a:lnSpc>
                        <a:spcAft>
                          <a:spcPts val="0"/>
                        </a:spcAft>
                        <a:buFont typeface="Symbol"/>
                        <a:buChar char=""/>
                      </a:pPr>
                      <a:r>
                        <a:rPr lang="de-DE" sz="1600" dirty="0">
                          <a:effectLst/>
                          <a:latin typeface="+mn-lt"/>
                          <a:ea typeface="MS Mincho"/>
                          <a:cs typeface="Times New Roman"/>
                        </a:rPr>
                        <a:t>PR12.5 Bei der Entscheidung über die Genehmigung von Requests </a:t>
                      </a:r>
                      <a:r>
                        <a:rPr lang="de-DE" sz="1600" dirty="0" err="1">
                          <a:effectLst/>
                          <a:latin typeface="+mn-lt"/>
                          <a:ea typeface="MS Mincho"/>
                          <a:cs typeface="Times New Roman"/>
                        </a:rPr>
                        <a:t>for</a:t>
                      </a:r>
                      <a:r>
                        <a:rPr lang="de-DE" sz="1600" dirty="0">
                          <a:effectLst/>
                          <a:latin typeface="+mn-lt"/>
                          <a:ea typeface="MS Mincho"/>
                          <a:cs typeface="Times New Roman"/>
                        </a:rPr>
                        <a:t> Changes müssen Nutzen, Risiken, potenzielle Auswirkungen auf Services und Kunden sowie die technische Realisierbarkeit berücksichtigt werden.</a:t>
                      </a:r>
                    </a:p>
                    <a:p>
                      <a:pPr marL="342900" lvl="0" indent="-342900">
                        <a:lnSpc>
                          <a:spcPct val="115000"/>
                        </a:lnSpc>
                        <a:spcAft>
                          <a:spcPts val="0"/>
                        </a:spcAft>
                        <a:buFont typeface="Symbol"/>
                        <a:buChar char=""/>
                      </a:pPr>
                      <a:r>
                        <a:rPr lang="de-DE" sz="1600" dirty="0">
                          <a:effectLst/>
                          <a:latin typeface="+mn-lt"/>
                          <a:ea typeface="MS Mincho"/>
                          <a:cs typeface="Times New Roman"/>
                        </a:rPr>
                        <a:t>PR12.6 Ein Zeitplan der Changes muss gepflegt werden. Er muss Angaben zu genehmigten Changes und vorgesehenen Terminen für die Produktivsetzung enthalten, welche an relevante Parteien kommuniziert werden können.</a:t>
                      </a:r>
                    </a:p>
                    <a:p>
                      <a:pPr marL="342900" lvl="0" indent="-342900">
                        <a:lnSpc>
                          <a:spcPct val="115000"/>
                        </a:lnSpc>
                        <a:spcAft>
                          <a:spcPts val="0"/>
                        </a:spcAft>
                        <a:buFont typeface="Symbol"/>
                        <a:buChar char=""/>
                      </a:pPr>
                      <a:r>
                        <a:rPr lang="de-DE" sz="1600" dirty="0">
                          <a:effectLst/>
                          <a:latin typeface="+mn-lt"/>
                          <a:ea typeface="MS Mincho"/>
                          <a:cs typeface="Times New Roman"/>
                        </a:rPr>
                        <a:t>PR12.7 Für Changes von mit hoher Auswirkung oder hohem Risiko müssen die Schritte geplant und getestet werden, die notwendig sind, um den Change im Falle einer fehlgeschlagenen Produktivsetzung wieder rückgängig machen zu können oder eingetretene negative Effekte beheben zu können.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171956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uppieren 58"/>
          <p:cNvGrpSpPr/>
          <p:nvPr/>
        </p:nvGrpSpPr>
        <p:grpSpPr>
          <a:xfrm>
            <a:off x="1451868" y="2118178"/>
            <a:ext cx="7414847" cy="3991175"/>
            <a:chOff x="2163762" y="3468728"/>
            <a:chExt cx="10221913" cy="5685931"/>
          </a:xfrm>
        </p:grpSpPr>
        <p:grpSp>
          <p:nvGrpSpPr>
            <p:cNvPr id="60" name="Group 14"/>
            <p:cNvGrpSpPr>
              <a:grpSpLocks/>
            </p:cNvGrpSpPr>
            <p:nvPr/>
          </p:nvGrpSpPr>
          <p:grpSpPr bwMode="auto">
            <a:xfrm>
              <a:off x="2163763" y="6731000"/>
              <a:ext cx="9115425" cy="1231900"/>
              <a:chOff x="0" y="0"/>
              <a:chExt cx="5741" cy="776"/>
            </a:xfrm>
          </p:grpSpPr>
          <p:sp>
            <p:nvSpPr>
              <p:cNvPr id="112" name="Rectangle 15"/>
              <p:cNvSpPr>
                <a:spLocks/>
              </p:cNvSpPr>
              <p:nvPr/>
            </p:nvSpPr>
            <p:spPr bwMode="auto">
              <a:xfrm>
                <a:off x="0" y="0"/>
                <a:ext cx="5741" cy="776"/>
              </a:xfrm>
              <a:prstGeom prst="rect">
                <a:avLst/>
              </a:prstGeom>
              <a:noFill/>
              <a:ln>
                <a:headEnd/>
                <a:tailEnd/>
              </a:ln>
            </p:spPr>
            <p:style>
              <a:lnRef idx="2">
                <a:schemeClr val="accent4"/>
              </a:lnRef>
              <a:fillRef idx="1">
                <a:schemeClr val="lt1"/>
              </a:fillRef>
              <a:effectRef idx="0">
                <a:schemeClr val="accent4"/>
              </a:effectRef>
              <a:fontRef idx="minor">
                <a:schemeClr val="dk1"/>
              </a:fontRef>
            </p:style>
            <p:txBody>
              <a:bodyPr lIns="0" tIns="0" rIns="0" bIns="0"/>
              <a:lstStyle/>
              <a:p>
                <a:endParaRPr lang="de-DE" dirty="0">
                  <a:latin typeface="+mn-lt"/>
                  <a:cs typeface="Arial" pitchFamily="34" charset="0"/>
                </a:endParaRPr>
              </a:p>
            </p:txBody>
          </p:sp>
          <p:sp>
            <p:nvSpPr>
              <p:cNvPr id="113" name="Rectangle 16"/>
              <p:cNvSpPr>
                <a:spLocks/>
              </p:cNvSpPr>
              <p:nvPr/>
            </p:nvSpPr>
            <p:spPr bwMode="auto">
              <a:xfrm>
                <a:off x="3777" y="148"/>
                <a:ext cx="1856" cy="497"/>
              </a:xfrm>
              <a:prstGeom prst="rect">
                <a:avLst/>
              </a:prstGeom>
              <a:noFill/>
              <a:ln w="12700">
                <a:noFill/>
                <a:miter lim="800000"/>
                <a:headEnd/>
                <a:tailEnd/>
              </a:ln>
            </p:spPr>
            <p:txBody>
              <a:bodyPr wrap="none" lIns="0" tIns="0" rIns="0" bIns="0" anchor="ctr">
                <a:spAutoFit/>
              </a:bodyPr>
              <a:lstStyle/>
              <a:p>
                <a:pPr algn="r"/>
                <a:r>
                  <a:rPr lang="de-DE" dirty="0">
                    <a:ln w="0"/>
                    <a:latin typeface="+mn-lt"/>
                    <a:cs typeface="Arial" pitchFamily="34" charset="0"/>
                    <a:sym typeface="Lucida Grande"/>
                  </a:rPr>
                  <a:t>Release &amp; </a:t>
                </a:r>
                <a:r>
                  <a:rPr lang="de-DE" dirty="0" err="1">
                    <a:ln w="0"/>
                    <a:latin typeface="+mn-lt"/>
                    <a:cs typeface="Arial" pitchFamily="34" charset="0"/>
                    <a:sym typeface="Lucida Grande"/>
                  </a:rPr>
                  <a:t>Deployment</a:t>
                </a:r>
                <a:endParaRPr lang="de-DE" dirty="0">
                  <a:ln w="0"/>
                  <a:latin typeface="+mn-lt"/>
                  <a:cs typeface="Arial" pitchFamily="34" charset="0"/>
                  <a:sym typeface="Lucida Grande"/>
                </a:endParaRPr>
              </a:p>
              <a:p>
                <a:pPr algn="r"/>
                <a:r>
                  <a:rPr lang="de-DE" dirty="0">
                    <a:ln w="0"/>
                    <a:latin typeface="+mn-lt"/>
                    <a:cs typeface="Arial" pitchFamily="34" charset="0"/>
                    <a:sym typeface="Lucida Grande"/>
                  </a:rPr>
                  <a:t>Management</a:t>
                </a:r>
              </a:p>
            </p:txBody>
          </p:sp>
        </p:grpSp>
        <p:sp>
          <p:nvSpPr>
            <p:cNvPr id="111" name="Rectangle 19"/>
            <p:cNvSpPr>
              <a:spLocks/>
            </p:cNvSpPr>
            <p:nvPr/>
          </p:nvSpPr>
          <p:spPr bwMode="auto">
            <a:xfrm>
              <a:off x="4226586" y="3570288"/>
              <a:ext cx="663878" cy="395288"/>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Filter</a:t>
              </a:r>
            </a:p>
          </p:txBody>
        </p:sp>
        <p:sp>
          <p:nvSpPr>
            <p:cNvPr id="63" name="Line 21"/>
            <p:cNvSpPr>
              <a:spLocks noChangeShapeType="1"/>
            </p:cNvSpPr>
            <p:nvPr/>
          </p:nvSpPr>
          <p:spPr bwMode="auto">
            <a:xfrm>
              <a:off x="4522788" y="5211763"/>
              <a:ext cx="3175" cy="484187"/>
            </a:xfrm>
            <a:prstGeom prst="line">
              <a:avLst/>
            </a:prstGeom>
            <a:noFill/>
            <a:ln w="25400">
              <a:solidFill>
                <a:schemeClr val="tx1"/>
              </a:solidFill>
              <a:round/>
              <a:headEnd/>
              <a:tailEnd type="triangle" w="med" len="med"/>
            </a:ln>
          </p:spPr>
          <p:txBody>
            <a:bodyPr/>
            <a:lstStyle/>
            <a:p>
              <a:endParaRPr lang="de-DE" dirty="0">
                <a:latin typeface="+mn-lt"/>
              </a:endParaRPr>
            </a:p>
          </p:txBody>
        </p:sp>
        <p:grpSp>
          <p:nvGrpSpPr>
            <p:cNvPr id="64" name="Group 22"/>
            <p:cNvGrpSpPr>
              <a:grpSpLocks/>
            </p:cNvGrpSpPr>
            <p:nvPr/>
          </p:nvGrpSpPr>
          <p:grpSpPr bwMode="auto">
            <a:xfrm>
              <a:off x="2782888" y="3468728"/>
              <a:ext cx="3481387" cy="609600"/>
              <a:chOff x="0" y="720"/>
              <a:chExt cx="2193" cy="384"/>
            </a:xfrm>
          </p:grpSpPr>
          <p:sp>
            <p:nvSpPr>
              <p:cNvPr id="108" name="Rectangle 23"/>
              <p:cNvSpPr>
                <a:spLocks/>
              </p:cNvSpPr>
              <p:nvPr/>
            </p:nvSpPr>
            <p:spPr bwMode="auto">
              <a:xfrm>
                <a:off x="0" y="72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09" name="Rectangle 24"/>
              <p:cNvSpPr>
                <a:spLocks/>
              </p:cNvSpPr>
              <p:nvPr/>
            </p:nvSpPr>
            <p:spPr bwMode="auto">
              <a:xfrm>
                <a:off x="721" y="797"/>
                <a:ext cx="783" cy="249"/>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Erfassung</a:t>
                </a:r>
              </a:p>
            </p:txBody>
          </p:sp>
        </p:grpSp>
        <p:grpSp>
          <p:nvGrpSpPr>
            <p:cNvPr id="65" name="Group 25"/>
            <p:cNvGrpSpPr>
              <a:grpSpLocks/>
            </p:cNvGrpSpPr>
            <p:nvPr/>
          </p:nvGrpSpPr>
          <p:grpSpPr bwMode="auto">
            <a:xfrm>
              <a:off x="2782889" y="5707063"/>
              <a:ext cx="3482975" cy="609600"/>
              <a:chOff x="0" y="0"/>
              <a:chExt cx="2194" cy="384"/>
            </a:xfrm>
          </p:grpSpPr>
          <p:sp>
            <p:nvSpPr>
              <p:cNvPr id="106" name="Rectangle 26"/>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07" name="Rectangle 27"/>
              <p:cNvSpPr>
                <a:spLocks/>
              </p:cNvSpPr>
              <p:nvPr/>
            </p:nvSpPr>
            <p:spPr bwMode="auto">
              <a:xfrm>
                <a:off x="174" y="77"/>
                <a:ext cx="1874" cy="249"/>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Beurteilung &amp; Freigabe</a:t>
                </a:r>
              </a:p>
            </p:txBody>
          </p:sp>
        </p:grpSp>
        <p:sp>
          <p:nvSpPr>
            <p:cNvPr id="66" name="Line 28"/>
            <p:cNvSpPr>
              <a:spLocks noChangeShapeType="1"/>
            </p:cNvSpPr>
            <p:nvPr/>
          </p:nvSpPr>
          <p:spPr bwMode="auto">
            <a:xfrm flipH="1">
              <a:off x="4521199" y="4105710"/>
              <a:ext cx="1588" cy="481011"/>
            </a:xfrm>
            <a:prstGeom prst="line">
              <a:avLst/>
            </a:prstGeom>
            <a:noFill/>
            <a:ln w="25400">
              <a:solidFill>
                <a:schemeClr val="tx1"/>
              </a:solidFill>
              <a:round/>
              <a:headEnd/>
              <a:tailEnd type="triangle" w="med" len="med"/>
            </a:ln>
          </p:spPr>
          <p:txBody>
            <a:bodyPr/>
            <a:lstStyle/>
            <a:p>
              <a:endParaRPr lang="de-DE" dirty="0">
                <a:latin typeface="+mn-lt"/>
              </a:endParaRPr>
            </a:p>
          </p:txBody>
        </p:sp>
        <p:grpSp>
          <p:nvGrpSpPr>
            <p:cNvPr id="67" name="Group 29"/>
            <p:cNvGrpSpPr>
              <a:grpSpLocks/>
            </p:cNvGrpSpPr>
            <p:nvPr/>
          </p:nvGrpSpPr>
          <p:grpSpPr bwMode="auto">
            <a:xfrm>
              <a:off x="2782888" y="4579938"/>
              <a:ext cx="3481387" cy="609600"/>
              <a:chOff x="0" y="0"/>
              <a:chExt cx="2193" cy="384"/>
            </a:xfrm>
          </p:grpSpPr>
          <p:sp>
            <p:nvSpPr>
              <p:cNvPr id="104" name="Rectangle 30"/>
              <p:cNvSpPr>
                <a:spLocks/>
              </p:cNvSpPr>
              <p:nvPr/>
            </p:nvSpPr>
            <p:spPr bwMode="auto">
              <a:xfrm>
                <a:off x="0"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05" name="Rectangle 31"/>
              <p:cNvSpPr>
                <a:spLocks/>
              </p:cNvSpPr>
              <p:nvPr/>
            </p:nvSpPr>
            <p:spPr bwMode="auto">
              <a:xfrm>
                <a:off x="541" y="77"/>
                <a:ext cx="1157" cy="249"/>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Klassifizierung</a:t>
                </a:r>
              </a:p>
            </p:txBody>
          </p:sp>
        </p:grpSp>
        <p:grpSp>
          <p:nvGrpSpPr>
            <p:cNvPr id="68" name="Group 32"/>
            <p:cNvGrpSpPr>
              <a:grpSpLocks/>
            </p:cNvGrpSpPr>
            <p:nvPr/>
          </p:nvGrpSpPr>
          <p:grpSpPr bwMode="auto">
            <a:xfrm>
              <a:off x="2782888" y="7038975"/>
              <a:ext cx="3482975" cy="609600"/>
              <a:chOff x="0" y="0"/>
              <a:chExt cx="2194" cy="384"/>
            </a:xfrm>
          </p:grpSpPr>
          <p:sp>
            <p:nvSpPr>
              <p:cNvPr id="102" name="Rectangle 33"/>
              <p:cNvSpPr>
                <a:spLocks/>
              </p:cNvSpPr>
              <p:nvPr/>
            </p:nvSpPr>
            <p:spPr bwMode="auto">
              <a:xfrm>
                <a:off x="0" y="0"/>
                <a:ext cx="2194"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03" name="Rectangle 34"/>
              <p:cNvSpPr>
                <a:spLocks/>
              </p:cNvSpPr>
              <p:nvPr/>
            </p:nvSpPr>
            <p:spPr bwMode="auto">
              <a:xfrm>
                <a:off x="410" y="77"/>
                <a:ext cx="1415" cy="249"/>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Implementierung</a:t>
                </a:r>
              </a:p>
            </p:txBody>
          </p:sp>
        </p:grpSp>
        <p:grpSp>
          <p:nvGrpSpPr>
            <p:cNvPr id="69" name="Group 35"/>
            <p:cNvGrpSpPr>
              <a:grpSpLocks/>
            </p:cNvGrpSpPr>
            <p:nvPr/>
          </p:nvGrpSpPr>
          <p:grpSpPr bwMode="auto">
            <a:xfrm>
              <a:off x="2782888" y="8374063"/>
              <a:ext cx="3481387" cy="609600"/>
              <a:chOff x="0" y="0"/>
              <a:chExt cx="2193" cy="384"/>
            </a:xfrm>
          </p:grpSpPr>
          <p:sp>
            <p:nvSpPr>
              <p:cNvPr id="100" name="Rectangle 36"/>
              <p:cNvSpPr>
                <a:spLocks/>
              </p:cNvSpPr>
              <p:nvPr/>
            </p:nvSpPr>
            <p:spPr bwMode="auto">
              <a:xfrm>
                <a:off x="0" y="0"/>
                <a:ext cx="2193" cy="384"/>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lIns="0" tIns="0" rIns="0" bIns="0"/>
              <a:lstStyle/>
              <a:p>
                <a:pPr algn="ctr"/>
                <a:endParaRPr lang="de-DE" dirty="0">
                  <a:latin typeface="+mn-lt"/>
                  <a:cs typeface="Arial" pitchFamily="34" charset="0"/>
                </a:endParaRPr>
              </a:p>
            </p:txBody>
          </p:sp>
          <p:sp>
            <p:nvSpPr>
              <p:cNvPr id="101" name="Rectangle 37"/>
              <p:cNvSpPr>
                <a:spLocks/>
              </p:cNvSpPr>
              <p:nvPr/>
            </p:nvSpPr>
            <p:spPr bwMode="auto">
              <a:xfrm>
                <a:off x="597" y="73"/>
                <a:ext cx="1052" cy="249"/>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mn-lt"/>
                    <a:cs typeface="Arial" pitchFamily="34" charset="0"/>
                    <a:sym typeface="Helvetica" pitchFamily="34" charset="0"/>
                  </a:rPr>
                  <a:t>Überprüfung</a:t>
                </a:r>
              </a:p>
            </p:txBody>
          </p:sp>
        </p:grpSp>
        <p:sp>
          <p:nvSpPr>
            <p:cNvPr id="70" name="Line 38"/>
            <p:cNvSpPr>
              <a:spLocks noChangeShapeType="1"/>
            </p:cNvSpPr>
            <p:nvPr/>
          </p:nvSpPr>
          <p:spPr bwMode="auto">
            <a:xfrm>
              <a:off x="4522788" y="7666038"/>
              <a:ext cx="3175" cy="688975"/>
            </a:xfrm>
            <a:prstGeom prst="line">
              <a:avLst/>
            </a:prstGeom>
            <a:noFill/>
            <a:ln w="25400">
              <a:solidFill>
                <a:schemeClr val="tx1"/>
              </a:solidFill>
              <a:round/>
              <a:headEnd/>
              <a:tailEnd type="triangle" w="med" len="med"/>
            </a:ln>
          </p:spPr>
          <p:txBody>
            <a:bodyPr/>
            <a:lstStyle/>
            <a:p>
              <a:endParaRPr lang="de-DE" dirty="0">
                <a:latin typeface="+mn-lt"/>
              </a:endParaRPr>
            </a:p>
          </p:txBody>
        </p:sp>
        <p:sp>
          <p:nvSpPr>
            <p:cNvPr id="72" name="Line 42"/>
            <p:cNvSpPr>
              <a:spLocks noChangeShapeType="1"/>
            </p:cNvSpPr>
            <p:nvPr/>
          </p:nvSpPr>
          <p:spPr bwMode="auto">
            <a:xfrm>
              <a:off x="2163762" y="3763928"/>
              <a:ext cx="619124" cy="18869"/>
            </a:xfrm>
            <a:prstGeom prst="line">
              <a:avLst/>
            </a:prstGeom>
            <a:noFill/>
            <a:ln w="25400">
              <a:solidFill>
                <a:schemeClr val="tx1"/>
              </a:solidFill>
              <a:round/>
              <a:headEnd/>
              <a:tailEnd type="triangle" w="med" len="med"/>
            </a:ln>
          </p:spPr>
          <p:txBody>
            <a:bodyPr/>
            <a:lstStyle/>
            <a:p>
              <a:endParaRPr lang="de-DE" dirty="0">
                <a:latin typeface="+mn-lt"/>
              </a:endParaRPr>
            </a:p>
          </p:txBody>
        </p:sp>
        <p:grpSp>
          <p:nvGrpSpPr>
            <p:cNvPr id="78" name="Group 52"/>
            <p:cNvGrpSpPr>
              <a:grpSpLocks/>
            </p:cNvGrpSpPr>
            <p:nvPr/>
          </p:nvGrpSpPr>
          <p:grpSpPr bwMode="auto">
            <a:xfrm>
              <a:off x="6977063" y="4579938"/>
              <a:ext cx="2662237" cy="1433512"/>
              <a:chOff x="0" y="0"/>
              <a:chExt cx="1676" cy="903"/>
            </a:xfrm>
          </p:grpSpPr>
          <p:sp>
            <p:nvSpPr>
              <p:cNvPr id="92" name="AutoShape 53"/>
              <p:cNvSpPr>
                <a:spLocks/>
              </p:cNvSpPr>
              <p:nvPr/>
            </p:nvSpPr>
            <p:spPr bwMode="auto">
              <a:xfrm>
                <a:off x="0" y="0"/>
                <a:ext cx="1676" cy="903"/>
              </a:xfrm>
              <a:custGeom>
                <a:avLst/>
                <a:gdLst>
                  <a:gd name="T0" fmla="*/ 0 w 21600"/>
                  <a:gd name="T1" fmla="*/ 0 h 21600"/>
                  <a:gd name="T2" fmla="*/ 21600 w 21600"/>
                  <a:gd name="T3" fmla="*/ 21600 h 21600"/>
                </a:gdLst>
                <a:ahLst/>
                <a:cxnLst/>
                <a:rect l="T0" t="T1" r="T2" b="T3"/>
                <a:pathLst>
                  <a:path w="21600" h="21600">
                    <a:moveTo>
                      <a:pt x="10800" y="0"/>
                    </a:moveTo>
                    <a:lnTo>
                      <a:pt x="0" y="10800"/>
                    </a:lnTo>
                    <a:lnTo>
                      <a:pt x="10800" y="21600"/>
                    </a:lnTo>
                    <a:lnTo>
                      <a:pt x="21600" y="10800"/>
                    </a:lnTo>
                    <a:close/>
                    <a:moveTo>
                      <a:pt x="10800" y="0"/>
                    </a:moveTo>
                  </a:path>
                </a:pathLst>
              </a:custGeom>
              <a:solidFill>
                <a:schemeClr val="tx2">
                  <a:lumMod val="20000"/>
                  <a:lumOff val="80000"/>
                </a:schemeClr>
              </a:solidFill>
              <a:ln w="25400">
                <a:solidFill>
                  <a:schemeClr val="tx1"/>
                </a:solidFill>
                <a:miter lim="800000"/>
                <a:headEnd/>
                <a:tailEnd/>
              </a:ln>
            </p:spPr>
            <p:txBody>
              <a:bodyPr lIns="0" tIns="0" rIns="0" bIns="0"/>
              <a:lstStyle/>
              <a:p>
                <a:pPr algn="ctr"/>
                <a:endParaRPr lang="de-DE" dirty="0">
                  <a:latin typeface="+mn-lt"/>
                  <a:cs typeface="Arial" pitchFamily="34" charset="0"/>
                </a:endParaRPr>
              </a:p>
            </p:txBody>
          </p:sp>
          <p:sp>
            <p:nvSpPr>
              <p:cNvPr id="93" name="Rectangle 54"/>
              <p:cNvSpPr>
                <a:spLocks/>
              </p:cNvSpPr>
              <p:nvPr/>
            </p:nvSpPr>
            <p:spPr bwMode="auto">
              <a:xfrm>
                <a:off x="359" y="335"/>
                <a:ext cx="996" cy="249"/>
              </a:xfrm>
              <a:prstGeom prst="rect">
                <a:avLst/>
              </a:prstGeom>
              <a:noFill/>
              <a:ln w="12700">
                <a:noFill/>
                <a:miter lim="800000"/>
                <a:headEnd/>
                <a:tailEnd/>
              </a:ln>
            </p:spPr>
            <p:txBody>
              <a:bodyPr wrap="none" lIns="0" tIns="0" rIns="0" bIns="0" anchor="ctr">
                <a:spAutoFit/>
              </a:bodyPr>
              <a:lstStyle/>
              <a:p>
                <a:pPr algn="ctr"/>
                <a:r>
                  <a:rPr lang="de-DE" dirty="0">
                    <a:latin typeface="+mn-lt"/>
                    <a:cs typeface="Arial" pitchFamily="34" charset="0"/>
                    <a:sym typeface="Helvetica" pitchFamily="34" charset="0"/>
                  </a:rPr>
                  <a:t>Genehmigt?</a:t>
                </a:r>
              </a:p>
            </p:txBody>
          </p:sp>
        </p:grpSp>
        <p:sp>
          <p:nvSpPr>
            <p:cNvPr id="79" name="AutoShape 55"/>
            <p:cNvSpPr>
              <a:spLocks/>
            </p:cNvSpPr>
            <p:nvPr/>
          </p:nvSpPr>
          <p:spPr bwMode="auto">
            <a:xfrm rot="10800000" flipH="1">
              <a:off x="6276975" y="5300663"/>
              <a:ext cx="685800" cy="714375"/>
            </a:xfrm>
            <a:custGeom>
              <a:avLst/>
              <a:gdLst>
                <a:gd name="T0" fmla="*/ 0 w 21600"/>
                <a:gd name="T1" fmla="*/ 0 h 21600"/>
                <a:gd name="T2" fmla="*/ 21600 w 21600"/>
                <a:gd name="T3" fmla="*/ 21600 h 21600"/>
              </a:gdLst>
              <a:ahLst/>
              <a:cxnLst/>
              <a:rect l="T0" t="T1" r="T2" b="T3"/>
              <a:pathLst>
                <a:path w="21600" h="21600">
                  <a:moveTo>
                    <a:pt x="0" y="0"/>
                  </a:moveTo>
                  <a:lnTo>
                    <a:pt x="10729" y="0"/>
                  </a:lnTo>
                  <a:lnTo>
                    <a:pt x="10729" y="21600"/>
                  </a:lnTo>
                  <a:lnTo>
                    <a:pt x="21600" y="21600"/>
                  </a:lnTo>
                </a:path>
              </a:pathLst>
            </a:custGeom>
            <a:noFill/>
            <a:ln w="25400">
              <a:solidFill>
                <a:schemeClr val="tx1"/>
              </a:solidFill>
              <a:miter lim="800000"/>
              <a:headEnd/>
              <a:tailEnd type="triangle" w="med" len="med"/>
            </a:ln>
          </p:spPr>
          <p:txBody>
            <a:bodyPr rot="10800000" lIns="0" tIns="0" rIns="0" bIns="0"/>
            <a:lstStyle/>
            <a:p>
              <a:endParaRPr lang="de-DE" dirty="0">
                <a:latin typeface="+mn-lt"/>
                <a:cs typeface="Arial" pitchFamily="34" charset="0"/>
              </a:endParaRPr>
            </a:p>
          </p:txBody>
        </p:sp>
        <p:grpSp>
          <p:nvGrpSpPr>
            <p:cNvPr id="80" name="Group 56"/>
            <p:cNvGrpSpPr>
              <a:grpSpLocks/>
            </p:cNvGrpSpPr>
            <p:nvPr/>
          </p:nvGrpSpPr>
          <p:grpSpPr bwMode="auto">
            <a:xfrm>
              <a:off x="10542588" y="4889500"/>
              <a:ext cx="1843087" cy="815975"/>
              <a:chOff x="0" y="0"/>
              <a:chExt cx="1161" cy="514"/>
            </a:xfrm>
          </p:grpSpPr>
          <p:sp>
            <p:nvSpPr>
              <p:cNvPr id="90" name="Rectangle 57"/>
              <p:cNvSpPr>
                <a:spLocks/>
              </p:cNvSpPr>
              <p:nvPr/>
            </p:nvSpPr>
            <p:spPr bwMode="auto">
              <a:xfrm>
                <a:off x="0" y="0"/>
                <a:ext cx="1161" cy="514"/>
              </a:xfrm>
              <a:prstGeom prst="rect">
                <a:avLst/>
              </a:prstGeom>
              <a:noFill/>
              <a:ln w="25400">
                <a:solidFill>
                  <a:schemeClr val="tx1"/>
                </a:solidFill>
                <a:miter lim="800000"/>
                <a:headEnd/>
                <a:tailEnd/>
              </a:ln>
            </p:spPr>
            <p:txBody>
              <a:bodyPr lIns="0" tIns="0" rIns="0" bIns="0"/>
              <a:lstStyle/>
              <a:p>
                <a:pPr algn="ctr"/>
                <a:endParaRPr lang="de-DE" dirty="0">
                  <a:latin typeface="+mn-lt"/>
                  <a:cs typeface="Arial" pitchFamily="34" charset="0"/>
                </a:endParaRPr>
              </a:p>
            </p:txBody>
          </p:sp>
          <p:sp>
            <p:nvSpPr>
              <p:cNvPr id="91" name="Rectangle 58"/>
              <p:cNvSpPr>
                <a:spLocks/>
              </p:cNvSpPr>
              <p:nvPr/>
            </p:nvSpPr>
            <p:spPr bwMode="auto">
              <a:xfrm>
                <a:off x="192" y="8"/>
                <a:ext cx="818" cy="497"/>
              </a:xfrm>
              <a:prstGeom prst="rect">
                <a:avLst/>
              </a:prstGeom>
              <a:noFill/>
              <a:ln w="12700">
                <a:noFill/>
                <a:miter lim="800000"/>
                <a:headEnd/>
                <a:tailEnd/>
              </a:ln>
            </p:spPr>
            <p:txBody>
              <a:bodyPr wrap="none" lIns="0" tIns="0" rIns="0" bIns="0" anchor="ctr">
                <a:spAutoFit/>
              </a:bodyPr>
              <a:lstStyle/>
              <a:p>
                <a:pPr algn="ctr"/>
                <a:r>
                  <a:rPr lang="de-DE" dirty="0">
                    <a:latin typeface="+mn-lt"/>
                    <a:cs typeface="Arial" pitchFamily="34" charset="0"/>
                    <a:sym typeface="Helvetica" pitchFamily="34" charset="0"/>
                  </a:rPr>
                  <a:t>Change</a:t>
                </a:r>
              </a:p>
              <a:p>
                <a:pPr algn="ctr"/>
                <a:r>
                  <a:rPr lang="de-DE" dirty="0">
                    <a:latin typeface="+mn-lt"/>
                    <a:cs typeface="Arial" pitchFamily="34" charset="0"/>
                    <a:sym typeface="Helvetica" pitchFamily="34" charset="0"/>
                  </a:rPr>
                  <a:t>abgelehnt</a:t>
                </a:r>
              </a:p>
            </p:txBody>
          </p:sp>
        </p:grpSp>
        <p:sp>
          <p:nvSpPr>
            <p:cNvPr id="81" name="Line 59"/>
            <p:cNvSpPr>
              <a:spLocks noChangeShapeType="1"/>
            </p:cNvSpPr>
            <p:nvPr/>
          </p:nvSpPr>
          <p:spPr bwMode="auto">
            <a:xfrm>
              <a:off x="9653588" y="5300663"/>
              <a:ext cx="879475" cy="1587"/>
            </a:xfrm>
            <a:prstGeom prst="line">
              <a:avLst/>
            </a:prstGeom>
            <a:noFill/>
            <a:ln w="25400">
              <a:solidFill>
                <a:schemeClr val="tx1"/>
              </a:solidFill>
              <a:round/>
              <a:headEnd/>
              <a:tailEnd type="triangle" w="med" len="med"/>
            </a:ln>
          </p:spPr>
          <p:txBody>
            <a:bodyPr/>
            <a:lstStyle/>
            <a:p>
              <a:endParaRPr lang="de-DE" dirty="0">
                <a:latin typeface="+mn-lt"/>
              </a:endParaRPr>
            </a:p>
          </p:txBody>
        </p:sp>
        <p:sp>
          <p:nvSpPr>
            <p:cNvPr id="82" name="Rectangle 60"/>
            <p:cNvSpPr>
              <a:spLocks/>
            </p:cNvSpPr>
            <p:nvPr/>
          </p:nvSpPr>
          <p:spPr bwMode="auto">
            <a:xfrm>
              <a:off x="9719170" y="4905373"/>
              <a:ext cx="605503" cy="394620"/>
            </a:xfrm>
            <a:prstGeom prst="rect">
              <a:avLst/>
            </a:prstGeom>
            <a:noFill/>
            <a:ln w="25400">
              <a:noFill/>
              <a:miter lim="800000"/>
              <a:headEnd/>
              <a:tailEnd/>
            </a:ln>
          </p:spPr>
          <p:txBody>
            <a:bodyPr wrap="none" lIns="0" tIns="0" rIns="0" bIns="0">
              <a:spAutoFit/>
            </a:bodyPr>
            <a:lstStyle/>
            <a:p>
              <a:pPr algn="ctr"/>
              <a:r>
                <a:rPr lang="de-DE" dirty="0">
                  <a:latin typeface="+mn-lt"/>
                  <a:cs typeface="Arial" pitchFamily="34" charset="0"/>
                  <a:sym typeface="Helvetica" pitchFamily="34" charset="0"/>
                </a:rPr>
                <a:t>Nein</a:t>
              </a:r>
            </a:p>
          </p:txBody>
        </p:sp>
        <p:sp>
          <p:nvSpPr>
            <p:cNvPr id="83" name="AutoShape 61"/>
            <p:cNvSpPr>
              <a:spLocks/>
            </p:cNvSpPr>
            <p:nvPr/>
          </p:nvSpPr>
          <p:spPr bwMode="auto">
            <a:xfrm rot="5400000">
              <a:off x="5917407" y="4631531"/>
              <a:ext cx="996950" cy="3786187"/>
            </a:xfrm>
            <a:custGeom>
              <a:avLst/>
              <a:gdLst>
                <a:gd name="T0" fmla="*/ 0 w 21600"/>
                <a:gd name="T1" fmla="*/ 0 h 21600"/>
                <a:gd name="T2" fmla="*/ 21600 w 21600"/>
                <a:gd name="T3" fmla="*/ 21600 h 21600"/>
              </a:gdLst>
              <a:ahLst/>
              <a:cxnLst/>
              <a:rect l="T0" t="T1" r="T2" b="T3"/>
              <a:pathLst>
                <a:path w="21600" h="21600">
                  <a:moveTo>
                    <a:pt x="0" y="0"/>
                  </a:moveTo>
                  <a:lnTo>
                    <a:pt x="10751" y="0"/>
                  </a:lnTo>
                  <a:lnTo>
                    <a:pt x="10751" y="21600"/>
                  </a:lnTo>
                  <a:lnTo>
                    <a:pt x="21600" y="21600"/>
                  </a:lnTo>
                </a:path>
              </a:pathLst>
            </a:custGeom>
            <a:noFill/>
            <a:ln w="25400">
              <a:solidFill>
                <a:schemeClr val="tx1"/>
              </a:solidFill>
              <a:miter lim="800000"/>
              <a:headEnd/>
              <a:tailEnd type="triangle" w="med" len="med"/>
            </a:ln>
          </p:spPr>
          <p:txBody>
            <a:bodyPr rot="10800000" vert="eaVert" lIns="0" tIns="0" rIns="0" bIns="0"/>
            <a:lstStyle/>
            <a:p>
              <a:endParaRPr lang="de-DE" dirty="0">
                <a:latin typeface="+mn-lt"/>
                <a:cs typeface="Arial" pitchFamily="34" charset="0"/>
              </a:endParaRPr>
            </a:p>
          </p:txBody>
        </p:sp>
        <p:sp>
          <p:nvSpPr>
            <p:cNvPr id="84" name="Rectangle 62"/>
            <p:cNvSpPr>
              <a:spLocks/>
            </p:cNvSpPr>
            <p:nvPr/>
          </p:nvSpPr>
          <p:spPr bwMode="auto">
            <a:xfrm>
              <a:off x="8462570" y="6030913"/>
              <a:ext cx="254135" cy="394620"/>
            </a:xfrm>
            <a:prstGeom prst="rect">
              <a:avLst/>
            </a:prstGeom>
            <a:noFill/>
            <a:ln w="25400">
              <a:noFill/>
              <a:miter lim="800000"/>
              <a:headEnd/>
              <a:tailEnd/>
            </a:ln>
          </p:spPr>
          <p:txBody>
            <a:bodyPr wrap="none" lIns="0" tIns="0" rIns="0" bIns="0">
              <a:spAutoFit/>
            </a:bodyPr>
            <a:lstStyle/>
            <a:p>
              <a:pPr algn="ctr"/>
              <a:r>
                <a:rPr lang="de-DE" dirty="0">
                  <a:latin typeface="+mn-lt"/>
                  <a:cs typeface="Arial" pitchFamily="34" charset="0"/>
                  <a:sym typeface="Helvetica" pitchFamily="34" charset="0"/>
                </a:rPr>
                <a:t>Ja</a:t>
              </a:r>
            </a:p>
          </p:txBody>
        </p:sp>
        <p:sp>
          <p:nvSpPr>
            <p:cNvPr id="89" name="Rectangle 66"/>
            <p:cNvSpPr>
              <a:spLocks/>
            </p:cNvSpPr>
            <p:nvPr/>
          </p:nvSpPr>
          <p:spPr bwMode="auto">
            <a:xfrm>
              <a:off x="2574520" y="8760039"/>
              <a:ext cx="90" cy="394620"/>
            </a:xfrm>
            <a:prstGeom prst="rect">
              <a:avLst/>
            </a:prstGeom>
            <a:noFill/>
            <a:ln w="12700">
              <a:noFill/>
              <a:miter lim="800000"/>
              <a:headEnd/>
              <a:tailEnd/>
            </a:ln>
          </p:spPr>
          <p:txBody>
            <a:bodyPr wrap="none" lIns="0" tIns="0" rIns="0" bIns="0" anchor="b">
              <a:spAutoFit/>
            </a:bodyPr>
            <a:lstStyle/>
            <a:p>
              <a:pPr algn="ctr"/>
              <a:endParaRPr lang="de-DE" dirty="0">
                <a:latin typeface="+mn-lt"/>
                <a:cs typeface="Arial" pitchFamily="34" charset="0"/>
                <a:sym typeface="Lucida Grande"/>
              </a:endParaRPr>
            </a:p>
          </p:txBody>
        </p:sp>
      </p:grpSp>
      <p:sp>
        <p:nvSpPr>
          <p:cNvPr id="292895" name="Titel 63"/>
          <p:cNvSpPr>
            <a:spLocks noGrp="1"/>
          </p:cNvSpPr>
          <p:nvPr>
            <p:ph type="title"/>
          </p:nvPr>
        </p:nvSpPr>
        <p:spPr/>
        <p:txBody>
          <a:bodyPr/>
          <a:lstStyle/>
          <a:p>
            <a:r>
              <a:rPr lang="de-DE" dirty="0">
                <a:ea typeface="ＭＳ Ｐゴシック"/>
                <a:cs typeface="ＭＳ Ｐゴシック"/>
              </a:rPr>
              <a:t>CHM: Workflow</a:t>
            </a:r>
          </a:p>
        </p:txBody>
      </p:sp>
      <p:sp>
        <p:nvSpPr>
          <p:cNvPr id="2" name="Foliennummernplatzhalter 1"/>
          <p:cNvSpPr>
            <a:spLocks noGrp="1"/>
          </p:cNvSpPr>
          <p:nvPr>
            <p:ph type="sldNum" sz="quarter" idx="12"/>
          </p:nvPr>
        </p:nvSpPr>
        <p:spPr/>
        <p:txBody>
          <a:bodyPr/>
          <a:lstStyle/>
          <a:p>
            <a:fld id="{43507AEB-23B8-F142-83A3-458C56B10093}" type="slidenum">
              <a:rPr lang="en-US" smtClean="0"/>
              <a:t>81</a:t>
            </a:fld>
            <a:endParaRPr lang="en-US"/>
          </a:p>
        </p:txBody>
      </p:sp>
      <p:sp>
        <p:nvSpPr>
          <p:cNvPr id="44" name="Folded Corner 43">
            <a:extLst>
              <a:ext uri="{FF2B5EF4-FFF2-40B4-BE49-F238E27FC236}">
                <a16:creationId xmlns:a16="http://schemas.microsoft.com/office/drawing/2014/main" id="{6D3B65D4-DE82-0747-B111-319A2107A219}"/>
              </a:ext>
            </a:extLst>
          </p:cNvPr>
          <p:cNvSpPr/>
          <p:nvPr/>
        </p:nvSpPr>
        <p:spPr>
          <a:xfrm>
            <a:off x="455581" y="1974329"/>
            <a:ext cx="996286" cy="777922"/>
          </a:xfrm>
          <a:prstGeom prst="foldedCorner">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bg1"/>
                </a:solidFill>
              </a:rPr>
              <a:t>RFC</a:t>
            </a:r>
          </a:p>
        </p:txBody>
      </p:sp>
    </p:spTree>
    <p:extLst>
      <p:ext uri="{BB962C8B-B14F-4D97-AF65-F5344CB8AC3E}">
        <p14:creationId xmlns:p14="http://schemas.microsoft.com/office/powerpoint/2010/main" val="345408024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CHM</a:t>
            </a:r>
            <a:r>
              <a:rPr lang="de-DE" noProof="0" dirty="0"/>
              <a:t>: Zusammenfassung</a:t>
            </a:r>
          </a:p>
        </p:txBody>
      </p:sp>
      <p:sp>
        <p:nvSpPr>
          <p:cNvPr id="5" name="Inhaltsplatzhalter 4"/>
          <p:cNvSpPr>
            <a:spLocks noGrp="1"/>
          </p:cNvSpPr>
          <p:nvPr>
            <p:ph idx="1"/>
          </p:nvPr>
        </p:nvSpPr>
        <p:spPr/>
        <p:txBody>
          <a:bodyPr>
            <a:normAutofit/>
          </a:bodyPr>
          <a:lstStyle/>
          <a:p>
            <a:r>
              <a:rPr lang="de-DE" dirty="0"/>
              <a:t>Die 3 wichtigsten Fakten: </a:t>
            </a:r>
          </a:p>
          <a:p>
            <a:pPr lvl="1"/>
            <a:r>
              <a:rPr lang="de-DE" dirty="0"/>
              <a:t>Alle </a:t>
            </a:r>
            <a:r>
              <a:rPr lang="de-DE" dirty="0" err="1"/>
              <a:t>Changes</a:t>
            </a:r>
            <a:r>
              <a:rPr lang="de-DE" dirty="0"/>
              <a:t> an CIs sollten der Kontrolle des Prozesses Change Management unterliegen.</a:t>
            </a:r>
          </a:p>
          <a:p>
            <a:pPr lvl="1"/>
            <a:r>
              <a:rPr lang="de-DE" dirty="0"/>
              <a:t>Typische Kategorien von </a:t>
            </a:r>
            <a:r>
              <a:rPr lang="de-DE" dirty="0" err="1"/>
              <a:t>Changes</a:t>
            </a:r>
            <a:r>
              <a:rPr lang="de-DE" dirty="0"/>
              <a:t>:</a:t>
            </a:r>
          </a:p>
          <a:p>
            <a:pPr lvl="2"/>
            <a:r>
              <a:rPr lang="de-DE" dirty="0"/>
              <a:t>Standard-Change (vor- oder selbstautorisiert)</a:t>
            </a:r>
          </a:p>
          <a:p>
            <a:pPr lvl="2"/>
            <a:r>
              <a:rPr lang="de-DE" dirty="0"/>
              <a:t>Nicht-Standard-Change</a:t>
            </a:r>
          </a:p>
          <a:p>
            <a:pPr lvl="2"/>
            <a:r>
              <a:rPr lang="de-DE" dirty="0"/>
              <a:t>Notfall-Change</a:t>
            </a:r>
          </a:p>
          <a:p>
            <a:pPr lvl="1"/>
            <a:r>
              <a:rPr lang="de-DE" dirty="0"/>
              <a:t>Die Einrichtung eines Change Advisory Boards (CAB) kann sinnvoll sein. Im Rahmen von CAB-Meetings werden  RFCs für Nicht-Standard-Changes evaluiert und diskutiert.</a:t>
            </a:r>
          </a:p>
        </p:txBody>
      </p:sp>
      <p:sp>
        <p:nvSpPr>
          <p:cNvPr id="4" name="Foliennummernplatzhalter 3"/>
          <p:cNvSpPr>
            <a:spLocks noGrp="1"/>
          </p:cNvSpPr>
          <p:nvPr>
            <p:ph type="sldNum" sz="quarter" idx="12"/>
          </p:nvPr>
        </p:nvSpPr>
        <p:spPr/>
        <p:txBody>
          <a:bodyPr/>
          <a:lstStyle/>
          <a:p>
            <a:fld id="{43507AEB-23B8-F142-83A3-458C56B10093}" type="slidenum">
              <a:rPr lang="en-US" smtClean="0"/>
              <a:t>82</a:t>
            </a:fld>
            <a:endParaRPr lang="en-US"/>
          </a:p>
        </p:txBody>
      </p:sp>
    </p:spTree>
    <p:extLst>
      <p:ext uri="{BB962C8B-B14F-4D97-AF65-F5344CB8AC3E}">
        <p14:creationId xmlns:p14="http://schemas.microsoft.com/office/powerpoint/2010/main" val="155405332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a:t>Release &amp; </a:t>
            </a:r>
            <a:r>
              <a:rPr lang="de-DE" b="1" dirty="0" err="1"/>
              <a:t>Deployment</a:t>
            </a:r>
            <a:r>
              <a:rPr lang="de-DE" b="1" dirty="0"/>
              <a:t> Management (RDM)</a:t>
            </a:r>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de-DE" smtClean="0"/>
              <a:pPr/>
              <a:t>83</a:t>
            </a:fld>
            <a:endParaRPr lang="de-DE" dirty="0"/>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233017" cy="923330"/>
          </a:xfrm>
          <a:prstGeom prst="rect">
            <a:avLst/>
          </a:prstGeom>
        </p:spPr>
        <p:txBody>
          <a:bodyPr wrap="square">
            <a:spAutoFit/>
          </a:bodyPr>
          <a:lstStyle/>
          <a:p>
            <a:r>
              <a:rPr lang="de-DE" dirty="0"/>
              <a:t>Zusammenfassung von Changes an einem oder mehreren CIs zu Releases, sodass diese Änderungen gemeinsam getestet und anschließend in die Live-Umgebung ausgerollt werden können</a:t>
            </a:r>
          </a:p>
        </p:txBody>
      </p:sp>
    </p:spTree>
    <p:extLst>
      <p:ext uri="{BB962C8B-B14F-4D97-AF65-F5344CB8AC3E}">
        <p14:creationId xmlns:p14="http://schemas.microsoft.com/office/powerpoint/2010/main" val="361786698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RDM: Wichtige Begriffe</a:t>
            </a:r>
          </a:p>
        </p:txBody>
      </p:sp>
      <p:sp>
        <p:nvSpPr>
          <p:cNvPr id="4" name="Foliennummernplatzhalter 3"/>
          <p:cNvSpPr>
            <a:spLocks noGrp="1"/>
          </p:cNvSpPr>
          <p:nvPr>
            <p:ph type="sldNum" sz="quarter" idx="12"/>
          </p:nvPr>
        </p:nvSpPr>
        <p:spPr/>
        <p:txBody>
          <a:bodyPr/>
          <a:lstStyle/>
          <a:p>
            <a:fld id="{43507AEB-23B8-F142-83A3-458C56B10093}" type="slidenum">
              <a:rPr lang="en-US" smtClean="0"/>
              <a:t>84</a:t>
            </a:fld>
            <a:endParaRPr lang="en-US"/>
          </a:p>
        </p:txBody>
      </p:sp>
      <p:graphicFrame>
        <p:nvGraphicFramePr>
          <p:cNvPr id="6" name="Tabelle 5"/>
          <p:cNvGraphicFramePr>
            <a:graphicFrameLocks noGrp="1"/>
          </p:cNvGraphicFramePr>
          <p:nvPr>
            <p:extLst>
              <p:ext uri="{D42A27DB-BD31-4B8C-83A1-F6EECF244321}">
                <p14:modId xmlns:p14="http://schemas.microsoft.com/office/powerpoint/2010/main" val="3220685443"/>
              </p:ext>
            </p:extLst>
          </p:nvPr>
        </p:nvGraphicFramePr>
        <p:xfrm>
          <a:off x="457200" y="1696598"/>
          <a:ext cx="8229600" cy="1066800"/>
        </p:xfrm>
        <a:graphic>
          <a:graphicData uri="http://schemas.openxmlformats.org/drawingml/2006/table">
            <a:tbl>
              <a:tblPr firstRow="1" firstCol="1" bandRow="1">
                <a:tableStyleId>{B301B821-A1FF-4177-AEE7-76D212191A09}</a:tableStyleId>
              </a:tblPr>
              <a:tblGrid>
                <a:gridCol w="8229600">
                  <a:extLst>
                    <a:ext uri="{9D8B030D-6E8A-4147-A177-3AD203B41FA5}">
                      <a16:colId xmlns:a16="http://schemas.microsoft.com/office/drawing/2014/main" val="20000"/>
                    </a:ext>
                  </a:extLst>
                </a:gridCol>
              </a:tblGrid>
              <a:tr h="185372">
                <a:tc>
                  <a:txBody>
                    <a:bodyPr/>
                    <a:lstStyle/>
                    <a:p>
                      <a:pPr>
                        <a:spcBef>
                          <a:spcPts val="1000"/>
                        </a:spcBef>
                        <a:spcAft>
                          <a:spcPts val="0"/>
                        </a:spcAft>
                      </a:pPr>
                      <a:r>
                        <a:rPr lang="de-DE" sz="1400" b="1" dirty="0">
                          <a:effectLst/>
                        </a:rPr>
                        <a:t>Definition </a:t>
                      </a:r>
                      <a:r>
                        <a:rPr lang="de-DE" sz="1400" b="1" noProof="0" dirty="0">
                          <a:effectLst/>
                        </a:rPr>
                        <a:t>gemäß </a:t>
                      </a:r>
                      <a:r>
                        <a:rPr lang="de-DE" sz="1400" b="1" baseline="0" dirty="0">
                          <a:effectLst/>
                        </a:rPr>
                        <a:t>FitSM-0:</a:t>
                      </a:r>
                      <a:endParaRPr lang="de-DE" sz="1400" b="1" dirty="0">
                        <a:solidFill>
                          <a:srgbClr val="FFFFFF"/>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4148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2000" b="0" kern="1200" dirty="0">
                          <a:solidFill>
                            <a:schemeClr val="tx1"/>
                          </a:solidFill>
                          <a:effectLst/>
                          <a:latin typeface="+mn-lt"/>
                          <a:ea typeface="+mn-ea"/>
                          <a:cs typeface="+mn-cs"/>
                        </a:rPr>
                        <a:t>Release:</a:t>
                      </a:r>
                    </a:p>
                    <a:p>
                      <a:pPr lvl="1"/>
                      <a:r>
                        <a:rPr lang="de-DE" sz="1800" b="0" kern="1200" dirty="0">
                          <a:solidFill>
                            <a:schemeClr val="tx1"/>
                          </a:solidFill>
                          <a:effectLst/>
                          <a:latin typeface="+mn-lt"/>
                          <a:ea typeface="+mn-ea"/>
                          <a:cs typeface="+mn-cs"/>
                        </a:rPr>
                        <a:t>Ein oder mehrere Changes an Configuration Items (CIs), die zu einer logischen Einheit zusammengefasst und als solche ausgerollt werden</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3663817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RDM: </a:t>
            </a:r>
            <a:r>
              <a:rPr lang="en-US" dirty="0" err="1"/>
              <a:t>Anforderungen</a:t>
            </a:r>
            <a:r>
              <a:rPr lang="en-US" dirty="0"/>
              <a:t> </a:t>
            </a:r>
            <a:r>
              <a:rPr lang="en-US" dirty="0" err="1"/>
              <a:t>gemäß</a:t>
            </a:r>
            <a:r>
              <a:rPr lang="en-US" dirty="0"/>
              <a:t> FitSM-1</a:t>
            </a:r>
            <a:endParaRPr lang="en-US" noProof="0" dirty="0"/>
          </a:p>
        </p:txBody>
      </p:sp>
      <p:graphicFrame>
        <p:nvGraphicFramePr>
          <p:cNvPr id="11" name="Inhaltsplatzhalter 10"/>
          <p:cNvGraphicFramePr>
            <a:graphicFrameLocks noGrp="1"/>
          </p:cNvGraphicFramePr>
          <p:nvPr>
            <p:ph idx="1"/>
            <p:extLst>
              <p:ext uri="{D42A27DB-BD31-4B8C-83A1-F6EECF244321}">
                <p14:modId xmlns:p14="http://schemas.microsoft.com/office/powerpoint/2010/main" val="3479392534"/>
              </p:ext>
            </p:extLst>
          </p:nvPr>
        </p:nvGraphicFramePr>
        <p:xfrm>
          <a:off x="457200" y="1697038"/>
          <a:ext cx="8229600" cy="4147122"/>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PR13 Release &amp; Deployment Management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PR13.1 Eine Release-Richtlinie muss definiert werden.</a:t>
                      </a:r>
                    </a:p>
                    <a:p>
                      <a:pPr marL="342900" lvl="0" indent="-342900">
                        <a:lnSpc>
                          <a:spcPct val="115000"/>
                        </a:lnSpc>
                        <a:spcAft>
                          <a:spcPts val="0"/>
                        </a:spcAft>
                        <a:buFont typeface="Symbol"/>
                        <a:buChar char=""/>
                      </a:pPr>
                      <a:r>
                        <a:rPr lang="de-DE" sz="1600" dirty="0">
                          <a:effectLst/>
                          <a:latin typeface="+mn-lt"/>
                          <a:ea typeface="MS Mincho"/>
                          <a:cs typeface="Times New Roman"/>
                        </a:rPr>
                        <a:t>PR13.2 Die Produktivsetzung neuer oder geänderter Services und Servicekomponenten muss unter Einbeziehung aller relevanter Parteien, einschließlich betroffener Kunden, geplant werden.</a:t>
                      </a:r>
                    </a:p>
                    <a:p>
                      <a:pPr marL="342900" lvl="0" indent="-342900">
                        <a:lnSpc>
                          <a:spcPct val="115000"/>
                        </a:lnSpc>
                        <a:spcAft>
                          <a:spcPts val="0"/>
                        </a:spcAft>
                        <a:buFont typeface="Symbol"/>
                        <a:buChar char=""/>
                      </a:pPr>
                      <a:r>
                        <a:rPr lang="de-DE" sz="1600" dirty="0">
                          <a:effectLst/>
                          <a:latin typeface="+mn-lt"/>
                          <a:ea typeface="MS Mincho"/>
                          <a:cs typeface="Times New Roman"/>
                        </a:rPr>
                        <a:t>PR13.3 Releases müssen vor dem der Produktivsetzung zusammengestellt und getestet werden.</a:t>
                      </a:r>
                    </a:p>
                    <a:p>
                      <a:pPr marL="342900" lvl="0" indent="-342900">
                        <a:lnSpc>
                          <a:spcPct val="115000"/>
                        </a:lnSpc>
                        <a:spcAft>
                          <a:spcPts val="0"/>
                        </a:spcAft>
                        <a:buFont typeface="Symbol"/>
                        <a:buChar char=""/>
                      </a:pPr>
                      <a:r>
                        <a:rPr lang="de-DE" sz="1600" dirty="0">
                          <a:effectLst/>
                          <a:latin typeface="+mn-lt"/>
                          <a:ea typeface="MS Mincho"/>
                          <a:cs typeface="Times New Roman"/>
                        </a:rPr>
                        <a:t>PR13.4 Abnahmekriterien für jedes Release müssen mit Kunden und anderen relevanten Parteien abgestimmt werden. Die Einhaltung der Abnahmekriterien muss verifiziert werden, bevor das Release für die Produktivsetzung freigegeben wird.</a:t>
                      </a:r>
                    </a:p>
                    <a:p>
                      <a:pPr marL="342900" lvl="0" indent="-342900">
                        <a:lnSpc>
                          <a:spcPct val="115000"/>
                        </a:lnSpc>
                        <a:spcAft>
                          <a:spcPts val="0"/>
                        </a:spcAft>
                        <a:buFont typeface="Symbol"/>
                        <a:buChar char=""/>
                      </a:pPr>
                      <a:r>
                        <a:rPr lang="de-DE" sz="1600" dirty="0">
                          <a:effectLst/>
                          <a:latin typeface="+mn-lt"/>
                          <a:ea typeface="MS Mincho"/>
                          <a:cs typeface="Times New Roman"/>
                        </a:rPr>
                        <a:t>PR13.5 Die Vorbereitung für die Produktivsetzung muss Schritte beinhalten, die im Falle des Fehlschlagens der Produktivsetzung unternommen werden, um Auswirkungen auf Services und Kunden zu reduzieren.</a:t>
                      </a:r>
                    </a:p>
                    <a:p>
                      <a:pPr marL="342900" lvl="0" indent="-342900">
                        <a:lnSpc>
                          <a:spcPct val="115000"/>
                        </a:lnSpc>
                        <a:spcAft>
                          <a:spcPts val="0"/>
                        </a:spcAft>
                        <a:buFont typeface="Symbol"/>
                        <a:buChar char=""/>
                      </a:pPr>
                      <a:r>
                        <a:rPr lang="de-DE" sz="1600" dirty="0">
                          <a:effectLst/>
                          <a:latin typeface="+mn-lt"/>
                          <a:ea typeface="MS Mincho"/>
                          <a:cs typeface="Times New Roman"/>
                        </a:rPr>
                        <a:t>PR13.6 Releases müssen auf Erfolg oder Fehlschlagen überprüft werden.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85</a:t>
            </a:fld>
            <a:endParaRPr lang="en-US"/>
          </a:p>
        </p:txBody>
      </p:sp>
    </p:spTree>
    <p:extLst>
      <p:ext uri="{BB962C8B-B14F-4D97-AF65-F5344CB8AC3E}">
        <p14:creationId xmlns:p14="http://schemas.microsoft.com/office/powerpoint/2010/main" val="39943583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332" name="Titel 73"/>
          <p:cNvSpPr>
            <a:spLocks noGrp="1"/>
          </p:cNvSpPr>
          <p:nvPr>
            <p:ph type="title"/>
          </p:nvPr>
        </p:nvSpPr>
        <p:spPr/>
        <p:txBody>
          <a:bodyPr/>
          <a:lstStyle/>
          <a:p>
            <a:r>
              <a:rPr lang="de-DE" noProof="0" dirty="0">
                <a:ea typeface="ＭＳ Ｐゴシック"/>
                <a:cs typeface="ＭＳ Ｐゴシック"/>
              </a:rPr>
              <a:t>RDM: </a:t>
            </a:r>
            <a:r>
              <a:rPr lang="de-DE" dirty="0">
                <a:ea typeface="ＭＳ Ｐゴシック"/>
                <a:cs typeface="ＭＳ Ｐゴシック"/>
              </a:rPr>
              <a:t>W</a:t>
            </a:r>
            <a:r>
              <a:rPr lang="de-DE" noProof="0" dirty="0" err="1">
                <a:ea typeface="ＭＳ Ｐゴシック"/>
                <a:cs typeface="ＭＳ Ｐゴシック"/>
              </a:rPr>
              <a:t>orkflow</a:t>
            </a:r>
            <a:endParaRPr lang="de-DE" noProof="0" dirty="0">
              <a:ea typeface="ＭＳ Ｐゴシック"/>
              <a:cs typeface="ＭＳ Ｐゴシック"/>
            </a:endParaRPr>
          </a:p>
        </p:txBody>
      </p:sp>
      <p:grpSp>
        <p:nvGrpSpPr>
          <p:cNvPr id="74" name="Gruppieren 73"/>
          <p:cNvGrpSpPr/>
          <p:nvPr/>
        </p:nvGrpSpPr>
        <p:grpSpPr>
          <a:xfrm>
            <a:off x="320652" y="1681668"/>
            <a:ext cx="8517694" cy="4876836"/>
            <a:chOff x="806407" y="2181225"/>
            <a:chExt cx="11958815" cy="7016236"/>
          </a:xfrm>
        </p:grpSpPr>
        <p:grpSp>
          <p:nvGrpSpPr>
            <p:cNvPr id="75" name="Group 6"/>
            <p:cNvGrpSpPr>
              <a:grpSpLocks/>
            </p:cNvGrpSpPr>
            <p:nvPr/>
          </p:nvGrpSpPr>
          <p:grpSpPr bwMode="auto">
            <a:xfrm>
              <a:off x="806407" y="2181225"/>
              <a:ext cx="3997368" cy="7016236"/>
              <a:chOff x="-66" y="0"/>
              <a:chExt cx="2517" cy="4733"/>
            </a:xfrm>
          </p:grpSpPr>
          <p:sp>
            <p:nvSpPr>
              <p:cNvPr id="142" name="Rectangle 7"/>
              <p:cNvSpPr>
                <a:spLocks/>
              </p:cNvSpPr>
              <p:nvPr/>
            </p:nvSpPr>
            <p:spPr bwMode="auto">
              <a:xfrm>
                <a:off x="-66" y="0"/>
                <a:ext cx="2517" cy="4708"/>
              </a:xfrm>
              <a:prstGeom prst="rect">
                <a:avLst/>
              </a:prstGeom>
              <a:noFill/>
              <a:ln w="28575">
                <a:solidFill>
                  <a:srgbClr val="7030A0"/>
                </a:solidFill>
                <a:prstDash val="solid"/>
                <a:miter lim="800000"/>
                <a:headEnd/>
                <a:tailEnd/>
              </a:ln>
            </p:spPr>
            <p:txBody>
              <a:bodyPr lIns="0" tIns="0" rIns="0" bIns="0"/>
              <a:lstStyle/>
              <a:p>
                <a:pPr algn="ctr"/>
                <a:endParaRPr lang="de-DE" dirty="0">
                  <a:latin typeface="Arial" pitchFamily="34" charset="0"/>
                  <a:cs typeface="Arial" pitchFamily="34" charset="0"/>
                </a:endParaRPr>
              </a:p>
            </p:txBody>
          </p:sp>
          <p:sp>
            <p:nvSpPr>
              <p:cNvPr id="143" name="Rectangle 8"/>
              <p:cNvSpPr>
                <a:spLocks/>
              </p:cNvSpPr>
              <p:nvPr/>
            </p:nvSpPr>
            <p:spPr bwMode="auto">
              <a:xfrm>
                <a:off x="1226" y="4464"/>
                <a:ext cx="0" cy="269"/>
              </a:xfrm>
              <a:prstGeom prst="rect">
                <a:avLst/>
              </a:prstGeom>
              <a:noFill/>
              <a:ln w="12700">
                <a:noFill/>
                <a:miter lim="800000"/>
                <a:headEnd/>
                <a:tailEnd/>
              </a:ln>
            </p:spPr>
            <p:txBody>
              <a:bodyPr wrap="none" lIns="0" tIns="0" rIns="0" bIns="0" anchor="b">
                <a:spAutoFit/>
              </a:bodyPr>
              <a:lstStyle/>
              <a:p>
                <a:pPr algn="ctr"/>
                <a:endParaRPr lang="de-DE" dirty="0">
                  <a:solidFill>
                    <a:srgbClr val="808080"/>
                  </a:solidFill>
                  <a:latin typeface="Arial" pitchFamily="34" charset="0"/>
                  <a:cs typeface="Arial" pitchFamily="34" charset="0"/>
                  <a:sym typeface="Lucida Grande"/>
                </a:endParaRPr>
              </a:p>
            </p:txBody>
          </p:sp>
        </p:grpSp>
        <p:grpSp>
          <p:nvGrpSpPr>
            <p:cNvPr id="76" name="Group 9"/>
            <p:cNvGrpSpPr>
              <a:grpSpLocks/>
            </p:cNvGrpSpPr>
            <p:nvPr/>
          </p:nvGrpSpPr>
          <p:grpSpPr bwMode="auto">
            <a:xfrm>
              <a:off x="5391150" y="2181225"/>
              <a:ext cx="7374072" cy="7016236"/>
              <a:chOff x="0" y="0"/>
              <a:chExt cx="4747" cy="4733"/>
            </a:xfrm>
          </p:grpSpPr>
          <p:sp>
            <p:nvSpPr>
              <p:cNvPr id="140" name="Rectangle 10"/>
              <p:cNvSpPr>
                <a:spLocks/>
              </p:cNvSpPr>
              <p:nvPr/>
            </p:nvSpPr>
            <p:spPr bwMode="auto">
              <a:xfrm>
                <a:off x="0" y="0"/>
                <a:ext cx="4747" cy="4708"/>
              </a:xfrm>
              <a:prstGeom prst="rect">
                <a:avLst/>
              </a:prstGeom>
              <a:noFill/>
              <a:ln w="28575">
                <a:headEnd/>
                <a:tailEnd/>
              </a:ln>
            </p:spPr>
            <p:style>
              <a:lnRef idx="2">
                <a:schemeClr val="accent4"/>
              </a:lnRef>
              <a:fillRef idx="1">
                <a:schemeClr val="lt1"/>
              </a:fillRef>
              <a:effectRef idx="0">
                <a:schemeClr val="accent4"/>
              </a:effectRef>
              <a:fontRef idx="minor">
                <a:schemeClr val="dk1"/>
              </a:fontRef>
            </p:style>
            <p:txBody>
              <a:bodyPr lIns="0" tIns="0" rIns="0" bIns="0"/>
              <a:lstStyle/>
              <a:p>
                <a:pPr algn="ctr"/>
                <a:endParaRPr lang="de-DE" dirty="0">
                  <a:latin typeface="Arial" pitchFamily="34" charset="0"/>
                  <a:cs typeface="Arial" pitchFamily="34" charset="0"/>
                </a:endParaRPr>
              </a:p>
            </p:txBody>
          </p:sp>
          <p:sp>
            <p:nvSpPr>
              <p:cNvPr id="141" name="Rectangle 11"/>
              <p:cNvSpPr>
                <a:spLocks/>
              </p:cNvSpPr>
              <p:nvPr/>
            </p:nvSpPr>
            <p:spPr bwMode="auto">
              <a:xfrm>
                <a:off x="2096" y="4464"/>
                <a:ext cx="0" cy="269"/>
              </a:xfrm>
              <a:prstGeom prst="rect">
                <a:avLst/>
              </a:prstGeom>
              <a:noFill/>
              <a:ln w="12700">
                <a:noFill/>
                <a:miter lim="800000"/>
                <a:headEnd/>
                <a:tailEnd/>
              </a:ln>
            </p:spPr>
            <p:txBody>
              <a:bodyPr wrap="none" lIns="0" tIns="0" rIns="0" bIns="0" anchor="b">
                <a:spAutoFit/>
              </a:bodyPr>
              <a:lstStyle/>
              <a:p>
                <a:pPr algn="ctr"/>
                <a:endParaRPr lang="de-DE" dirty="0">
                  <a:latin typeface="Arial" pitchFamily="34" charset="0"/>
                  <a:cs typeface="Arial" pitchFamily="34" charset="0"/>
                  <a:sym typeface="Lucida Grande"/>
                </a:endParaRPr>
              </a:p>
            </p:txBody>
          </p:sp>
        </p:grpSp>
        <p:sp>
          <p:nvSpPr>
            <p:cNvPr id="78" name="Line 23"/>
            <p:cNvSpPr>
              <a:spLocks noChangeShapeType="1"/>
            </p:cNvSpPr>
            <p:nvPr/>
          </p:nvSpPr>
          <p:spPr bwMode="auto">
            <a:xfrm>
              <a:off x="2859088" y="5168900"/>
              <a:ext cx="3175" cy="484188"/>
            </a:xfrm>
            <a:prstGeom prst="line">
              <a:avLst/>
            </a:prstGeom>
            <a:noFill/>
            <a:ln w="25400">
              <a:solidFill>
                <a:schemeClr val="tx1"/>
              </a:solidFill>
              <a:round/>
              <a:headEnd/>
              <a:tailEnd type="triangle" w="med" len="med"/>
            </a:ln>
          </p:spPr>
          <p:txBody>
            <a:bodyPr/>
            <a:lstStyle/>
            <a:p>
              <a:endParaRPr lang="de-DE" dirty="0"/>
            </a:p>
          </p:txBody>
        </p:sp>
        <p:grpSp>
          <p:nvGrpSpPr>
            <p:cNvPr id="79" name="Group 24"/>
            <p:cNvGrpSpPr>
              <a:grpSpLocks/>
            </p:cNvGrpSpPr>
            <p:nvPr/>
          </p:nvGrpSpPr>
          <p:grpSpPr bwMode="auto">
            <a:xfrm>
              <a:off x="1101725" y="3395663"/>
              <a:ext cx="3481388" cy="609600"/>
              <a:chOff x="0" y="722"/>
              <a:chExt cx="2193" cy="384"/>
            </a:xfrm>
          </p:grpSpPr>
          <p:sp>
            <p:nvSpPr>
              <p:cNvPr id="136" name="Rectangle 25"/>
              <p:cNvSpPr>
                <a:spLocks/>
              </p:cNvSpPr>
              <p:nvPr/>
            </p:nvSpPr>
            <p:spPr bwMode="auto">
              <a:xfrm>
                <a:off x="0" y="722"/>
                <a:ext cx="2193" cy="384"/>
              </a:xfrm>
              <a:prstGeom prst="rect">
                <a:avLst/>
              </a:prstGeom>
              <a:solidFill>
                <a:srgbClr val="8064A2"/>
              </a:solidFill>
              <a:ln>
                <a:headEnd/>
                <a:tailEnd/>
              </a:ln>
            </p:spPr>
            <p:style>
              <a:lnRef idx="2">
                <a:schemeClr val="accent4"/>
              </a:lnRef>
              <a:fillRef idx="1">
                <a:schemeClr val="lt1"/>
              </a:fillRef>
              <a:effectRef idx="0">
                <a:schemeClr val="accent4"/>
              </a:effectRef>
              <a:fontRef idx="minor">
                <a:schemeClr val="dk1"/>
              </a:fontRef>
            </p:style>
            <p:txBody>
              <a:bodyPr lIns="0" tIns="0" rIns="0" bIns="0"/>
              <a:lstStyle/>
              <a:p>
                <a:pPr algn="ctr"/>
                <a:endParaRPr lang="de-DE" dirty="0">
                  <a:latin typeface="Arial" pitchFamily="34" charset="0"/>
                  <a:cs typeface="Arial" pitchFamily="34" charset="0"/>
                </a:endParaRPr>
              </a:p>
            </p:txBody>
          </p:sp>
          <p:sp>
            <p:nvSpPr>
              <p:cNvPr id="137" name="Rectangle 26"/>
              <p:cNvSpPr>
                <a:spLocks/>
              </p:cNvSpPr>
              <p:nvPr/>
            </p:nvSpPr>
            <p:spPr bwMode="auto">
              <a:xfrm>
                <a:off x="656" y="787"/>
                <a:ext cx="919" cy="251"/>
              </a:xfrm>
              <a:prstGeom prst="rect">
                <a:avLst/>
              </a:prstGeom>
              <a:noFill/>
              <a:ln w="12700">
                <a:solidFill>
                  <a:srgbClr val="8064A2"/>
                </a:solidFill>
                <a:miter lim="800000"/>
                <a:headEnd/>
                <a:tailEnd/>
              </a:ln>
            </p:spPr>
            <p:txBody>
              <a:bodyPr wrap="none" lIns="0" tIns="0" rIns="0" bIns="0" anchor="ctr">
                <a:spAutoFit/>
              </a:bodyPr>
              <a:lstStyle/>
              <a:p>
                <a:pPr algn="ctr"/>
                <a:r>
                  <a:rPr lang="de-DE" dirty="0">
                    <a:solidFill>
                      <a:schemeClr val="bg1"/>
                    </a:solidFill>
                    <a:latin typeface="Arial" pitchFamily="34" charset="0"/>
                    <a:cs typeface="Arial" pitchFamily="34" charset="0"/>
                    <a:sym typeface="Helvetica" pitchFamily="34" charset="0"/>
                  </a:rPr>
                  <a:t>Erfassung</a:t>
                </a:r>
              </a:p>
            </p:txBody>
          </p:sp>
        </p:grpSp>
        <p:grpSp>
          <p:nvGrpSpPr>
            <p:cNvPr id="80" name="Group 27"/>
            <p:cNvGrpSpPr>
              <a:grpSpLocks/>
            </p:cNvGrpSpPr>
            <p:nvPr/>
          </p:nvGrpSpPr>
          <p:grpSpPr bwMode="auto">
            <a:xfrm>
              <a:off x="1116012" y="5664201"/>
              <a:ext cx="3484561" cy="609600"/>
              <a:chOff x="0" y="0"/>
              <a:chExt cx="2194" cy="384"/>
            </a:xfrm>
          </p:grpSpPr>
          <p:sp>
            <p:nvSpPr>
              <p:cNvPr id="134" name="Rectangle 28"/>
              <p:cNvSpPr>
                <a:spLocks/>
              </p:cNvSpPr>
              <p:nvPr/>
            </p:nvSpPr>
            <p:spPr bwMode="auto">
              <a:xfrm>
                <a:off x="0" y="0"/>
                <a:ext cx="2194" cy="384"/>
              </a:xfrm>
              <a:prstGeom prst="rect">
                <a:avLst/>
              </a:prstGeom>
              <a:solidFill>
                <a:srgbClr val="8064A2"/>
              </a:solidFill>
              <a:ln>
                <a:headEnd/>
                <a:tailEnd/>
              </a:ln>
            </p:spPr>
            <p:style>
              <a:lnRef idx="2">
                <a:schemeClr val="accent4"/>
              </a:lnRef>
              <a:fillRef idx="1">
                <a:schemeClr val="lt1"/>
              </a:fillRef>
              <a:effectRef idx="0">
                <a:schemeClr val="accent4"/>
              </a:effectRef>
              <a:fontRef idx="minor">
                <a:schemeClr val="dk1"/>
              </a:fontRef>
            </p:style>
            <p:txBody>
              <a:bodyPr lIns="0" tIns="0" rIns="0" bIns="0"/>
              <a:lstStyle/>
              <a:p>
                <a:pPr algn="ctr"/>
                <a:endParaRPr lang="de-DE" dirty="0">
                  <a:latin typeface="Arial" pitchFamily="34" charset="0"/>
                  <a:cs typeface="Arial" pitchFamily="34" charset="0"/>
                </a:endParaRPr>
              </a:p>
            </p:txBody>
          </p:sp>
          <p:sp>
            <p:nvSpPr>
              <p:cNvPr id="135" name="Rectangle 29"/>
              <p:cNvSpPr>
                <a:spLocks/>
              </p:cNvSpPr>
              <p:nvPr/>
            </p:nvSpPr>
            <p:spPr bwMode="auto">
              <a:xfrm>
                <a:off x="77" y="76"/>
                <a:ext cx="2086" cy="251"/>
              </a:xfrm>
              <a:prstGeom prst="rect">
                <a:avLst/>
              </a:prstGeom>
              <a:noFill/>
              <a:ln w="12700">
                <a:solidFill>
                  <a:srgbClr val="8064A2"/>
                </a:solidFill>
                <a:miter lim="800000"/>
                <a:headEnd/>
                <a:tailEnd/>
              </a:ln>
            </p:spPr>
            <p:txBody>
              <a:bodyPr wrap="none" lIns="0" tIns="0" rIns="0" bIns="0" anchor="ctr">
                <a:spAutoFit/>
              </a:bodyPr>
              <a:lstStyle/>
              <a:p>
                <a:pPr algn="ctr"/>
                <a:r>
                  <a:rPr lang="de-DE" dirty="0">
                    <a:solidFill>
                      <a:schemeClr val="bg1"/>
                    </a:solidFill>
                    <a:latin typeface="Arial" pitchFamily="34" charset="0"/>
                    <a:cs typeface="Arial" pitchFamily="34" charset="0"/>
                    <a:sym typeface="Helvetica" pitchFamily="34" charset="0"/>
                  </a:rPr>
                  <a:t>Beurteilung &amp; Freigabe</a:t>
                </a:r>
              </a:p>
            </p:txBody>
          </p:sp>
        </p:grpSp>
        <p:grpSp>
          <p:nvGrpSpPr>
            <p:cNvPr id="82" name="Group 31"/>
            <p:cNvGrpSpPr>
              <a:grpSpLocks/>
            </p:cNvGrpSpPr>
            <p:nvPr/>
          </p:nvGrpSpPr>
          <p:grpSpPr bwMode="auto">
            <a:xfrm>
              <a:off x="1122363" y="4537075"/>
              <a:ext cx="3481387" cy="609600"/>
              <a:chOff x="0" y="0"/>
              <a:chExt cx="2193" cy="384"/>
            </a:xfrm>
          </p:grpSpPr>
          <p:sp>
            <p:nvSpPr>
              <p:cNvPr id="132" name="Rectangle 32"/>
              <p:cNvSpPr>
                <a:spLocks/>
              </p:cNvSpPr>
              <p:nvPr/>
            </p:nvSpPr>
            <p:spPr bwMode="auto">
              <a:xfrm>
                <a:off x="0" y="0"/>
                <a:ext cx="2193" cy="384"/>
              </a:xfrm>
              <a:prstGeom prst="rect">
                <a:avLst/>
              </a:prstGeom>
              <a:solidFill>
                <a:srgbClr val="8064A2"/>
              </a:solidFill>
              <a:ln>
                <a:headEnd/>
                <a:tailEnd/>
              </a:ln>
            </p:spPr>
            <p:style>
              <a:lnRef idx="2">
                <a:schemeClr val="accent4"/>
              </a:lnRef>
              <a:fillRef idx="1">
                <a:schemeClr val="lt1"/>
              </a:fillRef>
              <a:effectRef idx="0">
                <a:schemeClr val="accent4"/>
              </a:effectRef>
              <a:fontRef idx="minor">
                <a:schemeClr val="dk1"/>
              </a:fontRef>
            </p:style>
            <p:txBody>
              <a:bodyPr lIns="0" tIns="0" rIns="0" bIns="0"/>
              <a:lstStyle/>
              <a:p>
                <a:pPr algn="ctr"/>
                <a:endParaRPr lang="de-DE" dirty="0">
                  <a:latin typeface="Arial" pitchFamily="34" charset="0"/>
                  <a:cs typeface="Arial" pitchFamily="34" charset="0"/>
                </a:endParaRPr>
              </a:p>
            </p:txBody>
          </p:sp>
          <p:sp>
            <p:nvSpPr>
              <p:cNvPr id="133" name="Rectangle 33"/>
              <p:cNvSpPr>
                <a:spLocks/>
              </p:cNvSpPr>
              <p:nvPr/>
            </p:nvSpPr>
            <p:spPr bwMode="auto">
              <a:xfrm>
                <a:off x="468" y="77"/>
                <a:ext cx="1316" cy="251"/>
              </a:xfrm>
              <a:prstGeom prst="rect">
                <a:avLst/>
              </a:prstGeom>
              <a:noFill/>
              <a:ln w="12700">
                <a:noFill/>
                <a:miter lim="800000"/>
                <a:headEnd/>
                <a:tailEnd/>
              </a:ln>
            </p:spPr>
            <p:txBody>
              <a:bodyPr wrap="none" lIns="0" tIns="0" rIns="0" bIns="0" anchor="ctr">
                <a:spAutoFit/>
              </a:bodyPr>
              <a:lstStyle/>
              <a:p>
                <a:pPr algn="ctr"/>
                <a:r>
                  <a:rPr lang="de-DE" dirty="0">
                    <a:solidFill>
                      <a:schemeClr val="bg1"/>
                    </a:solidFill>
                    <a:latin typeface="Arial" pitchFamily="34" charset="0"/>
                    <a:cs typeface="Arial" pitchFamily="34" charset="0"/>
                    <a:sym typeface="Helvetica" pitchFamily="34" charset="0"/>
                  </a:rPr>
                  <a:t>Klassifizierung</a:t>
                </a:r>
              </a:p>
            </p:txBody>
          </p:sp>
        </p:grpSp>
        <p:sp>
          <p:nvSpPr>
            <p:cNvPr id="83" name="Line 34"/>
            <p:cNvSpPr>
              <a:spLocks noChangeShapeType="1"/>
            </p:cNvSpPr>
            <p:nvPr/>
          </p:nvSpPr>
          <p:spPr bwMode="auto">
            <a:xfrm>
              <a:off x="2857500" y="4033838"/>
              <a:ext cx="1588" cy="488950"/>
            </a:xfrm>
            <a:prstGeom prst="line">
              <a:avLst/>
            </a:prstGeom>
            <a:noFill/>
            <a:ln w="25400">
              <a:solidFill>
                <a:schemeClr val="tx1"/>
              </a:solidFill>
              <a:round/>
              <a:headEnd/>
              <a:tailEnd type="triangle" w="med" len="med"/>
            </a:ln>
          </p:spPr>
          <p:txBody>
            <a:bodyPr/>
            <a:lstStyle/>
            <a:p>
              <a:endParaRPr lang="de-DE" dirty="0"/>
            </a:p>
          </p:txBody>
        </p:sp>
        <p:grpSp>
          <p:nvGrpSpPr>
            <p:cNvPr id="84" name="Group 35"/>
            <p:cNvGrpSpPr>
              <a:grpSpLocks/>
            </p:cNvGrpSpPr>
            <p:nvPr/>
          </p:nvGrpSpPr>
          <p:grpSpPr bwMode="auto">
            <a:xfrm>
              <a:off x="1122363" y="8429625"/>
              <a:ext cx="3481387" cy="609600"/>
              <a:chOff x="0" y="0"/>
              <a:chExt cx="2193" cy="384"/>
            </a:xfrm>
          </p:grpSpPr>
          <p:sp>
            <p:nvSpPr>
              <p:cNvPr id="130" name="Rectangle 36"/>
              <p:cNvSpPr>
                <a:spLocks/>
              </p:cNvSpPr>
              <p:nvPr/>
            </p:nvSpPr>
            <p:spPr bwMode="auto">
              <a:xfrm>
                <a:off x="0" y="0"/>
                <a:ext cx="2193" cy="384"/>
              </a:xfrm>
              <a:prstGeom prst="rect">
                <a:avLst/>
              </a:prstGeom>
              <a:solidFill>
                <a:srgbClr val="8064A2"/>
              </a:solidFill>
              <a:ln>
                <a:headEnd/>
                <a:tailEnd/>
              </a:ln>
            </p:spPr>
            <p:style>
              <a:lnRef idx="2">
                <a:schemeClr val="accent4"/>
              </a:lnRef>
              <a:fillRef idx="1">
                <a:schemeClr val="lt1"/>
              </a:fillRef>
              <a:effectRef idx="0">
                <a:schemeClr val="accent4"/>
              </a:effectRef>
              <a:fontRef idx="minor">
                <a:schemeClr val="dk1"/>
              </a:fontRef>
            </p:style>
            <p:txBody>
              <a:bodyPr lIns="0" tIns="0" rIns="0" bIns="0"/>
              <a:lstStyle/>
              <a:p>
                <a:pPr algn="ctr"/>
                <a:endParaRPr lang="de-DE" dirty="0">
                  <a:latin typeface="Arial" pitchFamily="34" charset="0"/>
                  <a:cs typeface="Arial" pitchFamily="34" charset="0"/>
                </a:endParaRPr>
              </a:p>
            </p:txBody>
          </p:sp>
          <p:sp>
            <p:nvSpPr>
              <p:cNvPr id="131" name="Rectangle 37"/>
              <p:cNvSpPr>
                <a:spLocks/>
              </p:cNvSpPr>
              <p:nvPr/>
            </p:nvSpPr>
            <p:spPr bwMode="auto">
              <a:xfrm>
                <a:off x="565" y="77"/>
                <a:ext cx="1134" cy="251"/>
              </a:xfrm>
              <a:prstGeom prst="rect">
                <a:avLst/>
              </a:prstGeom>
              <a:noFill/>
              <a:ln w="12700">
                <a:solidFill>
                  <a:srgbClr val="8064A2"/>
                </a:solidFill>
                <a:miter lim="800000"/>
                <a:headEnd/>
                <a:tailEnd/>
              </a:ln>
            </p:spPr>
            <p:txBody>
              <a:bodyPr wrap="none" lIns="0" tIns="0" rIns="0" bIns="0" anchor="ctr">
                <a:spAutoFit/>
              </a:bodyPr>
              <a:lstStyle/>
              <a:p>
                <a:pPr algn="ctr"/>
                <a:r>
                  <a:rPr lang="de-DE" dirty="0">
                    <a:solidFill>
                      <a:schemeClr val="bg1"/>
                    </a:solidFill>
                    <a:latin typeface="Arial" pitchFamily="34" charset="0"/>
                    <a:cs typeface="Arial" pitchFamily="34" charset="0"/>
                    <a:sym typeface="Helvetica" pitchFamily="34" charset="0"/>
                  </a:rPr>
                  <a:t>Überprüfung</a:t>
                </a:r>
              </a:p>
            </p:txBody>
          </p:sp>
        </p:grpSp>
        <p:grpSp>
          <p:nvGrpSpPr>
            <p:cNvPr id="85" name="Group 38"/>
            <p:cNvGrpSpPr>
              <a:grpSpLocks/>
            </p:cNvGrpSpPr>
            <p:nvPr/>
          </p:nvGrpSpPr>
          <p:grpSpPr bwMode="auto">
            <a:xfrm>
              <a:off x="8183563" y="3308350"/>
              <a:ext cx="3603624" cy="609600"/>
              <a:chOff x="0" y="0"/>
              <a:chExt cx="2270" cy="384"/>
            </a:xfrm>
          </p:grpSpPr>
          <p:sp>
            <p:nvSpPr>
              <p:cNvPr id="128" name="Rectangle 39"/>
              <p:cNvSpPr>
                <a:spLocks/>
              </p:cNvSpPr>
              <p:nvPr/>
            </p:nvSpPr>
            <p:spPr bwMode="auto">
              <a:xfrm>
                <a:off x="0" y="0"/>
                <a:ext cx="2193"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dirty="0">
                  <a:solidFill>
                    <a:schemeClr val="bg1"/>
                  </a:solidFill>
                  <a:latin typeface="Arial" pitchFamily="34" charset="0"/>
                  <a:cs typeface="Arial" pitchFamily="34" charset="0"/>
                </a:endParaRPr>
              </a:p>
            </p:txBody>
          </p:sp>
          <p:sp>
            <p:nvSpPr>
              <p:cNvPr id="129" name="Rectangle 40"/>
              <p:cNvSpPr>
                <a:spLocks/>
              </p:cNvSpPr>
              <p:nvPr/>
            </p:nvSpPr>
            <p:spPr bwMode="auto">
              <a:xfrm>
                <a:off x="14" y="91"/>
                <a:ext cx="2256" cy="223"/>
              </a:xfrm>
              <a:prstGeom prst="rect">
                <a:avLst/>
              </a:prstGeom>
              <a:noFill/>
              <a:ln w="12700">
                <a:noFill/>
                <a:miter lim="800000"/>
                <a:headEnd/>
                <a:tailEnd/>
              </a:ln>
            </p:spPr>
            <p:txBody>
              <a:bodyPr wrap="none" lIns="0" tIns="0" rIns="0" bIns="0" anchor="ctr">
                <a:spAutoFit/>
              </a:bodyPr>
              <a:lstStyle/>
              <a:p>
                <a:pPr algn="ctr"/>
                <a:r>
                  <a:rPr lang="de-DE" sz="1600" dirty="0">
                    <a:solidFill>
                      <a:schemeClr val="bg1"/>
                    </a:solidFill>
                    <a:latin typeface="Arial" pitchFamily="34" charset="0"/>
                    <a:cs typeface="Arial" pitchFamily="34" charset="0"/>
                    <a:sym typeface="Helvetica" pitchFamily="34" charset="0"/>
                  </a:rPr>
                  <a:t>Release-Zusammenstellung</a:t>
                </a:r>
              </a:p>
            </p:txBody>
          </p:sp>
        </p:grpSp>
        <p:sp>
          <p:nvSpPr>
            <p:cNvPr id="86" name="Line 41"/>
            <p:cNvSpPr>
              <a:spLocks noChangeShapeType="1"/>
            </p:cNvSpPr>
            <p:nvPr/>
          </p:nvSpPr>
          <p:spPr bwMode="auto">
            <a:xfrm>
              <a:off x="9925050" y="4960938"/>
              <a:ext cx="1588" cy="382587"/>
            </a:xfrm>
            <a:prstGeom prst="line">
              <a:avLst/>
            </a:prstGeom>
            <a:noFill/>
            <a:ln w="25400">
              <a:solidFill>
                <a:schemeClr val="tx1"/>
              </a:solidFill>
              <a:round/>
              <a:headEnd/>
              <a:tailEnd type="triangle" w="med" len="med"/>
            </a:ln>
          </p:spPr>
          <p:txBody>
            <a:bodyPr/>
            <a:lstStyle/>
            <a:p>
              <a:endParaRPr lang="de-DE" dirty="0"/>
            </a:p>
          </p:txBody>
        </p:sp>
        <p:grpSp>
          <p:nvGrpSpPr>
            <p:cNvPr id="87" name="Group 42"/>
            <p:cNvGrpSpPr>
              <a:grpSpLocks/>
            </p:cNvGrpSpPr>
            <p:nvPr/>
          </p:nvGrpSpPr>
          <p:grpSpPr bwMode="auto">
            <a:xfrm>
              <a:off x="8183563" y="2286000"/>
              <a:ext cx="3481387" cy="609600"/>
              <a:chOff x="0" y="0"/>
              <a:chExt cx="2193" cy="384"/>
            </a:xfrm>
          </p:grpSpPr>
          <p:sp>
            <p:nvSpPr>
              <p:cNvPr id="126" name="Rectangle 43"/>
              <p:cNvSpPr>
                <a:spLocks/>
              </p:cNvSpPr>
              <p:nvPr/>
            </p:nvSpPr>
            <p:spPr bwMode="auto">
              <a:xfrm>
                <a:off x="0" y="0"/>
                <a:ext cx="2193"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dirty="0">
                  <a:solidFill>
                    <a:schemeClr val="bg1"/>
                  </a:solidFill>
                  <a:latin typeface="Arial" pitchFamily="34" charset="0"/>
                  <a:cs typeface="Arial" pitchFamily="34" charset="0"/>
                </a:endParaRPr>
              </a:p>
            </p:txBody>
          </p:sp>
          <p:sp>
            <p:nvSpPr>
              <p:cNvPr id="127" name="Rectangle 44"/>
              <p:cNvSpPr>
                <a:spLocks/>
              </p:cNvSpPr>
              <p:nvPr/>
            </p:nvSpPr>
            <p:spPr bwMode="auto">
              <a:xfrm>
                <a:off x="443" y="91"/>
                <a:ext cx="1388" cy="223"/>
              </a:xfrm>
              <a:prstGeom prst="rect">
                <a:avLst/>
              </a:prstGeom>
              <a:noFill/>
              <a:ln w="12700">
                <a:noFill/>
                <a:miter lim="800000"/>
                <a:headEnd/>
                <a:tailEnd/>
              </a:ln>
            </p:spPr>
            <p:txBody>
              <a:bodyPr wrap="none" lIns="0" tIns="0" rIns="0" bIns="0" anchor="ctr">
                <a:spAutoFit/>
              </a:bodyPr>
              <a:lstStyle/>
              <a:p>
                <a:pPr algn="ctr"/>
                <a:r>
                  <a:rPr lang="de-DE" sz="1600" dirty="0">
                    <a:solidFill>
                      <a:schemeClr val="bg1"/>
                    </a:solidFill>
                    <a:latin typeface="Arial" pitchFamily="34" charset="0"/>
                    <a:cs typeface="Arial" pitchFamily="34" charset="0"/>
                    <a:sym typeface="Helvetica" pitchFamily="34" charset="0"/>
                  </a:rPr>
                  <a:t>Release-Planung</a:t>
                </a:r>
              </a:p>
            </p:txBody>
          </p:sp>
        </p:grpSp>
        <p:grpSp>
          <p:nvGrpSpPr>
            <p:cNvPr id="88" name="Group 45"/>
            <p:cNvGrpSpPr>
              <a:grpSpLocks/>
            </p:cNvGrpSpPr>
            <p:nvPr/>
          </p:nvGrpSpPr>
          <p:grpSpPr bwMode="auto">
            <a:xfrm>
              <a:off x="8183563" y="5356226"/>
              <a:ext cx="3482975" cy="609600"/>
              <a:chOff x="0" y="0"/>
              <a:chExt cx="2194" cy="384"/>
            </a:xfrm>
          </p:grpSpPr>
          <p:sp>
            <p:nvSpPr>
              <p:cNvPr id="124" name="Rectangle 46"/>
              <p:cNvSpPr>
                <a:spLocks/>
              </p:cNvSpPr>
              <p:nvPr/>
            </p:nvSpPr>
            <p:spPr bwMode="auto">
              <a:xfrm>
                <a:off x="0" y="0"/>
                <a:ext cx="2194"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dirty="0">
                  <a:solidFill>
                    <a:schemeClr val="bg1"/>
                  </a:solidFill>
                  <a:latin typeface="Arial" pitchFamily="34" charset="0"/>
                  <a:cs typeface="Arial" pitchFamily="34" charset="0"/>
                </a:endParaRPr>
              </a:p>
            </p:txBody>
          </p:sp>
          <p:sp>
            <p:nvSpPr>
              <p:cNvPr id="125" name="Rectangle 47"/>
              <p:cNvSpPr>
                <a:spLocks/>
              </p:cNvSpPr>
              <p:nvPr/>
            </p:nvSpPr>
            <p:spPr bwMode="auto">
              <a:xfrm>
                <a:off x="201" y="90"/>
                <a:ext cx="1894" cy="223"/>
              </a:xfrm>
              <a:prstGeom prst="rect">
                <a:avLst/>
              </a:prstGeom>
              <a:noFill/>
              <a:ln w="12700">
                <a:noFill/>
                <a:miter lim="800000"/>
                <a:headEnd/>
                <a:tailEnd/>
              </a:ln>
            </p:spPr>
            <p:txBody>
              <a:bodyPr wrap="none" lIns="0" tIns="0" rIns="0" bIns="0" anchor="ctr">
                <a:spAutoFit/>
              </a:bodyPr>
              <a:lstStyle/>
              <a:p>
                <a:pPr algn="ctr"/>
                <a:r>
                  <a:rPr lang="de-DE" sz="1600" dirty="0">
                    <a:solidFill>
                      <a:schemeClr val="bg1"/>
                    </a:solidFill>
                    <a:latin typeface="Arial" pitchFamily="34" charset="0"/>
                    <a:cs typeface="Arial" pitchFamily="34" charset="0"/>
                    <a:sym typeface="Helvetica" pitchFamily="34" charset="0"/>
                  </a:rPr>
                  <a:t>Bewertung der Eignung</a:t>
                </a:r>
              </a:p>
            </p:txBody>
          </p:sp>
        </p:grpSp>
        <p:sp>
          <p:nvSpPr>
            <p:cNvPr id="89" name="Line 48"/>
            <p:cNvSpPr>
              <a:spLocks noChangeShapeType="1"/>
            </p:cNvSpPr>
            <p:nvPr/>
          </p:nvSpPr>
          <p:spPr bwMode="auto">
            <a:xfrm flipH="1">
              <a:off x="9921875" y="2913063"/>
              <a:ext cx="3175" cy="382587"/>
            </a:xfrm>
            <a:prstGeom prst="line">
              <a:avLst/>
            </a:prstGeom>
            <a:noFill/>
            <a:ln w="25400">
              <a:solidFill>
                <a:schemeClr val="tx1"/>
              </a:solidFill>
              <a:round/>
              <a:headEnd/>
              <a:tailEnd type="triangle" w="med" len="med"/>
            </a:ln>
          </p:spPr>
          <p:txBody>
            <a:bodyPr/>
            <a:lstStyle/>
            <a:p>
              <a:endParaRPr lang="de-DE" dirty="0"/>
            </a:p>
          </p:txBody>
        </p:sp>
        <p:grpSp>
          <p:nvGrpSpPr>
            <p:cNvPr id="90" name="Group 49"/>
            <p:cNvGrpSpPr>
              <a:grpSpLocks/>
            </p:cNvGrpSpPr>
            <p:nvPr/>
          </p:nvGrpSpPr>
          <p:grpSpPr bwMode="auto">
            <a:xfrm>
              <a:off x="8183563" y="4330700"/>
              <a:ext cx="3481387" cy="609600"/>
              <a:chOff x="0" y="0"/>
              <a:chExt cx="2193" cy="384"/>
            </a:xfrm>
          </p:grpSpPr>
          <p:sp>
            <p:nvSpPr>
              <p:cNvPr id="122" name="Rectangle 50"/>
              <p:cNvSpPr>
                <a:spLocks/>
              </p:cNvSpPr>
              <p:nvPr/>
            </p:nvSpPr>
            <p:spPr bwMode="auto">
              <a:xfrm>
                <a:off x="0" y="0"/>
                <a:ext cx="2193"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dirty="0">
                  <a:solidFill>
                    <a:schemeClr val="bg1"/>
                  </a:solidFill>
                  <a:latin typeface="Arial" pitchFamily="34" charset="0"/>
                  <a:cs typeface="Arial" pitchFamily="34" charset="0"/>
                </a:endParaRPr>
              </a:p>
            </p:txBody>
          </p:sp>
          <p:sp>
            <p:nvSpPr>
              <p:cNvPr id="123" name="Rectangle 51"/>
              <p:cNvSpPr>
                <a:spLocks/>
              </p:cNvSpPr>
              <p:nvPr/>
            </p:nvSpPr>
            <p:spPr bwMode="auto">
              <a:xfrm>
                <a:off x="604" y="95"/>
                <a:ext cx="1069" cy="223"/>
              </a:xfrm>
              <a:prstGeom prst="rect">
                <a:avLst/>
              </a:prstGeom>
              <a:noFill/>
              <a:ln w="12700">
                <a:noFill/>
                <a:miter lim="800000"/>
                <a:headEnd/>
                <a:tailEnd/>
              </a:ln>
            </p:spPr>
            <p:txBody>
              <a:bodyPr wrap="none" lIns="0" tIns="0" rIns="0" bIns="0" anchor="ctr">
                <a:spAutoFit/>
              </a:bodyPr>
              <a:lstStyle/>
              <a:p>
                <a:pPr algn="ctr"/>
                <a:r>
                  <a:rPr lang="de-DE" sz="1600" dirty="0">
                    <a:solidFill>
                      <a:schemeClr val="bg1"/>
                    </a:solidFill>
                    <a:latin typeface="Arial" pitchFamily="34" charset="0"/>
                    <a:cs typeface="Arial" pitchFamily="34" charset="0"/>
                    <a:sym typeface="Helvetica" pitchFamily="34" charset="0"/>
                  </a:rPr>
                  <a:t>Abnahmetest</a:t>
                </a:r>
              </a:p>
            </p:txBody>
          </p:sp>
        </p:grpSp>
        <p:sp>
          <p:nvSpPr>
            <p:cNvPr id="91" name="Line 52"/>
            <p:cNvSpPr>
              <a:spLocks noChangeShapeType="1"/>
            </p:cNvSpPr>
            <p:nvPr/>
          </p:nvSpPr>
          <p:spPr bwMode="auto">
            <a:xfrm>
              <a:off x="9921875" y="3937000"/>
              <a:ext cx="3175" cy="382588"/>
            </a:xfrm>
            <a:prstGeom prst="line">
              <a:avLst/>
            </a:prstGeom>
            <a:noFill/>
            <a:ln w="25400">
              <a:solidFill>
                <a:schemeClr val="tx1"/>
              </a:solidFill>
              <a:round/>
              <a:headEnd/>
              <a:tailEnd type="triangle" w="med" len="med"/>
            </a:ln>
          </p:spPr>
          <p:txBody>
            <a:bodyPr/>
            <a:lstStyle/>
            <a:p>
              <a:endParaRPr lang="de-DE" dirty="0"/>
            </a:p>
          </p:txBody>
        </p:sp>
        <p:grpSp>
          <p:nvGrpSpPr>
            <p:cNvPr id="92" name="Group 53"/>
            <p:cNvGrpSpPr>
              <a:grpSpLocks/>
            </p:cNvGrpSpPr>
            <p:nvPr/>
          </p:nvGrpSpPr>
          <p:grpSpPr bwMode="auto">
            <a:xfrm>
              <a:off x="8143876" y="7404100"/>
              <a:ext cx="3582987" cy="609600"/>
              <a:chOff x="-25" y="0"/>
              <a:chExt cx="2257" cy="384"/>
            </a:xfrm>
          </p:grpSpPr>
          <p:sp>
            <p:nvSpPr>
              <p:cNvPr id="120" name="Rectangle 54"/>
              <p:cNvSpPr>
                <a:spLocks/>
              </p:cNvSpPr>
              <p:nvPr/>
            </p:nvSpPr>
            <p:spPr bwMode="auto">
              <a:xfrm>
                <a:off x="0" y="0"/>
                <a:ext cx="2193"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dirty="0">
                  <a:solidFill>
                    <a:schemeClr val="bg1"/>
                  </a:solidFill>
                  <a:latin typeface="Arial" pitchFamily="34" charset="0"/>
                  <a:cs typeface="Arial" pitchFamily="34" charset="0"/>
                </a:endParaRPr>
              </a:p>
            </p:txBody>
          </p:sp>
          <p:sp>
            <p:nvSpPr>
              <p:cNvPr id="121" name="Rectangle 55"/>
              <p:cNvSpPr>
                <a:spLocks/>
              </p:cNvSpPr>
              <p:nvPr/>
            </p:nvSpPr>
            <p:spPr bwMode="auto">
              <a:xfrm>
                <a:off x="-25" y="64"/>
                <a:ext cx="2257" cy="223"/>
              </a:xfrm>
              <a:prstGeom prst="rect">
                <a:avLst/>
              </a:prstGeom>
              <a:noFill/>
              <a:ln w="12700">
                <a:noFill/>
                <a:miter lim="800000"/>
                <a:headEnd/>
                <a:tailEnd/>
              </a:ln>
            </p:spPr>
            <p:txBody>
              <a:bodyPr wrap="none" lIns="0" tIns="0" rIns="0" bIns="0" anchor="ctr">
                <a:spAutoFit/>
              </a:bodyPr>
              <a:lstStyle/>
              <a:p>
                <a:pPr algn="ctr"/>
                <a:r>
                  <a:rPr lang="de-DE" sz="1600" dirty="0">
                    <a:solidFill>
                      <a:schemeClr val="bg1"/>
                    </a:solidFill>
                    <a:latin typeface="Arial" pitchFamily="34" charset="0"/>
                    <a:cs typeface="Arial" pitchFamily="34" charset="0"/>
                    <a:sym typeface="Helvetica" pitchFamily="34" charset="0"/>
                  </a:rPr>
                  <a:t>Vorbereitung des Ausrollens</a:t>
                </a:r>
              </a:p>
            </p:txBody>
          </p:sp>
        </p:grpSp>
        <p:grpSp>
          <p:nvGrpSpPr>
            <p:cNvPr id="93" name="Group 56"/>
            <p:cNvGrpSpPr>
              <a:grpSpLocks/>
            </p:cNvGrpSpPr>
            <p:nvPr/>
          </p:nvGrpSpPr>
          <p:grpSpPr bwMode="auto">
            <a:xfrm>
              <a:off x="8183563" y="6381750"/>
              <a:ext cx="3482975" cy="609600"/>
              <a:chOff x="0" y="0"/>
              <a:chExt cx="2194" cy="384"/>
            </a:xfrm>
          </p:grpSpPr>
          <p:sp>
            <p:nvSpPr>
              <p:cNvPr id="118" name="Rectangle 57"/>
              <p:cNvSpPr>
                <a:spLocks/>
              </p:cNvSpPr>
              <p:nvPr/>
            </p:nvSpPr>
            <p:spPr bwMode="auto">
              <a:xfrm>
                <a:off x="0" y="0"/>
                <a:ext cx="2194"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dirty="0">
                  <a:solidFill>
                    <a:schemeClr val="bg1"/>
                  </a:solidFill>
                  <a:latin typeface="Arial" pitchFamily="34" charset="0"/>
                  <a:cs typeface="Arial" pitchFamily="34" charset="0"/>
                </a:endParaRPr>
              </a:p>
            </p:txBody>
          </p:sp>
          <p:sp>
            <p:nvSpPr>
              <p:cNvPr id="119" name="Rectangle 58"/>
              <p:cNvSpPr>
                <a:spLocks/>
              </p:cNvSpPr>
              <p:nvPr/>
            </p:nvSpPr>
            <p:spPr bwMode="auto">
              <a:xfrm>
                <a:off x="193" y="91"/>
                <a:ext cx="1893" cy="223"/>
              </a:xfrm>
              <a:prstGeom prst="rect">
                <a:avLst/>
              </a:prstGeom>
              <a:noFill/>
              <a:ln w="12700">
                <a:noFill/>
                <a:miter lim="800000"/>
                <a:headEnd/>
                <a:tailEnd/>
              </a:ln>
            </p:spPr>
            <p:txBody>
              <a:bodyPr wrap="none" lIns="0" tIns="0" rIns="0" bIns="0" anchor="ctr">
                <a:spAutoFit/>
              </a:bodyPr>
              <a:lstStyle/>
              <a:p>
                <a:pPr algn="ctr"/>
                <a:r>
                  <a:rPr lang="de-DE" sz="1600" dirty="0">
                    <a:solidFill>
                      <a:schemeClr val="bg1"/>
                    </a:solidFill>
                    <a:latin typeface="Arial" pitchFamily="34" charset="0"/>
                    <a:cs typeface="Arial" pitchFamily="34" charset="0"/>
                    <a:sym typeface="Helvetica" pitchFamily="34" charset="0"/>
                  </a:rPr>
                  <a:t>Planung des Ausrollens</a:t>
                </a:r>
              </a:p>
            </p:txBody>
          </p:sp>
        </p:grpSp>
        <p:grpSp>
          <p:nvGrpSpPr>
            <p:cNvPr id="94" name="Group 59"/>
            <p:cNvGrpSpPr>
              <a:grpSpLocks/>
            </p:cNvGrpSpPr>
            <p:nvPr/>
          </p:nvGrpSpPr>
          <p:grpSpPr bwMode="auto">
            <a:xfrm>
              <a:off x="8183563" y="8429625"/>
              <a:ext cx="3481387" cy="609600"/>
              <a:chOff x="0" y="0"/>
              <a:chExt cx="2193" cy="384"/>
            </a:xfrm>
          </p:grpSpPr>
          <p:sp>
            <p:nvSpPr>
              <p:cNvPr id="116" name="Rectangle 60"/>
              <p:cNvSpPr>
                <a:spLocks/>
              </p:cNvSpPr>
              <p:nvPr/>
            </p:nvSpPr>
            <p:spPr bwMode="auto">
              <a:xfrm>
                <a:off x="0" y="0"/>
                <a:ext cx="2193" cy="384"/>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lIns="0" tIns="0" rIns="0" bIns="0"/>
              <a:lstStyle/>
              <a:p>
                <a:pPr algn="ctr"/>
                <a:endParaRPr lang="de-DE" dirty="0">
                  <a:solidFill>
                    <a:schemeClr val="bg1"/>
                  </a:solidFill>
                  <a:latin typeface="Arial" pitchFamily="34" charset="0"/>
                  <a:cs typeface="Arial" pitchFamily="34" charset="0"/>
                </a:endParaRPr>
              </a:p>
            </p:txBody>
          </p:sp>
          <p:sp>
            <p:nvSpPr>
              <p:cNvPr id="117" name="Rectangle 61"/>
              <p:cNvSpPr>
                <a:spLocks/>
              </p:cNvSpPr>
              <p:nvPr/>
            </p:nvSpPr>
            <p:spPr bwMode="auto">
              <a:xfrm>
                <a:off x="737" y="91"/>
                <a:ext cx="754" cy="223"/>
              </a:xfrm>
              <a:prstGeom prst="rect">
                <a:avLst/>
              </a:prstGeom>
              <a:noFill/>
              <a:ln w="12700">
                <a:noFill/>
                <a:miter lim="800000"/>
                <a:headEnd/>
                <a:tailEnd/>
              </a:ln>
            </p:spPr>
            <p:txBody>
              <a:bodyPr wrap="none" lIns="0" tIns="0" rIns="0" bIns="0" anchor="ctr">
                <a:spAutoFit/>
              </a:bodyPr>
              <a:lstStyle/>
              <a:p>
                <a:pPr algn="ctr"/>
                <a:r>
                  <a:rPr lang="de-DE" sz="1600" dirty="0">
                    <a:solidFill>
                      <a:schemeClr val="bg1"/>
                    </a:solidFill>
                    <a:latin typeface="Arial" pitchFamily="34" charset="0"/>
                    <a:cs typeface="Arial" pitchFamily="34" charset="0"/>
                    <a:sym typeface="Helvetica" pitchFamily="34" charset="0"/>
                  </a:rPr>
                  <a:t>Ausrollen</a:t>
                </a:r>
              </a:p>
            </p:txBody>
          </p:sp>
        </p:grpSp>
        <p:grpSp>
          <p:nvGrpSpPr>
            <p:cNvPr id="95" name="Group 62"/>
            <p:cNvGrpSpPr>
              <a:grpSpLocks/>
            </p:cNvGrpSpPr>
            <p:nvPr/>
          </p:nvGrpSpPr>
          <p:grpSpPr bwMode="auto">
            <a:xfrm>
              <a:off x="5621338" y="3416300"/>
              <a:ext cx="1638300" cy="815975"/>
              <a:chOff x="0" y="0"/>
              <a:chExt cx="1032" cy="514"/>
            </a:xfrm>
          </p:grpSpPr>
          <p:sp>
            <p:nvSpPr>
              <p:cNvPr id="114" name="AutoShape 63"/>
              <p:cNvSpPr>
                <a:spLocks/>
              </p:cNvSpPr>
              <p:nvPr/>
            </p:nvSpPr>
            <p:spPr bwMode="auto">
              <a:xfrm>
                <a:off x="0" y="0"/>
                <a:ext cx="1032" cy="514"/>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accent1">
                  <a:lumMod val="60000"/>
                  <a:lumOff val="40000"/>
                </a:schemeClr>
              </a:solidFill>
              <a:ln w="25400">
                <a:solidFill>
                  <a:schemeClr val="tx1"/>
                </a:solidFill>
                <a:miter lim="800000"/>
                <a:headEnd/>
                <a:tailEnd/>
              </a:ln>
            </p:spPr>
            <p:txBody>
              <a:bodyPr lIns="0" tIns="0" rIns="0" bIns="0"/>
              <a:lstStyle/>
              <a:p>
                <a:pPr algn="ctr"/>
                <a:endParaRPr lang="de-DE" dirty="0">
                  <a:solidFill>
                    <a:schemeClr val="bg1"/>
                  </a:solidFill>
                  <a:latin typeface="Arial" pitchFamily="34" charset="0"/>
                  <a:cs typeface="Arial" pitchFamily="34" charset="0"/>
                </a:endParaRPr>
              </a:p>
            </p:txBody>
          </p:sp>
          <p:sp>
            <p:nvSpPr>
              <p:cNvPr id="115" name="Rectangle 64"/>
              <p:cNvSpPr>
                <a:spLocks/>
              </p:cNvSpPr>
              <p:nvPr/>
            </p:nvSpPr>
            <p:spPr bwMode="auto">
              <a:xfrm>
                <a:off x="96" y="30"/>
                <a:ext cx="866" cy="335"/>
              </a:xfrm>
              <a:prstGeom prst="rect">
                <a:avLst/>
              </a:prstGeom>
              <a:noFill/>
              <a:ln w="12700">
                <a:noFill/>
                <a:miter lim="800000"/>
                <a:headEnd/>
                <a:tailEnd/>
              </a:ln>
            </p:spPr>
            <p:txBody>
              <a:bodyPr wrap="square" lIns="0" tIns="0" rIns="0" bIns="0" anchor="ctr">
                <a:spAutoFit/>
              </a:bodyPr>
              <a:lstStyle/>
              <a:p>
                <a:pPr algn="ctr"/>
                <a:r>
                  <a:rPr lang="de-DE" sz="1200" b="1" dirty="0">
                    <a:solidFill>
                      <a:schemeClr val="bg1"/>
                    </a:solidFill>
                    <a:latin typeface="Arial" pitchFamily="34" charset="0"/>
                    <a:cs typeface="Arial" pitchFamily="34" charset="0"/>
                    <a:sym typeface="Helvetica" pitchFamily="34" charset="0"/>
                  </a:rPr>
                  <a:t>Genehmigter</a:t>
                </a:r>
                <a:br>
                  <a:rPr lang="de-DE" sz="1200" b="1" dirty="0">
                    <a:solidFill>
                      <a:schemeClr val="bg1"/>
                    </a:solidFill>
                    <a:latin typeface="Arial" pitchFamily="34" charset="0"/>
                    <a:cs typeface="Arial" pitchFamily="34" charset="0"/>
                    <a:sym typeface="Helvetica" pitchFamily="34" charset="0"/>
                  </a:rPr>
                </a:br>
                <a:r>
                  <a:rPr lang="de-DE" sz="1200" b="1" dirty="0">
                    <a:solidFill>
                      <a:schemeClr val="bg1"/>
                    </a:solidFill>
                    <a:latin typeface="Arial" pitchFamily="34" charset="0"/>
                    <a:cs typeface="Arial" pitchFamily="34" charset="0"/>
                    <a:sym typeface="Helvetica" pitchFamily="34" charset="0"/>
                  </a:rPr>
                  <a:t>Change</a:t>
                </a:r>
              </a:p>
            </p:txBody>
          </p:sp>
        </p:grpSp>
        <p:grpSp>
          <p:nvGrpSpPr>
            <p:cNvPr id="96" name="Group 65"/>
            <p:cNvGrpSpPr>
              <a:grpSpLocks/>
            </p:cNvGrpSpPr>
            <p:nvPr/>
          </p:nvGrpSpPr>
          <p:grpSpPr bwMode="auto">
            <a:xfrm>
              <a:off x="5621338" y="4435475"/>
              <a:ext cx="1638300" cy="817563"/>
              <a:chOff x="0" y="0"/>
              <a:chExt cx="1032" cy="514"/>
            </a:xfrm>
          </p:grpSpPr>
          <p:sp>
            <p:nvSpPr>
              <p:cNvPr id="112" name="AutoShape 66"/>
              <p:cNvSpPr>
                <a:spLocks/>
              </p:cNvSpPr>
              <p:nvPr/>
            </p:nvSpPr>
            <p:spPr bwMode="auto">
              <a:xfrm>
                <a:off x="0" y="0"/>
                <a:ext cx="1032" cy="514"/>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accent1">
                  <a:lumMod val="60000"/>
                  <a:lumOff val="40000"/>
                </a:schemeClr>
              </a:solidFill>
              <a:ln w="25400">
                <a:solidFill>
                  <a:schemeClr val="tx1"/>
                </a:solidFill>
                <a:miter lim="800000"/>
                <a:headEnd/>
                <a:tailEnd/>
              </a:ln>
            </p:spPr>
            <p:txBody>
              <a:bodyPr lIns="0" tIns="0" rIns="0" bIns="0"/>
              <a:lstStyle/>
              <a:p>
                <a:pPr algn="ctr"/>
                <a:endParaRPr lang="de-DE" dirty="0">
                  <a:solidFill>
                    <a:schemeClr val="bg1"/>
                  </a:solidFill>
                  <a:latin typeface="Arial" pitchFamily="34" charset="0"/>
                  <a:cs typeface="Arial" pitchFamily="34" charset="0"/>
                </a:endParaRPr>
              </a:p>
            </p:txBody>
          </p:sp>
          <p:sp>
            <p:nvSpPr>
              <p:cNvPr id="113" name="Rectangle 67"/>
              <p:cNvSpPr>
                <a:spLocks/>
              </p:cNvSpPr>
              <p:nvPr/>
            </p:nvSpPr>
            <p:spPr bwMode="auto">
              <a:xfrm>
                <a:off x="116" y="32"/>
                <a:ext cx="846" cy="334"/>
              </a:xfrm>
              <a:prstGeom prst="rect">
                <a:avLst/>
              </a:prstGeom>
              <a:noFill/>
              <a:ln w="12700">
                <a:noFill/>
                <a:miter lim="800000"/>
                <a:headEnd/>
                <a:tailEnd/>
              </a:ln>
            </p:spPr>
            <p:txBody>
              <a:bodyPr wrap="square" lIns="0" tIns="0" rIns="0" bIns="0" anchor="ctr">
                <a:spAutoFit/>
              </a:bodyPr>
              <a:lstStyle/>
              <a:p>
                <a:pPr algn="ctr"/>
                <a:r>
                  <a:rPr lang="de-DE" sz="1200" b="1" dirty="0">
                    <a:solidFill>
                      <a:schemeClr val="bg1"/>
                    </a:solidFill>
                    <a:latin typeface="Arial" pitchFamily="34" charset="0"/>
                    <a:cs typeface="Arial" pitchFamily="34" charset="0"/>
                    <a:sym typeface="Helvetica" pitchFamily="34" charset="0"/>
                  </a:rPr>
                  <a:t>Genehmigter</a:t>
                </a:r>
                <a:br>
                  <a:rPr lang="de-DE" sz="1200" b="1" dirty="0">
                    <a:solidFill>
                      <a:schemeClr val="bg1"/>
                    </a:solidFill>
                    <a:latin typeface="Arial" pitchFamily="34" charset="0"/>
                    <a:cs typeface="Arial" pitchFamily="34" charset="0"/>
                    <a:sym typeface="Helvetica" pitchFamily="34" charset="0"/>
                  </a:rPr>
                </a:br>
                <a:r>
                  <a:rPr lang="de-DE" sz="1200" b="1" dirty="0">
                    <a:solidFill>
                      <a:schemeClr val="bg1"/>
                    </a:solidFill>
                    <a:latin typeface="Arial" pitchFamily="34" charset="0"/>
                    <a:cs typeface="Arial" pitchFamily="34" charset="0"/>
                    <a:sym typeface="Helvetica" pitchFamily="34" charset="0"/>
                  </a:rPr>
                  <a:t>Change</a:t>
                </a:r>
              </a:p>
            </p:txBody>
          </p:sp>
        </p:grpSp>
        <p:grpSp>
          <p:nvGrpSpPr>
            <p:cNvPr id="97" name="Group 68"/>
            <p:cNvGrpSpPr>
              <a:grpSpLocks/>
            </p:cNvGrpSpPr>
            <p:nvPr/>
          </p:nvGrpSpPr>
          <p:grpSpPr bwMode="auto">
            <a:xfrm>
              <a:off x="5621338" y="5462588"/>
              <a:ext cx="1638300" cy="817562"/>
              <a:chOff x="0" y="0"/>
              <a:chExt cx="1032" cy="514"/>
            </a:xfrm>
          </p:grpSpPr>
          <p:sp>
            <p:nvSpPr>
              <p:cNvPr id="110" name="AutoShape 69"/>
              <p:cNvSpPr>
                <a:spLocks/>
              </p:cNvSpPr>
              <p:nvPr/>
            </p:nvSpPr>
            <p:spPr bwMode="auto">
              <a:xfrm>
                <a:off x="0" y="0"/>
                <a:ext cx="1032" cy="514"/>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accent1">
                  <a:lumMod val="60000"/>
                  <a:lumOff val="40000"/>
                </a:schemeClr>
              </a:solidFill>
              <a:ln w="25400">
                <a:solidFill>
                  <a:schemeClr val="tx1"/>
                </a:solidFill>
                <a:miter lim="800000"/>
                <a:headEnd/>
                <a:tailEnd/>
              </a:ln>
            </p:spPr>
            <p:txBody>
              <a:bodyPr lIns="0" tIns="0" rIns="0" bIns="0"/>
              <a:lstStyle/>
              <a:p>
                <a:pPr algn="ctr"/>
                <a:endParaRPr lang="de-DE" dirty="0">
                  <a:solidFill>
                    <a:schemeClr val="bg1"/>
                  </a:solidFill>
                  <a:latin typeface="Arial" pitchFamily="34" charset="0"/>
                  <a:cs typeface="Arial" pitchFamily="34" charset="0"/>
                </a:endParaRPr>
              </a:p>
            </p:txBody>
          </p:sp>
          <p:sp>
            <p:nvSpPr>
              <p:cNvPr id="111" name="Rectangle 70"/>
              <p:cNvSpPr>
                <a:spLocks/>
              </p:cNvSpPr>
              <p:nvPr/>
            </p:nvSpPr>
            <p:spPr bwMode="auto">
              <a:xfrm>
                <a:off x="116" y="31"/>
                <a:ext cx="846" cy="334"/>
              </a:xfrm>
              <a:prstGeom prst="rect">
                <a:avLst/>
              </a:prstGeom>
              <a:noFill/>
              <a:ln w="12700">
                <a:noFill/>
                <a:miter lim="800000"/>
                <a:headEnd/>
                <a:tailEnd/>
              </a:ln>
            </p:spPr>
            <p:txBody>
              <a:bodyPr wrap="square" lIns="0" tIns="0" rIns="0" bIns="0" anchor="ctr">
                <a:spAutoFit/>
              </a:bodyPr>
              <a:lstStyle/>
              <a:p>
                <a:pPr algn="ctr"/>
                <a:r>
                  <a:rPr lang="de-DE" sz="1200" b="1" dirty="0">
                    <a:solidFill>
                      <a:schemeClr val="bg1"/>
                    </a:solidFill>
                    <a:latin typeface="Arial" pitchFamily="34" charset="0"/>
                    <a:cs typeface="Arial" pitchFamily="34" charset="0"/>
                    <a:sym typeface="Helvetica" pitchFamily="34" charset="0"/>
                  </a:rPr>
                  <a:t>Genehmigter</a:t>
                </a:r>
                <a:br>
                  <a:rPr lang="de-DE" sz="1200" b="1" dirty="0">
                    <a:solidFill>
                      <a:schemeClr val="bg1"/>
                    </a:solidFill>
                    <a:latin typeface="Arial" pitchFamily="34" charset="0"/>
                    <a:cs typeface="Arial" pitchFamily="34" charset="0"/>
                    <a:sym typeface="Helvetica" pitchFamily="34" charset="0"/>
                  </a:rPr>
                </a:br>
                <a:r>
                  <a:rPr lang="de-DE" sz="1200" b="1" dirty="0">
                    <a:solidFill>
                      <a:schemeClr val="bg1"/>
                    </a:solidFill>
                    <a:latin typeface="Arial" pitchFamily="34" charset="0"/>
                    <a:cs typeface="Arial" pitchFamily="34" charset="0"/>
                    <a:sym typeface="Helvetica" pitchFamily="34" charset="0"/>
                  </a:rPr>
                  <a:t>Change</a:t>
                </a:r>
              </a:p>
            </p:txBody>
          </p:sp>
        </p:grpSp>
        <p:sp>
          <p:nvSpPr>
            <p:cNvPr id="98" name="AutoShape 71"/>
            <p:cNvSpPr>
              <a:spLocks/>
            </p:cNvSpPr>
            <p:nvPr/>
          </p:nvSpPr>
          <p:spPr bwMode="auto">
            <a:xfrm rot="-5400000">
              <a:off x="2843213" y="3838575"/>
              <a:ext cx="2781300" cy="2746375"/>
            </a:xfrm>
            <a:custGeom>
              <a:avLst/>
              <a:gdLst>
                <a:gd name="T0" fmla="*/ 0 w 21600"/>
                <a:gd name="T1" fmla="*/ 0 h 21600"/>
                <a:gd name="T2" fmla="*/ 21600 w 21600"/>
                <a:gd name="T3" fmla="*/ 21600 h 21600"/>
              </a:gdLst>
              <a:ahLst/>
              <a:cxnLst/>
              <a:rect l="T0" t="T1" r="T2" b="T3"/>
              <a:pathLst>
                <a:path w="21600" h="21600">
                  <a:moveTo>
                    <a:pt x="2420" y="0"/>
                  </a:moveTo>
                  <a:lnTo>
                    <a:pt x="0" y="0"/>
                  </a:lnTo>
                  <a:lnTo>
                    <a:pt x="0" y="17695"/>
                  </a:lnTo>
                  <a:lnTo>
                    <a:pt x="21600" y="17695"/>
                  </a:lnTo>
                  <a:lnTo>
                    <a:pt x="21600" y="21600"/>
                  </a:lnTo>
                </a:path>
              </a:pathLst>
            </a:custGeom>
            <a:noFill/>
            <a:ln w="25400">
              <a:solidFill>
                <a:schemeClr val="tx1"/>
              </a:solidFill>
              <a:miter lim="800000"/>
              <a:headEnd/>
              <a:tailEnd type="triangle" w="med" len="med"/>
            </a:ln>
          </p:spPr>
          <p:txBody>
            <a:bodyPr vert="eaVert" lIns="0" tIns="0" rIns="0" bIns="0"/>
            <a:lstStyle/>
            <a:p>
              <a:pPr algn="ctr"/>
              <a:endParaRPr lang="de-DE" dirty="0">
                <a:latin typeface="Arial" pitchFamily="34" charset="0"/>
                <a:cs typeface="Arial" pitchFamily="34" charset="0"/>
              </a:endParaRPr>
            </a:p>
          </p:txBody>
        </p:sp>
        <p:sp>
          <p:nvSpPr>
            <p:cNvPr id="99" name="AutoShape 72"/>
            <p:cNvSpPr>
              <a:spLocks/>
            </p:cNvSpPr>
            <p:nvPr/>
          </p:nvSpPr>
          <p:spPr bwMode="auto">
            <a:xfrm rot="-5400000">
              <a:off x="3353594" y="4348957"/>
              <a:ext cx="1758950" cy="2747962"/>
            </a:xfrm>
            <a:custGeom>
              <a:avLst/>
              <a:gdLst>
                <a:gd name="T0" fmla="*/ 0 w 21600"/>
                <a:gd name="T1" fmla="*/ 0 h 21600"/>
                <a:gd name="T2" fmla="*/ 21600 w 21600"/>
                <a:gd name="T3" fmla="*/ 21600 h 21600"/>
              </a:gdLst>
              <a:ahLst/>
              <a:cxnLst/>
              <a:rect l="T0" t="T1" r="T2" b="T3"/>
              <a:pathLst>
                <a:path w="21600" h="21600">
                  <a:moveTo>
                    <a:pt x="3826" y="0"/>
                  </a:moveTo>
                  <a:lnTo>
                    <a:pt x="0" y="0"/>
                  </a:lnTo>
                  <a:lnTo>
                    <a:pt x="0" y="17695"/>
                  </a:lnTo>
                  <a:lnTo>
                    <a:pt x="21600" y="17695"/>
                  </a:lnTo>
                  <a:lnTo>
                    <a:pt x="21600" y="21600"/>
                  </a:lnTo>
                </a:path>
              </a:pathLst>
            </a:custGeom>
            <a:noFill/>
            <a:ln w="25400">
              <a:solidFill>
                <a:schemeClr val="tx1"/>
              </a:solidFill>
              <a:miter lim="800000"/>
              <a:headEnd/>
              <a:tailEnd type="triangle" w="med" len="med"/>
            </a:ln>
          </p:spPr>
          <p:txBody>
            <a:bodyPr vert="eaVert" lIns="0" tIns="0" rIns="0" bIns="0"/>
            <a:lstStyle/>
            <a:p>
              <a:pPr algn="ctr"/>
              <a:endParaRPr lang="de-DE" dirty="0">
                <a:latin typeface="Arial" pitchFamily="34" charset="0"/>
                <a:cs typeface="Arial" pitchFamily="34" charset="0"/>
              </a:endParaRPr>
            </a:p>
          </p:txBody>
        </p:sp>
        <p:sp>
          <p:nvSpPr>
            <p:cNvPr id="100" name="AutoShape 73"/>
            <p:cNvSpPr>
              <a:spLocks/>
            </p:cNvSpPr>
            <p:nvPr/>
          </p:nvSpPr>
          <p:spPr bwMode="auto">
            <a:xfrm rot="-5400000">
              <a:off x="3867150" y="4862513"/>
              <a:ext cx="731838" cy="2747962"/>
            </a:xfrm>
            <a:custGeom>
              <a:avLst/>
              <a:gdLst>
                <a:gd name="T0" fmla="*/ 0 w 21600"/>
                <a:gd name="T1" fmla="*/ 0 h 21600"/>
                <a:gd name="T2" fmla="*/ 21600 w 21600"/>
                <a:gd name="T3" fmla="*/ 21600 h 21600"/>
              </a:gdLst>
              <a:ahLst/>
              <a:cxnLst/>
              <a:rect l="T0" t="T1" r="T2" b="T3"/>
              <a:pathLst>
                <a:path w="21600" h="21600">
                  <a:moveTo>
                    <a:pt x="9200" y="0"/>
                  </a:moveTo>
                  <a:lnTo>
                    <a:pt x="0" y="0"/>
                  </a:lnTo>
                  <a:lnTo>
                    <a:pt x="0" y="17695"/>
                  </a:lnTo>
                  <a:lnTo>
                    <a:pt x="21600" y="17695"/>
                  </a:lnTo>
                  <a:lnTo>
                    <a:pt x="21600" y="21600"/>
                  </a:lnTo>
                </a:path>
              </a:pathLst>
            </a:custGeom>
            <a:noFill/>
            <a:ln w="25400">
              <a:solidFill>
                <a:schemeClr val="tx1"/>
              </a:solidFill>
              <a:miter lim="800000"/>
              <a:headEnd/>
              <a:tailEnd type="triangle" w="med" len="med"/>
            </a:ln>
          </p:spPr>
          <p:txBody>
            <a:bodyPr vert="eaVert" lIns="0" tIns="0" rIns="0" bIns="0"/>
            <a:lstStyle/>
            <a:p>
              <a:pPr algn="ctr"/>
              <a:endParaRPr lang="de-DE" dirty="0">
                <a:latin typeface="Arial" pitchFamily="34" charset="0"/>
                <a:cs typeface="Arial" pitchFamily="34" charset="0"/>
              </a:endParaRPr>
            </a:p>
          </p:txBody>
        </p:sp>
        <p:sp>
          <p:nvSpPr>
            <p:cNvPr id="101" name="Line 77"/>
            <p:cNvSpPr>
              <a:spLocks noChangeShapeType="1"/>
            </p:cNvSpPr>
            <p:nvPr/>
          </p:nvSpPr>
          <p:spPr bwMode="auto">
            <a:xfrm rot="10800000">
              <a:off x="4614863" y="8736013"/>
              <a:ext cx="3552825" cy="3175"/>
            </a:xfrm>
            <a:prstGeom prst="line">
              <a:avLst/>
            </a:prstGeom>
            <a:noFill/>
            <a:ln w="25400">
              <a:solidFill>
                <a:schemeClr val="tx1"/>
              </a:solidFill>
              <a:round/>
              <a:headEnd/>
              <a:tailEnd type="triangle" w="med" len="med"/>
            </a:ln>
          </p:spPr>
          <p:txBody>
            <a:bodyPr/>
            <a:lstStyle/>
            <a:p>
              <a:endParaRPr lang="de-DE" dirty="0"/>
            </a:p>
          </p:txBody>
        </p:sp>
        <p:sp>
          <p:nvSpPr>
            <p:cNvPr id="102" name="Line 78"/>
            <p:cNvSpPr>
              <a:spLocks noChangeShapeType="1"/>
            </p:cNvSpPr>
            <p:nvPr/>
          </p:nvSpPr>
          <p:spPr bwMode="auto">
            <a:xfrm>
              <a:off x="9925050" y="5983288"/>
              <a:ext cx="1588" cy="384175"/>
            </a:xfrm>
            <a:prstGeom prst="line">
              <a:avLst/>
            </a:prstGeom>
            <a:noFill/>
            <a:ln w="25400">
              <a:solidFill>
                <a:schemeClr val="tx1"/>
              </a:solidFill>
              <a:round/>
              <a:headEnd/>
              <a:tailEnd type="triangle" w="med" len="med"/>
            </a:ln>
          </p:spPr>
          <p:txBody>
            <a:bodyPr/>
            <a:lstStyle/>
            <a:p>
              <a:endParaRPr lang="de-DE" dirty="0"/>
            </a:p>
          </p:txBody>
        </p:sp>
        <p:sp>
          <p:nvSpPr>
            <p:cNvPr id="103" name="Line 79"/>
            <p:cNvSpPr>
              <a:spLocks noChangeShapeType="1"/>
            </p:cNvSpPr>
            <p:nvPr/>
          </p:nvSpPr>
          <p:spPr bwMode="auto">
            <a:xfrm>
              <a:off x="9925050" y="7008813"/>
              <a:ext cx="1588" cy="382587"/>
            </a:xfrm>
            <a:prstGeom prst="line">
              <a:avLst/>
            </a:prstGeom>
            <a:noFill/>
            <a:ln w="25400">
              <a:solidFill>
                <a:schemeClr val="tx1"/>
              </a:solidFill>
              <a:round/>
              <a:headEnd/>
              <a:tailEnd type="triangle" w="med" len="med"/>
            </a:ln>
          </p:spPr>
          <p:txBody>
            <a:bodyPr/>
            <a:lstStyle/>
            <a:p>
              <a:endParaRPr lang="de-DE" dirty="0"/>
            </a:p>
          </p:txBody>
        </p:sp>
        <p:sp>
          <p:nvSpPr>
            <p:cNvPr id="104" name="Line 80"/>
            <p:cNvSpPr>
              <a:spLocks noChangeShapeType="1"/>
            </p:cNvSpPr>
            <p:nvPr/>
          </p:nvSpPr>
          <p:spPr bwMode="auto">
            <a:xfrm flipH="1">
              <a:off x="9921875" y="8031163"/>
              <a:ext cx="3175" cy="384175"/>
            </a:xfrm>
            <a:prstGeom prst="line">
              <a:avLst/>
            </a:prstGeom>
            <a:noFill/>
            <a:ln w="25400">
              <a:solidFill>
                <a:schemeClr val="tx1"/>
              </a:solidFill>
              <a:round/>
              <a:headEnd/>
              <a:tailEnd type="triangle" w="med" len="med"/>
            </a:ln>
          </p:spPr>
          <p:txBody>
            <a:bodyPr/>
            <a:lstStyle/>
            <a:p>
              <a:endParaRPr lang="de-DE" dirty="0"/>
            </a:p>
          </p:txBody>
        </p:sp>
        <p:sp>
          <p:nvSpPr>
            <p:cNvPr id="105" name="Text Box 79"/>
            <p:cNvSpPr txBox="1">
              <a:spLocks/>
            </p:cNvSpPr>
            <p:nvPr/>
          </p:nvSpPr>
          <p:spPr bwMode="auto">
            <a:xfrm>
              <a:off x="1166997" y="2258849"/>
              <a:ext cx="3392121" cy="531353"/>
            </a:xfrm>
            <a:prstGeom prst="rect">
              <a:avLst/>
            </a:prstGeom>
            <a:noFill/>
            <a:ln w="12700">
              <a:noFill/>
              <a:miter lim="800000"/>
              <a:headEnd/>
              <a:tailEnd/>
            </a:ln>
          </p:spPr>
          <p:txBody>
            <a:bodyPr wrap="none">
              <a:spAutoFit/>
            </a:bodyPr>
            <a:lstStyle/>
            <a:p>
              <a:pPr algn="ctr"/>
              <a:r>
                <a:rPr lang="de-DE" dirty="0">
                  <a:ln w="38100"/>
                  <a:latin typeface="Arial" pitchFamily="34" charset="0"/>
                  <a:cs typeface="Arial" pitchFamily="34" charset="0"/>
                </a:rPr>
                <a:t>Change Management</a:t>
              </a:r>
            </a:p>
          </p:txBody>
        </p:sp>
        <p:sp>
          <p:nvSpPr>
            <p:cNvPr id="106" name="Text Box 80"/>
            <p:cNvSpPr txBox="1">
              <a:spLocks/>
            </p:cNvSpPr>
            <p:nvPr/>
          </p:nvSpPr>
          <p:spPr bwMode="auto">
            <a:xfrm rot="5400000">
              <a:off x="9405794" y="5354130"/>
              <a:ext cx="5689901" cy="518541"/>
            </a:xfrm>
            <a:prstGeom prst="rect">
              <a:avLst/>
            </a:prstGeom>
            <a:noFill/>
            <a:ln w="12700">
              <a:noFill/>
              <a:miter lim="800000"/>
              <a:headEnd/>
              <a:tailEnd/>
            </a:ln>
          </p:spPr>
          <p:txBody>
            <a:bodyPr wrap="none">
              <a:spAutoFit/>
            </a:bodyPr>
            <a:lstStyle/>
            <a:p>
              <a:pPr algn="ctr"/>
              <a:r>
                <a:rPr lang="de-DE" dirty="0">
                  <a:ln w="38100"/>
                  <a:latin typeface="Arial" pitchFamily="34" charset="0"/>
                  <a:cs typeface="Arial" pitchFamily="34" charset="0"/>
                </a:rPr>
                <a:t>Release &amp; </a:t>
              </a:r>
              <a:r>
                <a:rPr lang="de-DE" dirty="0" err="1">
                  <a:ln w="38100"/>
                  <a:latin typeface="Arial" pitchFamily="34" charset="0"/>
                  <a:cs typeface="Arial" pitchFamily="34" charset="0"/>
                </a:rPr>
                <a:t>Deployment</a:t>
              </a:r>
              <a:r>
                <a:rPr lang="de-DE" dirty="0">
                  <a:ln w="38100"/>
                  <a:latin typeface="Arial" pitchFamily="34" charset="0"/>
                  <a:cs typeface="Arial" pitchFamily="34" charset="0"/>
                </a:rPr>
                <a:t> Management</a:t>
              </a:r>
            </a:p>
          </p:txBody>
        </p:sp>
        <p:sp>
          <p:nvSpPr>
            <p:cNvPr id="107" name="AutoShape 76"/>
            <p:cNvSpPr>
              <a:spLocks/>
            </p:cNvSpPr>
            <p:nvPr/>
          </p:nvSpPr>
          <p:spPr bwMode="auto">
            <a:xfrm rot="10800000" flipH="1">
              <a:off x="7223125" y="3619500"/>
              <a:ext cx="935038" cy="1223963"/>
            </a:xfrm>
            <a:custGeom>
              <a:avLst/>
              <a:gdLst>
                <a:gd name="T0" fmla="*/ 0 w 21600"/>
                <a:gd name="T1" fmla="*/ 0 h 21600"/>
                <a:gd name="T2" fmla="*/ 21600 w 21600"/>
                <a:gd name="T3" fmla="*/ 21600 h 21600"/>
              </a:gdLst>
              <a:ahLst/>
              <a:cxnLst/>
              <a:rect l="T0" t="T1" r="T2" b="T3"/>
              <a:pathLst>
                <a:path w="21600" h="21600">
                  <a:moveTo>
                    <a:pt x="0" y="0"/>
                  </a:moveTo>
                  <a:lnTo>
                    <a:pt x="10773" y="0"/>
                  </a:lnTo>
                  <a:lnTo>
                    <a:pt x="10773" y="21600"/>
                  </a:lnTo>
                  <a:lnTo>
                    <a:pt x="21600" y="21600"/>
                  </a:lnTo>
                </a:path>
              </a:pathLst>
            </a:custGeom>
            <a:noFill/>
            <a:ln w="25400">
              <a:solidFill>
                <a:schemeClr val="tx1"/>
              </a:solidFill>
              <a:miter lim="800000"/>
              <a:headEnd/>
              <a:tailEnd type="triangle" w="med" len="med"/>
            </a:ln>
          </p:spPr>
          <p:txBody>
            <a:bodyPr rot="10800000" lIns="0" tIns="0" rIns="0" bIns="0"/>
            <a:lstStyle/>
            <a:p>
              <a:pPr algn="ctr"/>
              <a:endParaRPr lang="de-DE" dirty="0">
                <a:latin typeface="Arial" pitchFamily="34" charset="0"/>
                <a:cs typeface="Arial" pitchFamily="34" charset="0"/>
              </a:endParaRPr>
            </a:p>
          </p:txBody>
        </p:sp>
        <p:sp>
          <p:nvSpPr>
            <p:cNvPr id="108" name="AutoShape 76"/>
            <p:cNvSpPr>
              <a:spLocks/>
            </p:cNvSpPr>
            <p:nvPr/>
          </p:nvSpPr>
          <p:spPr bwMode="auto">
            <a:xfrm rot="10800000" flipH="1">
              <a:off x="7223125" y="3619500"/>
              <a:ext cx="935038" cy="2232025"/>
            </a:xfrm>
            <a:custGeom>
              <a:avLst/>
              <a:gdLst>
                <a:gd name="T0" fmla="*/ 0 w 21600"/>
                <a:gd name="T1" fmla="*/ 0 h 21600"/>
                <a:gd name="T2" fmla="*/ 21600 w 21600"/>
                <a:gd name="T3" fmla="*/ 21600 h 21600"/>
              </a:gdLst>
              <a:ahLst/>
              <a:cxnLst/>
              <a:rect l="T0" t="T1" r="T2" b="T3"/>
              <a:pathLst>
                <a:path w="21600" h="21600">
                  <a:moveTo>
                    <a:pt x="0" y="0"/>
                  </a:moveTo>
                  <a:lnTo>
                    <a:pt x="10773" y="0"/>
                  </a:lnTo>
                  <a:lnTo>
                    <a:pt x="10773" y="21600"/>
                  </a:lnTo>
                  <a:lnTo>
                    <a:pt x="21600" y="21600"/>
                  </a:lnTo>
                </a:path>
              </a:pathLst>
            </a:custGeom>
            <a:noFill/>
            <a:ln w="25400">
              <a:solidFill>
                <a:schemeClr val="tx1"/>
              </a:solidFill>
              <a:miter lim="800000"/>
              <a:headEnd/>
              <a:tailEnd type="triangle" w="med" len="med"/>
            </a:ln>
          </p:spPr>
          <p:txBody>
            <a:bodyPr rot="10800000" lIns="0" tIns="0" rIns="0" bIns="0"/>
            <a:lstStyle/>
            <a:p>
              <a:pPr algn="ctr"/>
              <a:endParaRPr lang="de-DE" dirty="0">
                <a:latin typeface="Arial" pitchFamily="34" charset="0"/>
                <a:cs typeface="Arial" pitchFamily="34" charset="0"/>
              </a:endParaRPr>
            </a:p>
          </p:txBody>
        </p:sp>
        <p:sp>
          <p:nvSpPr>
            <p:cNvPr id="109" name="Line 86"/>
            <p:cNvSpPr>
              <a:spLocks noChangeShapeType="1"/>
            </p:cNvSpPr>
            <p:nvPr/>
          </p:nvSpPr>
          <p:spPr bwMode="auto">
            <a:xfrm flipH="1">
              <a:off x="7294563" y="3619500"/>
              <a:ext cx="431800" cy="0"/>
            </a:xfrm>
            <a:prstGeom prst="line">
              <a:avLst/>
            </a:prstGeom>
            <a:noFill/>
            <a:ln w="25400">
              <a:solidFill>
                <a:schemeClr val="tx1"/>
              </a:solidFill>
              <a:round/>
              <a:headEnd/>
              <a:tailEnd type="none" w="lg" len="sm"/>
            </a:ln>
          </p:spPr>
          <p:txBody>
            <a:bodyPr/>
            <a:lstStyle/>
            <a:p>
              <a:endParaRPr lang="de-DE" dirty="0"/>
            </a:p>
          </p:txBody>
        </p:sp>
      </p:grpSp>
      <p:sp>
        <p:nvSpPr>
          <p:cNvPr id="3" name="Foliennummernplatzhalter 2"/>
          <p:cNvSpPr>
            <a:spLocks noGrp="1"/>
          </p:cNvSpPr>
          <p:nvPr>
            <p:ph type="sldNum" sz="quarter" idx="12"/>
          </p:nvPr>
        </p:nvSpPr>
        <p:spPr/>
        <p:txBody>
          <a:bodyPr/>
          <a:lstStyle/>
          <a:p>
            <a:fld id="{43507AEB-23B8-F142-83A3-458C56B10093}" type="slidenum">
              <a:rPr lang="de-DE" smtClean="0"/>
              <a:t>86</a:t>
            </a:fld>
            <a:endParaRPr lang="de-DE" dirty="0"/>
          </a:p>
        </p:txBody>
      </p:sp>
      <p:sp>
        <p:nvSpPr>
          <p:cNvPr id="70" name="AutoShape 69">
            <a:extLst>
              <a:ext uri="{FF2B5EF4-FFF2-40B4-BE49-F238E27FC236}">
                <a16:creationId xmlns:a16="http://schemas.microsoft.com/office/drawing/2014/main" id="{D922ED4C-0BCC-E548-9609-54400A6EFC73}"/>
              </a:ext>
            </a:extLst>
          </p:cNvPr>
          <p:cNvSpPr>
            <a:spLocks/>
          </p:cNvSpPr>
          <p:nvPr/>
        </p:nvSpPr>
        <p:spPr bwMode="auto">
          <a:xfrm>
            <a:off x="3687837" y="5952742"/>
            <a:ext cx="1166883" cy="568270"/>
          </a:xfrm>
          <a:custGeom>
            <a:avLst/>
            <a:gdLst>
              <a:gd name="T0" fmla="*/ 0 w 21600"/>
              <a:gd name="T1" fmla="*/ 0 h 21600"/>
              <a:gd name="T2" fmla="*/ 21600 w 21600"/>
              <a:gd name="T3" fmla="*/ 21600 h 21600"/>
            </a:gdLst>
            <a:ahLst/>
            <a:cxnLst/>
            <a:rect l="T0" t="T1" r="T2" b="T3"/>
            <a:pathLst>
              <a:path w="21600" h="21600">
                <a:moveTo>
                  <a:pt x="0" y="20175"/>
                </a:moveTo>
                <a:cubicBezTo>
                  <a:pt x="945" y="20575"/>
                  <a:pt x="1887" y="20803"/>
                  <a:pt x="2795" y="21088"/>
                </a:cubicBezTo>
                <a:cubicBezTo>
                  <a:pt x="3587" y="21315"/>
                  <a:pt x="4343" y="21373"/>
                  <a:pt x="5061" y="21600"/>
                </a:cubicBezTo>
                <a:cubicBezTo>
                  <a:pt x="7098" y="21600"/>
                  <a:pt x="7628" y="21373"/>
                  <a:pt x="8156" y="21315"/>
                </a:cubicBezTo>
                <a:cubicBezTo>
                  <a:pt x="8723" y="21200"/>
                  <a:pt x="9326" y="20973"/>
                  <a:pt x="9856" y="20803"/>
                </a:cubicBezTo>
                <a:cubicBezTo>
                  <a:pt x="10346" y="20575"/>
                  <a:pt x="10802" y="20403"/>
                  <a:pt x="11329" y="20063"/>
                </a:cubicBezTo>
                <a:cubicBezTo>
                  <a:pt x="11819" y="19890"/>
                  <a:pt x="12349" y="19663"/>
                  <a:pt x="12877" y="19378"/>
                </a:cubicBezTo>
                <a:cubicBezTo>
                  <a:pt x="13444" y="19150"/>
                  <a:pt x="13972" y="18865"/>
                  <a:pt x="14577" y="18638"/>
                </a:cubicBezTo>
                <a:cubicBezTo>
                  <a:pt x="15179" y="18465"/>
                  <a:pt x="15784" y="18125"/>
                  <a:pt x="16539" y="17952"/>
                </a:cubicBezTo>
                <a:cubicBezTo>
                  <a:pt x="17257" y="17839"/>
                  <a:pt x="17937" y="17554"/>
                  <a:pt x="18768" y="17439"/>
                </a:cubicBezTo>
                <a:cubicBezTo>
                  <a:pt x="19638" y="17439"/>
                  <a:pt x="20580" y="17324"/>
                  <a:pt x="21600" y="17324"/>
                </a:cubicBezTo>
                <a:lnTo>
                  <a:pt x="21600" y="0"/>
                </a:lnTo>
                <a:lnTo>
                  <a:pt x="0" y="0"/>
                </a:lnTo>
                <a:close/>
                <a:moveTo>
                  <a:pt x="0" y="20175"/>
                </a:moveTo>
              </a:path>
            </a:pathLst>
          </a:custGeom>
          <a:solidFill>
            <a:schemeClr val="accent1">
              <a:lumMod val="60000"/>
              <a:lumOff val="40000"/>
            </a:schemeClr>
          </a:solidFill>
          <a:ln w="25400">
            <a:solidFill>
              <a:schemeClr val="tx1"/>
            </a:solidFill>
            <a:miter lim="800000"/>
            <a:headEnd/>
            <a:tailEnd/>
          </a:ln>
        </p:spPr>
        <p:txBody>
          <a:bodyPr lIns="0" tIns="0" rIns="0" bIns="0"/>
          <a:lstStyle/>
          <a:p>
            <a:pPr algn="ctr"/>
            <a:r>
              <a:rPr lang="de-DE" sz="1200" dirty="0">
                <a:solidFill>
                  <a:schemeClr val="bg1"/>
                </a:solidFill>
                <a:latin typeface="Arial" pitchFamily="34" charset="0"/>
                <a:cs typeface="Arial" pitchFamily="34" charset="0"/>
              </a:rPr>
              <a:t>Release </a:t>
            </a:r>
            <a:br>
              <a:rPr lang="de-DE" sz="1200" dirty="0">
                <a:solidFill>
                  <a:schemeClr val="bg1"/>
                </a:solidFill>
                <a:latin typeface="Arial" pitchFamily="34" charset="0"/>
                <a:cs typeface="Arial" pitchFamily="34" charset="0"/>
              </a:rPr>
            </a:br>
            <a:r>
              <a:rPr lang="de-DE" sz="1200" dirty="0" err="1">
                <a:solidFill>
                  <a:schemeClr val="bg1"/>
                </a:solidFill>
                <a:latin typeface="Arial" pitchFamily="34" charset="0"/>
                <a:cs typeface="Arial" pitchFamily="34" charset="0"/>
              </a:rPr>
              <a:t>Record</a:t>
            </a:r>
            <a:endParaRPr lang="de-DE" sz="12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389365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noProof="0" dirty="0" err="1"/>
              <a:t>Continual</a:t>
            </a:r>
            <a:r>
              <a:rPr lang="de-DE" b="1" noProof="0" dirty="0"/>
              <a:t> Service </a:t>
            </a:r>
            <a:r>
              <a:rPr lang="de-DE" b="1" dirty="0"/>
              <a:t>I</a:t>
            </a:r>
            <a:r>
              <a:rPr lang="de-DE" b="1" noProof="0" dirty="0" err="1"/>
              <a:t>mprovement</a:t>
            </a:r>
            <a:r>
              <a:rPr lang="de-DE" b="1" noProof="0" dirty="0"/>
              <a:t> Management (CSI)</a:t>
            </a:r>
            <a:endParaRPr lang="de-DE"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87</a:t>
            </a:fld>
            <a:endParaRPr lang="en-US"/>
          </a:p>
        </p:txBody>
      </p:sp>
      <p:sp>
        <p:nvSpPr>
          <p:cNvPr id="6" name="Eine Ecke des Rechtecks schneiden 5"/>
          <p:cNvSpPr/>
          <p:nvPr/>
        </p:nvSpPr>
        <p:spPr>
          <a:xfrm>
            <a:off x="1371601" y="3933700"/>
            <a:ext cx="6400800" cy="1705100"/>
          </a:xfrm>
          <a:prstGeom prst="snip1Rect">
            <a:avLst/>
          </a:prstGeom>
          <a:solidFill>
            <a:schemeClr val="accent1">
              <a:lumMod val="60000"/>
              <a:lumOff val="40000"/>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7" name="Rechteck 6"/>
          <p:cNvSpPr/>
          <p:nvPr/>
        </p:nvSpPr>
        <p:spPr>
          <a:xfrm>
            <a:off x="1445740" y="4040792"/>
            <a:ext cx="1706246" cy="329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Ziel</a:t>
            </a:r>
          </a:p>
        </p:txBody>
      </p:sp>
      <p:sp>
        <p:nvSpPr>
          <p:cNvPr id="8" name="Rechteck 7"/>
          <p:cNvSpPr/>
          <p:nvPr/>
        </p:nvSpPr>
        <p:spPr>
          <a:xfrm>
            <a:off x="1445740" y="4448462"/>
            <a:ext cx="6233017" cy="923330"/>
          </a:xfrm>
          <a:prstGeom prst="rect">
            <a:avLst/>
          </a:prstGeom>
        </p:spPr>
        <p:txBody>
          <a:bodyPr wrap="square">
            <a:spAutoFit/>
          </a:bodyPr>
          <a:lstStyle/>
          <a:p>
            <a:r>
              <a:rPr lang="de-DE" dirty="0"/>
              <a:t>Identifikation, Priorisierung, Planung, Implementierung und Überprüfung von Verbesserungen an Services und am Service Management</a:t>
            </a:r>
          </a:p>
        </p:txBody>
      </p:sp>
    </p:spTree>
    <p:extLst>
      <p:ext uri="{BB962C8B-B14F-4D97-AF65-F5344CB8AC3E}">
        <p14:creationId xmlns:p14="http://schemas.microsoft.com/office/powerpoint/2010/main" val="28969446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CSI: </a:t>
            </a:r>
            <a:r>
              <a:rPr lang="en-US" dirty="0" err="1"/>
              <a:t>Anforderungen</a:t>
            </a:r>
            <a:r>
              <a:rPr lang="en-US" dirty="0"/>
              <a:t> </a:t>
            </a:r>
            <a:r>
              <a:rPr lang="en-US" dirty="0" err="1"/>
              <a:t>gemäß</a:t>
            </a:r>
            <a:r>
              <a:rPr lang="en-US" dirty="0"/>
              <a:t> FitSM-1</a:t>
            </a:r>
            <a:endParaRPr lang="en-US"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88</a:t>
            </a:fld>
            <a:endParaRPr lang="en-US"/>
          </a:p>
        </p:txBody>
      </p:sp>
      <p:graphicFrame>
        <p:nvGraphicFramePr>
          <p:cNvPr id="6" name="Inhaltsplatzhalter 10"/>
          <p:cNvGraphicFramePr>
            <a:graphicFrameLocks/>
          </p:cNvGraphicFramePr>
          <p:nvPr>
            <p:extLst>
              <p:ext uri="{D42A27DB-BD31-4B8C-83A1-F6EECF244321}">
                <p14:modId xmlns:p14="http://schemas.microsoft.com/office/powerpoint/2010/main" val="2241909338"/>
              </p:ext>
            </p:extLst>
          </p:nvPr>
        </p:nvGraphicFramePr>
        <p:xfrm>
          <a:off x="457200" y="1697038"/>
          <a:ext cx="8229600" cy="1623378"/>
        </p:xfrm>
        <a:graphic>
          <a:graphicData uri="http://schemas.openxmlformats.org/drawingml/2006/table">
            <a:tbl>
              <a:tblPr firstRow="1" firstCol="1" bandRow="1"/>
              <a:tblGrid>
                <a:gridCol w="8229600">
                  <a:extLst>
                    <a:ext uri="{9D8B030D-6E8A-4147-A177-3AD203B41FA5}">
                      <a16:colId xmlns:a16="http://schemas.microsoft.com/office/drawing/2014/main" val="20000"/>
                    </a:ext>
                  </a:extLst>
                </a:gridCol>
              </a:tblGrid>
              <a:tr h="0">
                <a:tc>
                  <a:txBody>
                    <a:bodyPr/>
                    <a:lstStyle/>
                    <a:p>
                      <a:pPr>
                        <a:spcBef>
                          <a:spcPts val="1000"/>
                        </a:spcBef>
                        <a:spcAft>
                          <a:spcPts val="0"/>
                        </a:spcAft>
                      </a:pPr>
                      <a:r>
                        <a:rPr lang="en-GB" sz="1600" dirty="0">
                          <a:solidFill>
                            <a:srgbClr val="FFFFFF"/>
                          </a:solidFill>
                          <a:effectLst/>
                          <a:latin typeface="Calibri"/>
                          <a:ea typeface="MS Gothic"/>
                          <a:cs typeface="Times New Roman"/>
                        </a:rPr>
                        <a:t>PR14 Continual Service Improvement Management</a:t>
                      </a:r>
                      <a:endParaRPr lang="de-DE" sz="1600" dirty="0">
                        <a:solidFill>
                          <a:srgbClr val="FFFFFF"/>
                        </a:solidFill>
                        <a:effectLst/>
                        <a:latin typeface="Calibri"/>
                        <a:ea typeface="MS Gothic"/>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B578C"/>
                    </a:solidFill>
                  </a:tcPr>
                </a:tc>
                <a:extLst>
                  <a:ext uri="{0D108BD9-81ED-4DB2-BD59-A6C34878D82A}">
                    <a16:rowId xmlns:a16="http://schemas.microsoft.com/office/drawing/2014/main" val="10000"/>
                  </a:ext>
                </a:extLst>
              </a:tr>
              <a:tr h="0">
                <a:tc>
                  <a:txBody>
                    <a:bodyPr/>
                    <a:lstStyle/>
                    <a:p>
                      <a:pPr>
                        <a:spcAft>
                          <a:spcPts val="0"/>
                        </a:spcAft>
                        <a:tabLst>
                          <a:tab pos="3261360" algn="l"/>
                        </a:tabLst>
                      </a:pPr>
                      <a:r>
                        <a:rPr lang="en-GB" sz="1800" cap="all" dirty="0" err="1">
                          <a:solidFill>
                            <a:srgbClr val="FFFFFF"/>
                          </a:solidFill>
                          <a:effectLst/>
                          <a:latin typeface="Calibri"/>
                          <a:ea typeface="MS Mincho"/>
                          <a:cs typeface="Times New Roman"/>
                        </a:rPr>
                        <a:t>Anforderungen</a:t>
                      </a:r>
                      <a:endParaRPr lang="de-DE" sz="1800" cap="all" dirty="0">
                        <a:solidFill>
                          <a:srgbClr val="FFFFFF"/>
                        </a:solidFill>
                        <a:effectLst/>
                        <a:latin typeface="Calibri"/>
                        <a:ea typeface="MS Mincho"/>
                        <a:cs typeface="Times New Roman"/>
                      </a:endParaRP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CAF6"/>
                    </a:solidFill>
                  </a:tcPr>
                </a:tc>
                <a:extLst>
                  <a:ext uri="{0D108BD9-81ED-4DB2-BD59-A6C34878D82A}">
                    <a16:rowId xmlns:a16="http://schemas.microsoft.com/office/drawing/2014/main" val="10001"/>
                  </a:ext>
                </a:extLst>
              </a:tr>
              <a:tr h="0">
                <a:tc>
                  <a:txBody>
                    <a:bodyPr/>
                    <a:lstStyle/>
                    <a:p>
                      <a:pPr marL="342900" lvl="0" indent="-342900">
                        <a:lnSpc>
                          <a:spcPct val="115000"/>
                        </a:lnSpc>
                        <a:spcAft>
                          <a:spcPts val="0"/>
                        </a:spcAft>
                        <a:buFont typeface="Symbol"/>
                        <a:buChar char=""/>
                      </a:pPr>
                      <a:r>
                        <a:rPr lang="de-DE" sz="1600" dirty="0">
                          <a:effectLst/>
                          <a:latin typeface="+mn-lt"/>
                          <a:ea typeface="MS Mincho"/>
                          <a:cs typeface="Times New Roman"/>
                        </a:rPr>
                        <a:t>PR14.1 Verbesserungspotenziale müssen auf konsistente Art und Weise identifiziert und erfasst werden.</a:t>
                      </a:r>
                    </a:p>
                    <a:p>
                      <a:pPr marL="342900" lvl="0" indent="-342900">
                        <a:lnSpc>
                          <a:spcPct val="115000"/>
                        </a:lnSpc>
                        <a:spcAft>
                          <a:spcPts val="0"/>
                        </a:spcAft>
                        <a:buFont typeface="Symbol"/>
                        <a:buChar char=""/>
                      </a:pPr>
                      <a:r>
                        <a:rPr lang="de-DE" sz="1600" dirty="0">
                          <a:effectLst/>
                          <a:latin typeface="+mn-lt"/>
                          <a:ea typeface="MS Mincho"/>
                          <a:cs typeface="Times New Roman"/>
                        </a:rPr>
                        <a:t>PR14.2 Verbesserungspotenziale müssen auf konsistente Art und Weise bewertet und genehmigt werden.</a:t>
                      </a:r>
                    </a:p>
                  </a:txBody>
                  <a:tcPr marL="96819" marR="968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13330124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a:t>Vorteile, Risiken &amp; Herausforderungen bei der Implementierung von IT-Service-Management</a:t>
            </a:r>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89</a:t>
            </a:fld>
            <a:endParaRPr lang="en-US"/>
          </a:p>
        </p:txBody>
      </p:sp>
      <p:sp>
        <p:nvSpPr>
          <p:cNvPr id="5" name="Untertitel 4"/>
          <p:cNvSpPr>
            <a:spLocks noGrp="1"/>
          </p:cNvSpPr>
          <p:nvPr>
            <p:ph type="subTitle" idx="1"/>
          </p:nvPr>
        </p:nvSpPr>
        <p:spPr/>
        <p:txBody>
          <a:bodyPr/>
          <a:lstStyle/>
          <a:p>
            <a:endParaRPr lang="en-US" noProof="0" dirty="0"/>
          </a:p>
        </p:txBody>
      </p:sp>
    </p:spTree>
    <p:extLst>
      <p:ext uri="{BB962C8B-B14F-4D97-AF65-F5344CB8AC3E}">
        <p14:creationId xmlns:p14="http://schemas.microsoft.com/office/powerpoint/2010/main" val="3169465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Service und Mehrwert</a:t>
            </a:r>
          </a:p>
        </p:txBody>
      </p:sp>
      <p:sp>
        <p:nvSpPr>
          <p:cNvPr id="5" name="Inhaltsplatzhalter 4"/>
          <p:cNvSpPr>
            <a:spLocks noGrp="1"/>
          </p:cNvSpPr>
          <p:nvPr>
            <p:ph idx="1"/>
          </p:nvPr>
        </p:nvSpPr>
        <p:spPr/>
        <p:txBody>
          <a:bodyPr/>
          <a:lstStyle/>
          <a:p>
            <a:r>
              <a:rPr lang="de-DE" dirty="0"/>
              <a:t>Ein Service ist…</a:t>
            </a:r>
          </a:p>
          <a:p>
            <a:pPr lvl="1"/>
            <a:r>
              <a:rPr lang="de-DE" dirty="0"/>
              <a:t>…  ist ein immaterielles Gut, das von einem </a:t>
            </a:r>
            <a:r>
              <a:rPr lang="de-DE" b="1" dirty="0"/>
              <a:t>Service-Provider</a:t>
            </a:r>
            <a:r>
              <a:rPr lang="de-DE" dirty="0"/>
              <a:t> an </a:t>
            </a:r>
            <a:r>
              <a:rPr lang="de-DE" b="1" dirty="0"/>
              <a:t>Kunden</a:t>
            </a:r>
            <a:r>
              <a:rPr lang="de-DE" dirty="0"/>
              <a:t> geliefert wird</a:t>
            </a:r>
          </a:p>
          <a:p>
            <a:pPr lvl="1"/>
            <a:r>
              <a:rPr lang="de-DE" dirty="0"/>
              <a:t>… etwas, dass Kunden einen </a:t>
            </a:r>
            <a:r>
              <a:rPr lang="de-DE" b="1" dirty="0"/>
              <a:t>Mehrwert</a:t>
            </a:r>
            <a:r>
              <a:rPr lang="de-DE" dirty="0"/>
              <a:t> bietet, indem es ihnen hilft, ihre Ziele zu erreichen. </a:t>
            </a:r>
          </a:p>
          <a:p>
            <a:endParaRPr lang="de-DE" dirty="0"/>
          </a:p>
        </p:txBody>
      </p:sp>
      <p:sp>
        <p:nvSpPr>
          <p:cNvPr id="4" name="Foliennummernplatzhalter 3"/>
          <p:cNvSpPr>
            <a:spLocks noGrp="1"/>
          </p:cNvSpPr>
          <p:nvPr>
            <p:ph type="sldNum" sz="quarter" idx="12"/>
          </p:nvPr>
        </p:nvSpPr>
        <p:spPr/>
        <p:txBody>
          <a:bodyPr/>
          <a:lstStyle/>
          <a:p>
            <a:fld id="{43507AEB-23B8-F142-83A3-458C56B10093}" type="slidenum">
              <a:rPr lang="en-US" smtClean="0"/>
              <a:t>9</a:t>
            </a:fld>
            <a:endParaRPr lang="en-US"/>
          </a:p>
        </p:txBody>
      </p:sp>
      <p:graphicFrame>
        <p:nvGraphicFramePr>
          <p:cNvPr id="23" name="Diagramm 22"/>
          <p:cNvGraphicFramePr/>
          <p:nvPr>
            <p:extLst>
              <p:ext uri="{D42A27DB-BD31-4B8C-83A1-F6EECF244321}">
                <p14:modId xmlns:p14="http://schemas.microsoft.com/office/powerpoint/2010/main" val="3803135856"/>
              </p:ext>
            </p:extLst>
          </p:nvPr>
        </p:nvGraphicFramePr>
        <p:xfrm>
          <a:off x="1066752" y="3830643"/>
          <a:ext cx="6789747" cy="22240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Textfeld 7"/>
          <p:cNvSpPr txBox="1">
            <a:spLocks noChangeArrowheads="1"/>
          </p:cNvSpPr>
          <p:nvPr/>
        </p:nvSpPr>
        <p:spPr bwMode="auto">
          <a:xfrm>
            <a:off x="577850" y="5729288"/>
            <a:ext cx="2533650" cy="307777"/>
          </a:xfrm>
          <a:prstGeom prst="rect">
            <a:avLst/>
          </a:prstGeom>
          <a:noFill/>
          <a:ln w="9525">
            <a:noFill/>
            <a:miter lim="800000"/>
            <a:headEnd/>
            <a:tailEnd/>
          </a:ln>
        </p:spPr>
        <p:txBody>
          <a:bodyPr>
            <a:spAutoFit/>
          </a:bodyPr>
          <a:lstStyle/>
          <a:p>
            <a:pPr algn="ctr"/>
            <a:r>
              <a:rPr lang="de-DE" sz="1400" b="1" dirty="0">
                <a:cs typeface="Arial" charset="0"/>
              </a:rPr>
              <a:t>Was</a:t>
            </a:r>
            <a:r>
              <a:rPr lang="de-DE" sz="1400" dirty="0">
                <a:cs typeface="Arial" charset="0"/>
              </a:rPr>
              <a:t> macht der Service?</a:t>
            </a:r>
          </a:p>
        </p:txBody>
      </p:sp>
      <p:sp>
        <p:nvSpPr>
          <p:cNvPr id="25" name="Textfeld 8"/>
          <p:cNvSpPr txBox="1">
            <a:spLocks noChangeArrowheads="1"/>
          </p:cNvSpPr>
          <p:nvPr/>
        </p:nvSpPr>
        <p:spPr bwMode="auto">
          <a:xfrm>
            <a:off x="3243263" y="5729288"/>
            <a:ext cx="2896280" cy="954107"/>
          </a:xfrm>
          <a:prstGeom prst="rect">
            <a:avLst/>
          </a:prstGeom>
          <a:noFill/>
          <a:ln w="9525">
            <a:noFill/>
            <a:miter lim="800000"/>
            <a:headEnd/>
            <a:tailEnd/>
          </a:ln>
        </p:spPr>
        <p:txBody>
          <a:bodyPr wrap="square">
            <a:spAutoFit/>
          </a:bodyPr>
          <a:lstStyle/>
          <a:p>
            <a:pPr algn="ctr"/>
            <a:r>
              <a:rPr lang="de-DE" sz="1400" b="1" dirty="0">
                <a:cs typeface="Arial" charset="0"/>
              </a:rPr>
              <a:t>Wie</a:t>
            </a:r>
            <a:r>
              <a:rPr lang="de-DE" sz="1400" dirty="0">
                <a:cs typeface="Arial" charset="0"/>
              </a:rPr>
              <a:t> (z.B. in Bezug auf Zuverlässigkeit, Leistungsfähigkeit etc.) muss ein Service erbracht werden, damit die Kunden ihre Ziele erreichen können?</a:t>
            </a:r>
          </a:p>
        </p:txBody>
      </p:sp>
    </p:spTree>
    <p:extLst>
      <p:ext uri="{BB962C8B-B14F-4D97-AF65-F5344CB8AC3E}">
        <p14:creationId xmlns:p14="http://schemas.microsoft.com/office/powerpoint/2010/main" val="258923145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Vorteile und Risiken in der Praxis</a:t>
            </a:r>
            <a:endParaRPr lang="de-DE"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t>90</a:t>
            </a:fld>
            <a:endParaRPr lang="en-US"/>
          </a:p>
        </p:txBody>
      </p:sp>
      <p:sp>
        <p:nvSpPr>
          <p:cNvPr id="6" name="Rectangle 1027"/>
          <p:cNvSpPr>
            <a:spLocks noGrp="1" noChangeArrowheads="1"/>
          </p:cNvSpPr>
          <p:nvPr>
            <p:ph idx="1"/>
          </p:nvPr>
        </p:nvSpPr>
        <p:spPr>
          <a:xfrm>
            <a:off x="352723" y="1729409"/>
            <a:ext cx="8401720" cy="4737916"/>
          </a:xfrm>
          <a:prstGeom prst="rect">
            <a:avLst/>
          </a:prstGeom>
        </p:spPr>
        <p:txBody>
          <a:bodyPr>
            <a:normAutofit fontScale="92500" lnSpcReduction="10000"/>
          </a:bodyPr>
          <a:lstStyle/>
          <a:p>
            <a:pPr marL="0" indent="0" eaLnBrk="1" hangingPunct="1">
              <a:buNone/>
            </a:pPr>
            <a:r>
              <a:rPr lang="de-DE" sz="2000" b="1" noProof="0" dirty="0">
                <a:ea typeface="ＭＳ Ｐゴシック"/>
                <a:cs typeface="ＭＳ Ｐゴシック"/>
              </a:rPr>
              <a:t>Typische Vorteile (Auszug):</a:t>
            </a:r>
          </a:p>
          <a:p>
            <a:pPr lvl="1" eaLnBrk="1" hangingPunct="1">
              <a:buClr>
                <a:srgbClr val="00B050"/>
              </a:buClr>
              <a:buFont typeface="Arial Black" pitchFamily="34" charset="0"/>
              <a:buChar char="+"/>
            </a:pPr>
            <a:r>
              <a:rPr lang="de-DE" sz="1800" dirty="0">
                <a:ea typeface="ＭＳ Ｐゴシック"/>
                <a:cs typeface="ＭＳ Ｐゴシック"/>
              </a:rPr>
              <a:t>Verständnis der organisatorischen Strukturen (inkl. Föderationen)</a:t>
            </a:r>
          </a:p>
          <a:p>
            <a:pPr lvl="1">
              <a:buClr>
                <a:srgbClr val="00B050"/>
              </a:buClr>
              <a:buFont typeface="Arial Black" pitchFamily="34" charset="0"/>
              <a:buChar char="+"/>
            </a:pPr>
            <a:r>
              <a:rPr lang="de-DE" sz="1800" dirty="0">
                <a:ea typeface="ＭＳ Ｐゴシック"/>
                <a:cs typeface="ＭＳ Ｐゴシック"/>
              </a:rPr>
              <a:t>Kundenorientierung, Ausrichtung der IT an ihren Kunden</a:t>
            </a:r>
          </a:p>
          <a:p>
            <a:pPr lvl="1" eaLnBrk="1" hangingPunct="1">
              <a:buClr>
                <a:srgbClr val="00B050"/>
              </a:buClr>
              <a:buFont typeface="Arial Black" pitchFamily="34" charset="0"/>
              <a:buChar char="+"/>
            </a:pPr>
            <a:r>
              <a:rPr lang="de-DE" sz="1800" dirty="0">
                <a:ea typeface="ＭＳ Ｐゴシック"/>
                <a:cs typeface="ＭＳ Ｐゴシック"/>
              </a:rPr>
              <a:t>Wiederholbarkeit gewünschter Ergebnisse (Outputs)</a:t>
            </a:r>
          </a:p>
          <a:p>
            <a:pPr lvl="1" eaLnBrk="1" hangingPunct="1">
              <a:buClr>
                <a:srgbClr val="00B050"/>
              </a:buClr>
              <a:buFont typeface="Arial Black" pitchFamily="34" charset="0"/>
              <a:buChar char="+"/>
            </a:pPr>
            <a:r>
              <a:rPr lang="de-DE" sz="1800" noProof="0" dirty="0">
                <a:ea typeface="ＭＳ Ｐゴシック"/>
                <a:cs typeface="ＭＳ Ｐゴシック"/>
              </a:rPr>
              <a:t>Höher</a:t>
            </a:r>
            <a:r>
              <a:rPr lang="de-DE" sz="1800" dirty="0">
                <a:ea typeface="ＭＳ Ｐゴシック"/>
                <a:cs typeface="ＭＳ Ｐゴシック"/>
              </a:rPr>
              <a:t>e </a:t>
            </a:r>
            <a:r>
              <a:rPr lang="de-DE" sz="1800" noProof="0" dirty="0">
                <a:ea typeface="ＭＳ Ｐゴシック"/>
                <a:cs typeface="ＭＳ Ｐゴシック"/>
              </a:rPr>
              <a:t>Effektivität und Effizienz</a:t>
            </a:r>
          </a:p>
          <a:p>
            <a:pPr lvl="1" eaLnBrk="1" hangingPunct="1">
              <a:buClr>
                <a:srgbClr val="00B050"/>
              </a:buClr>
              <a:buFont typeface="Arial Black" pitchFamily="34" charset="0"/>
              <a:buChar char="+"/>
            </a:pPr>
            <a:r>
              <a:rPr lang="de-DE" sz="1800" dirty="0">
                <a:ea typeface="ＭＳ Ｐゴシック"/>
                <a:cs typeface="ＭＳ Ｐゴシック"/>
              </a:rPr>
              <a:t>Reduktion von Silos</a:t>
            </a:r>
          </a:p>
          <a:p>
            <a:pPr lvl="1" eaLnBrk="1" hangingPunct="1">
              <a:buClr>
                <a:srgbClr val="00B050"/>
              </a:buClr>
              <a:buFont typeface="Arial Black" pitchFamily="34" charset="0"/>
              <a:buChar char="+"/>
            </a:pPr>
            <a:r>
              <a:rPr lang="de-DE" sz="1800" dirty="0">
                <a:ea typeface="ＭＳ Ｐゴシック"/>
                <a:cs typeface="ＭＳ Ｐゴシック"/>
              </a:rPr>
              <a:t>Erleichterung von Innovation</a:t>
            </a:r>
          </a:p>
          <a:p>
            <a:pPr lvl="1" eaLnBrk="1" hangingPunct="1">
              <a:buClr>
                <a:srgbClr val="00B050"/>
              </a:buClr>
              <a:buFont typeface="Arial Black" pitchFamily="34" charset="0"/>
              <a:buChar char="+"/>
            </a:pPr>
            <a:r>
              <a:rPr lang="de-DE" sz="1800" dirty="0">
                <a:ea typeface="ＭＳ Ｐゴシック"/>
                <a:cs typeface="ＭＳ Ｐゴシック"/>
              </a:rPr>
              <a:t>Verbesserte Reputation</a:t>
            </a:r>
            <a:endParaRPr lang="de-DE" sz="1800" noProof="0" dirty="0">
              <a:ea typeface="ＭＳ Ｐゴシック"/>
              <a:cs typeface="ＭＳ Ｐゴシック"/>
            </a:endParaRPr>
          </a:p>
          <a:p>
            <a:pPr marL="0" indent="0">
              <a:buNone/>
            </a:pPr>
            <a:endParaRPr lang="de-DE" sz="2000" b="1" noProof="0" dirty="0">
              <a:ea typeface="ＭＳ Ｐゴシック"/>
              <a:cs typeface="ＭＳ Ｐゴシック"/>
            </a:endParaRPr>
          </a:p>
          <a:p>
            <a:pPr marL="0" indent="0">
              <a:buNone/>
            </a:pPr>
            <a:r>
              <a:rPr lang="de-DE" sz="2000" b="1" noProof="0" dirty="0">
                <a:ea typeface="ＭＳ Ｐゴシック"/>
                <a:cs typeface="ＭＳ Ｐゴシック"/>
              </a:rPr>
              <a:t>Potenzielle Risiken (Auszug):</a:t>
            </a:r>
          </a:p>
          <a:p>
            <a:pPr lvl="1">
              <a:buClr>
                <a:srgbClr val="FF0000"/>
              </a:buClr>
              <a:buFont typeface="Arial Black" pitchFamily="34" charset="0"/>
              <a:buChar char="−"/>
            </a:pPr>
            <a:r>
              <a:rPr lang="de-DE" sz="1800" dirty="0">
                <a:ea typeface="ＭＳ Ｐゴシック"/>
              </a:rPr>
              <a:t>Prozesse und Verfahren können zu bürokratisch werden</a:t>
            </a:r>
            <a:endParaRPr lang="de-DE" sz="1800" noProof="0" dirty="0">
              <a:ea typeface="ＭＳ Ｐゴシック"/>
            </a:endParaRPr>
          </a:p>
          <a:p>
            <a:pPr lvl="1">
              <a:buClr>
                <a:srgbClr val="FF0000"/>
              </a:buClr>
              <a:buFont typeface="Arial Black" pitchFamily="34" charset="0"/>
              <a:buChar char="−"/>
            </a:pPr>
            <a:r>
              <a:rPr lang="de-DE" sz="1800" noProof="0" dirty="0">
                <a:ea typeface="ＭＳ Ｐゴシック"/>
              </a:rPr>
              <a:t>Geringere Effektivität und Effizienz, wenn …</a:t>
            </a:r>
          </a:p>
          <a:p>
            <a:pPr lvl="2">
              <a:buClr>
                <a:srgbClr val="FF0000"/>
              </a:buClr>
              <a:buFont typeface="Arial Black" pitchFamily="34" charset="0"/>
              <a:buChar char="−"/>
            </a:pPr>
            <a:r>
              <a:rPr lang="de-DE" sz="1800" dirty="0">
                <a:ea typeface="ＭＳ Ｐゴシック"/>
              </a:rPr>
              <a:t>sich die Mitarbeiter der Prozesse und Maßnahmen nicht bewusst sind</a:t>
            </a:r>
            <a:endParaRPr lang="de-DE" sz="1800" noProof="0" dirty="0">
              <a:ea typeface="ＭＳ Ｐゴシック"/>
            </a:endParaRPr>
          </a:p>
          <a:p>
            <a:pPr lvl="2">
              <a:buClr>
                <a:srgbClr val="FF0000"/>
              </a:buClr>
              <a:buFont typeface="Arial Black" pitchFamily="34" charset="0"/>
              <a:buChar char="−"/>
            </a:pPr>
            <a:r>
              <a:rPr lang="de-DE" sz="1800" dirty="0">
                <a:ea typeface="ＭＳ Ｐゴシック"/>
              </a:rPr>
              <a:t>sich das Top-Management nicht klar zum IT-Service-Management bekennt</a:t>
            </a:r>
          </a:p>
          <a:p>
            <a:pPr lvl="2">
              <a:buClr>
                <a:srgbClr val="FF0000"/>
              </a:buClr>
              <a:buFont typeface="Arial Black" pitchFamily="34" charset="0"/>
              <a:buChar char="−"/>
            </a:pPr>
            <a:r>
              <a:rPr lang="de-DE" sz="1800" dirty="0">
                <a:ea typeface="ＭＳ Ｐゴシック"/>
              </a:rPr>
              <a:t>die Mitarbeiter das Managementsystem nicht akzeptieren</a:t>
            </a:r>
          </a:p>
          <a:p>
            <a:pPr lvl="2">
              <a:buClr>
                <a:srgbClr val="FF0000"/>
              </a:buClr>
              <a:buFont typeface="Arial Black" pitchFamily="34" charset="0"/>
              <a:buChar char="−"/>
            </a:pPr>
            <a:r>
              <a:rPr lang="de-DE" sz="1800" dirty="0">
                <a:ea typeface="ＭＳ Ｐゴシック"/>
              </a:rPr>
              <a:t>Prozesse umgangen werden</a:t>
            </a:r>
            <a:endParaRPr lang="de-DE" sz="1800" noProof="0" dirty="0">
              <a:ea typeface="ＭＳ Ｐゴシック"/>
            </a:endParaRPr>
          </a:p>
        </p:txBody>
      </p:sp>
    </p:spTree>
    <p:extLst>
      <p:ext uri="{BB962C8B-B14F-4D97-AF65-F5344CB8AC3E}">
        <p14:creationId xmlns:p14="http://schemas.microsoft.com/office/powerpoint/2010/main" val="163141513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Herausforderungen in föderierten IT-Infrastrukturen</a:t>
            </a:r>
          </a:p>
        </p:txBody>
      </p:sp>
      <p:sp>
        <p:nvSpPr>
          <p:cNvPr id="3" name="Inhaltsplatzhalter 2"/>
          <p:cNvSpPr>
            <a:spLocks noGrp="1"/>
          </p:cNvSpPr>
          <p:nvPr>
            <p:ph idx="1"/>
          </p:nvPr>
        </p:nvSpPr>
        <p:spPr/>
        <p:txBody>
          <a:bodyPr>
            <a:normAutofit fontScale="92500"/>
          </a:bodyPr>
          <a:lstStyle/>
          <a:p>
            <a:r>
              <a:rPr lang="de-DE" dirty="0"/>
              <a:t>Traditionelle IT-Service-Management-Praktiken …</a:t>
            </a:r>
          </a:p>
          <a:p>
            <a:pPr lvl="1"/>
            <a:r>
              <a:rPr lang="de-DE" dirty="0"/>
              <a:t>gehen von einer singulären und zentralen Kontrolle über alle Service-Management-Prozesse durch den Service-Provider aus</a:t>
            </a:r>
          </a:p>
          <a:p>
            <a:pPr lvl="1"/>
            <a:r>
              <a:rPr lang="de-DE" dirty="0"/>
              <a:t>adressieren kaum </a:t>
            </a:r>
            <a:r>
              <a:rPr lang="de-DE" dirty="0" err="1"/>
              <a:t>kollaborative</a:t>
            </a:r>
            <a:r>
              <a:rPr lang="de-DE" dirty="0"/>
              <a:t> Modelle der Serviceerbringung</a:t>
            </a:r>
          </a:p>
          <a:p>
            <a:r>
              <a:rPr lang="de-DE" dirty="0"/>
              <a:t>Daher: Die Anwendung von IT-Service-Management (ITSM) in föderierten Umgebungen ist schwierig, da nicht alle Konzepte / Ideen anwendbar sind.</a:t>
            </a:r>
          </a:p>
          <a:p>
            <a:r>
              <a:rPr lang="de-DE" dirty="0"/>
              <a:t>Wichtig in föderierten Umgebungen: Verständnis der Anforderungen an (föderationsweites) ITSM für unterschiedlichen Typen von Föderationen</a:t>
            </a:r>
          </a:p>
        </p:txBody>
      </p:sp>
      <p:sp>
        <p:nvSpPr>
          <p:cNvPr id="4" name="Foliennummernplatzhalter 3"/>
          <p:cNvSpPr>
            <a:spLocks noGrp="1"/>
          </p:cNvSpPr>
          <p:nvPr>
            <p:ph type="sldNum" sz="quarter" idx="12"/>
          </p:nvPr>
        </p:nvSpPr>
        <p:spPr/>
        <p:txBody>
          <a:bodyPr/>
          <a:lstStyle/>
          <a:p>
            <a:fld id="{43507AEB-23B8-F142-83A3-458C56B10093}" type="slidenum">
              <a:rPr lang="de-DE" smtClean="0"/>
              <a:t>91</a:t>
            </a:fld>
            <a:endParaRPr lang="de-DE" dirty="0"/>
          </a:p>
        </p:txBody>
      </p:sp>
    </p:spTree>
    <p:extLst>
      <p:ext uri="{BB962C8B-B14F-4D97-AF65-F5344CB8AC3E}">
        <p14:creationId xmlns:p14="http://schemas.microsoft.com/office/powerpoint/2010/main" val="16749700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err="1"/>
              <a:t>Beispiele</a:t>
            </a:r>
            <a:r>
              <a:rPr lang="en-GB" dirty="0"/>
              <a:t> </a:t>
            </a:r>
            <a:r>
              <a:rPr lang="en-GB" dirty="0" err="1"/>
              <a:t>für</a:t>
            </a:r>
            <a:r>
              <a:rPr lang="en-GB" dirty="0"/>
              <a:t> </a:t>
            </a:r>
            <a:r>
              <a:rPr lang="en-GB" dirty="0" err="1"/>
              <a:t>Typen</a:t>
            </a:r>
            <a:r>
              <a:rPr lang="en-GB" dirty="0"/>
              <a:t> von </a:t>
            </a:r>
            <a:r>
              <a:rPr lang="en-GB" dirty="0" err="1"/>
              <a:t>Föderationen</a:t>
            </a:r>
            <a:endParaRPr lang="en-GB"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124309804"/>
              </p:ext>
            </p:extLst>
          </p:nvPr>
        </p:nvGraphicFramePr>
        <p:xfrm>
          <a:off x="2418196" y="1786356"/>
          <a:ext cx="6840103" cy="49030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p:cNvSpPr>
            <a:spLocks noGrp="1"/>
          </p:cNvSpPr>
          <p:nvPr>
            <p:ph type="sldNum" sz="quarter" idx="12"/>
          </p:nvPr>
        </p:nvSpPr>
        <p:spPr/>
        <p:txBody>
          <a:bodyPr/>
          <a:lstStyle/>
          <a:p>
            <a:fld id="{43507AEB-23B8-F142-83A3-458C56B10093}" type="slidenum">
              <a:rPr lang="en-US" smtClean="0"/>
              <a:t>92</a:t>
            </a:fld>
            <a:endParaRPr lang="en-US"/>
          </a:p>
        </p:txBody>
      </p:sp>
      <p:sp>
        <p:nvSpPr>
          <p:cNvPr id="9" name="Pfeil nach unten 8"/>
          <p:cNvSpPr/>
          <p:nvPr/>
        </p:nvSpPr>
        <p:spPr>
          <a:xfrm>
            <a:off x="1771616" y="3892052"/>
            <a:ext cx="1012371" cy="762000"/>
          </a:xfrm>
          <a:prstGeom prst="down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endParaRPr lang="de-DE" sz="1400" dirty="0">
              <a:solidFill>
                <a:schemeClr val="tx1"/>
              </a:solidFill>
            </a:endParaRPr>
          </a:p>
        </p:txBody>
      </p:sp>
      <p:sp>
        <p:nvSpPr>
          <p:cNvPr id="10" name="Textfeld 9"/>
          <p:cNvSpPr txBox="1"/>
          <p:nvPr/>
        </p:nvSpPr>
        <p:spPr>
          <a:xfrm>
            <a:off x="164582" y="1791251"/>
            <a:ext cx="4226441" cy="1569660"/>
          </a:xfrm>
          <a:prstGeom prst="rect">
            <a:avLst/>
          </a:prstGeom>
          <a:noFill/>
        </p:spPr>
        <p:txBody>
          <a:bodyPr wrap="square" rtlCol="0">
            <a:spAutoFit/>
          </a:bodyPr>
          <a:lstStyle/>
          <a:p>
            <a:pPr algn="ctr"/>
            <a:r>
              <a:rPr lang="de-DE" sz="1600" b="1" dirty="0"/>
              <a:t>In lockeren Föderationen:</a:t>
            </a:r>
          </a:p>
          <a:p>
            <a:pPr algn="ctr"/>
            <a:r>
              <a:rPr lang="de-DE" sz="1600" dirty="0"/>
              <a:t>Individuelle Föderationsmitglieder sind größtenteils selbst dafür verantwortlich, Services für ihre Kunden zu erbringen</a:t>
            </a:r>
          </a:p>
          <a:p>
            <a:pPr algn="ctr"/>
            <a:r>
              <a:rPr lang="de-DE" sz="1600" dirty="0">
                <a:sym typeface="Wingdings" panose="05000000000000000000" pitchFamily="2" charset="2"/>
              </a:rPr>
              <a:t> </a:t>
            </a:r>
            <a:r>
              <a:rPr lang="de-DE" sz="1600" dirty="0"/>
              <a:t>Wenige föderationsweite ITSM-Prozesse (wenn überhaupt)</a:t>
            </a:r>
          </a:p>
        </p:txBody>
      </p:sp>
      <p:sp>
        <p:nvSpPr>
          <p:cNvPr id="11" name="Textfeld 10"/>
          <p:cNvSpPr txBox="1"/>
          <p:nvPr/>
        </p:nvSpPr>
        <p:spPr>
          <a:xfrm>
            <a:off x="164584" y="5432032"/>
            <a:ext cx="4226439" cy="1323439"/>
          </a:xfrm>
          <a:prstGeom prst="rect">
            <a:avLst/>
          </a:prstGeom>
          <a:noFill/>
        </p:spPr>
        <p:txBody>
          <a:bodyPr wrap="square" rtlCol="0">
            <a:spAutoFit/>
          </a:bodyPr>
          <a:lstStyle/>
          <a:p>
            <a:pPr algn="ctr"/>
            <a:r>
              <a:rPr lang="de-DE" sz="1600" b="1" dirty="0"/>
              <a:t>In enger integrierten Föderationen:</a:t>
            </a:r>
          </a:p>
          <a:p>
            <a:pPr algn="ctr"/>
            <a:r>
              <a:rPr lang="de-DE" sz="1600" dirty="0"/>
              <a:t>Serviceerbringung für Kunden erfordert gemeinsame, koordinierte Aktivitäten mehrerer Föderationsmitglieder</a:t>
            </a:r>
          </a:p>
          <a:p>
            <a:pPr algn="ctr"/>
            <a:r>
              <a:rPr lang="de-DE" sz="1600" dirty="0">
                <a:sym typeface="Wingdings" panose="05000000000000000000" pitchFamily="2" charset="2"/>
              </a:rPr>
              <a:t> Viele föderationsweite ITSM-Prozesse</a:t>
            </a:r>
            <a:endParaRPr lang="de-DE" sz="1600" dirty="0"/>
          </a:p>
        </p:txBody>
      </p:sp>
      <p:sp>
        <p:nvSpPr>
          <p:cNvPr id="3" name="Textfeld 2"/>
          <p:cNvSpPr txBox="1"/>
          <p:nvPr/>
        </p:nvSpPr>
        <p:spPr>
          <a:xfrm rot="16200000">
            <a:off x="-768405" y="4083162"/>
            <a:ext cx="2355388" cy="461665"/>
          </a:xfrm>
          <a:prstGeom prst="rect">
            <a:avLst/>
          </a:prstGeom>
          <a:noFill/>
        </p:spPr>
        <p:txBody>
          <a:bodyPr wrap="none" rtlCol="0">
            <a:spAutoFit/>
          </a:bodyPr>
          <a:lstStyle/>
          <a:p>
            <a:pPr algn="ctr"/>
            <a:r>
              <a:rPr lang="en-GB" sz="2400" dirty="0"/>
              <a:t>ITSM-</a:t>
            </a:r>
            <a:r>
              <a:rPr lang="en-GB" sz="2400" dirty="0" err="1"/>
              <a:t>Perspektive</a:t>
            </a:r>
            <a:endParaRPr lang="en-GB" sz="2400" dirty="0"/>
          </a:p>
        </p:txBody>
      </p:sp>
      <p:sp>
        <p:nvSpPr>
          <p:cNvPr id="12" name="TextBox 11"/>
          <p:cNvSpPr txBox="1"/>
          <p:nvPr/>
        </p:nvSpPr>
        <p:spPr>
          <a:xfrm>
            <a:off x="7183978" y="1824540"/>
            <a:ext cx="1666180" cy="923330"/>
          </a:xfrm>
          <a:prstGeom prst="rect">
            <a:avLst/>
          </a:prstGeom>
          <a:noFill/>
        </p:spPr>
        <p:txBody>
          <a:bodyPr wrap="square" rtlCol="0">
            <a:spAutoFit/>
          </a:bodyPr>
          <a:lstStyle/>
          <a:p>
            <a:r>
              <a:rPr lang="en-US" dirty="0"/>
              <a:t>Hotel- und </a:t>
            </a:r>
            <a:r>
              <a:rPr lang="en-US" dirty="0" err="1"/>
              <a:t>Gaststätten-verband</a:t>
            </a:r>
            <a:endParaRPr lang="en-US" dirty="0"/>
          </a:p>
        </p:txBody>
      </p:sp>
      <p:sp>
        <p:nvSpPr>
          <p:cNvPr id="13" name="TextBox 12"/>
          <p:cNvSpPr txBox="1"/>
          <p:nvPr/>
        </p:nvSpPr>
        <p:spPr>
          <a:xfrm>
            <a:off x="7200533" y="3908910"/>
            <a:ext cx="1655068" cy="646331"/>
          </a:xfrm>
          <a:prstGeom prst="rect">
            <a:avLst/>
          </a:prstGeom>
          <a:noFill/>
        </p:spPr>
        <p:txBody>
          <a:bodyPr wrap="none" rtlCol="0">
            <a:spAutoFit/>
          </a:bodyPr>
          <a:lstStyle/>
          <a:p>
            <a:r>
              <a:rPr lang="en-US" dirty="0" err="1"/>
              <a:t>Reisebüro</a:t>
            </a:r>
            <a:r>
              <a:rPr lang="en-US" dirty="0"/>
              <a:t>,</a:t>
            </a:r>
          </a:p>
          <a:p>
            <a:r>
              <a:rPr lang="en-US" dirty="0" err="1"/>
              <a:t>Buchungsportal</a:t>
            </a:r>
            <a:endParaRPr lang="en-US" dirty="0"/>
          </a:p>
        </p:txBody>
      </p:sp>
      <p:sp>
        <p:nvSpPr>
          <p:cNvPr id="14" name="TextBox 13"/>
          <p:cNvSpPr txBox="1"/>
          <p:nvPr/>
        </p:nvSpPr>
        <p:spPr>
          <a:xfrm>
            <a:off x="7200533" y="4845358"/>
            <a:ext cx="1511952" cy="646331"/>
          </a:xfrm>
          <a:prstGeom prst="rect">
            <a:avLst/>
          </a:prstGeom>
          <a:noFill/>
        </p:spPr>
        <p:txBody>
          <a:bodyPr wrap="none" rtlCol="0">
            <a:spAutoFit/>
          </a:bodyPr>
          <a:lstStyle/>
          <a:p>
            <a:r>
              <a:rPr lang="en-US" dirty="0" err="1"/>
              <a:t>Fluglinien</a:t>
            </a:r>
            <a:r>
              <a:rPr lang="en-US" dirty="0"/>
              <a:t> </a:t>
            </a:r>
            <a:r>
              <a:rPr lang="en-US" dirty="0" err="1"/>
              <a:t>mit</a:t>
            </a:r>
            <a:r>
              <a:rPr lang="en-US" dirty="0"/>
              <a:t> </a:t>
            </a:r>
            <a:br>
              <a:rPr lang="en-US" dirty="0"/>
            </a:br>
            <a:r>
              <a:rPr lang="en-US" dirty="0"/>
              <a:t>Code-Sharing</a:t>
            </a:r>
          </a:p>
        </p:txBody>
      </p:sp>
      <p:sp>
        <p:nvSpPr>
          <p:cNvPr id="15" name="TextBox 14"/>
          <p:cNvSpPr txBox="1"/>
          <p:nvPr/>
        </p:nvSpPr>
        <p:spPr>
          <a:xfrm>
            <a:off x="7191574" y="5863102"/>
            <a:ext cx="1952426" cy="646331"/>
          </a:xfrm>
          <a:prstGeom prst="rect">
            <a:avLst/>
          </a:prstGeom>
          <a:noFill/>
        </p:spPr>
        <p:txBody>
          <a:bodyPr wrap="square" rtlCol="0">
            <a:spAutoFit/>
          </a:bodyPr>
          <a:lstStyle/>
          <a:p>
            <a:r>
              <a:rPr lang="en-US" dirty="0"/>
              <a:t>“</a:t>
            </a:r>
            <a:r>
              <a:rPr lang="en-US" dirty="0" err="1"/>
              <a:t>Virtuelle</a:t>
            </a:r>
            <a:r>
              <a:rPr lang="en-US" dirty="0"/>
              <a:t>” </a:t>
            </a:r>
          </a:p>
          <a:p>
            <a:r>
              <a:rPr lang="en-US" dirty="0" err="1"/>
              <a:t>Mobilfunkanbieter</a:t>
            </a:r>
            <a:endParaRPr lang="en-US" dirty="0"/>
          </a:p>
        </p:txBody>
      </p:sp>
      <p:sp>
        <p:nvSpPr>
          <p:cNvPr id="16" name="TextBox 15"/>
          <p:cNvSpPr txBox="1"/>
          <p:nvPr/>
        </p:nvSpPr>
        <p:spPr>
          <a:xfrm>
            <a:off x="7183978" y="2894691"/>
            <a:ext cx="1863908" cy="646331"/>
          </a:xfrm>
          <a:prstGeom prst="rect">
            <a:avLst/>
          </a:prstGeom>
          <a:noFill/>
        </p:spPr>
        <p:txBody>
          <a:bodyPr wrap="none" rtlCol="0">
            <a:spAutoFit/>
          </a:bodyPr>
          <a:lstStyle/>
          <a:p>
            <a:r>
              <a:rPr lang="en-US" dirty="0" err="1"/>
              <a:t>Hotelführer</a:t>
            </a:r>
            <a:r>
              <a:rPr lang="en-US" dirty="0"/>
              <a:t>,</a:t>
            </a:r>
          </a:p>
          <a:p>
            <a:r>
              <a:rPr lang="en-US" dirty="0" err="1"/>
              <a:t>Bewertungsportal</a:t>
            </a:r>
            <a:endParaRPr lang="en-US" dirty="0"/>
          </a:p>
        </p:txBody>
      </p:sp>
    </p:spTree>
    <p:extLst>
      <p:ext uri="{BB962C8B-B14F-4D97-AF65-F5344CB8AC3E}">
        <p14:creationId xmlns:p14="http://schemas.microsoft.com/office/powerpoint/2010/main" val="267495256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b="1" dirty="0"/>
              <a:t>V</a:t>
            </a:r>
            <a:r>
              <a:rPr lang="de-DE" b="1" noProof="0" dirty="0" err="1"/>
              <a:t>erwandte</a:t>
            </a:r>
            <a:r>
              <a:rPr lang="de-DE" b="1" noProof="0" dirty="0"/>
              <a:t> Standards &amp; Rahmenwerke</a:t>
            </a:r>
            <a:endParaRPr lang="de-DE" noProof="0" dirty="0"/>
          </a:p>
        </p:txBody>
      </p:sp>
      <p:sp>
        <p:nvSpPr>
          <p:cNvPr id="4" name="Foliennummernplatzhalter 3"/>
          <p:cNvSpPr>
            <a:spLocks noGrp="1"/>
          </p:cNvSpPr>
          <p:nvPr>
            <p:ph type="sldNum" sz="quarter" idx="12"/>
          </p:nvPr>
        </p:nvSpPr>
        <p:spPr/>
        <p:txBody>
          <a:bodyPr/>
          <a:lstStyle/>
          <a:p>
            <a:fld id="{43507AEB-23B8-F142-83A3-458C56B10093}" type="slidenum">
              <a:rPr lang="en-US" smtClean="0"/>
              <a:pPr/>
              <a:t>93</a:t>
            </a:fld>
            <a:endParaRPr lang="en-US"/>
          </a:p>
        </p:txBody>
      </p:sp>
      <p:sp>
        <p:nvSpPr>
          <p:cNvPr id="5" name="Untertitel 4"/>
          <p:cNvSpPr>
            <a:spLocks noGrp="1"/>
          </p:cNvSpPr>
          <p:nvPr>
            <p:ph type="subTitle" idx="1"/>
          </p:nvPr>
        </p:nvSpPr>
        <p:spPr/>
        <p:txBody>
          <a:bodyPr/>
          <a:lstStyle/>
          <a:p>
            <a:endParaRPr lang="de-DE" noProof="0" dirty="0"/>
          </a:p>
        </p:txBody>
      </p:sp>
    </p:spTree>
    <p:extLst>
      <p:ext uri="{BB962C8B-B14F-4D97-AF65-F5344CB8AC3E}">
        <p14:creationId xmlns:p14="http://schemas.microsoft.com/office/powerpoint/2010/main" val="3352264223"/>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Verwandte Standards und Rahmenwerke</a:t>
            </a:r>
          </a:p>
        </p:txBody>
      </p:sp>
      <p:sp>
        <p:nvSpPr>
          <p:cNvPr id="4" name="Foliennummernplatzhalter 3"/>
          <p:cNvSpPr>
            <a:spLocks noGrp="1"/>
          </p:cNvSpPr>
          <p:nvPr>
            <p:ph type="sldNum" sz="quarter" idx="12"/>
          </p:nvPr>
        </p:nvSpPr>
        <p:spPr/>
        <p:txBody>
          <a:bodyPr/>
          <a:lstStyle/>
          <a:p>
            <a:fld id="{43507AEB-23B8-F142-83A3-458C56B10093}" type="slidenum">
              <a:rPr lang="en-US" smtClean="0"/>
              <a:t>94</a:t>
            </a:fld>
            <a:endParaRPr lang="en-US" dirty="0"/>
          </a:p>
        </p:txBody>
      </p:sp>
      <p:grpSp>
        <p:nvGrpSpPr>
          <p:cNvPr id="3" name="Gruppieren 2"/>
          <p:cNvGrpSpPr/>
          <p:nvPr/>
        </p:nvGrpSpPr>
        <p:grpSpPr>
          <a:xfrm>
            <a:off x="1335391" y="1894830"/>
            <a:ext cx="6418627" cy="4281544"/>
            <a:chOff x="1174882" y="1717406"/>
            <a:chExt cx="6418627" cy="4281544"/>
          </a:xfrm>
        </p:grpSpPr>
        <p:sp>
          <p:nvSpPr>
            <p:cNvPr id="29" name="Rectangle 2"/>
            <p:cNvSpPr>
              <a:spLocks/>
            </p:cNvSpPr>
            <p:nvPr/>
          </p:nvSpPr>
          <p:spPr bwMode="auto">
            <a:xfrm>
              <a:off x="5573064" y="3181268"/>
              <a:ext cx="1994669" cy="2817409"/>
            </a:xfrm>
            <a:prstGeom prst="rect">
              <a:avLst/>
            </a:prstGeom>
            <a:solidFill>
              <a:srgbClr val="EAEAEA"/>
            </a:solidFill>
            <a:ln w="12700">
              <a:noFill/>
              <a:prstDash val="sysDot"/>
              <a:miter lim="800000"/>
              <a:headEnd/>
              <a:tailEnd type="none" w="lg" len="sm"/>
            </a:ln>
          </p:spPr>
          <p:txBody>
            <a:bodyPr wrap="none" lIns="64291" tIns="32146" rIns="64291" bIns="32146" anchor="ctr"/>
            <a:lstStyle/>
            <a:p>
              <a:endParaRPr lang="de-DE" sz="1400"/>
            </a:p>
          </p:txBody>
        </p:sp>
        <p:sp>
          <p:nvSpPr>
            <p:cNvPr id="32" name="Rectangle 4"/>
            <p:cNvSpPr>
              <a:spLocks/>
            </p:cNvSpPr>
            <p:nvPr/>
          </p:nvSpPr>
          <p:spPr bwMode="auto">
            <a:xfrm>
              <a:off x="1197939" y="3643308"/>
              <a:ext cx="1818909" cy="429741"/>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64291" tIns="32146" rIns="64291" bIns="32146" anchor="ctr"/>
            <a:lstStyle/>
            <a:p>
              <a:pPr algn="ctr"/>
              <a:r>
                <a:rPr lang="de-DE" sz="1400" dirty="0"/>
                <a:t>ITIL</a:t>
              </a:r>
            </a:p>
          </p:txBody>
        </p:sp>
        <p:sp>
          <p:nvSpPr>
            <p:cNvPr id="35" name="Rectangle 6"/>
            <p:cNvSpPr>
              <a:spLocks/>
            </p:cNvSpPr>
            <p:nvPr/>
          </p:nvSpPr>
          <p:spPr bwMode="auto">
            <a:xfrm>
              <a:off x="1204290" y="4606258"/>
              <a:ext cx="1818910" cy="429741"/>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64291" tIns="32146" rIns="64291" bIns="32146" anchor="ctr"/>
            <a:lstStyle/>
            <a:p>
              <a:pPr algn="ctr"/>
              <a:r>
                <a:rPr lang="de-DE" sz="1400"/>
                <a:t>COBIT</a:t>
              </a:r>
            </a:p>
          </p:txBody>
        </p:sp>
        <p:sp>
          <p:nvSpPr>
            <p:cNvPr id="36" name="Rectangle 9"/>
            <p:cNvSpPr>
              <a:spLocks/>
            </p:cNvSpPr>
            <p:nvPr/>
          </p:nvSpPr>
          <p:spPr bwMode="auto">
            <a:xfrm>
              <a:off x="2391461" y="1717406"/>
              <a:ext cx="1645295" cy="429742"/>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none" lIns="64291" tIns="32146" rIns="64291" bIns="32146" anchor="ctr"/>
            <a:lstStyle/>
            <a:p>
              <a:pPr algn="ctr"/>
              <a:r>
                <a:rPr lang="de-DE" sz="1400" dirty="0"/>
                <a:t>ISO 9000</a:t>
              </a:r>
            </a:p>
          </p:txBody>
        </p:sp>
        <p:sp>
          <p:nvSpPr>
            <p:cNvPr id="40" name="Rectangle 10"/>
            <p:cNvSpPr>
              <a:spLocks/>
            </p:cNvSpPr>
            <p:nvPr/>
          </p:nvSpPr>
          <p:spPr bwMode="auto">
            <a:xfrm>
              <a:off x="3434424" y="5568935"/>
              <a:ext cx="1818911" cy="429742"/>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lIns="64291" tIns="32146" rIns="64291" bIns="32146" anchor="ctr"/>
            <a:lstStyle/>
            <a:p>
              <a:pPr algn="ctr"/>
              <a:r>
                <a:rPr lang="de-DE" sz="1400" dirty="0"/>
                <a:t>CMMI</a:t>
              </a:r>
            </a:p>
          </p:txBody>
        </p:sp>
        <p:sp>
          <p:nvSpPr>
            <p:cNvPr id="42" name="Rectangle 13"/>
            <p:cNvSpPr>
              <a:spLocks/>
            </p:cNvSpPr>
            <p:nvPr/>
          </p:nvSpPr>
          <p:spPr bwMode="auto">
            <a:xfrm>
              <a:off x="5743464" y="5146250"/>
              <a:ext cx="1645295" cy="429741"/>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lIns="64291" tIns="32146" rIns="64291" bIns="32146" anchor="ctr"/>
            <a:lstStyle/>
            <a:p>
              <a:pPr algn="ctr"/>
              <a:r>
                <a:rPr lang="en-US" sz="1100" i="1" dirty="0">
                  <a:latin typeface="Arial" charset="0"/>
                </a:rPr>
                <a:t>Software engineering</a:t>
              </a:r>
              <a:br>
                <a:rPr lang="en-US" sz="1100" i="1" dirty="0">
                  <a:latin typeface="Arial" charset="0"/>
                </a:rPr>
              </a:br>
              <a:r>
                <a:rPr lang="en-US" sz="1100" i="1" dirty="0">
                  <a:latin typeface="Arial" charset="0"/>
                </a:rPr>
                <a:t>maturity model</a:t>
              </a:r>
            </a:p>
          </p:txBody>
        </p:sp>
        <p:sp>
          <p:nvSpPr>
            <p:cNvPr id="44" name="Rectangle 14"/>
            <p:cNvSpPr>
              <a:spLocks/>
            </p:cNvSpPr>
            <p:nvPr/>
          </p:nvSpPr>
          <p:spPr bwMode="auto">
            <a:xfrm>
              <a:off x="5756123" y="3579945"/>
              <a:ext cx="1645295" cy="429741"/>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64291" tIns="32146" rIns="64291" bIns="32146" anchor="ctr"/>
            <a:lstStyle/>
            <a:p>
              <a:pPr algn="ctr"/>
              <a:r>
                <a:rPr lang="en-US" sz="1100" i="1" dirty="0">
                  <a:latin typeface="Arial" charset="0"/>
                </a:rPr>
                <a:t>IT (service) management </a:t>
              </a:r>
              <a:br>
                <a:rPr lang="en-US" sz="1100" i="1" dirty="0">
                  <a:latin typeface="Arial" charset="0"/>
                </a:rPr>
              </a:br>
              <a:r>
                <a:rPr lang="en-US" sz="1100" i="1" dirty="0">
                  <a:latin typeface="Arial" charset="0"/>
                </a:rPr>
                <a:t>standard / framework</a:t>
              </a:r>
            </a:p>
          </p:txBody>
        </p:sp>
        <p:sp>
          <p:nvSpPr>
            <p:cNvPr id="45" name="Rectangle 15"/>
            <p:cNvSpPr>
              <a:spLocks/>
            </p:cNvSpPr>
            <p:nvPr/>
          </p:nvSpPr>
          <p:spPr bwMode="auto">
            <a:xfrm>
              <a:off x="5743464" y="4102046"/>
              <a:ext cx="1645295" cy="429742"/>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none" lIns="64291" tIns="32146" rIns="64291" bIns="32146" anchor="ctr"/>
            <a:lstStyle/>
            <a:p>
              <a:pPr algn="ctr"/>
              <a:r>
                <a:rPr lang="en-US" sz="1100" i="1" dirty="0">
                  <a:latin typeface="Arial" charset="0"/>
                </a:rPr>
                <a:t>Quality management</a:t>
              </a:r>
            </a:p>
            <a:p>
              <a:pPr algn="ctr"/>
              <a:r>
                <a:rPr lang="en-US" sz="1100" i="1" dirty="0">
                  <a:latin typeface="Arial" charset="0"/>
                </a:rPr>
                <a:t>standard</a:t>
              </a:r>
            </a:p>
          </p:txBody>
        </p:sp>
        <p:sp>
          <p:nvSpPr>
            <p:cNvPr id="46" name="Line 27"/>
            <p:cNvSpPr>
              <a:spLocks noChangeShapeType="1"/>
            </p:cNvSpPr>
            <p:nvPr/>
          </p:nvSpPr>
          <p:spPr bwMode="auto">
            <a:xfrm>
              <a:off x="5825328" y="5708054"/>
              <a:ext cx="1518047" cy="0"/>
            </a:xfrm>
            <a:prstGeom prst="line">
              <a:avLst/>
            </a:prstGeom>
            <a:noFill/>
            <a:ln w="25400">
              <a:solidFill>
                <a:schemeClr val="tx1">
                  <a:lumMod val="65000"/>
                  <a:lumOff val="35000"/>
                </a:schemeClr>
              </a:solidFill>
              <a:prstDash val="solid"/>
              <a:round/>
              <a:headEnd/>
              <a:tailEnd type="arrow" w="lg" len="lg"/>
            </a:ln>
          </p:spPr>
          <p:txBody>
            <a:bodyPr lIns="64291" tIns="32146" rIns="64291" bIns="32146"/>
            <a:lstStyle/>
            <a:p>
              <a:endParaRPr lang="en-US" sz="1400"/>
            </a:p>
          </p:txBody>
        </p:sp>
        <p:sp>
          <p:nvSpPr>
            <p:cNvPr id="47" name="Text Box 28"/>
            <p:cNvSpPr txBox="1">
              <a:spLocks/>
            </p:cNvSpPr>
            <p:nvPr/>
          </p:nvSpPr>
          <p:spPr bwMode="auto">
            <a:xfrm>
              <a:off x="5518473" y="5723681"/>
              <a:ext cx="2075036" cy="226503"/>
            </a:xfrm>
            <a:prstGeom prst="rect">
              <a:avLst/>
            </a:prstGeom>
            <a:noFill/>
            <a:ln w="50800">
              <a:noFill/>
              <a:prstDash val="dash"/>
              <a:miter lim="800000"/>
              <a:headEnd/>
              <a:tailEnd type="none" w="lg" len="sm"/>
            </a:ln>
          </p:spPr>
          <p:txBody>
            <a:bodyPr lIns="64291" tIns="32146" rIns="64291" bIns="32146">
              <a:spAutoFit/>
            </a:bodyPr>
            <a:lstStyle/>
            <a:p>
              <a:pPr algn="ctr">
                <a:spcBef>
                  <a:spcPct val="50000"/>
                </a:spcBef>
              </a:pPr>
              <a:r>
                <a:rPr lang="en-US" sz="1000" b="1" i="1" dirty="0">
                  <a:latin typeface="Arial" charset="0"/>
                </a:rPr>
                <a:t>Adaption von </a:t>
              </a:r>
              <a:r>
                <a:rPr lang="en-US" sz="1000" b="1" i="1" dirty="0" err="1">
                  <a:latin typeface="Arial" charset="0"/>
                </a:rPr>
                <a:t>Konzepten</a:t>
              </a:r>
              <a:endParaRPr lang="en-US" sz="1000" b="1" i="1" dirty="0">
                <a:latin typeface="Arial" charset="0"/>
              </a:endParaRPr>
            </a:p>
          </p:txBody>
        </p:sp>
        <p:sp>
          <p:nvSpPr>
            <p:cNvPr id="48" name="Text Box 30"/>
            <p:cNvSpPr txBox="1">
              <a:spLocks/>
            </p:cNvSpPr>
            <p:nvPr/>
          </p:nvSpPr>
          <p:spPr bwMode="auto">
            <a:xfrm>
              <a:off x="5659012" y="3228149"/>
              <a:ext cx="1808262" cy="226503"/>
            </a:xfrm>
            <a:prstGeom prst="rect">
              <a:avLst/>
            </a:prstGeom>
            <a:noFill/>
            <a:ln w="50800">
              <a:noFill/>
              <a:prstDash val="dash"/>
              <a:miter lim="800000"/>
              <a:headEnd/>
              <a:tailEnd type="none" w="lg" len="sm"/>
            </a:ln>
          </p:spPr>
          <p:txBody>
            <a:bodyPr lIns="64291" tIns="32146" rIns="64291" bIns="32146">
              <a:spAutoFit/>
            </a:bodyPr>
            <a:lstStyle/>
            <a:p>
              <a:pPr algn="ctr">
                <a:spcBef>
                  <a:spcPct val="50000"/>
                </a:spcBef>
              </a:pPr>
              <a:r>
                <a:rPr lang="de-DE" sz="1000" b="1" i="1" dirty="0">
                  <a:latin typeface="Arial" charset="0"/>
                </a:rPr>
                <a:t>Legend</a:t>
              </a:r>
            </a:p>
          </p:txBody>
        </p:sp>
        <p:sp>
          <p:nvSpPr>
            <p:cNvPr id="49" name="Rectangle 32"/>
            <p:cNvSpPr>
              <a:spLocks/>
            </p:cNvSpPr>
            <p:nvPr/>
          </p:nvSpPr>
          <p:spPr bwMode="auto">
            <a:xfrm>
              <a:off x="1174882" y="2680357"/>
              <a:ext cx="1818910" cy="429742"/>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lIns="64291" tIns="32146" rIns="64291" bIns="32146" anchor="ctr"/>
            <a:lstStyle/>
            <a:p>
              <a:pPr algn="ctr"/>
              <a:r>
                <a:rPr lang="de-DE" sz="1400" dirty="0"/>
                <a:t>ISO/IEC 27000</a:t>
              </a:r>
            </a:p>
          </p:txBody>
        </p:sp>
        <p:sp>
          <p:nvSpPr>
            <p:cNvPr id="50" name="Rectangle 8"/>
            <p:cNvSpPr>
              <a:spLocks/>
            </p:cNvSpPr>
            <p:nvPr/>
          </p:nvSpPr>
          <p:spPr bwMode="auto">
            <a:xfrm>
              <a:off x="3434425" y="2666466"/>
              <a:ext cx="1818910" cy="429742"/>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64291" tIns="32146" rIns="64291" bIns="32146" anchor="ctr"/>
            <a:lstStyle/>
            <a:p>
              <a:pPr algn="ctr"/>
              <a:r>
                <a:rPr lang="de-DE" sz="1400" dirty="0"/>
                <a:t>ISO/IEC 20000</a:t>
              </a:r>
            </a:p>
          </p:txBody>
        </p:sp>
        <p:sp>
          <p:nvSpPr>
            <p:cNvPr id="51" name="Rectangle 5"/>
            <p:cNvSpPr>
              <a:spLocks/>
            </p:cNvSpPr>
            <p:nvPr/>
          </p:nvSpPr>
          <p:spPr bwMode="auto">
            <a:xfrm>
              <a:off x="3434425" y="3601292"/>
              <a:ext cx="1818910" cy="429741"/>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64291" tIns="32146" rIns="64291" bIns="32146" anchor="ctr"/>
            <a:lstStyle/>
            <a:p>
              <a:pPr algn="ctr"/>
              <a:r>
                <a:rPr lang="de-DE" sz="1400" b="1" dirty="0" err="1"/>
                <a:t>FitSM</a:t>
              </a:r>
              <a:endParaRPr lang="de-DE" sz="1400" b="1" dirty="0"/>
            </a:p>
          </p:txBody>
        </p:sp>
        <p:cxnSp>
          <p:nvCxnSpPr>
            <p:cNvPr id="52" name="AutoShape 42"/>
            <p:cNvCxnSpPr>
              <a:cxnSpLocks noChangeShapeType="1"/>
              <a:stCxn id="35" idx="3"/>
              <a:endCxn id="51" idx="2"/>
            </p:cNvCxnSpPr>
            <p:nvPr/>
          </p:nvCxnSpPr>
          <p:spPr bwMode="auto">
            <a:xfrm flipV="1">
              <a:off x="3023200" y="4031033"/>
              <a:ext cx="1320680" cy="790096"/>
            </a:xfrm>
            <a:prstGeom prst="bentConnector2">
              <a:avLst/>
            </a:prstGeom>
            <a:noFill/>
            <a:ln w="25400">
              <a:solidFill>
                <a:schemeClr val="tx1">
                  <a:lumMod val="75000"/>
                  <a:lumOff val="25000"/>
                </a:schemeClr>
              </a:solidFill>
              <a:prstDash val="solid"/>
              <a:miter lim="800000"/>
              <a:headEnd/>
              <a:tailEnd type="arrow" w="lg" len="lg"/>
            </a:ln>
          </p:spPr>
        </p:cxnSp>
        <p:sp>
          <p:nvSpPr>
            <p:cNvPr id="53" name="Line 27"/>
            <p:cNvSpPr>
              <a:spLocks noChangeShapeType="1"/>
            </p:cNvSpPr>
            <p:nvPr/>
          </p:nvSpPr>
          <p:spPr bwMode="auto">
            <a:xfrm flipH="1">
              <a:off x="4343879" y="3096208"/>
              <a:ext cx="0" cy="505084"/>
            </a:xfrm>
            <a:prstGeom prst="line">
              <a:avLst/>
            </a:prstGeom>
            <a:noFill/>
            <a:ln w="25400">
              <a:solidFill>
                <a:schemeClr val="tx1">
                  <a:lumMod val="75000"/>
                  <a:lumOff val="25000"/>
                </a:schemeClr>
              </a:solidFill>
              <a:prstDash val="solid"/>
              <a:round/>
              <a:headEnd/>
              <a:tailEnd type="arrow" w="lg" len="lg"/>
            </a:ln>
          </p:spPr>
          <p:txBody>
            <a:bodyPr lIns="64291" tIns="32146" rIns="64291" bIns="32146"/>
            <a:lstStyle/>
            <a:p>
              <a:endParaRPr lang="en-US" sz="1400"/>
            </a:p>
          </p:txBody>
        </p:sp>
        <p:sp>
          <p:nvSpPr>
            <p:cNvPr id="54" name="Rectangle 10"/>
            <p:cNvSpPr>
              <a:spLocks/>
            </p:cNvSpPr>
            <p:nvPr/>
          </p:nvSpPr>
          <p:spPr bwMode="auto">
            <a:xfrm>
              <a:off x="1204290" y="5569208"/>
              <a:ext cx="1818911" cy="429742"/>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lIns="64291" tIns="32146" rIns="64291" bIns="32146" anchor="ctr"/>
            <a:lstStyle/>
            <a:p>
              <a:pPr algn="ctr"/>
              <a:r>
                <a:rPr lang="de-DE" sz="1400" dirty="0"/>
                <a:t>ISO 15504</a:t>
              </a:r>
            </a:p>
          </p:txBody>
        </p:sp>
        <p:sp>
          <p:nvSpPr>
            <p:cNvPr id="55" name="Line 27"/>
            <p:cNvSpPr>
              <a:spLocks noChangeShapeType="1"/>
            </p:cNvSpPr>
            <p:nvPr/>
          </p:nvSpPr>
          <p:spPr bwMode="auto">
            <a:xfrm flipH="1">
              <a:off x="2107393" y="4073048"/>
              <a:ext cx="1" cy="533209"/>
            </a:xfrm>
            <a:prstGeom prst="line">
              <a:avLst/>
            </a:prstGeom>
            <a:noFill/>
            <a:ln w="25400">
              <a:solidFill>
                <a:schemeClr val="tx1">
                  <a:lumMod val="75000"/>
                  <a:lumOff val="25000"/>
                </a:schemeClr>
              </a:solidFill>
              <a:prstDash val="solid"/>
              <a:round/>
              <a:headEnd/>
              <a:tailEnd type="arrow" w="lg" len="lg"/>
            </a:ln>
          </p:spPr>
          <p:txBody>
            <a:bodyPr lIns="64291" tIns="32146" rIns="64291" bIns="32146"/>
            <a:lstStyle/>
            <a:p>
              <a:endParaRPr lang="en-US" sz="1400"/>
            </a:p>
          </p:txBody>
        </p:sp>
        <p:sp>
          <p:nvSpPr>
            <p:cNvPr id="56" name="Line 27"/>
            <p:cNvSpPr>
              <a:spLocks noChangeShapeType="1"/>
            </p:cNvSpPr>
            <p:nvPr/>
          </p:nvSpPr>
          <p:spPr bwMode="auto">
            <a:xfrm flipV="1">
              <a:off x="2107394" y="5035999"/>
              <a:ext cx="0" cy="533208"/>
            </a:xfrm>
            <a:prstGeom prst="line">
              <a:avLst/>
            </a:prstGeom>
            <a:noFill/>
            <a:ln w="25400">
              <a:solidFill>
                <a:schemeClr val="tx1">
                  <a:lumMod val="75000"/>
                  <a:lumOff val="25000"/>
                </a:schemeClr>
              </a:solidFill>
              <a:prstDash val="solid"/>
              <a:round/>
              <a:headEnd/>
              <a:tailEnd type="arrow" w="lg" len="lg"/>
            </a:ln>
          </p:spPr>
          <p:txBody>
            <a:bodyPr lIns="64291" tIns="32146" rIns="64291" bIns="32146"/>
            <a:lstStyle/>
            <a:p>
              <a:endParaRPr lang="en-US" sz="1400"/>
            </a:p>
          </p:txBody>
        </p:sp>
        <p:sp>
          <p:nvSpPr>
            <p:cNvPr id="58" name="Line 27"/>
            <p:cNvSpPr>
              <a:spLocks noChangeShapeType="1"/>
            </p:cNvSpPr>
            <p:nvPr/>
          </p:nvSpPr>
          <p:spPr bwMode="auto">
            <a:xfrm flipV="1">
              <a:off x="3023201" y="3110097"/>
              <a:ext cx="411224" cy="533210"/>
            </a:xfrm>
            <a:prstGeom prst="line">
              <a:avLst/>
            </a:prstGeom>
            <a:noFill/>
            <a:ln w="25400">
              <a:solidFill>
                <a:schemeClr val="tx1">
                  <a:lumMod val="75000"/>
                  <a:lumOff val="25000"/>
                </a:schemeClr>
              </a:solidFill>
              <a:prstDash val="solid"/>
              <a:round/>
              <a:headEnd type="arrow" w="lg" len="lg"/>
              <a:tailEnd type="arrow" w="lg" len="lg"/>
            </a:ln>
          </p:spPr>
          <p:txBody>
            <a:bodyPr lIns="64291" tIns="32146" rIns="64291" bIns="32146"/>
            <a:lstStyle/>
            <a:p>
              <a:endParaRPr lang="en-US" sz="1400"/>
            </a:p>
          </p:txBody>
        </p:sp>
        <p:sp>
          <p:nvSpPr>
            <p:cNvPr id="59" name="Line 27"/>
            <p:cNvSpPr>
              <a:spLocks noChangeShapeType="1"/>
            </p:cNvSpPr>
            <p:nvPr/>
          </p:nvSpPr>
          <p:spPr bwMode="auto">
            <a:xfrm flipH="1">
              <a:off x="3016847" y="5806923"/>
              <a:ext cx="417577" cy="0"/>
            </a:xfrm>
            <a:prstGeom prst="line">
              <a:avLst/>
            </a:prstGeom>
            <a:noFill/>
            <a:ln w="25400">
              <a:solidFill>
                <a:schemeClr val="tx1">
                  <a:lumMod val="75000"/>
                  <a:lumOff val="25000"/>
                </a:schemeClr>
              </a:solidFill>
              <a:prstDash val="solid"/>
              <a:round/>
              <a:headEnd/>
              <a:tailEnd type="arrow" w="lg" len="lg"/>
            </a:ln>
          </p:spPr>
          <p:txBody>
            <a:bodyPr lIns="64291" tIns="32146" rIns="64291" bIns="32146"/>
            <a:lstStyle/>
            <a:p>
              <a:endParaRPr lang="en-US" sz="1400"/>
            </a:p>
          </p:txBody>
        </p:sp>
        <p:sp>
          <p:nvSpPr>
            <p:cNvPr id="60" name="Line 27"/>
            <p:cNvSpPr>
              <a:spLocks noChangeShapeType="1"/>
            </p:cNvSpPr>
            <p:nvPr/>
          </p:nvSpPr>
          <p:spPr bwMode="auto">
            <a:xfrm flipH="1" flipV="1">
              <a:off x="2993792" y="5035997"/>
              <a:ext cx="1373144" cy="533209"/>
            </a:xfrm>
            <a:prstGeom prst="line">
              <a:avLst/>
            </a:prstGeom>
            <a:noFill/>
            <a:ln w="25400">
              <a:solidFill>
                <a:schemeClr val="tx1">
                  <a:lumMod val="75000"/>
                  <a:lumOff val="25000"/>
                </a:schemeClr>
              </a:solidFill>
              <a:prstDash val="solid"/>
              <a:round/>
              <a:headEnd/>
              <a:tailEnd type="arrow" w="lg" len="lg"/>
            </a:ln>
          </p:spPr>
          <p:txBody>
            <a:bodyPr lIns="64291" tIns="32146" rIns="64291" bIns="32146"/>
            <a:lstStyle/>
            <a:p>
              <a:endParaRPr lang="en-US" sz="1400"/>
            </a:p>
          </p:txBody>
        </p:sp>
        <p:sp>
          <p:nvSpPr>
            <p:cNvPr id="61" name="Line 27"/>
            <p:cNvSpPr>
              <a:spLocks noChangeShapeType="1"/>
            </p:cNvSpPr>
            <p:nvPr/>
          </p:nvSpPr>
          <p:spPr bwMode="auto">
            <a:xfrm flipV="1">
              <a:off x="3016847" y="3816408"/>
              <a:ext cx="417578" cy="0"/>
            </a:xfrm>
            <a:prstGeom prst="line">
              <a:avLst/>
            </a:prstGeom>
            <a:noFill/>
            <a:ln w="25400">
              <a:solidFill>
                <a:schemeClr val="tx1">
                  <a:lumMod val="75000"/>
                  <a:lumOff val="25000"/>
                </a:schemeClr>
              </a:solidFill>
              <a:prstDash val="solid"/>
              <a:round/>
              <a:headEnd/>
              <a:tailEnd type="arrow" w="lg" len="lg"/>
            </a:ln>
          </p:spPr>
          <p:txBody>
            <a:bodyPr lIns="64291" tIns="32146" rIns="64291" bIns="32146"/>
            <a:lstStyle/>
            <a:p>
              <a:endParaRPr lang="en-US" sz="1400"/>
            </a:p>
          </p:txBody>
        </p:sp>
        <p:sp>
          <p:nvSpPr>
            <p:cNvPr id="62" name="Line 27"/>
            <p:cNvSpPr>
              <a:spLocks noChangeShapeType="1"/>
            </p:cNvSpPr>
            <p:nvPr/>
          </p:nvSpPr>
          <p:spPr bwMode="auto">
            <a:xfrm>
              <a:off x="2993792" y="2877262"/>
              <a:ext cx="440633" cy="0"/>
            </a:xfrm>
            <a:prstGeom prst="line">
              <a:avLst/>
            </a:prstGeom>
            <a:noFill/>
            <a:ln w="25400">
              <a:solidFill>
                <a:schemeClr val="tx1">
                  <a:lumMod val="75000"/>
                  <a:lumOff val="25000"/>
                </a:schemeClr>
              </a:solidFill>
              <a:prstDash val="solid"/>
              <a:round/>
              <a:headEnd type="arrow" w="lg" len="lg"/>
              <a:tailEnd type="arrow" w="lg" len="lg"/>
            </a:ln>
          </p:spPr>
          <p:txBody>
            <a:bodyPr lIns="64291" tIns="32146" rIns="64291" bIns="32146"/>
            <a:lstStyle/>
            <a:p>
              <a:endParaRPr lang="en-US" sz="1400"/>
            </a:p>
          </p:txBody>
        </p:sp>
        <p:sp>
          <p:nvSpPr>
            <p:cNvPr id="63" name="Line 27"/>
            <p:cNvSpPr>
              <a:spLocks noChangeShapeType="1"/>
            </p:cNvSpPr>
            <p:nvPr/>
          </p:nvSpPr>
          <p:spPr bwMode="auto">
            <a:xfrm>
              <a:off x="3242673" y="2147148"/>
              <a:ext cx="1124264" cy="519318"/>
            </a:xfrm>
            <a:prstGeom prst="line">
              <a:avLst/>
            </a:prstGeom>
            <a:noFill/>
            <a:ln w="25400">
              <a:solidFill>
                <a:schemeClr val="tx1">
                  <a:lumMod val="75000"/>
                  <a:lumOff val="25000"/>
                </a:schemeClr>
              </a:solidFill>
              <a:prstDash val="solid"/>
              <a:round/>
              <a:headEnd/>
              <a:tailEnd type="arrow" w="lg" len="lg"/>
            </a:ln>
          </p:spPr>
          <p:txBody>
            <a:bodyPr lIns="64291" tIns="32146" rIns="64291" bIns="32146"/>
            <a:lstStyle/>
            <a:p>
              <a:endParaRPr lang="en-US" sz="1400"/>
            </a:p>
          </p:txBody>
        </p:sp>
        <p:sp>
          <p:nvSpPr>
            <p:cNvPr id="64" name="Line 27"/>
            <p:cNvSpPr>
              <a:spLocks noChangeShapeType="1"/>
            </p:cNvSpPr>
            <p:nvPr/>
          </p:nvSpPr>
          <p:spPr bwMode="auto">
            <a:xfrm flipH="1">
              <a:off x="2107395" y="2147148"/>
              <a:ext cx="1135278" cy="533208"/>
            </a:xfrm>
            <a:prstGeom prst="line">
              <a:avLst/>
            </a:prstGeom>
            <a:noFill/>
            <a:ln w="25400">
              <a:solidFill>
                <a:schemeClr val="tx1">
                  <a:lumMod val="75000"/>
                  <a:lumOff val="25000"/>
                </a:schemeClr>
              </a:solidFill>
              <a:prstDash val="solid"/>
              <a:round/>
              <a:headEnd/>
              <a:tailEnd type="arrow" w="lg" len="lg"/>
            </a:ln>
          </p:spPr>
          <p:txBody>
            <a:bodyPr lIns="64291" tIns="32146" rIns="64291" bIns="32146"/>
            <a:lstStyle/>
            <a:p>
              <a:endParaRPr lang="en-US" sz="1400"/>
            </a:p>
          </p:txBody>
        </p:sp>
        <p:sp>
          <p:nvSpPr>
            <p:cNvPr id="65" name="Rectangle 14"/>
            <p:cNvSpPr>
              <a:spLocks/>
            </p:cNvSpPr>
            <p:nvPr/>
          </p:nvSpPr>
          <p:spPr bwMode="auto">
            <a:xfrm>
              <a:off x="5756123" y="4624148"/>
              <a:ext cx="1645295" cy="429741"/>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lIns="64291" tIns="32146" rIns="64291" bIns="32146" anchor="ctr"/>
            <a:lstStyle/>
            <a:p>
              <a:pPr algn="ctr"/>
              <a:r>
                <a:rPr lang="en-US" sz="1100" i="1" dirty="0">
                  <a:latin typeface="Arial" charset="0"/>
                </a:rPr>
                <a:t>Information security </a:t>
              </a:r>
              <a:br>
                <a:rPr lang="en-US" sz="1100" i="1" dirty="0">
                  <a:latin typeface="Arial" charset="0"/>
                </a:rPr>
              </a:br>
              <a:r>
                <a:rPr lang="en-US" sz="1100" i="1" dirty="0">
                  <a:latin typeface="Arial" charset="0"/>
                </a:rPr>
                <a:t>management standard</a:t>
              </a:r>
            </a:p>
          </p:txBody>
        </p:sp>
      </p:grpSp>
    </p:spTree>
    <p:extLst>
      <p:ext uri="{BB962C8B-B14F-4D97-AF65-F5344CB8AC3E}">
        <p14:creationId xmlns:p14="http://schemas.microsoft.com/office/powerpoint/2010/main" val="271776448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ITIL, ISO/IEC 20000, COBIT</a:t>
            </a:r>
          </a:p>
        </p:txBody>
      </p:sp>
      <p:sp>
        <p:nvSpPr>
          <p:cNvPr id="4" name="Foliennummernplatzhalter 3"/>
          <p:cNvSpPr>
            <a:spLocks noGrp="1"/>
          </p:cNvSpPr>
          <p:nvPr>
            <p:ph type="sldNum" sz="quarter" idx="12"/>
          </p:nvPr>
        </p:nvSpPr>
        <p:spPr/>
        <p:txBody>
          <a:bodyPr/>
          <a:lstStyle/>
          <a:p>
            <a:fld id="{43507AEB-23B8-F142-83A3-458C56B10093}" type="slidenum">
              <a:rPr lang="en-US" smtClean="0"/>
              <a:t>95</a:t>
            </a:fld>
            <a:endParaRPr lang="en-US"/>
          </a:p>
        </p:txBody>
      </p:sp>
      <p:graphicFrame>
        <p:nvGraphicFramePr>
          <p:cNvPr id="11" name="Tabelle 10"/>
          <p:cNvGraphicFramePr>
            <a:graphicFrameLocks noGrp="1"/>
          </p:cNvGraphicFramePr>
          <p:nvPr>
            <p:extLst>
              <p:ext uri="{D42A27DB-BD31-4B8C-83A1-F6EECF244321}">
                <p14:modId xmlns:p14="http://schemas.microsoft.com/office/powerpoint/2010/main" val="1146919361"/>
              </p:ext>
            </p:extLst>
          </p:nvPr>
        </p:nvGraphicFramePr>
        <p:xfrm>
          <a:off x="2417763" y="1689947"/>
          <a:ext cx="6315078" cy="4621627"/>
        </p:xfrm>
        <a:graphic>
          <a:graphicData uri="http://schemas.openxmlformats.org/drawingml/2006/table">
            <a:tbl>
              <a:tblPr bandRow="1">
                <a:tableStyleId>{5940675A-B579-460E-94D1-54222C63F5DA}</a:tableStyleId>
              </a:tblPr>
              <a:tblGrid>
                <a:gridCol w="3541761">
                  <a:extLst>
                    <a:ext uri="{9D8B030D-6E8A-4147-A177-3AD203B41FA5}">
                      <a16:colId xmlns:a16="http://schemas.microsoft.com/office/drawing/2014/main" val="20000"/>
                    </a:ext>
                  </a:extLst>
                </a:gridCol>
                <a:gridCol w="2773317">
                  <a:extLst>
                    <a:ext uri="{9D8B030D-6E8A-4147-A177-3AD203B41FA5}">
                      <a16:colId xmlns:a16="http://schemas.microsoft.com/office/drawing/2014/main" val="20001"/>
                    </a:ext>
                  </a:extLst>
                </a:gridCol>
              </a:tblGrid>
              <a:tr h="1268827">
                <a:tc>
                  <a:txBody>
                    <a:bodyPr/>
                    <a:lstStyle/>
                    <a:p>
                      <a:pPr>
                        <a:buFont typeface="Arial" pitchFamily="34" charset="0"/>
                        <a:buNone/>
                      </a:pPr>
                      <a:r>
                        <a:rPr lang="de-DE" sz="1600" b="1" i="0" noProof="0" dirty="0">
                          <a:latin typeface="+mn-lt"/>
                          <a:cs typeface="Arial" pitchFamily="34" charset="0"/>
                        </a:rPr>
                        <a:t>IT Infrastructure Library</a:t>
                      </a:r>
                      <a:r>
                        <a:rPr lang="de-DE" sz="1600" b="1" i="0" baseline="0" noProof="0" dirty="0">
                          <a:latin typeface="+mn-lt"/>
                          <a:cs typeface="Arial" pitchFamily="34" charset="0"/>
                        </a:rPr>
                        <a:t> (ITIL)</a:t>
                      </a:r>
                      <a:endParaRPr lang="de-DE" sz="1600" b="1" i="0" noProof="0" dirty="0">
                        <a:latin typeface="+mn-lt"/>
                        <a:cs typeface="Arial" pitchFamily="34" charset="0"/>
                      </a:endParaRPr>
                    </a:p>
                    <a:p>
                      <a:pPr>
                        <a:buFont typeface="Arial" pitchFamily="34" charset="0"/>
                        <a:buChar char="•"/>
                      </a:pPr>
                      <a:r>
                        <a:rPr lang="de-DE" sz="1600" noProof="0" dirty="0">
                          <a:latin typeface="+mn-lt"/>
                          <a:cs typeface="Arial" pitchFamily="34" charset="0"/>
                        </a:rPr>
                        <a:t> Bücherreihe mit “</a:t>
                      </a:r>
                      <a:r>
                        <a:rPr lang="de-DE" sz="1600" noProof="0" dirty="0" err="1">
                          <a:latin typeface="+mn-lt"/>
                          <a:cs typeface="Arial" pitchFamily="34" charset="0"/>
                        </a:rPr>
                        <a:t>Good</a:t>
                      </a:r>
                      <a:r>
                        <a:rPr lang="de-DE" sz="1600" noProof="0" dirty="0">
                          <a:latin typeface="+mn-lt"/>
                          <a:cs typeface="Arial" pitchFamily="34" charset="0"/>
                        </a:rPr>
                        <a:t> Practices” für IT-Service-Management</a:t>
                      </a:r>
                    </a:p>
                    <a:p>
                      <a:pPr>
                        <a:buFont typeface="Arial" pitchFamily="34" charset="0"/>
                        <a:buChar char="•"/>
                      </a:pPr>
                      <a:r>
                        <a:rPr lang="de-DE" sz="1600" noProof="0" dirty="0">
                          <a:latin typeface="+mn-lt"/>
                          <a:cs typeface="Arial" pitchFamily="34" charset="0"/>
                        </a:rPr>
                        <a:t> Slogan: "</a:t>
                      </a:r>
                      <a:r>
                        <a:rPr lang="de-DE" sz="1600" noProof="0" dirty="0" err="1">
                          <a:latin typeface="+mn-lt"/>
                          <a:cs typeface="Arial" pitchFamily="34" charset="0"/>
                        </a:rPr>
                        <a:t>the</a:t>
                      </a:r>
                      <a:r>
                        <a:rPr lang="de-DE" sz="1600" noProof="0" dirty="0">
                          <a:latin typeface="+mn-lt"/>
                          <a:cs typeface="Arial" pitchFamily="34" charset="0"/>
                        </a:rPr>
                        <a:t> </a:t>
                      </a:r>
                      <a:r>
                        <a:rPr lang="de-DE" sz="1600" noProof="0" dirty="0" err="1">
                          <a:latin typeface="+mn-lt"/>
                          <a:cs typeface="Arial" pitchFamily="34" charset="0"/>
                        </a:rPr>
                        <a:t>key</a:t>
                      </a:r>
                      <a:r>
                        <a:rPr lang="de-DE" sz="1600" noProof="0" dirty="0">
                          <a:latin typeface="+mn-lt"/>
                          <a:cs typeface="Arial" pitchFamily="34" charset="0"/>
                        </a:rPr>
                        <a:t> </a:t>
                      </a:r>
                      <a:r>
                        <a:rPr lang="de-DE" sz="1600" noProof="0" dirty="0" err="1">
                          <a:latin typeface="+mn-lt"/>
                          <a:cs typeface="Arial" pitchFamily="34" charset="0"/>
                        </a:rPr>
                        <a:t>to</a:t>
                      </a:r>
                      <a:r>
                        <a:rPr lang="de-DE" sz="1600" noProof="0" dirty="0">
                          <a:latin typeface="+mn-lt"/>
                          <a:cs typeface="Arial" pitchFamily="34" charset="0"/>
                        </a:rPr>
                        <a:t> </a:t>
                      </a:r>
                      <a:r>
                        <a:rPr lang="de-DE" sz="1600" noProof="0" dirty="0" err="1">
                          <a:latin typeface="+mn-lt"/>
                          <a:cs typeface="Arial" pitchFamily="34" charset="0"/>
                        </a:rPr>
                        <a:t>managing</a:t>
                      </a:r>
                      <a:r>
                        <a:rPr lang="de-DE" sz="1600" noProof="0" dirty="0">
                          <a:latin typeface="+mn-lt"/>
                          <a:cs typeface="Arial" pitchFamily="34" charset="0"/>
                        </a:rPr>
                        <a:t> IT-Services"</a:t>
                      </a:r>
                    </a:p>
                    <a:p>
                      <a:pPr>
                        <a:buFont typeface="Arial" pitchFamily="34" charset="0"/>
                        <a:buChar char="•"/>
                      </a:pPr>
                      <a:r>
                        <a:rPr lang="de-DE" sz="1600" noProof="0" dirty="0">
                          <a:latin typeface="+mn-lt"/>
                          <a:cs typeface="Arial" pitchFamily="34" charset="0"/>
                        </a:rPr>
                        <a:t> Beschreibungen von Prinzipien, Konzepten</a:t>
                      </a:r>
                      <a:r>
                        <a:rPr lang="de-DE" sz="1600" baseline="0" noProof="0" dirty="0">
                          <a:latin typeface="+mn-lt"/>
                          <a:cs typeface="Arial" pitchFamily="34" charset="0"/>
                        </a:rPr>
                        <a:t> und Prozessen für ITSM</a:t>
                      </a:r>
                      <a:endParaRPr lang="de-DE" sz="1600" noProof="0" dirty="0">
                        <a:latin typeface="+mn-lt"/>
                        <a:cs typeface="Arial" pitchFamily="34" charset="0"/>
                      </a:endParaRPr>
                    </a:p>
                  </a:txBody>
                  <a:tcPr/>
                </a:tc>
                <a:tc>
                  <a:txBody>
                    <a:bodyPr/>
                    <a:lstStyle/>
                    <a:p>
                      <a:pPr>
                        <a:buFont typeface="Arial" pitchFamily="34" charset="0"/>
                        <a:buNone/>
                      </a:pPr>
                      <a:endParaRPr lang="de-DE" sz="1600" b="1" noProof="0" dirty="0">
                        <a:latin typeface="+mn-lt"/>
                        <a:cs typeface="Arial" pitchFamily="34" charset="0"/>
                      </a:endParaRPr>
                    </a:p>
                    <a:p>
                      <a:pPr>
                        <a:buFont typeface="Arial" pitchFamily="34" charset="0"/>
                        <a:buChar char="•"/>
                      </a:pPr>
                      <a:r>
                        <a:rPr lang="de-DE" sz="1600" b="0" noProof="0" dirty="0">
                          <a:latin typeface="+mn-lt"/>
                          <a:cs typeface="Arial" pitchFamily="34" charset="0"/>
                        </a:rPr>
                        <a:t> Bekannt und weit verbreitet</a:t>
                      </a:r>
                      <a:endParaRPr lang="de-DE" sz="1600" b="0" baseline="0" noProof="0" dirty="0">
                        <a:latin typeface="+mn-lt"/>
                        <a:cs typeface="Arial" pitchFamily="34" charset="0"/>
                      </a:endParaRPr>
                    </a:p>
                    <a:p>
                      <a:pPr>
                        <a:buFont typeface="Arial" pitchFamily="34" charset="0"/>
                        <a:buChar char="•"/>
                      </a:pPr>
                      <a:r>
                        <a:rPr lang="de-DE" sz="1600" baseline="0" noProof="0" dirty="0">
                          <a:latin typeface="+mn-lt"/>
                          <a:cs typeface="Arial" pitchFamily="34" charset="0"/>
                        </a:rPr>
                        <a:t> Kein “echter” Standard, aber oft als De-facto-Standard  betrachtet</a:t>
                      </a:r>
                    </a:p>
                    <a:p>
                      <a:pPr>
                        <a:buFont typeface="Arial" pitchFamily="34" charset="0"/>
                        <a:buChar char="•"/>
                      </a:pPr>
                      <a:r>
                        <a:rPr lang="de-DE" sz="1600" baseline="0" noProof="0" dirty="0">
                          <a:latin typeface="+mn-lt"/>
                          <a:cs typeface="Arial" pitchFamily="34" charset="0"/>
                        </a:rPr>
                        <a:t> 5 Bücher, veröffentlicht vom British </a:t>
                      </a:r>
                      <a:r>
                        <a:rPr lang="de-DE" sz="1600" baseline="0" noProof="0" dirty="0" err="1">
                          <a:latin typeface="+mn-lt"/>
                          <a:cs typeface="Arial" pitchFamily="34" charset="0"/>
                        </a:rPr>
                        <a:t>Cabinet</a:t>
                      </a:r>
                      <a:r>
                        <a:rPr lang="de-DE" sz="1600" baseline="0" noProof="0" dirty="0">
                          <a:latin typeface="+mn-lt"/>
                          <a:cs typeface="Arial" pitchFamily="34" charset="0"/>
                        </a:rPr>
                        <a:t> Office</a:t>
                      </a:r>
                      <a:endParaRPr lang="de-DE" sz="1600" noProof="0" dirty="0">
                        <a:latin typeface="+mn-lt"/>
                        <a:cs typeface="Arial" pitchFamily="34" charset="0"/>
                      </a:endParaRPr>
                    </a:p>
                  </a:txBody>
                  <a:tcPr/>
                </a:tc>
                <a:extLst>
                  <a:ext uri="{0D108BD9-81ED-4DB2-BD59-A6C34878D82A}">
                    <a16:rowId xmlns:a16="http://schemas.microsoft.com/office/drawing/2014/main" val="10000"/>
                  </a:ext>
                </a:extLst>
              </a:tr>
              <a:tr h="1268827">
                <a:tc>
                  <a:txBody>
                    <a:bodyPr/>
                    <a:lstStyle/>
                    <a:p>
                      <a:r>
                        <a:rPr lang="de-DE" sz="1600" b="1" i="0" noProof="0" dirty="0">
                          <a:latin typeface="+mn-lt"/>
                          <a:cs typeface="Arial" pitchFamily="34" charset="0"/>
                        </a:rPr>
                        <a:t>ISO/IEC 20000</a:t>
                      </a:r>
                    </a:p>
                    <a:p>
                      <a:pPr>
                        <a:buFont typeface="Arial" pitchFamily="34" charset="0"/>
                        <a:buChar char="•"/>
                      </a:pPr>
                      <a:r>
                        <a:rPr lang="de-DE" sz="1600" noProof="0" dirty="0">
                          <a:latin typeface="+mn-lt"/>
                          <a:cs typeface="Arial" pitchFamily="34" charset="0"/>
                        </a:rPr>
                        <a:t> Internationaler Standard</a:t>
                      </a:r>
                      <a:r>
                        <a:rPr lang="de-DE" sz="1600" baseline="0" noProof="0" dirty="0">
                          <a:latin typeface="+mn-lt"/>
                          <a:cs typeface="Arial" pitchFamily="34" charset="0"/>
                        </a:rPr>
                        <a:t>  für ITSM</a:t>
                      </a:r>
                      <a:endParaRPr lang="de-DE" sz="1600" noProof="0" dirty="0">
                        <a:latin typeface="+mn-lt"/>
                        <a:cs typeface="Arial" pitchFamily="34" charset="0"/>
                      </a:endParaRPr>
                    </a:p>
                    <a:p>
                      <a:pPr>
                        <a:buFont typeface="Arial" pitchFamily="34" charset="0"/>
                        <a:buChar char="•"/>
                      </a:pPr>
                      <a:r>
                        <a:rPr lang="de-DE" sz="1600" noProof="0" dirty="0">
                          <a:latin typeface="+mn-lt"/>
                          <a:cs typeface="Arial" pitchFamily="34" charset="0"/>
                        </a:rPr>
                        <a:t> Anforderungen an ein Service-Management-System (SMS)</a:t>
                      </a:r>
                    </a:p>
                  </a:txBody>
                  <a:tcPr/>
                </a:tc>
                <a:tc>
                  <a:txBody>
                    <a:bodyPr/>
                    <a:lstStyle/>
                    <a:p>
                      <a:pPr>
                        <a:buFont typeface="Arial" pitchFamily="34" charset="0"/>
                        <a:buNone/>
                      </a:pPr>
                      <a:endParaRPr lang="de-DE" sz="1600" noProof="0" dirty="0">
                        <a:latin typeface="+mn-lt"/>
                        <a:cs typeface="Arial" pitchFamily="34" charset="0"/>
                      </a:endParaRPr>
                    </a:p>
                    <a:p>
                      <a:pPr>
                        <a:buFont typeface="Arial" pitchFamily="34" charset="0"/>
                        <a:buChar char="•"/>
                      </a:pPr>
                      <a:r>
                        <a:rPr lang="de-DE" sz="1600" noProof="0" dirty="0">
                          <a:latin typeface="+mn-lt"/>
                          <a:cs typeface="Arial" pitchFamily="34" charset="0"/>
                        </a:rPr>
                        <a:t> Entwickelt durch</a:t>
                      </a:r>
                      <a:r>
                        <a:rPr lang="de-DE" sz="1600" baseline="0" noProof="0" dirty="0">
                          <a:latin typeface="+mn-lt"/>
                          <a:cs typeface="Arial" pitchFamily="34" charset="0"/>
                        </a:rPr>
                        <a:t> ein J</a:t>
                      </a:r>
                      <a:r>
                        <a:rPr lang="de-DE" sz="1600" noProof="0" dirty="0">
                          <a:latin typeface="+mn-lt"/>
                          <a:cs typeface="Arial" pitchFamily="34" charset="0"/>
                        </a:rPr>
                        <a:t>oint </a:t>
                      </a:r>
                      <a:r>
                        <a:rPr lang="de-DE" sz="1600" noProof="0" dirty="0" err="1">
                          <a:latin typeface="+mn-lt"/>
                          <a:cs typeface="Arial" pitchFamily="34" charset="0"/>
                        </a:rPr>
                        <a:t>Committee</a:t>
                      </a:r>
                      <a:r>
                        <a:rPr lang="de-DE" sz="1600" noProof="0" dirty="0">
                          <a:latin typeface="+mn-lt"/>
                          <a:cs typeface="Arial" pitchFamily="34" charset="0"/>
                        </a:rPr>
                        <a:t> (JTC) von ISO und IEC</a:t>
                      </a:r>
                    </a:p>
                    <a:p>
                      <a:pPr>
                        <a:buFont typeface="Arial" pitchFamily="34" charset="0"/>
                        <a:buChar char="•"/>
                      </a:pPr>
                      <a:r>
                        <a:rPr lang="de-DE" sz="1600" noProof="0" dirty="0">
                          <a:latin typeface="+mn-lt"/>
                          <a:cs typeface="Arial" pitchFamily="34" charset="0"/>
                        </a:rPr>
                        <a:t> Auf Basis von ITIL, BS 15000</a:t>
                      </a:r>
                    </a:p>
                    <a:p>
                      <a:pPr>
                        <a:buFont typeface="Arial" pitchFamily="34" charset="0"/>
                        <a:buChar char="•"/>
                      </a:pPr>
                      <a:r>
                        <a:rPr lang="de-DE" sz="1600" b="0" baseline="0" noProof="0" dirty="0">
                          <a:latin typeface="+mn-lt"/>
                          <a:cs typeface="Arial" pitchFamily="34" charset="0"/>
                        </a:rPr>
                        <a:t> </a:t>
                      </a:r>
                      <a:r>
                        <a:rPr lang="de-DE" sz="1600" b="0" baseline="0" noProof="0" dirty="0" err="1">
                          <a:latin typeface="+mn-lt"/>
                          <a:cs typeface="Arial" pitchFamily="34" charset="0"/>
                        </a:rPr>
                        <a:t>Auditierbar</a:t>
                      </a:r>
                      <a:r>
                        <a:rPr lang="de-DE" sz="1600" b="0" baseline="0" noProof="0" dirty="0">
                          <a:latin typeface="+mn-lt"/>
                          <a:cs typeface="Arial" pitchFamily="34" charset="0"/>
                        </a:rPr>
                        <a:t>, </a:t>
                      </a:r>
                      <a:r>
                        <a:rPr lang="de-DE" sz="1600" b="0" baseline="0" noProof="0" dirty="0" err="1">
                          <a:latin typeface="+mn-lt"/>
                          <a:cs typeface="Arial" pitchFamily="34" charset="0"/>
                        </a:rPr>
                        <a:t>zertifizierbar</a:t>
                      </a:r>
                      <a:endParaRPr lang="de-DE" sz="1600" b="0" noProof="0" dirty="0">
                        <a:latin typeface="+mn-lt"/>
                        <a:cs typeface="Arial" pitchFamily="34" charset="0"/>
                      </a:endParaRPr>
                    </a:p>
                  </a:txBody>
                  <a:tcPr/>
                </a:tc>
                <a:extLst>
                  <a:ext uri="{0D108BD9-81ED-4DB2-BD59-A6C34878D82A}">
                    <a16:rowId xmlns:a16="http://schemas.microsoft.com/office/drawing/2014/main" val="10001"/>
                  </a:ext>
                </a:extLst>
              </a:tr>
              <a:tr h="1268827">
                <a:tc>
                  <a:txBody>
                    <a:bodyPr/>
                    <a:lstStyle/>
                    <a:p>
                      <a:r>
                        <a:rPr lang="de-DE" sz="1600" b="1" i="0" noProof="0" dirty="0">
                          <a:latin typeface="+mn-lt"/>
                          <a:cs typeface="Arial" pitchFamily="34" charset="0"/>
                        </a:rPr>
                        <a:t>Control </a:t>
                      </a:r>
                      <a:r>
                        <a:rPr lang="de-DE" sz="1600" b="1" i="0" noProof="0" dirty="0" err="1">
                          <a:latin typeface="+mn-lt"/>
                          <a:cs typeface="Arial" pitchFamily="34" charset="0"/>
                        </a:rPr>
                        <a:t>Objectives</a:t>
                      </a:r>
                      <a:r>
                        <a:rPr lang="de-DE" sz="1600" b="1" i="0" noProof="0" dirty="0">
                          <a:latin typeface="+mn-lt"/>
                          <a:cs typeface="Arial" pitchFamily="34" charset="0"/>
                        </a:rPr>
                        <a:t> </a:t>
                      </a:r>
                      <a:r>
                        <a:rPr lang="de-DE" sz="1600" b="1" i="0" noProof="0" dirty="0" err="1">
                          <a:latin typeface="+mn-lt"/>
                          <a:cs typeface="Arial" pitchFamily="34" charset="0"/>
                        </a:rPr>
                        <a:t>for</a:t>
                      </a:r>
                      <a:r>
                        <a:rPr lang="de-DE" sz="1600" b="1" i="0" noProof="0" dirty="0">
                          <a:latin typeface="+mn-lt"/>
                          <a:cs typeface="Arial" pitchFamily="34" charset="0"/>
                        </a:rPr>
                        <a:t> Information </a:t>
                      </a:r>
                      <a:r>
                        <a:rPr lang="de-DE" sz="1600" b="1" i="0" noProof="0" dirty="0" err="1">
                          <a:latin typeface="+mn-lt"/>
                          <a:cs typeface="Arial" pitchFamily="34" charset="0"/>
                        </a:rPr>
                        <a:t>and</a:t>
                      </a:r>
                      <a:r>
                        <a:rPr lang="de-DE" sz="1600" b="1" i="0" noProof="0" dirty="0">
                          <a:latin typeface="+mn-lt"/>
                          <a:cs typeface="Arial" pitchFamily="34" charset="0"/>
                        </a:rPr>
                        <a:t> </a:t>
                      </a:r>
                      <a:r>
                        <a:rPr lang="de-DE" sz="1600" b="1" i="0" noProof="0" dirty="0" err="1">
                          <a:latin typeface="+mn-lt"/>
                          <a:cs typeface="Arial" pitchFamily="34" charset="0"/>
                        </a:rPr>
                        <a:t>Related</a:t>
                      </a:r>
                      <a:r>
                        <a:rPr lang="de-DE" sz="1600" b="1" i="0" noProof="0" dirty="0">
                          <a:latin typeface="+mn-lt"/>
                          <a:cs typeface="Arial" pitchFamily="34" charset="0"/>
                        </a:rPr>
                        <a:t> Technologies (COBIT)</a:t>
                      </a:r>
                    </a:p>
                    <a:p>
                      <a:pPr>
                        <a:buFont typeface="Arial" pitchFamily="34" charset="0"/>
                        <a:buChar char="•"/>
                      </a:pPr>
                      <a:r>
                        <a:rPr lang="de-DE" sz="1600" noProof="0" dirty="0">
                          <a:latin typeface="+mn-lt"/>
                          <a:cs typeface="Arial" pitchFamily="34" charset="0"/>
                        </a:rPr>
                        <a:t> Rahmenwerk</a:t>
                      </a:r>
                      <a:r>
                        <a:rPr lang="de-DE" sz="1600" baseline="0" noProof="0" dirty="0">
                          <a:latin typeface="+mn-lt"/>
                          <a:cs typeface="Arial" pitchFamily="34" charset="0"/>
                        </a:rPr>
                        <a:t> für Governance und Management der Unternehmens-IT</a:t>
                      </a:r>
                      <a:endParaRPr lang="de-DE" sz="1600" noProof="0" dirty="0">
                        <a:latin typeface="+mn-lt"/>
                        <a:cs typeface="Arial" pitchFamily="34" charset="0"/>
                      </a:endParaRPr>
                    </a:p>
                  </a:txBody>
                  <a:tcPr/>
                </a:tc>
                <a:tc>
                  <a:txBody>
                    <a:bodyPr/>
                    <a:lstStyle/>
                    <a:p>
                      <a:pPr>
                        <a:buFont typeface="Arial" pitchFamily="34" charset="0"/>
                        <a:buNone/>
                      </a:pPr>
                      <a:endParaRPr lang="de-DE" sz="1600" noProof="0" dirty="0">
                        <a:latin typeface="+mn-lt"/>
                        <a:cs typeface="Arial" pitchFamily="34" charset="0"/>
                      </a:endParaRPr>
                    </a:p>
                    <a:p>
                      <a:pPr>
                        <a:buFont typeface="Arial" pitchFamily="34" charset="0"/>
                        <a:buChar char="•"/>
                      </a:pPr>
                      <a:r>
                        <a:rPr lang="de-DE" sz="1600" noProof="0" dirty="0">
                          <a:latin typeface="+mn-lt"/>
                          <a:cs typeface="Arial" pitchFamily="34" charset="0"/>
                        </a:rPr>
                        <a:t> Entwickelt durch </a:t>
                      </a:r>
                      <a:r>
                        <a:rPr lang="de-DE" sz="1600" baseline="0" noProof="0" dirty="0">
                          <a:latin typeface="+mn-lt"/>
                          <a:cs typeface="Arial" pitchFamily="34" charset="0"/>
                        </a:rPr>
                        <a:t>ISACA</a:t>
                      </a:r>
                      <a:endParaRPr lang="de-DE" sz="1600" b="1" baseline="0" noProof="0" dirty="0">
                        <a:latin typeface="+mn-lt"/>
                        <a:cs typeface="Arial" pitchFamily="34" charset="0"/>
                      </a:endParaRPr>
                    </a:p>
                    <a:p>
                      <a:pPr>
                        <a:buFont typeface="Arial" pitchFamily="34" charset="0"/>
                        <a:buChar char="•"/>
                      </a:pPr>
                      <a:r>
                        <a:rPr lang="de-DE" sz="1600" b="0" baseline="0" noProof="0" dirty="0">
                          <a:latin typeface="+mn-lt"/>
                          <a:cs typeface="Arial" pitchFamily="34" charset="0"/>
                        </a:rPr>
                        <a:t> Kann z.B. mit ITIL und ISO/IEC 20000 kombiniert werden</a:t>
                      </a:r>
                    </a:p>
                  </a:txBody>
                  <a:tcPr/>
                </a:tc>
                <a:extLst>
                  <a:ext uri="{0D108BD9-81ED-4DB2-BD59-A6C34878D82A}">
                    <a16:rowId xmlns:a16="http://schemas.microsoft.com/office/drawing/2014/main" val="10002"/>
                  </a:ext>
                </a:extLst>
              </a:tr>
            </a:tbl>
          </a:graphicData>
        </a:graphic>
      </p:graphicFrame>
      <p:sp>
        <p:nvSpPr>
          <p:cNvPr id="13" name="Rectangle 4">
            <a:extLst>
              <a:ext uri="{FF2B5EF4-FFF2-40B4-BE49-F238E27FC236}">
                <a16:creationId xmlns:a16="http://schemas.microsoft.com/office/drawing/2014/main" id="{6F2E4787-0F82-654D-BA6E-948E9A546CB9}"/>
              </a:ext>
            </a:extLst>
          </p:cNvPr>
          <p:cNvSpPr>
            <a:spLocks/>
          </p:cNvSpPr>
          <p:nvPr/>
        </p:nvSpPr>
        <p:spPr bwMode="auto">
          <a:xfrm>
            <a:off x="343266" y="2381013"/>
            <a:ext cx="1818909" cy="429741"/>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64291" tIns="32146" rIns="64291" bIns="32146" anchor="ctr"/>
          <a:lstStyle/>
          <a:p>
            <a:pPr algn="ctr"/>
            <a:r>
              <a:rPr lang="de-DE" sz="1400" dirty="0"/>
              <a:t>ITIL</a:t>
            </a:r>
          </a:p>
        </p:txBody>
      </p:sp>
      <p:sp>
        <p:nvSpPr>
          <p:cNvPr id="14" name="Rectangle 8">
            <a:extLst>
              <a:ext uri="{FF2B5EF4-FFF2-40B4-BE49-F238E27FC236}">
                <a16:creationId xmlns:a16="http://schemas.microsoft.com/office/drawing/2014/main" id="{3FFB2837-C03E-8846-9DE4-4EB540729C6C}"/>
              </a:ext>
            </a:extLst>
          </p:cNvPr>
          <p:cNvSpPr>
            <a:spLocks/>
          </p:cNvSpPr>
          <p:nvPr/>
        </p:nvSpPr>
        <p:spPr bwMode="auto">
          <a:xfrm>
            <a:off x="343265" y="3929500"/>
            <a:ext cx="1818910" cy="429742"/>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64291" tIns="32146" rIns="64291" bIns="32146" anchor="ctr"/>
          <a:lstStyle/>
          <a:p>
            <a:pPr algn="ctr"/>
            <a:r>
              <a:rPr lang="de-DE" sz="1400" dirty="0"/>
              <a:t>ISO/IEC 20000</a:t>
            </a:r>
          </a:p>
        </p:txBody>
      </p:sp>
      <p:sp>
        <p:nvSpPr>
          <p:cNvPr id="15" name="Rectangle 6">
            <a:extLst>
              <a:ext uri="{FF2B5EF4-FFF2-40B4-BE49-F238E27FC236}">
                <a16:creationId xmlns:a16="http://schemas.microsoft.com/office/drawing/2014/main" id="{E094FB1C-9486-8E46-87D5-5FBD9B83A37E}"/>
              </a:ext>
            </a:extLst>
          </p:cNvPr>
          <p:cNvSpPr>
            <a:spLocks/>
          </p:cNvSpPr>
          <p:nvPr/>
        </p:nvSpPr>
        <p:spPr bwMode="auto">
          <a:xfrm>
            <a:off x="343265" y="5373254"/>
            <a:ext cx="1818910" cy="429741"/>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lIns="64291" tIns="32146" rIns="64291" bIns="32146" anchor="ctr"/>
          <a:lstStyle/>
          <a:p>
            <a:pPr algn="ctr"/>
            <a:r>
              <a:rPr lang="de-DE" sz="1400"/>
              <a:t>COBIT</a:t>
            </a:r>
          </a:p>
        </p:txBody>
      </p:sp>
    </p:spTree>
    <p:extLst>
      <p:ext uri="{BB962C8B-B14F-4D97-AF65-F5344CB8AC3E}">
        <p14:creationId xmlns:p14="http://schemas.microsoft.com/office/powerpoint/2010/main" val="331253227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ISO 9000, ISO/IEC 27000, CMMI</a:t>
            </a:r>
          </a:p>
        </p:txBody>
      </p:sp>
      <p:sp>
        <p:nvSpPr>
          <p:cNvPr id="4" name="Foliennummernplatzhalter 3"/>
          <p:cNvSpPr>
            <a:spLocks noGrp="1"/>
          </p:cNvSpPr>
          <p:nvPr>
            <p:ph type="sldNum" sz="quarter" idx="12"/>
          </p:nvPr>
        </p:nvSpPr>
        <p:spPr/>
        <p:txBody>
          <a:bodyPr/>
          <a:lstStyle/>
          <a:p>
            <a:fld id="{43507AEB-23B8-F142-83A3-458C56B10093}" type="slidenum">
              <a:rPr lang="en-US" smtClean="0"/>
              <a:t>96</a:t>
            </a:fld>
            <a:endParaRPr lang="en-US"/>
          </a:p>
        </p:txBody>
      </p:sp>
      <p:graphicFrame>
        <p:nvGraphicFramePr>
          <p:cNvPr id="11" name="Tabelle 10"/>
          <p:cNvGraphicFramePr>
            <a:graphicFrameLocks noGrp="1"/>
          </p:cNvGraphicFramePr>
          <p:nvPr>
            <p:extLst>
              <p:ext uri="{D42A27DB-BD31-4B8C-83A1-F6EECF244321}">
                <p14:modId xmlns:p14="http://schemas.microsoft.com/office/powerpoint/2010/main" val="2855601011"/>
              </p:ext>
            </p:extLst>
          </p:nvPr>
        </p:nvGraphicFramePr>
        <p:xfrm>
          <a:off x="2417763" y="1689947"/>
          <a:ext cx="6315078" cy="4621627"/>
        </p:xfrm>
        <a:graphic>
          <a:graphicData uri="http://schemas.openxmlformats.org/drawingml/2006/table">
            <a:tbl>
              <a:tblPr bandRow="1">
                <a:tableStyleId>{5940675A-B579-460E-94D1-54222C63F5DA}</a:tableStyleId>
              </a:tblPr>
              <a:tblGrid>
                <a:gridCol w="3541761">
                  <a:extLst>
                    <a:ext uri="{9D8B030D-6E8A-4147-A177-3AD203B41FA5}">
                      <a16:colId xmlns:a16="http://schemas.microsoft.com/office/drawing/2014/main" val="20000"/>
                    </a:ext>
                  </a:extLst>
                </a:gridCol>
                <a:gridCol w="2773317">
                  <a:extLst>
                    <a:ext uri="{9D8B030D-6E8A-4147-A177-3AD203B41FA5}">
                      <a16:colId xmlns:a16="http://schemas.microsoft.com/office/drawing/2014/main" val="20001"/>
                    </a:ext>
                  </a:extLst>
                </a:gridCol>
              </a:tblGrid>
              <a:tr h="1268827">
                <a:tc>
                  <a:txBody>
                    <a:bodyPr/>
                    <a:lstStyle/>
                    <a:p>
                      <a:pPr>
                        <a:buFont typeface="Arial" pitchFamily="34" charset="0"/>
                        <a:buNone/>
                      </a:pPr>
                      <a:r>
                        <a:rPr lang="de-DE" sz="1600" b="1" i="0" noProof="0" dirty="0">
                          <a:latin typeface="+mn-lt"/>
                          <a:cs typeface="Arial" pitchFamily="34" charset="0"/>
                        </a:rPr>
                        <a:t>ISO 9000</a:t>
                      </a:r>
                    </a:p>
                    <a:p>
                      <a:pPr marL="0" indent="92075">
                        <a:buFont typeface="Arial" pitchFamily="34" charset="0"/>
                        <a:buChar char="•"/>
                      </a:pPr>
                      <a:r>
                        <a:rPr lang="de-DE" sz="1600" noProof="0" dirty="0">
                          <a:latin typeface="+mn-lt"/>
                          <a:cs typeface="Arial" pitchFamily="34" charset="0"/>
                        </a:rPr>
                        <a:t> Internationaler Standard für Qualitätsmanagement</a:t>
                      </a:r>
                    </a:p>
                    <a:p>
                      <a:pPr marL="0" indent="92075">
                        <a:buFont typeface="Arial" pitchFamily="34" charset="0"/>
                        <a:buChar char="•"/>
                      </a:pPr>
                      <a:r>
                        <a:rPr lang="de-DE" sz="1600" baseline="0" noProof="0" dirty="0">
                          <a:latin typeface="+mn-lt"/>
                          <a:cs typeface="Arial" pitchFamily="34" charset="0"/>
                        </a:rPr>
                        <a:t> </a:t>
                      </a:r>
                      <a:r>
                        <a:rPr lang="de-DE" sz="1600" noProof="0" dirty="0">
                          <a:latin typeface="+mn-lt"/>
                          <a:cs typeface="Arial" pitchFamily="34" charset="0"/>
                        </a:rPr>
                        <a:t>Qualitätsmanagementprinzipien</a:t>
                      </a:r>
                    </a:p>
                    <a:p>
                      <a:pPr marL="0" indent="92075">
                        <a:buFont typeface="Arial" pitchFamily="34" charset="0"/>
                        <a:buChar char="•"/>
                      </a:pPr>
                      <a:r>
                        <a:rPr lang="de-DE" sz="1600" noProof="0" dirty="0">
                          <a:latin typeface="+mn-lt"/>
                          <a:cs typeface="Arial" pitchFamily="34" charset="0"/>
                        </a:rPr>
                        <a:t> Anforderungen an ein Qualitätsmanagementsystem</a:t>
                      </a:r>
                    </a:p>
                  </a:txBody>
                  <a:tcPr/>
                </a:tc>
                <a:tc>
                  <a:txBody>
                    <a:bodyPr/>
                    <a:lstStyle/>
                    <a:p>
                      <a:pPr>
                        <a:buFont typeface="Arial" pitchFamily="34" charset="0"/>
                        <a:buNone/>
                      </a:pPr>
                      <a:endParaRPr lang="de-DE" sz="1600" b="1" noProof="0" dirty="0">
                        <a:latin typeface="+mn-lt"/>
                        <a:cs typeface="Arial" pitchFamily="34" charset="0"/>
                      </a:endParaRPr>
                    </a:p>
                    <a:p>
                      <a:pPr marL="0" indent="92075">
                        <a:buFont typeface="Arial" pitchFamily="34" charset="0"/>
                        <a:buChar char="•"/>
                      </a:pPr>
                      <a:r>
                        <a:rPr lang="de-DE" sz="1600" b="0" noProof="0" dirty="0">
                          <a:latin typeface="+mn-lt"/>
                          <a:cs typeface="Arial" pitchFamily="34" charset="0"/>
                        </a:rPr>
                        <a:t>Anwendbar auf alle Organisationen und Branchen</a:t>
                      </a:r>
                    </a:p>
                    <a:p>
                      <a:pPr marL="0" indent="92075">
                        <a:buFont typeface="Arial" pitchFamily="34" charset="0"/>
                        <a:buChar char="•"/>
                      </a:pPr>
                      <a:r>
                        <a:rPr lang="de-DE" sz="1600" b="0" noProof="0" dirty="0">
                          <a:latin typeface="+mn-lt"/>
                          <a:cs typeface="Arial" pitchFamily="34" charset="0"/>
                        </a:rPr>
                        <a:t> </a:t>
                      </a:r>
                      <a:r>
                        <a:rPr lang="de-DE" sz="1600" b="0" noProof="0" dirty="0" err="1">
                          <a:latin typeface="+mn-lt"/>
                          <a:cs typeface="Arial" pitchFamily="34" charset="0"/>
                        </a:rPr>
                        <a:t>Auditierbar</a:t>
                      </a:r>
                      <a:r>
                        <a:rPr lang="de-DE" sz="1600" b="0" noProof="0" dirty="0">
                          <a:latin typeface="+mn-lt"/>
                          <a:cs typeface="Arial" pitchFamily="34" charset="0"/>
                        </a:rPr>
                        <a:t>, </a:t>
                      </a:r>
                      <a:r>
                        <a:rPr lang="de-DE" sz="1600" b="0" noProof="0" dirty="0" err="1">
                          <a:latin typeface="+mn-lt"/>
                          <a:cs typeface="Arial" pitchFamily="34" charset="0"/>
                        </a:rPr>
                        <a:t>zertifizierbar</a:t>
                      </a:r>
                      <a:endParaRPr lang="de-DE" sz="1600" b="0" noProof="0" dirty="0">
                        <a:latin typeface="+mn-lt"/>
                        <a:cs typeface="Arial" pitchFamily="34" charset="0"/>
                      </a:endParaRPr>
                    </a:p>
                    <a:p>
                      <a:pPr marL="0" indent="92075">
                        <a:buFont typeface="Arial" pitchFamily="34" charset="0"/>
                        <a:buChar char="•"/>
                      </a:pPr>
                      <a:r>
                        <a:rPr lang="de-DE" sz="1600" b="0" noProof="0" dirty="0">
                          <a:latin typeface="+mn-lt"/>
                          <a:cs typeface="Arial" pitchFamily="34" charset="0"/>
                        </a:rPr>
                        <a:t> Mehrere Dokumente</a:t>
                      </a:r>
                    </a:p>
                  </a:txBody>
                  <a:tcPr/>
                </a:tc>
                <a:extLst>
                  <a:ext uri="{0D108BD9-81ED-4DB2-BD59-A6C34878D82A}">
                    <a16:rowId xmlns:a16="http://schemas.microsoft.com/office/drawing/2014/main" val="10000"/>
                  </a:ext>
                </a:extLst>
              </a:tr>
              <a:tr h="1268827">
                <a:tc>
                  <a:txBody>
                    <a:bodyPr/>
                    <a:lstStyle/>
                    <a:p>
                      <a:r>
                        <a:rPr lang="de-DE" sz="1600" b="1" i="0" noProof="0" dirty="0">
                          <a:latin typeface="+mn-lt"/>
                          <a:cs typeface="Arial" pitchFamily="34" charset="0"/>
                        </a:rPr>
                        <a:t>ISO/IEC 27000</a:t>
                      </a:r>
                    </a:p>
                    <a:p>
                      <a:pPr marL="0" indent="92075">
                        <a:buFont typeface="Arial" pitchFamily="34" charset="0"/>
                        <a:buChar char="•"/>
                      </a:pPr>
                      <a:r>
                        <a:rPr lang="de-DE" sz="1600" baseline="0" noProof="0" dirty="0">
                          <a:latin typeface="+mn-lt"/>
                          <a:cs typeface="Arial" pitchFamily="34" charset="0"/>
                        </a:rPr>
                        <a:t> Internationaler Standard  für Informationssicherheits-Management</a:t>
                      </a:r>
                      <a:endParaRPr lang="de-DE" sz="1600" noProof="0" dirty="0">
                        <a:latin typeface="+mn-lt"/>
                        <a:cs typeface="Arial" pitchFamily="34" charset="0"/>
                      </a:endParaRPr>
                    </a:p>
                    <a:p>
                      <a:pPr marL="0" indent="92075">
                        <a:buFont typeface="Arial" pitchFamily="34" charset="0"/>
                        <a:buChar char="•"/>
                      </a:pPr>
                      <a:r>
                        <a:rPr lang="de-DE" sz="1600" baseline="0" noProof="0" dirty="0">
                          <a:latin typeface="+mn-lt"/>
                          <a:cs typeface="Arial" pitchFamily="34" charset="0"/>
                        </a:rPr>
                        <a:t>Anforderungen an ein Informationssicherheits-Managementsystem (ISMS)</a:t>
                      </a:r>
                    </a:p>
                    <a:p>
                      <a:pPr marL="0" indent="92075">
                        <a:buFont typeface="Arial" pitchFamily="34" charset="0"/>
                        <a:buChar char="•"/>
                      </a:pPr>
                      <a:r>
                        <a:rPr lang="de-DE" sz="1600" baseline="0" noProof="0" dirty="0">
                          <a:latin typeface="+mn-lt"/>
                          <a:cs typeface="Arial" pitchFamily="34" charset="0"/>
                        </a:rPr>
                        <a:t> Mehr als 100 Sicherheitsmaßnahmen</a:t>
                      </a:r>
                      <a:endParaRPr lang="de-DE" sz="1600" noProof="0" dirty="0">
                        <a:latin typeface="+mn-lt"/>
                        <a:cs typeface="Arial" pitchFamily="34" charset="0"/>
                      </a:endParaRPr>
                    </a:p>
                  </a:txBody>
                  <a:tcPr/>
                </a:tc>
                <a:tc>
                  <a:txBody>
                    <a:bodyPr/>
                    <a:lstStyle/>
                    <a:p>
                      <a:pPr>
                        <a:buFont typeface="Arial" pitchFamily="34" charset="0"/>
                        <a:buNone/>
                      </a:pPr>
                      <a:endParaRPr lang="de-DE" sz="1600" noProof="0" dirty="0">
                        <a:latin typeface="+mn-lt"/>
                        <a:cs typeface="Arial" pitchFamily="34" charset="0"/>
                      </a:endParaRPr>
                    </a:p>
                    <a:p>
                      <a:pPr marL="0" indent="92075">
                        <a:buFont typeface="Arial" pitchFamily="34" charset="0"/>
                        <a:buChar char="•"/>
                      </a:pPr>
                      <a:r>
                        <a:rPr lang="de-DE" sz="1600" b="0" noProof="0" dirty="0">
                          <a:latin typeface="+mn-lt"/>
                          <a:cs typeface="Arial" pitchFamily="34" charset="0"/>
                        </a:rPr>
                        <a:t>Anwendbar auf alle Organisationen und Branchen</a:t>
                      </a:r>
                    </a:p>
                    <a:p>
                      <a:pPr marL="0" indent="92075">
                        <a:buFont typeface="Arial" pitchFamily="34" charset="0"/>
                        <a:buChar char="•"/>
                      </a:pPr>
                      <a:r>
                        <a:rPr lang="de-DE" sz="1600" b="0" noProof="0" dirty="0">
                          <a:latin typeface="+mn-lt"/>
                          <a:cs typeface="Arial" pitchFamily="34" charset="0"/>
                        </a:rPr>
                        <a:t> </a:t>
                      </a:r>
                      <a:r>
                        <a:rPr lang="de-DE" sz="1600" b="0" noProof="0" dirty="0" err="1">
                          <a:latin typeface="+mn-lt"/>
                          <a:cs typeface="Arial" pitchFamily="34" charset="0"/>
                        </a:rPr>
                        <a:t>Auditierbar</a:t>
                      </a:r>
                      <a:r>
                        <a:rPr lang="de-DE" sz="1600" b="0" noProof="0" dirty="0">
                          <a:latin typeface="+mn-lt"/>
                          <a:cs typeface="Arial" pitchFamily="34" charset="0"/>
                        </a:rPr>
                        <a:t>, </a:t>
                      </a:r>
                      <a:r>
                        <a:rPr lang="de-DE" sz="1600" b="0" noProof="0" dirty="0" err="1">
                          <a:latin typeface="+mn-lt"/>
                          <a:cs typeface="Arial" pitchFamily="34" charset="0"/>
                        </a:rPr>
                        <a:t>zertifizierbar</a:t>
                      </a:r>
                      <a:endParaRPr lang="de-DE" sz="1600" b="0" noProof="0" dirty="0">
                        <a:latin typeface="+mn-lt"/>
                        <a:cs typeface="Arial" pitchFamily="34" charset="0"/>
                      </a:endParaRPr>
                    </a:p>
                    <a:p>
                      <a:pPr marL="0" indent="92075">
                        <a:buFont typeface="Arial" pitchFamily="34" charset="0"/>
                        <a:buChar char="•"/>
                      </a:pPr>
                      <a:r>
                        <a:rPr lang="de-DE" sz="1600" noProof="0" dirty="0">
                          <a:latin typeface="+mn-lt"/>
                          <a:cs typeface="Arial" pitchFamily="34" charset="0"/>
                        </a:rPr>
                        <a:t> Basiert</a:t>
                      </a:r>
                      <a:r>
                        <a:rPr lang="de-DE" sz="1600" baseline="0" noProof="0" dirty="0">
                          <a:latin typeface="+mn-lt"/>
                          <a:cs typeface="Arial" pitchFamily="34" charset="0"/>
                        </a:rPr>
                        <a:t> auf </a:t>
                      </a:r>
                      <a:r>
                        <a:rPr lang="de-DE" sz="1600" noProof="0" dirty="0">
                          <a:latin typeface="+mn-lt"/>
                          <a:cs typeface="Arial" pitchFamily="34" charset="0"/>
                        </a:rPr>
                        <a:t>BS 7799</a:t>
                      </a:r>
                    </a:p>
                    <a:p>
                      <a:pPr marL="0" indent="92075">
                        <a:buFont typeface="Arial" pitchFamily="34" charset="0"/>
                        <a:buChar char="•"/>
                      </a:pPr>
                      <a:r>
                        <a:rPr lang="de-DE" sz="1600" b="0" noProof="0" dirty="0">
                          <a:latin typeface="+mn-lt"/>
                          <a:cs typeface="Arial" pitchFamily="34" charset="0"/>
                        </a:rPr>
                        <a:t> Mehrere Dokumente</a:t>
                      </a:r>
                    </a:p>
                  </a:txBody>
                  <a:tcPr/>
                </a:tc>
                <a:extLst>
                  <a:ext uri="{0D108BD9-81ED-4DB2-BD59-A6C34878D82A}">
                    <a16:rowId xmlns:a16="http://schemas.microsoft.com/office/drawing/2014/main" val="10001"/>
                  </a:ext>
                </a:extLst>
              </a:tr>
              <a:tr h="1268827">
                <a:tc>
                  <a:txBody>
                    <a:bodyPr/>
                    <a:lstStyle/>
                    <a:p>
                      <a:r>
                        <a:rPr lang="de-DE" sz="1600" b="1" i="0" noProof="0" dirty="0" err="1">
                          <a:latin typeface="+mn-lt"/>
                          <a:cs typeface="Arial" pitchFamily="34" charset="0"/>
                        </a:rPr>
                        <a:t>Capability</a:t>
                      </a:r>
                      <a:r>
                        <a:rPr lang="de-DE" sz="1600" b="1" i="0" noProof="0" dirty="0">
                          <a:latin typeface="+mn-lt"/>
                          <a:cs typeface="Arial" pitchFamily="34" charset="0"/>
                        </a:rPr>
                        <a:t> </a:t>
                      </a:r>
                      <a:r>
                        <a:rPr lang="de-DE" sz="1600" b="1" i="0" noProof="0" dirty="0" err="1">
                          <a:latin typeface="+mn-lt"/>
                          <a:cs typeface="Arial" pitchFamily="34" charset="0"/>
                        </a:rPr>
                        <a:t>Maturity</a:t>
                      </a:r>
                      <a:r>
                        <a:rPr lang="de-DE" sz="1600" b="1" i="0" noProof="0" dirty="0">
                          <a:latin typeface="+mn-lt"/>
                          <a:cs typeface="Arial" pitchFamily="34" charset="0"/>
                        </a:rPr>
                        <a:t> Model Integration</a:t>
                      </a:r>
                    </a:p>
                    <a:p>
                      <a:pPr>
                        <a:buFont typeface="Arial" pitchFamily="34" charset="0"/>
                        <a:buChar char="•"/>
                      </a:pPr>
                      <a:r>
                        <a:rPr lang="de-DE" sz="1600" noProof="0" dirty="0">
                          <a:latin typeface="+mn-lt"/>
                          <a:cs typeface="Arial" pitchFamily="34" charset="0"/>
                        </a:rPr>
                        <a:t> Reife- und Fähigkeitsmodell</a:t>
                      </a:r>
                      <a:endParaRPr lang="de-DE" sz="1600" baseline="0" noProof="0" dirty="0">
                        <a:latin typeface="+mn-lt"/>
                        <a:cs typeface="Arial" pitchFamily="34" charset="0"/>
                      </a:endParaRPr>
                    </a:p>
                    <a:p>
                      <a:pPr>
                        <a:buFont typeface="Arial" pitchFamily="34" charset="0"/>
                        <a:buChar char="•"/>
                      </a:pPr>
                      <a:r>
                        <a:rPr lang="de-DE" sz="1600" baseline="0" noProof="0" dirty="0">
                          <a:latin typeface="+mn-lt"/>
                          <a:ea typeface="ＭＳ Ｐゴシック"/>
                          <a:cs typeface="Arial" pitchFamily="34" charset="0"/>
                        </a:rPr>
                        <a:t> Organisatorische Reifebewertung</a:t>
                      </a:r>
                      <a:endParaRPr lang="de-DE" sz="1600" noProof="0" dirty="0">
                        <a:ea typeface="ＭＳ Ｐゴシック"/>
                        <a:cs typeface="ＭＳ Ｐゴシック"/>
                      </a:endParaRPr>
                    </a:p>
                  </a:txBody>
                  <a:tcPr/>
                </a:tc>
                <a:tc>
                  <a:txBody>
                    <a:bodyPr/>
                    <a:lstStyle/>
                    <a:p>
                      <a:pPr marL="0" marR="0" indent="92075" algn="l" defTabSz="457200" rtl="0" eaLnBrk="1" fontAlgn="auto" latinLnBrk="0" hangingPunct="1">
                        <a:lnSpc>
                          <a:spcPct val="100000"/>
                        </a:lnSpc>
                        <a:spcBef>
                          <a:spcPts val="0"/>
                        </a:spcBef>
                        <a:spcAft>
                          <a:spcPts val="0"/>
                        </a:spcAft>
                        <a:buClrTx/>
                        <a:buSzTx/>
                        <a:buFont typeface="Arial" pitchFamily="34" charset="0"/>
                        <a:buChar char="•"/>
                        <a:tabLst/>
                        <a:defRPr/>
                      </a:pPr>
                      <a:r>
                        <a:rPr lang="de-DE" sz="1600" b="0" kern="1200" noProof="0" dirty="0">
                          <a:solidFill>
                            <a:schemeClr val="tx1"/>
                          </a:solidFill>
                          <a:latin typeface="+mn-lt"/>
                          <a:ea typeface="+mn-ea"/>
                          <a:cs typeface="Arial" pitchFamily="34" charset="0"/>
                        </a:rPr>
                        <a:t> Entwickelt</a:t>
                      </a:r>
                      <a:r>
                        <a:rPr lang="de-DE" sz="1600" noProof="0" dirty="0">
                          <a:latin typeface="+mn-lt"/>
                          <a:cs typeface="Arial" pitchFamily="34" charset="0"/>
                        </a:rPr>
                        <a:t> von </a:t>
                      </a:r>
                      <a:r>
                        <a:rPr lang="de-DE" sz="1600" noProof="0" dirty="0">
                          <a:ea typeface="ＭＳ Ｐゴシック"/>
                          <a:cs typeface="ＭＳ Ｐゴシック"/>
                        </a:rPr>
                        <a:t>SEI (Software Engineering Institute), Carnegie Mellon University</a:t>
                      </a:r>
                    </a:p>
                  </a:txBody>
                  <a:tcPr/>
                </a:tc>
                <a:extLst>
                  <a:ext uri="{0D108BD9-81ED-4DB2-BD59-A6C34878D82A}">
                    <a16:rowId xmlns:a16="http://schemas.microsoft.com/office/drawing/2014/main" val="10002"/>
                  </a:ext>
                </a:extLst>
              </a:tr>
            </a:tbl>
          </a:graphicData>
        </a:graphic>
      </p:graphicFrame>
      <p:sp>
        <p:nvSpPr>
          <p:cNvPr id="18" name="Rectangle 9">
            <a:extLst>
              <a:ext uri="{FF2B5EF4-FFF2-40B4-BE49-F238E27FC236}">
                <a16:creationId xmlns:a16="http://schemas.microsoft.com/office/drawing/2014/main" id="{8FF03545-F133-594D-AE44-4D554CFF2C28}"/>
              </a:ext>
            </a:extLst>
          </p:cNvPr>
          <p:cNvSpPr>
            <a:spLocks/>
          </p:cNvSpPr>
          <p:nvPr/>
        </p:nvSpPr>
        <p:spPr bwMode="auto">
          <a:xfrm>
            <a:off x="457200" y="2258290"/>
            <a:ext cx="1645295" cy="429742"/>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none" lIns="64291" tIns="32146" rIns="64291" bIns="32146" anchor="ctr"/>
          <a:lstStyle/>
          <a:p>
            <a:pPr algn="ctr"/>
            <a:r>
              <a:rPr lang="de-DE" sz="1400" dirty="0"/>
              <a:t>ISO 9000</a:t>
            </a:r>
          </a:p>
        </p:txBody>
      </p:sp>
      <p:sp>
        <p:nvSpPr>
          <p:cNvPr id="19" name="Rectangle 10">
            <a:extLst>
              <a:ext uri="{FF2B5EF4-FFF2-40B4-BE49-F238E27FC236}">
                <a16:creationId xmlns:a16="http://schemas.microsoft.com/office/drawing/2014/main" id="{8F0847A6-1967-B843-B502-2D1E062C3F71}"/>
              </a:ext>
            </a:extLst>
          </p:cNvPr>
          <p:cNvSpPr>
            <a:spLocks/>
          </p:cNvSpPr>
          <p:nvPr/>
        </p:nvSpPr>
        <p:spPr bwMode="auto">
          <a:xfrm>
            <a:off x="370391" y="5404812"/>
            <a:ext cx="1818911" cy="429742"/>
          </a:xfrm>
          <a:prstGeom prst="rect">
            <a:avLst/>
          </a:prstGeom>
          <a:ln>
            <a:headEnd/>
            <a:tailEnd/>
          </a:ln>
        </p:spPr>
        <p:style>
          <a:lnRef idx="2">
            <a:schemeClr val="accent5">
              <a:shade val="50000"/>
            </a:schemeClr>
          </a:lnRef>
          <a:fillRef idx="1">
            <a:schemeClr val="accent5"/>
          </a:fillRef>
          <a:effectRef idx="0">
            <a:schemeClr val="accent5"/>
          </a:effectRef>
          <a:fontRef idx="minor">
            <a:schemeClr val="lt1"/>
          </a:fontRef>
        </p:style>
        <p:txBody>
          <a:bodyPr wrap="none" lIns="64291" tIns="32146" rIns="64291" bIns="32146" anchor="ctr"/>
          <a:lstStyle/>
          <a:p>
            <a:pPr algn="ctr"/>
            <a:r>
              <a:rPr lang="de-DE" sz="1400" dirty="0"/>
              <a:t>CMMI</a:t>
            </a:r>
          </a:p>
        </p:txBody>
      </p:sp>
      <p:sp>
        <p:nvSpPr>
          <p:cNvPr id="20" name="Rectangle 32">
            <a:extLst>
              <a:ext uri="{FF2B5EF4-FFF2-40B4-BE49-F238E27FC236}">
                <a16:creationId xmlns:a16="http://schemas.microsoft.com/office/drawing/2014/main" id="{59BED7E9-53C6-9644-8D18-D0607AEAB812}"/>
              </a:ext>
            </a:extLst>
          </p:cNvPr>
          <p:cNvSpPr>
            <a:spLocks/>
          </p:cNvSpPr>
          <p:nvPr/>
        </p:nvSpPr>
        <p:spPr bwMode="auto">
          <a:xfrm>
            <a:off x="370392" y="4000760"/>
            <a:ext cx="1818910" cy="429742"/>
          </a:xfrm>
          <a:prstGeom prst="rect">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lIns="64291" tIns="32146" rIns="64291" bIns="32146" anchor="ctr"/>
          <a:lstStyle/>
          <a:p>
            <a:pPr algn="ctr"/>
            <a:r>
              <a:rPr lang="de-DE" sz="1400" dirty="0"/>
              <a:t>ISO/IEC 27000</a:t>
            </a:r>
          </a:p>
        </p:txBody>
      </p:sp>
    </p:spTree>
    <p:extLst>
      <p:ext uri="{BB962C8B-B14F-4D97-AF65-F5344CB8AC3E}">
        <p14:creationId xmlns:p14="http://schemas.microsoft.com/office/powerpoint/2010/main" val="966995008"/>
      </p:ext>
    </p:extLst>
  </p:cSld>
  <p:clrMapOvr>
    <a:masterClrMapping/>
  </p:clrMapOvr>
</p:sld>
</file>

<file path=ppt/theme/theme1.xml><?xml version="1.0" encoding="utf-8"?>
<a:theme xmlns:a="http://schemas.openxmlformats.org/drawingml/2006/main" name="FedSM_template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effectLst/>
      </a:spPr>
      <a:bodyPr rtlCol="0" anchor="ctr"/>
      <a:lstStyle>
        <a:defPPr marL="171450" indent="-171450">
          <a:buFont typeface="Arial" panose="020B0604020202020204" pitchFamily="34" charset="0"/>
          <a:buChar char="•"/>
          <a:defRPr sz="1400" dirty="0" smtClean="0">
            <a:solidFill>
              <a:schemeClr val="tx1"/>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FedSM_template0.1</Template>
  <TotalTime>187</TotalTime>
  <Words>6292</Words>
  <Application>Microsoft Macintosh PowerPoint</Application>
  <PresentationFormat>On-screen Show (4:3)</PresentationFormat>
  <Paragraphs>1201</Paragraphs>
  <Slides>96</Slides>
  <Notes>93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96</vt:i4>
      </vt:variant>
    </vt:vector>
  </HeadingPairs>
  <TitlesOfParts>
    <vt:vector size="111" baseType="lpstr">
      <vt:lpstr>MS Gothic</vt:lpstr>
      <vt:lpstr>MS Mincho</vt:lpstr>
      <vt:lpstr>ＭＳ Ｐゴシック</vt:lpstr>
      <vt:lpstr>Arial</vt:lpstr>
      <vt:lpstr>Arial Black</vt:lpstr>
      <vt:lpstr>Calibri</vt:lpstr>
      <vt:lpstr>Courier New</vt:lpstr>
      <vt:lpstr>Helvetica</vt:lpstr>
      <vt:lpstr>Helvetica Neue</vt:lpstr>
      <vt:lpstr>LMU CompatilFact</vt:lpstr>
      <vt:lpstr>Lucida Grande</vt:lpstr>
      <vt:lpstr>Symbol</vt:lpstr>
      <vt:lpstr>Times New Roman</vt:lpstr>
      <vt:lpstr>Wingdings</vt:lpstr>
      <vt:lpstr>FedSM_template0.1</vt:lpstr>
      <vt:lpstr>FitSM Foundation</vt:lpstr>
      <vt:lpstr>Zweck dieses Trainings</vt:lpstr>
      <vt:lpstr>FitSM Foundation-Prüfung</vt:lpstr>
      <vt:lpstr>FitSM Qualifizierungsprogramm</vt:lpstr>
      <vt:lpstr>Agenda dieses Trainings</vt:lpstr>
      <vt:lpstr>IT-Service-Management: Einführung, Begriffe &amp; Konzepte</vt:lpstr>
      <vt:lpstr>Warum IT-Service-Management?</vt:lpstr>
      <vt:lpstr>Was ist ein Service?</vt:lpstr>
      <vt:lpstr>Service und Mehrwert</vt:lpstr>
      <vt:lpstr>Was ist ein Prozess?</vt:lpstr>
      <vt:lpstr>Aufbau- und Ablauforganisation</vt:lpstr>
      <vt:lpstr>Wie setzt sich ein Prozess zusammen?</vt:lpstr>
      <vt:lpstr>Prozessrollen</vt:lpstr>
      <vt:lpstr>Weitere wichtige Begriffe</vt:lpstr>
      <vt:lpstr>Service-Management-System (SMS)</vt:lpstr>
      <vt:lpstr>Die Familie der FitSM-Standards</vt:lpstr>
      <vt:lpstr>Was ist FitSM?</vt:lpstr>
      <vt:lpstr>FitSM: Aufbau und Bestandteile</vt:lpstr>
      <vt:lpstr>FitSM: Logik hinter dem Aufbau</vt:lpstr>
      <vt:lpstr>FitSM Prozessmodell</vt:lpstr>
      <vt:lpstr>Mögliche Gruppierung der FitSM-Prozesse</vt:lpstr>
      <vt:lpstr>FitSM-0: "Overview &amp; vocabulary"</vt:lpstr>
      <vt:lpstr>FitSM-1: "Anforderungen"</vt:lpstr>
      <vt:lpstr>IT-Service-Management – Allgemeine Aspekte</vt:lpstr>
      <vt:lpstr>Verantwortung des Top-Managements: Anforderungen gemäß FitSM-1</vt:lpstr>
      <vt:lpstr>Dokumentation: Anforderungen gemäß FitSM-1</vt:lpstr>
      <vt:lpstr>Dokumentation: Anforderungen gemäß FitSM-1</vt:lpstr>
      <vt:lpstr>Plan-Do-Check-Act Cycle (PDCA)</vt:lpstr>
      <vt:lpstr>Anwendung von PDCA auf das SMS</vt:lpstr>
      <vt:lpstr>IT-Service-Management – Prozesse</vt:lpstr>
      <vt:lpstr>Service Portfolio Management (SPM)</vt:lpstr>
      <vt:lpstr>SPM: Wichtige Begriffe</vt:lpstr>
      <vt:lpstr>SPM: Anforderungen gemäß FitSM-1</vt:lpstr>
      <vt:lpstr>SPM: Zusammenfassung</vt:lpstr>
      <vt:lpstr>Service Level Management (SLM)</vt:lpstr>
      <vt:lpstr>SLM: Wichtige Begriffe</vt:lpstr>
      <vt:lpstr>SLM: Wichtige Begriffe</vt:lpstr>
      <vt:lpstr>SLM: Anforderungen gemäß FitSM-1</vt:lpstr>
      <vt:lpstr>SLM: Definition von SLAs</vt:lpstr>
      <vt:lpstr>SLM: Arten von Service-Vereinbarungen und deren Beziehungen</vt:lpstr>
      <vt:lpstr>SLM: Zusammenfassung</vt:lpstr>
      <vt:lpstr>Service Reporting Management (SRM)</vt:lpstr>
      <vt:lpstr>SRM: Anforderungen gemäß FitSM-1</vt:lpstr>
      <vt:lpstr>SRM: Zusammenfassung</vt:lpstr>
      <vt:lpstr>Service Availability &amp; Continuity Management (SACM)</vt:lpstr>
      <vt:lpstr>Warum Verfügbarkeit UND Kontinuität?</vt:lpstr>
      <vt:lpstr>SACM: Wichtige Begriffe</vt:lpstr>
      <vt:lpstr>SACM: Anforderungen gemäß FitSM-1</vt:lpstr>
      <vt:lpstr>SACM: Zusammenfassung</vt:lpstr>
      <vt:lpstr>Capacity Management (CAPM) </vt:lpstr>
      <vt:lpstr>CAPM vs SACM</vt:lpstr>
      <vt:lpstr>CAPM: Anforderungen gemäß FitSM-1</vt:lpstr>
      <vt:lpstr>CAPM: Zusammenfassung</vt:lpstr>
      <vt:lpstr>Information Security Management (ISM)</vt:lpstr>
      <vt:lpstr>ISM: Was ist Informationssicherheit?</vt:lpstr>
      <vt:lpstr>ISM: Vertraulichkeit und Integrität</vt:lpstr>
      <vt:lpstr>ISM: Zugreifbarkeit</vt:lpstr>
      <vt:lpstr>ISM: Anforderungen gemäß FitSM-1</vt:lpstr>
      <vt:lpstr>ISM: Outputs</vt:lpstr>
      <vt:lpstr>ISM: Zusammenfassung</vt:lpstr>
      <vt:lpstr>Customer Relationship Management (CRM)</vt:lpstr>
      <vt:lpstr>CRM: Anforderungen gemäß FitSM-1</vt:lpstr>
      <vt:lpstr>Supplier Relationship Management (SUPPM)</vt:lpstr>
      <vt:lpstr>SUPPM: Anforderungen gemäß FitSM-1</vt:lpstr>
      <vt:lpstr>Incident &amp; Service Request Management (ISRM)</vt:lpstr>
      <vt:lpstr>ISRM: Wichtige Begriffe</vt:lpstr>
      <vt:lpstr>ISRM: Anforderungen gemäß FitSM-1</vt:lpstr>
      <vt:lpstr>ISRM: Workflow (Incident Management)</vt:lpstr>
      <vt:lpstr>ISRM: Service-Request oder Incident?</vt:lpstr>
      <vt:lpstr>Problem Management (PM)</vt:lpstr>
      <vt:lpstr>PM: Wichtige Begriffe</vt:lpstr>
      <vt:lpstr>PM: Anforderungen gemäß FitSM-1</vt:lpstr>
      <vt:lpstr>PM: Beispiel – Von Incidents zu Problemen zu Lösungen</vt:lpstr>
      <vt:lpstr>Configuration Management (CONFM)</vt:lpstr>
      <vt:lpstr>CONFM: Wichtige Begriffe</vt:lpstr>
      <vt:lpstr>CONFM: Anforderungen gemäß FitSM-1</vt:lpstr>
      <vt:lpstr>CONFM: Output und Zusammenfassung</vt:lpstr>
      <vt:lpstr>Change Management (CHM)</vt:lpstr>
      <vt:lpstr>CHM: Wichtige Begriffe</vt:lpstr>
      <vt:lpstr>CHM: Anforderungen gemäß FitSM-1</vt:lpstr>
      <vt:lpstr>CHM: Workflow</vt:lpstr>
      <vt:lpstr>CHM: Zusammenfassung</vt:lpstr>
      <vt:lpstr>Release &amp; Deployment Management (RDM)</vt:lpstr>
      <vt:lpstr>RDM: Wichtige Begriffe</vt:lpstr>
      <vt:lpstr>RDM: Anforderungen gemäß FitSM-1</vt:lpstr>
      <vt:lpstr>RDM: Workflow</vt:lpstr>
      <vt:lpstr>Continual Service Improvement Management (CSI)</vt:lpstr>
      <vt:lpstr>CSI: Anforderungen gemäß FitSM-1</vt:lpstr>
      <vt:lpstr>Vorteile, Risiken &amp; Herausforderungen bei der Implementierung von IT-Service-Management</vt:lpstr>
      <vt:lpstr>Vorteile und Risiken in der Praxis</vt:lpstr>
      <vt:lpstr>Herausforderungen in föderierten IT-Infrastrukturen</vt:lpstr>
      <vt:lpstr>Beispiele für Typen von Föderationen</vt:lpstr>
      <vt:lpstr>Verwandte Standards &amp; Rahmenwerke</vt:lpstr>
      <vt:lpstr>Verwandte Standards und Rahmenwerke</vt:lpstr>
      <vt:lpstr>ITIL, ISO/IEC 20000, COBIT</vt:lpstr>
      <vt:lpstr>ISO 9000, ISO/IEC 27000, CMMI</vt:lpstr>
    </vt:vector>
  </TitlesOfParts>
  <Manager/>
  <Company/>
  <LinksUpToDate>false</LinksUpToDate>
  <SharedDoc>false</SharedDoc>
  <HyperlinkBase/>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FitSM Foundation</dc:title>
  <dc:subject/>
  <dc:creator>Dr. Michael Brenner</dc:creator>
  <cp:keywords/>
  <dc:description/>
  <cp:lastModifiedBy>Michael Brenner</cp:lastModifiedBy>
  <cp:revision>1263</cp:revision>
  <cp:lastPrinted>2018-08-27T11:22:57Z</cp:lastPrinted>
  <dcterms:created xsi:type="dcterms:W3CDTF">2012-11-12T11:01:33Z</dcterms:created>
  <dcterms:modified xsi:type="dcterms:W3CDTF">2018-08-27T11:23:09Z</dcterms:modified>
  <cp:category/>
</cp:coreProperties>
</file>