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56"/>
  </p:notesMasterIdLst>
  <p:sldIdLst>
    <p:sldId id="256" r:id="rId3"/>
    <p:sldId id="257" r:id="rId4"/>
    <p:sldId id="258" r:id="rId5"/>
    <p:sldId id="886" r:id="rId6"/>
    <p:sldId id="260" r:id="rId7"/>
    <p:sldId id="261" r:id="rId8"/>
    <p:sldId id="262" r:id="rId9"/>
    <p:sldId id="263" r:id="rId10"/>
    <p:sldId id="266" r:id="rId11"/>
    <p:sldId id="264" r:id="rId12"/>
    <p:sldId id="265" r:id="rId13"/>
    <p:sldId id="267" r:id="rId14"/>
    <p:sldId id="268" r:id="rId15"/>
    <p:sldId id="269" r:id="rId16"/>
    <p:sldId id="270" r:id="rId17"/>
    <p:sldId id="271" r:id="rId18"/>
    <p:sldId id="272" r:id="rId19"/>
    <p:sldId id="273" r:id="rId20"/>
    <p:sldId id="274" r:id="rId21"/>
    <p:sldId id="887" r:id="rId22"/>
    <p:sldId id="888"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885"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6"/>
    <p:restoredTop sz="94670"/>
  </p:normalViewPr>
  <p:slideViewPr>
    <p:cSldViewPr snapToGrid="0">
      <p:cViewPr varScale="1">
        <p:scale>
          <a:sx n="117" d="100"/>
          <a:sy n="117"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4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4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49" name="PlaceHolder 4"/>
          <p:cNvSpPr>
            <a:spLocks noGrp="1"/>
          </p:cNvSpPr>
          <p:nvPr>
            <p:ph type="dt" idx="13"/>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50" name="PlaceHolder 5"/>
          <p:cNvSpPr>
            <a:spLocks noGrp="1"/>
          </p:cNvSpPr>
          <p:nvPr>
            <p:ph type="ftr" idx="14"/>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51" name="PlaceHolder 6"/>
          <p:cNvSpPr>
            <a:spLocks noGrp="1"/>
          </p:cNvSpPr>
          <p:nvPr>
            <p:ph type="sldNum" idx="15"/>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F4398BC6-78F5-4E71-B9B8-D80F6131DBAC}" type="slidenum">
              <a:rPr lang="de-DE" sz="1400" b="0" strike="noStrike" spc="-1">
                <a:solidFill>
                  <a:srgbClr val="000000"/>
                </a:solidFill>
                <a:latin typeface="Times New Roman"/>
              </a:rPr>
              <a:t>‹#›</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PlaceHolder 1"/>
          <p:cNvSpPr>
            <a:spLocks noGrp="1" noRot="1" noChangeAspect="1"/>
          </p:cNvSpPr>
          <p:nvPr>
            <p:ph type="sldImg"/>
          </p:nvPr>
        </p:nvSpPr>
        <p:spPr>
          <a:xfrm>
            <a:off x="382588" y="685800"/>
            <a:ext cx="6089650" cy="3425825"/>
          </a:xfrm>
          <a:prstGeom prst="rect">
            <a:avLst/>
          </a:prstGeom>
          <a:ln w="0">
            <a:noFill/>
          </a:ln>
        </p:spPr>
      </p:sp>
      <p:sp>
        <p:nvSpPr>
          <p:cNvPr id="149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495" name="PlaceHolder 3"/>
          <p:cNvSpPr>
            <a:spLocks noGrp="1"/>
          </p:cNvSpPr>
          <p:nvPr>
            <p:ph type="sldNum" idx="167"/>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7397CC0B-94F7-45A5-8826-70F18E43DD6E}" type="slidenum">
              <a:rPr lang="en-US" sz="1200" b="0" strike="noStrike" spc="-1">
                <a:solidFill>
                  <a:schemeClr val="dk1"/>
                </a:solidFill>
                <a:latin typeface="Wingdings"/>
                <a:ea typeface="+mn-ea"/>
              </a:rPr>
              <a:t>1</a:t>
            </a:fld>
            <a:endParaRPr lang="de-DE"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PlaceHolder 1"/>
          <p:cNvSpPr>
            <a:spLocks noGrp="1" noRot="1" noChangeAspect="1"/>
          </p:cNvSpPr>
          <p:nvPr>
            <p:ph type="sldImg"/>
          </p:nvPr>
        </p:nvSpPr>
        <p:spPr>
          <a:xfrm>
            <a:off x="382588" y="685800"/>
            <a:ext cx="6089650" cy="3425825"/>
          </a:xfrm>
          <a:prstGeom prst="rect">
            <a:avLst/>
          </a:prstGeom>
          <a:ln w="0">
            <a:noFill/>
          </a:ln>
        </p:spPr>
      </p:sp>
      <p:sp>
        <p:nvSpPr>
          <p:cNvPr id="165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60" name="PlaceHolder 3"/>
          <p:cNvSpPr>
            <a:spLocks noGrp="1"/>
          </p:cNvSpPr>
          <p:nvPr>
            <p:ph type="sldNum" idx="16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F14EEBB-1A66-429A-BD4B-CDEC9A2A3338}" type="slidenum">
              <a:rPr lang="en-US" sz="1400" b="0" strike="noStrike" spc="-1">
                <a:solidFill>
                  <a:srgbClr val="000000"/>
                </a:solidFill>
                <a:latin typeface="Wingdings"/>
              </a:rPr>
              <a:t>12</a:t>
            </a:fld>
            <a:endParaRPr lang="de-DE" sz="1400" b="0" strike="noStrike" spc="-1">
              <a:solidFill>
                <a:srgbClr val="000000"/>
              </a:solidFill>
              <a:latin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PlaceHolder 1"/>
          <p:cNvSpPr>
            <a:spLocks noGrp="1" noRot="1" noChangeAspect="1"/>
          </p:cNvSpPr>
          <p:nvPr>
            <p:ph type="sldImg"/>
          </p:nvPr>
        </p:nvSpPr>
        <p:spPr>
          <a:xfrm>
            <a:off x="382588" y="685800"/>
            <a:ext cx="6089650" cy="3425825"/>
          </a:xfrm>
          <a:prstGeom prst="rect">
            <a:avLst/>
          </a:prstGeom>
          <a:ln w="0">
            <a:noFill/>
          </a:ln>
        </p:spPr>
      </p:sp>
      <p:sp>
        <p:nvSpPr>
          <p:cNvPr id="175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8" name="PlaceHolder 3"/>
          <p:cNvSpPr>
            <a:spLocks noGrp="1"/>
          </p:cNvSpPr>
          <p:nvPr>
            <p:ph type="sldNum" idx="232"/>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E371497-6836-44C4-98AE-1C7D08F928AA}" type="slidenum">
              <a:rPr lang="en-US" sz="1200" b="0" strike="noStrike" spc="-1">
                <a:solidFill>
                  <a:schemeClr val="dk1"/>
                </a:solidFill>
                <a:latin typeface="Wingdings"/>
                <a:ea typeface="+mn-ea"/>
              </a:rPr>
              <a:t>108</a:t>
            </a:fld>
            <a:endParaRPr lang="de-DE" sz="1200" b="0" strike="noStrike" spc="-1">
              <a:solidFill>
                <a:srgbClr val="000000"/>
              </a:solidFill>
              <a:latin typeface="Times New Roman"/>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H.3.2</a:t>
            </a:r>
            <a:endParaRPr lang="de-DE" sz="2000" b="0" strike="noStrike" spc="-1">
              <a:solidFill>
                <a:srgbClr val="000000"/>
              </a:solidFill>
              <a:latin typeface="Arial"/>
            </a:endParaRPr>
          </a:p>
        </p:txBody>
      </p:sp>
      <p:sp>
        <p:nvSpPr>
          <p:cNvPr id="176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PlaceHolder 1"/>
          <p:cNvSpPr>
            <a:spLocks noGrp="1" noRot="1" noChangeAspect="1"/>
          </p:cNvSpPr>
          <p:nvPr>
            <p:ph type="sldImg"/>
          </p:nvPr>
        </p:nvSpPr>
        <p:spPr>
          <a:xfrm>
            <a:off x="382588" y="685800"/>
            <a:ext cx="6089650" cy="3425825"/>
          </a:xfrm>
          <a:prstGeom prst="rect">
            <a:avLst/>
          </a:prstGeom>
          <a:ln w="0">
            <a:noFill/>
          </a:ln>
        </p:spPr>
      </p:sp>
      <p:sp>
        <p:nvSpPr>
          <p:cNvPr id="176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7" name="PlaceHolder 3"/>
          <p:cNvSpPr>
            <a:spLocks noGrp="1"/>
          </p:cNvSpPr>
          <p:nvPr>
            <p:ph type="sldNum" idx="233"/>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B582DAA0-BF9F-4562-81A0-35CD3C62211C}" type="slidenum">
              <a:rPr lang="en-US" sz="1200" b="0" strike="noStrike" spc="-1">
                <a:solidFill>
                  <a:schemeClr val="dk1"/>
                </a:solidFill>
                <a:latin typeface="Wingdings"/>
                <a:ea typeface="+mn-ea"/>
              </a:rPr>
              <a:t>112</a:t>
            </a:fld>
            <a:endParaRPr lang="de-DE" sz="1200" b="0" strike="noStrike" spc="-1">
              <a:solidFill>
                <a:srgbClr val="000000"/>
              </a:solidFill>
              <a:latin typeface="Times New Roman"/>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H.3.3</a:t>
            </a:r>
            <a:endParaRPr lang="de-DE" sz="2000" b="0" strike="noStrike" spc="-1">
              <a:solidFill>
                <a:srgbClr val="000000"/>
              </a:solidFill>
              <a:latin typeface="Arial"/>
            </a:endParaRPr>
          </a:p>
        </p:txBody>
      </p:sp>
      <p:sp>
        <p:nvSpPr>
          <p:cNvPr id="176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7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PlaceHolder 1"/>
          <p:cNvSpPr>
            <a:spLocks noGrp="1" noRot="1" noChangeAspect="1"/>
          </p:cNvSpPr>
          <p:nvPr>
            <p:ph type="sldImg"/>
          </p:nvPr>
        </p:nvSpPr>
        <p:spPr>
          <a:xfrm>
            <a:off x="382588" y="685800"/>
            <a:ext cx="6089650" cy="3425825"/>
          </a:xfrm>
          <a:prstGeom prst="rect">
            <a:avLst/>
          </a:prstGeom>
          <a:ln w="0">
            <a:noFill/>
          </a:ln>
        </p:spPr>
      </p:sp>
      <p:sp>
        <p:nvSpPr>
          <p:cNvPr id="177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H.4.1</a:t>
            </a:r>
            <a:endParaRPr lang="de-DE" sz="2000" b="0" strike="noStrike" spc="-1">
              <a:solidFill>
                <a:srgbClr val="000000"/>
              </a:solidFill>
              <a:latin typeface="Arial"/>
            </a:endParaRPr>
          </a:p>
        </p:txBody>
      </p:sp>
      <p:sp>
        <p:nvSpPr>
          <p:cNvPr id="1774" name="PlaceHolder 3"/>
          <p:cNvSpPr>
            <a:spLocks noGrp="1"/>
          </p:cNvSpPr>
          <p:nvPr>
            <p:ph type="sldNum" idx="234"/>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00A16A5-EED8-46E1-B868-9E0C1A6CAE67}" type="slidenum">
              <a:rPr lang="en-US" sz="1200" b="0" strike="noStrike" spc="-1">
                <a:solidFill>
                  <a:schemeClr val="dk1"/>
                </a:solidFill>
                <a:latin typeface="Wingdings"/>
                <a:ea typeface="+mn-ea"/>
              </a:rPr>
              <a:t>116</a:t>
            </a:fld>
            <a:endParaRPr lang="de-DE" sz="1200" b="0" strike="noStrike" spc="-1">
              <a:solidFill>
                <a:srgbClr val="000000"/>
              </a:solidFill>
              <a:latin typeface="Times New Roman"/>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 name="PlaceHolder 1"/>
          <p:cNvSpPr>
            <a:spLocks noGrp="1" noRot="1" noChangeAspect="1"/>
          </p:cNvSpPr>
          <p:nvPr>
            <p:ph type="sldImg"/>
          </p:nvPr>
        </p:nvSpPr>
        <p:spPr>
          <a:xfrm>
            <a:off x="382588" y="685800"/>
            <a:ext cx="6089650" cy="3425825"/>
          </a:xfrm>
          <a:prstGeom prst="rect">
            <a:avLst/>
          </a:prstGeom>
          <a:ln w="0">
            <a:noFill/>
          </a:ln>
        </p:spPr>
      </p:sp>
      <p:sp>
        <p:nvSpPr>
          <p:cNvPr id="177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77" name="PlaceHolder 3"/>
          <p:cNvSpPr>
            <a:spLocks noGrp="1"/>
          </p:cNvSpPr>
          <p:nvPr>
            <p:ph type="sldNum" idx="235"/>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61AC73F-609A-4A78-ADF6-49D695565FB0}" type="slidenum">
              <a:rPr lang="en-US" sz="1200" b="0" strike="noStrike" spc="-1">
                <a:solidFill>
                  <a:schemeClr val="dk1"/>
                </a:solidFill>
                <a:latin typeface="Wingdings"/>
                <a:ea typeface="+mn-ea"/>
              </a:rPr>
              <a:t>117</a:t>
            </a:fld>
            <a:endParaRPr lang="de-DE" sz="1200" b="0" strike="noStrike" spc="-1">
              <a:solidFill>
                <a:srgbClr val="000000"/>
              </a:solidFill>
              <a:latin typeface="Times New Roman"/>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PlaceHolder 1"/>
          <p:cNvSpPr>
            <a:spLocks noGrp="1" noRot="1" noChangeAspect="1"/>
          </p:cNvSpPr>
          <p:nvPr>
            <p:ph type="sldImg"/>
          </p:nvPr>
        </p:nvSpPr>
        <p:spPr>
          <a:xfrm>
            <a:off x="382588" y="685800"/>
            <a:ext cx="6089650" cy="3425825"/>
          </a:xfrm>
          <a:prstGeom prst="rect">
            <a:avLst/>
          </a:prstGeom>
          <a:ln w="0">
            <a:noFill/>
          </a:ln>
        </p:spPr>
      </p:sp>
      <p:sp>
        <p:nvSpPr>
          <p:cNvPr id="177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80" name="PlaceHolder 3"/>
          <p:cNvSpPr>
            <a:spLocks noGrp="1"/>
          </p:cNvSpPr>
          <p:nvPr>
            <p:ph type="sldNum" idx="236"/>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9B765B2-1089-4799-A802-11F5F3A29502}" type="slidenum">
              <a:rPr lang="en-US" sz="1200" b="0" strike="noStrike" spc="-1">
                <a:solidFill>
                  <a:schemeClr val="dk1"/>
                </a:solidFill>
                <a:latin typeface="Wingdings"/>
                <a:ea typeface="+mn-ea"/>
              </a:rPr>
              <a:t>118</a:t>
            </a:fld>
            <a:endParaRPr lang="de-DE"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 name="PlaceHolder 1"/>
          <p:cNvSpPr>
            <a:spLocks noGrp="1" noRot="1" noChangeAspect="1"/>
          </p:cNvSpPr>
          <p:nvPr>
            <p:ph type="sldImg"/>
          </p:nvPr>
        </p:nvSpPr>
        <p:spPr>
          <a:xfrm>
            <a:off x="382588" y="685800"/>
            <a:ext cx="6089650" cy="3425825"/>
          </a:xfrm>
          <a:prstGeom prst="rect">
            <a:avLst/>
          </a:prstGeom>
          <a:ln w="0">
            <a:noFill/>
          </a:ln>
        </p:spPr>
      </p:sp>
      <p:sp>
        <p:nvSpPr>
          <p:cNvPr id="166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3" name="PlaceHolder 3"/>
          <p:cNvSpPr>
            <a:spLocks noGrp="1"/>
          </p:cNvSpPr>
          <p:nvPr>
            <p:ph type="sldNum" idx="16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17F9CBB-AC40-4B65-BB0E-7C8BB3346684}" type="slidenum">
              <a:rPr lang="en-US" sz="1400" b="0" strike="noStrike" spc="-1">
                <a:solidFill>
                  <a:srgbClr val="000000"/>
                </a:solidFill>
                <a:latin typeface="Wingdings"/>
              </a:rPr>
              <a:t>13</a:t>
            </a:fld>
            <a:endParaRPr lang="de-DE" sz="1400" b="0" strike="noStrike" spc="-1">
              <a:solidFill>
                <a:srgbClr val="000000"/>
              </a:solidFill>
              <a:latin typeface="Times New Roman"/>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PlaceHolder 1"/>
          <p:cNvSpPr>
            <a:spLocks noGrp="1" noRot="1" noChangeAspect="1"/>
          </p:cNvSpPr>
          <p:nvPr>
            <p:ph type="sldImg"/>
          </p:nvPr>
        </p:nvSpPr>
        <p:spPr>
          <a:xfrm>
            <a:off x="382588" y="685800"/>
            <a:ext cx="6089650" cy="3425825"/>
          </a:xfrm>
          <a:prstGeom prst="rect">
            <a:avLst/>
          </a:prstGeom>
          <a:ln w="0">
            <a:noFill/>
          </a:ln>
        </p:spPr>
      </p:sp>
      <p:sp>
        <p:nvSpPr>
          <p:cNvPr id="178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H.4.1</a:t>
            </a:r>
            <a:endParaRPr lang="de-DE" sz="2000" b="0" strike="noStrike" spc="-1">
              <a:solidFill>
                <a:srgbClr val="000000"/>
              </a:solidFill>
              <a:latin typeface="Arial"/>
            </a:endParaRPr>
          </a:p>
        </p:txBody>
      </p:sp>
      <p:sp>
        <p:nvSpPr>
          <p:cNvPr id="1783" name="PlaceHolder 3"/>
          <p:cNvSpPr>
            <a:spLocks noGrp="1"/>
          </p:cNvSpPr>
          <p:nvPr>
            <p:ph type="sldNum" idx="237"/>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6F1E078-54DE-49B3-A4C8-213FF5B56FF5}" type="slidenum">
              <a:rPr lang="en-US" sz="1200" b="0" strike="noStrike" spc="-1">
                <a:solidFill>
                  <a:schemeClr val="dk1"/>
                </a:solidFill>
                <a:latin typeface="Wingdings"/>
                <a:ea typeface="+mn-ea"/>
              </a:rPr>
              <a:t>119</a:t>
            </a:fld>
            <a:endParaRPr lang="de-DE" sz="1200" b="0" strike="noStrike" spc="-1">
              <a:solidFill>
                <a:srgbClr val="000000"/>
              </a:solidFill>
              <a:latin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p:txBody>
      </p:sp>
      <p:sp>
        <p:nvSpPr>
          <p:cNvPr id="178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8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PlaceHolder 1"/>
          <p:cNvSpPr>
            <a:spLocks noGrp="1" noRot="1" noChangeAspect="1"/>
          </p:cNvSpPr>
          <p:nvPr>
            <p:ph type="sldImg"/>
          </p:nvPr>
        </p:nvSpPr>
        <p:spPr>
          <a:xfrm>
            <a:off x="382588" y="685800"/>
            <a:ext cx="6089650" cy="3425825"/>
          </a:xfrm>
          <a:prstGeom prst="rect">
            <a:avLst/>
          </a:prstGeom>
          <a:ln w="0">
            <a:noFill/>
          </a:ln>
        </p:spPr>
      </p:sp>
      <p:sp>
        <p:nvSpPr>
          <p:cNvPr id="178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0" name="PlaceHolder 3"/>
          <p:cNvSpPr>
            <a:spLocks noGrp="1"/>
          </p:cNvSpPr>
          <p:nvPr>
            <p:ph type="sldNum" idx="238"/>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A4A0E4B-CDFE-40C8-AA31-D13AF0418B84}" type="slidenum">
              <a:rPr lang="en-US" sz="1200" b="0" strike="noStrike" spc="-1">
                <a:solidFill>
                  <a:schemeClr val="dk1"/>
                </a:solidFill>
                <a:latin typeface="Wingdings"/>
                <a:ea typeface="+mn-ea"/>
              </a:rPr>
              <a:t>122</a:t>
            </a:fld>
            <a:endParaRPr lang="de-DE" sz="1200" b="0" strike="noStrike" spc="-1">
              <a:solidFill>
                <a:srgbClr val="000000"/>
              </a:solidFill>
              <a:latin typeface="Times New Roman"/>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PlaceHolder 1"/>
          <p:cNvSpPr>
            <a:spLocks noGrp="1" noRot="1" noChangeAspect="1"/>
          </p:cNvSpPr>
          <p:nvPr>
            <p:ph type="sldImg"/>
          </p:nvPr>
        </p:nvSpPr>
        <p:spPr>
          <a:xfrm>
            <a:off x="382588" y="685800"/>
            <a:ext cx="6089650" cy="3425825"/>
          </a:xfrm>
          <a:prstGeom prst="rect">
            <a:avLst/>
          </a:prstGeom>
          <a:ln w="0">
            <a:noFill/>
          </a:ln>
        </p:spPr>
      </p:sp>
      <p:sp>
        <p:nvSpPr>
          <p:cNvPr id="179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5" name="PlaceHolder 3"/>
          <p:cNvSpPr>
            <a:spLocks noGrp="1"/>
          </p:cNvSpPr>
          <p:nvPr>
            <p:ph type="sldNum" idx="239"/>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F65DBFA-B495-4BF4-9A77-F4DFDB492159}" type="slidenum">
              <a:rPr lang="en-US" sz="1200" b="0" strike="noStrike" spc="-1">
                <a:solidFill>
                  <a:schemeClr val="dk1"/>
                </a:solidFill>
                <a:latin typeface="Wingdings"/>
                <a:ea typeface="+mn-ea"/>
              </a:rPr>
              <a:t>124</a:t>
            </a:fld>
            <a:endParaRPr lang="de-DE" sz="1200" b="0" strike="noStrike" spc="-1">
              <a:solidFill>
                <a:srgbClr val="000000"/>
              </a:solidFill>
              <a:latin typeface="Times New Roman"/>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H.4.3</a:t>
            </a:r>
            <a:endParaRPr lang="de-DE" sz="2000" b="0" strike="noStrike" spc="-1">
              <a:solidFill>
                <a:srgbClr val="000000"/>
              </a:solidFill>
              <a:latin typeface="Arial"/>
            </a:endParaRPr>
          </a:p>
        </p:txBody>
      </p:sp>
      <p:sp>
        <p:nvSpPr>
          <p:cNvPr id="179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H.4.3</a:t>
            </a:r>
            <a:endParaRPr lang="de-DE" sz="2000" b="0" strike="noStrike" spc="-1">
              <a:solidFill>
                <a:srgbClr val="000000"/>
              </a:solidFill>
              <a:latin typeface="Arial"/>
            </a:endParaRPr>
          </a:p>
        </p:txBody>
      </p:sp>
      <p:sp>
        <p:nvSpPr>
          <p:cNvPr id="179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H.4.3</a:t>
            </a:r>
            <a:endParaRPr lang="de-DE" sz="2000" b="0" strike="noStrike" spc="-1">
              <a:solidFill>
                <a:srgbClr val="000000"/>
              </a:solidFill>
              <a:latin typeface="Arial"/>
            </a:endParaRPr>
          </a:p>
        </p:txBody>
      </p:sp>
      <p:sp>
        <p:nvSpPr>
          <p:cNvPr id="180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 name="PlaceHolder 1"/>
          <p:cNvSpPr>
            <a:spLocks noGrp="1" noRot="1" noChangeAspect="1"/>
          </p:cNvSpPr>
          <p:nvPr>
            <p:ph type="sldImg"/>
          </p:nvPr>
        </p:nvSpPr>
        <p:spPr>
          <a:xfrm>
            <a:off x="382588" y="685800"/>
            <a:ext cx="6089650" cy="3425825"/>
          </a:xfrm>
          <a:prstGeom prst="rect">
            <a:avLst/>
          </a:prstGeom>
          <a:ln w="0">
            <a:noFill/>
          </a:ln>
        </p:spPr>
      </p:sp>
      <p:sp>
        <p:nvSpPr>
          <p:cNvPr id="166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6" name="PlaceHolder 3"/>
          <p:cNvSpPr>
            <a:spLocks noGrp="1"/>
          </p:cNvSpPr>
          <p:nvPr>
            <p:ph type="sldNum" idx="16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0FF0E2F-919B-4389-B5A9-D2A214DAFFF1}" type="slidenum">
              <a:rPr lang="en-US" sz="1400" b="0" strike="noStrike" spc="-1">
                <a:solidFill>
                  <a:srgbClr val="000000"/>
                </a:solidFill>
                <a:latin typeface="Wingdings"/>
              </a:rPr>
              <a:t>14</a:t>
            </a:fld>
            <a:endParaRPr lang="de-DE" sz="1400" b="0" strike="noStrike" spc="-1">
              <a:solidFill>
                <a:srgbClr val="000000"/>
              </a:solidFill>
              <a:latin typeface="Times New Roman"/>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PlaceHolder 1"/>
          <p:cNvSpPr>
            <a:spLocks noGrp="1" noRot="1" noChangeAspect="1"/>
          </p:cNvSpPr>
          <p:nvPr>
            <p:ph type="sldImg"/>
          </p:nvPr>
        </p:nvSpPr>
        <p:spPr>
          <a:xfrm>
            <a:off x="382588" y="685800"/>
            <a:ext cx="6089650" cy="3425825"/>
          </a:xfrm>
          <a:prstGeom prst="rect">
            <a:avLst/>
          </a:prstGeom>
          <a:ln w="0">
            <a:noFill/>
          </a:ln>
        </p:spPr>
      </p:sp>
      <p:sp>
        <p:nvSpPr>
          <p:cNvPr id="180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6" name="PlaceHolder 3"/>
          <p:cNvSpPr>
            <a:spLocks noGrp="1"/>
          </p:cNvSpPr>
          <p:nvPr>
            <p:ph type="sldNum" idx="240"/>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9B1B812-B749-458D-ACE5-D2012689A29C}" type="slidenum">
              <a:rPr lang="en-US" sz="1200" b="0" strike="noStrike" spc="-1">
                <a:solidFill>
                  <a:schemeClr val="dk1"/>
                </a:solidFill>
                <a:latin typeface="Wingdings"/>
                <a:ea typeface="+mn-ea"/>
              </a:rPr>
              <a:t>129</a:t>
            </a:fld>
            <a:endParaRPr lang="de-DE" sz="1200" b="0" strike="noStrike" spc="-1">
              <a:solidFill>
                <a:srgbClr val="000000"/>
              </a:solidFill>
              <a:latin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PlaceHolder 1"/>
          <p:cNvSpPr>
            <a:spLocks noGrp="1" noRot="1" noChangeAspect="1"/>
          </p:cNvSpPr>
          <p:nvPr>
            <p:ph type="sldImg"/>
          </p:nvPr>
        </p:nvSpPr>
        <p:spPr>
          <a:xfrm>
            <a:off x="382588" y="685800"/>
            <a:ext cx="6089650" cy="3425825"/>
          </a:xfrm>
          <a:prstGeom prst="rect">
            <a:avLst/>
          </a:prstGeom>
          <a:ln w="0">
            <a:noFill/>
          </a:ln>
        </p:spPr>
      </p:sp>
      <p:sp>
        <p:nvSpPr>
          <p:cNvPr id="180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9" name="PlaceHolder 3"/>
          <p:cNvSpPr>
            <a:spLocks noGrp="1"/>
          </p:cNvSpPr>
          <p:nvPr>
            <p:ph type="sldNum" idx="241"/>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00B53FD-B770-414C-919C-A616271908C6}" type="slidenum">
              <a:rPr lang="en-US" sz="1200" b="0" strike="noStrike" spc="-1">
                <a:solidFill>
                  <a:schemeClr val="dk1"/>
                </a:solidFill>
                <a:latin typeface="Wingdings"/>
                <a:ea typeface="+mn-ea"/>
              </a:rPr>
              <a:t>130</a:t>
            </a:fld>
            <a:endParaRPr lang="de-DE" sz="1200" b="0" strike="noStrike" spc="-1">
              <a:solidFill>
                <a:srgbClr val="000000"/>
              </a:solidFill>
              <a:latin typeface="Times New Roman"/>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 name="PlaceHolder 1"/>
          <p:cNvSpPr>
            <a:spLocks noGrp="1" noRot="1" noChangeAspect="1"/>
          </p:cNvSpPr>
          <p:nvPr>
            <p:ph type="sldImg"/>
          </p:nvPr>
        </p:nvSpPr>
        <p:spPr>
          <a:xfrm>
            <a:off x="382588" y="685800"/>
            <a:ext cx="6089650" cy="3425825"/>
          </a:xfrm>
          <a:prstGeom prst="rect">
            <a:avLst/>
          </a:prstGeom>
          <a:ln w="0">
            <a:noFill/>
          </a:ln>
        </p:spPr>
      </p:sp>
      <p:sp>
        <p:nvSpPr>
          <p:cNvPr id="181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12" name="PlaceHolder 3"/>
          <p:cNvSpPr>
            <a:spLocks noGrp="1"/>
          </p:cNvSpPr>
          <p:nvPr>
            <p:ph type="sldNum" idx="242"/>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E4AB32E-5ED0-4B3D-8A3C-7438DD0BCA52}" type="slidenum">
              <a:rPr lang="en-US" sz="1200" b="0" strike="noStrike" spc="-1">
                <a:solidFill>
                  <a:schemeClr val="dk1"/>
                </a:solidFill>
                <a:latin typeface="Wingdings"/>
                <a:ea typeface="+mn-ea"/>
              </a:rPr>
              <a:t>131</a:t>
            </a:fld>
            <a:endParaRPr lang="de-DE" sz="1200" b="0" strike="noStrike" spc="-1">
              <a:solidFill>
                <a:srgbClr val="000000"/>
              </a:solidFill>
              <a:latin typeface="Times New Roman"/>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noRot="1" noChangeAspect="1"/>
          </p:cNvSpPr>
          <p:nvPr>
            <p:ph type="sldImg"/>
          </p:nvPr>
        </p:nvSpPr>
        <p:spPr>
          <a:xfrm>
            <a:off x="382588" y="685800"/>
            <a:ext cx="6089650" cy="3425825"/>
          </a:xfrm>
          <a:prstGeom prst="rect">
            <a:avLst/>
          </a:prstGeom>
          <a:ln w="0">
            <a:noFill/>
          </a:ln>
        </p:spPr>
      </p:sp>
      <p:sp>
        <p:nvSpPr>
          <p:cNvPr id="181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15" name="PlaceHolder 3"/>
          <p:cNvSpPr>
            <a:spLocks noGrp="1"/>
          </p:cNvSpPr>
          <p:nvPr>
            <p:ph type="sldNum" idx="243"/>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18C6AE0-4D9E-4A41-A525-EAB85B394707}" type="slidenum">
              <a:rPr lang="en-US" sz="1200" b="0" strike="noStrike" spc="-1">
                <a:solidFill>
                  <a:schemeClr val="dk1"/>
                </a:solidFill>
                <a:latin typeface="Wingdings"/>
                <a:ea typeface="+mn-ea"/>
              </a:rPr>
              <a:t>132</a:t>
            </a:fld>
            <a:endParaRPr lang="de-DE" sz="1200" b="0" strike="noStrike" spc="-1">
              <a:solidFill>
                <a:srgbClr val="000000"/>
              </a:solidFill>
              <a:latin typeface="Times New Roman"/>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p:txBody>
      </p:sp>
      <p:sp>
        <p:nvSpPr>
          <p:cNvPr id="181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p:txBody>
      </p:sp>
      <p:sp>
        <p:nvSpPr>
          <p:cNvPr id="181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noRot="1" noChangeAspect="1"/>
          </p:cNvSpPr>
          <p:nvPr>
            <p:ph type="sldImg"/>
          </p:nvPr>
        </p:nvSpPr>
        <p:spPr>
          <a:xfrm>
            <a:off x="382588" y="685800"/>
            <a:ext cx="6089650" cy="3425825"/>
          </a:xfrm>
          <a:prstGeom prst="rect">
            <a:avLst/>
          </a:prstGeom>
          <a:ln w="0">
            <a:noFill/>
          </a:ln>
        </p:spPr>
      </p:sp>
      <p:sp>
        <p:nvSpPr>
          <p:cNvPr id="182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p:txBody>
      </p:sp>
      <p:sp>
        <p:nvSpPr>
          <p:cNvPr id="1822" name="PlaceHolder 3"/>
          <p:cNvSpPr>
            <a:spLocks noGrp="1"/>
          </p:cNvSpPr>
          <p:nvPr>
            <p:ph type="sldNum" idx="244"/>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DE93C7C-D6AB-41A4-A9BA-70FDEC76B713}" type="slidenum">
              <a:rPr lang="en-US" sz="1200" b="0" strike="noStrike" spc="-1">
                <a:solidFill>
                  <a:schemeClr val="dk1"/>
                </a:solidFill>
                <a:latin typeface="Wingdings"/>
                <a:ea typeface="+mn-ea"/>
              </a:rPr>
              <a:t>135</a:t>
            </a:fld>
            <a:endParaRPr lang="de-DE" sz="1200" b="0" strike="noStrike" spc="-1">
              <a:solidFill>
                <a:srgbClr val="000000"/>
              </a:solidFill>
              <a:latin typeface="Times New Roman"/>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PlaceHolder 1"/>
          <p:cNvSpPr>
            <a:spLocks noGrp="1" noRot="1" noChangeAspect="1"/>
          </p:cNvSpPr>
          <p:nvPr>
            <p:ph type="sldImg"/>
          </p:nvPr>
        </p:nvSpPr>
        <p:spPr>
          <a:xfrm>
            <a:off x="382588" y="685800"/>
            <a:ext cx="6089650" cy="3425825"/>
          </a:xfrm>
          <a:prstGeom prst="rect">
            <a:avLst/>
          </a:prstGeom>
          <a:ln w="0">
            <a:noFill/>
          </a:ln>
        </p:spPr>
      </p:sp>
      <p:sp>
        <p:nvSpPr>
          <p:cNvPr id="166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p:txBody>
      </p:sp>
      <p:sp>
        <p:nvSpPr>
          <p:cNvPr id="1669" name="PlaceHolder 3"/>
          <p:cNvSpPr>
            <a:spLocks noGrp="1"/>
          </p:cNvSpPr>
          <p:nvPr>
            <p:ph type="sldNum" idx="16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6B983BD-7AF3-4A61-9B42-38BF884D35AC}" type="slidenum">
              <a:rPr lang="en-US" sz="1400" b="0" strike="noStrike" spc="-1">
                <a:solidFill>
                  <a:srgbClr val="000000"/>
                </a:solidFill>
                <a:latin typeface="Wingdings"/>
              </a:rPr>
              <a:t>15</a:t>
            </a:fld>
            <a:endParaRPr lang="de-DE" sz="1400" b="0" strike="noStrike" spc="-1">
              <a:solidFill>
                <a:srgbClr val="000000"/>
              </a:solidFill>
              <a:latin typeface="Times New Roman"/>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H.5.3</a:t>
            </a:r>
            <a:endParaRPr lang="de-DE" sz="2000" b="0" strike="noStrike" spc="-1">
              <a:solidFill>
                <a:srgbClr val="000000"/>
              </a:solidFill>
              <a:latin typeface="Arial"/>
            </a:endParaRPr>
          </a:p>
        </p:txBody>
      </p:sp>
      <p:sp>
        <p:nvSpPr>
          <p:cNvPr id="183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3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PlaceHolder 1"/>
          <p:cNvSpPr>
            <a:spLocks noGrp="1" noRot="1" noChangeAspect="1"/>
          </p:cNvSpPr>
          <p:nvPr>
            <p:ph type="sldImg"/>
          </p:nvPr>
        </p:nvSpPr>
        <p:spPr>
          <a:xfrm>
            <a:off x="382588" y="685800"/>
            <a:ext cx="6089650" cy="3425825"/>
          </a:xfrm>
          <a:prstGeom prst="rect">
            <a:avLst/>
          </a:prstGeom>
          <a:ln w="0">
            <a:noFill/>
          </a:ln>
        </p:spPr>
      </p:sp>
      <p:sp>
        <p:nvSpPr>
          <p:cNvPr id="183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H.6.1</a:t>
            </a:r>
            <a:endParaRPr lang="de-DE" sz="2000" b="0" strike="noStrike" spc="-1">
              <a:solidFill>
                <a:srgbClr val="000000"/>
              </a:solidFill>
              <a:latin typeface="Arial"/>
            </a:endParaRPr>
          </a:p>
        </p:txBody>
      </p:sp>
      <p:sp>
        <p:nvSpPr>
          <p:cNvPr id="1835" name="PlaceHolder 3"/>
          <p:cNvSpPr>
            <a:spLocks noGrp="1"/>
          </p:cNvSpPr>
          <p:nvPr>
            <p:ph type="sldNum" idx="245"/>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1BDBDE0-26CC-4E8A-92B5-295FC985C31C}" type="slidenum">
              <a:rPr lang="en-US" sz="1200" b="0" strike="noStrike" spc="-1">
                <a:solidFill>
                  <a:schemeClr val="dk1"/>
                </a:solidFill>
                <a:latin typeface="Wingdings"/>
                <a:ea typeface="+mn-ea"/>
              </a:rPr>
              <a:t>142</a:t>
            </a:fld>
            <a:endParaRPr lang="de-DE" sz="1200" b="0" strike="noStrike" spc="-1">
              <a:solidFill>
                <a:srgbClr val="000000"/>
              </a:solidFill>
              <a:latin typeface="Times New Roman"/>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 name="PlaceHolder 1"/>
          <p:cNvSpPr>
            <a:spLocks noGrp="1" noRot="1" noChangeAspect="1"/>
          </p:cNvSpPr>
          <p:nvPr>
            <p:ph type="sldImg"/>
          </p:nvPr>
        </p:nvSpPr>
        <p:spPr>
          <a:xfrm>
            <a:off x="382588" y="685800"/>
            <a:ext cx="6089650" cy="3425825"/>
          </a:xfrm>
          <a:prstGeom prst="rect">
            <a:avLst/>
          </a:prstGeom>
          <a:ln w="0">
            <a:noFill/>
          </a:ln>
        </p:spPr>
      </p:sp>
      <p:sp>
        <p:nvSpPr>
          <p:cNvPr id="183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38" name="PlaceHolder 3"/>
          <p:cNvSpPr>
            <a:spLocks noGrp="1"/>
          </p:cNvSpPr>
          <p:nvPr>
            <p:ph type="sldNum" idx="246"/>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17BD378-6FE5-4DA7-9756-8C94E66CA57C}" type="slidenum">
              <a:rPr lang="en-US" sz="1200" b="0" strike="noStrike" spc="-1">
                <a:solidFill>
                  <a:schemeClr val="dk1"/>
                </a:solidFill>
                <a:latin typeface="Wingdings"/>
                <a:ea typeface="+mn-ea"/>
              </a:rPr>
              <a:t>143</a:t>
            </a:fld>
            <a:endParaRPr lang="de-DE" sz="1200" b="0" strike="noStrike" spc="-1">
              <a:solidFill>
                <a:srgbClr val="000000"/>
              </a:solidFill>
              <a:latin typeface="Times New Roman"/>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PlaceHolder 1"/>
          <p:cNvSpPr>
            <a:spLocks noGrp="1" noRot="1" noChangeAspect="1"/>
          </p:cNvSpPr>
          <p:nvPr>
            <p:ph type="sldImg"/>
          </p:nvPr>
        </p:nvSpPr>
        <p:spPr>
          <a:xfrm>
            <a:off x="382588" y="685800"/>
            <a:ext cx="6089650" cy="3425825"/>
          </a:xfrm>
          <a:prstGeom prst="rect">
            <a:avLst/>
          </a:prstGeom>
          <a:ln w="0">
            <a:noFill/>
          </a:ln>
        </p:spPr>
      </p:sp>
      <p:sp>
        <p:nvSpPr>
          <p:cNvPr id="184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1" name="PlaceHolder 3"/>
          <p:cNvSpPr>
            <a:spLocks noGrp="1"/>
          </p:cNvSpPr>
          <p:nvPr>
            <p:ph type="sldNum" idx="247"/>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C22F970-16DE-4664-A75B-83EF69F29F63}" type="slidenum">
              <a:rPr lang="en-US" sz="1200" b="0" strike="noStrike" spc="-1">
                <a:solidFill>
                  <a:schemeClr val="dk1"/>
                </a:solidFill>
                <a:latin typeface="Wingdings"/>
                <a:ea typeface="+mn-ea"/>
              </a:rPr>
              <a:t>144</a:t>
            </a:fld>
            <a:endParaRPr lang="de-DE" sz="1200" b="0" strike="noStrike" spc="-1">
              <a:solidFill>
                <a:srgbClr val="000000"/>
              </a:solidFill>
              <a:latin typeface="Times New Roman"/>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 name="PlaceHolder 1"/>
          <p:cNvSpPr>
            <a:spLocks noGrp="1" noRot="1" noChangeAspect="1"/>
          </p:cNvSpPr>
          <p:nvPr>
            <p:ph type="sldImg"/>
          </p:nvPr>
        </p:nvSpPr>
        <p:spPr>
          <a:xfrm>
            <a:off x="382588" y="685800"/>
            <a:ext cx="6089650" cy="3425825"/>
          </a:xfrm>
          <a:prstGeom prst="rect">
            <a:avLst/>
          </a:prstGeom>
          <a:ln w="0">
            <a:noFill/>
          </a:ln>
        </p:spPr>
      </p:sp>
      <p:sp>
        <p:nvSpPr>
          <p:cNvPr id="184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H.6.2</a:t>
            </a:r>
            <a:endParaRPr lang="de-DE" sz="2000" b="0" strike="noStrike" spc="-1">
              <a:solidFill>
                <a:srgbClr val="000000"/>
              </a:solidFill>
              <a:latin typeface="Arial"/>
            </a:endParaRPr>
          </a:p>
        </p:txBody>
      </p:sp>
      <p:sp>
        <p:nvSpPr>
          <p:cNvPr id="1850" name="PlaceHolder 3"/>
          <p:cNvSpPr>
            <a:spLocks noGrp="1"/>
          </p:cNvSpPr>
          <p:nvPr>
            <p:ph type="sldNum" idx="248"/>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C39D485-E9ED-45D9-BB21-F2892A9FDA46}" type="slidenum">
              <a:rPr lang="en-US" sz="1200" b="0" strike="noStrike" spc="-1">
                <a:solidFill>
                  <a:schemeClr val="dk1"/>
                </a:solidFill>
                <a:latin typeface="Wingdings"/>
                <a:ea typeface="+mn-ea"/>
              </a:rPr>
              <a:t>148</a:t>
            </a:fld>
            <a:endParaRPr lang="de-DE" sz="1200" b="0" strike="noStrike" spc="-1">
              <a:solidFill>
                <a:srgbClr val="000000"/>
              </a:solidFill>
              <a:latin typeface="Times New Roman"/>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 name="PlaceHolder 1"/>
          <p:cNvSpPr>
            <a:spLocks noGrp="1" noRot="1" noChangeAspect="1"/>
          </p:cNvSpPr>
          <p:nvPr>
            <p:ph type="sldImg"/>
          </p:nvPr>
        </p:nvSpPr>
        <p:spPr>
          <a:xfrm>
            <a:off x="382588" y="685800"/>
            <a:ext cx="6089650" cy="3425825"/>
          </a:xfrm>
          <a:prstGeom prst="rect">
            <a:avLst/>
          </a:prstGeom>
          <a:ln w="0">
            <a:noFill/>
          </a:ln>
        </p:spPr>
      </p:sp>
      <p:sp>
        <p:nvSpPr>
          <p:cNvPr id="167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p:txBody>
      </p:sp>
      <p:sp>
        <p:nvSpPr>
          <p:cNvPr id="1672" name="PlaceHolder 3"/>
          <p:cNvSpPr>
            <a:spLocks noGrp="1"/>
          </p:cNvSpPr>
          <p:nvPr>
            <p:ph type="sldNum" idx="16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1972F1C6-0170-4FA8-AAE8-C95BD1624185}" type="slidenum">
              <a:rPr lang="en-US" sz="1400" b="0" strike="noStrike" spc="-1">
                <a:solidFill>
                  <a:srgbClr val="000000"/>
                </a:solidFill>
                <a:latin typeface="Times New Roman"/>
              </a:rPr>
              <a:t>16</a:t>
            </a:fld>
            <a:endParaRPr lang="de-DE" sz="1400" b="0" strike="noStrike" spc="-1">
              <a:solidFill>
                <a:srgbClr val="000000"/>
              </a:solidFill>
              <a:latin typeface="Times New Roman"/>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PlaceHolder 1"/>
          <p:cNvSpPr>
            <a:spLocks noGrp="1" noRot="1" noChangeAspect="1"/>
          </p:cNvSpPr>
          <p:nvPr>
            <p:ph type="sldImg"/>
          </p:nvPr>
        </p:nvSpPr>
        <p:spPr>
          <a:xfrm>
            <a:off x="382588" y="685800"/>
            <a:ext cx="6089650" cy="3425825"/>
          </a:xfrm>
          <a:prstGeom prst="rect">
            <a:avLst/>
          </a:prstGeom>
          <a:ln w="0">
            <a:noFill/>
          </a:ln>
        </p:spPr>
      </p:sp>
      <p:sp>
        <p:nvSpPr>
          <p:cNvPr id="185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59" name="PlaceHolder 3"/>
          <p:cNvSpPr>
            <a:spLocks noGrp="1"/>
          </p:cNvSpPr>
          <p:nvPr>
            <p:ph type="sldNum" idx="249"/>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F38F404-36E4-4260-B935-9A511C1A4216}" type="slidenum">
              <a:rPr lang="en-US" sz="1200" b="0" strike="noStrike" spc="-1">
                <a:solidFill>
                  <a:schemeClr val="dk1"/>
                </a:solidFill>
                <a:latin typeface="Wingdings"/>
                <a:ea typeface="+mn-ea"/>
              </a:rPr>
              <a:t>152</a:t>
            </a:fld>
            <a:endParaRPr lang="de-DE" sz="1200" b="0" strike="noStrike" spc="-1">
              <a:solidFill>
                <a:srgbClr val="000000"/>
              </a:solidFill>
              <a:latin typeface="Times New Roman"/>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5" name="Google Shape;1515;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PlaceHolder 1"/>
          <p:cNvSpPr>
            <a:spLocks noGrp="1" noRot="1" noChangeAspect="1"/>
          </p:cNvSpPr>
          <p:nvPr>
            <p:ph type="sldImg"/>
          </p:nvPr>
        </p:nvSpPr>
        <p:spPr>
          <a:xfrm>
            <a:off x="382588" y="685800"/>
            <a:ext cx="6089650" cy="3425825"/>
          </a:xfrm>
          <a:prstGeom prst="rect">
            <a:avLst/>
          </a:prstGeom>
          <a:ln w="0">
            <a:noFill/>
          </a:ln>
        </p:spPr>
      </p:sp>
      <p:sp>
        <p:nvSpPr>
          <p:cNvPr id="167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75" name="PlaceHolder 3"/>
          <p:cNvSpPr>
            <a:spLocks noGrp="1"/>
          </p:cNvSpPr>
          <p:nvPr>
            <p:ph type="sldNum" idx="16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609A16C-E0FF-4180-A540-E1F0041060D9}" type="slidenum">
              <a:rPr lang="en-US" sz="1400" b="0" strike="noStrike" spc="-1">
                <a:solidFill>
                  <a:srgbClr val="000000"/>
                </a:solidFill>
                <a:latin typeface="Wingdings"/>
              </a:rPr>
              <a:t>17</a:t>
            </a:fld>
            <a:endParaRPr lang="de-DE"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 name="PlaceHolder 1"/>
          <p:cNvSpPr>
            <a:spLocks noGrp="1" noRot="1" noChangeAspect="1"/>
          </p:cNvSpPr>
          <p:nvPr>
            <p:ph type="sldImg"/>
          </p:nvPr>
        </p:nvSpPr>
        <p:spPr>
          <a:xfrm>
            <a:off x="382588" y="685800"/>
            <a:ext cx="6089650" cy="3425825"/>
          </a:xfrm>
          <a:prstGeom prst="rect">
            <a:avLst/>
          </a:prstGeom>
          <a:ln w="0">
            <a:noFill/>
          </a:ln>
        </p:spPr>
      </p:sp>
      <p:sp>
        <p:nvSpPr>
          <p:cNvPr id="167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F.1.3, F2.2</a:t>
            </a:r>
            <a:endParaRPr lang="de-DE" sz="1200" b="0" strike="noStrike" spc="-1">
              <a:solidFill>
                <a:srgbClr val="000000"/>
              </a:solidFill>
              <a:latin typeface="Arial"/>
            </a:endParaRPr>
          </a:p>
        </p:txBody>
      </p:sp>
      <p:sp>
        <p:nvSpPr>
          <p:cNvPr id="1678" name="PlaceHolder 3"/>
          <p:cNvSpPr>
            <a:spLocks noGrp="1"/>
          </p:cNvSpPr>
          <p:nvPr>
            <p:ph type="sldNum" idx="16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9D7B3690-068A-4393-A535-0712947B3D70}" type="slidenum">
              <a:rPr lang="en-US" sz="1400" b="0" strike="noStrike" spc="-1">
                <a:solidFill>
                  <a:srgbClr val="000000"/>
                </a:solidFill>
                <a:latin typeface="Times New Roman"/>
              </a:rPr>
              <a:t>18</a:t>
            </a:fld>
            <a:endParaRPr lang="de-DE"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 name="PlaceHolder 1"/>
          <p:cNvSpPr>
            <a:spLocks noGrp="1" noRot="1" noChangeAspect="1"/>
          </p:cNvSpPr>
          <p:nvPr>
            <p:ph type="sldImg"/>
          </p:nvPr>
        </p:nvSpPr>
        <p:spPr>
          <a:xfrm>
            <a:off x="382588" y="685800"/>
            <a:ext cx="6089650" cy="3425825"/>
          </a:xfrm>
          <a:prstGeom prst="rect">
            <a:avLst/>
          </a:prstGeom>
          <a:ln w="0">
            <a:noFill/>
          </a:ln>
        </p:spPr>
      </p:sp>
      <p:sp>
        <p:nvSpPr>
          <p:cNvPr id="168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1" name="PlaceHolder 3"/>
          <p:cNvSpPr>
            <a:spLocks noGrp="1"/>
          </p:cNvSpPr>
          <p:nvPr>
            <p:ph type="sldNum" idx="16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A9FEAAE-A6E9-4298-B769-47FFA5C2EB16}" type="slidenum">
              <a:rPr lang="en-US" sz="1400" b="0" strike="noStrike" spc="-1">
                <a:solidFill>
                  <a:srgbClr val="000000"/>
                </a:solidFill>
                <a:latin typeface="Wingdings"/>
              </a:rPr>
              <a:t>19</a:t>
            </a:fld>
            <a:endParaRPr lang="de-DE"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PlaceHolder 1"/>
          <p:cNvSpPr>
            <a:spLocks noGrp="1" noRot="1" noChangeAspect="1"/>
          </p:cNvSpPr>
          <p:nvPr>
            <p:ph type="sldImg"/>
          </p:nvPr>
        </p:nvSpPr>
        <p:spPr>
          <a:xfrm>
            <a:off x="382588" y="685800"/>
            <a:ext cx="6089650" cy="3425825"/>
          </a:xfrm>
          <a:prstGeom prst="rect">
            <a:avLst/>
          </a:prstGeom>
          <a:ln w="0">
            <a:noFill/>
          </a:ln>
        </p:spPr>
      </p:sp>
      <p:sp>
        <p:nvSpPr>
          <p:cNvPr id="154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F.2.1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46" name="PlaceHolder 3"/>
          <p:cNvSpPr>
            <a:spLocks noGrp="1"/>
          </p:cNvSpPr>
          <p:nvPr>
            <p:ph type="sldNum" idx="184"/>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6764261-F216-4D82-B5AE-B467D1A067BC}" type="slidenum">
              <a:rPr lang="en-US" sz="1200" b="0" strike="noStrike" spc="-1">
                <a:solidFill>
                  <a:schemeClr val="dk1"/>
                </a:solidFill>
                <a:latin typeface="Wingdings"/>
                <a:ea typeface="+mn-ea"/>
              </a:rPr>
              <a:t>20</a:t>
            </a:fld>
            <a:endParaRPr lang="de-DE"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PlaceHolder 1"/>
          <p:cNvSpPr>
            <a:spLocks noGrp="1" noRot="1" noChangeAspect="1"/>
          </p:cNvSpPr>
          <p:nvPr>
            <p:ph type="sldImg"/>
          </p:nvPr>
        </p:nvSpPr>
        <p:spPr>
          <a:xfrm>
            <a:off x="382588" y="685800"/>
            <a:ext cx="6089650" cy="3425825"/>
          </a:xfrm>
          <a:prstGeom prst="rect">
            <a:avLst/>
          </a:prstGeom>
          <a:ln w="0">
            <a:noFill/>
          </a:ln>
        </p:spPr>
      </p:sp>
      <p:sp>
        <p:nvSpPr>
          <p:cNvPr id="154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F.2.1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49" name="PlaceHolder 3"/>
          <p:cNvSpPr>
            <a:spLocks noGrp="1"/>
          </p:cNvSpPr>
          <p:nvPr>
            <p:ph type="sldNum" idx="185"/>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A55EAE1-CAA8-43A4-95FF-85F833D3EC8F}" type="slidenum">
              <a:rPr lang="en-US" sz="1200" b="0" strike="noStrike" spc="-1">
                <a:solidFill>
                  <a:schemeClr val="dk1"/>
                </a:solidFill>
                <a:latin typeface="Wingdings"/>
                <a:ea typeface="+mn-ea"/>
              </a:rPr>
              <a:t>21</a:t>
            </a:fld>
            <a:endParaRPr lang="de-DE"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PlaceHolder 1"/>
          <p:cNvSpPr>
            <a:spLocks noGrp="1" noRot="1" noChangeAspect="1"/>
          </p:cNvSpPr>
          <p:nvPr>
            <p:ph type="sldImg"/>
          </p:nvPr>
        </p:nvSpPr>
        <p:spPr>
          <a:xfrm>
            <a:off x="382588" y="685800"/>
            <a:ext cx="6089650" cy="3425825"/>
          </a:xfrm>
          <a:prstGeom prst="rect">
            <a:avLst/>
          </a:prstGeom>
          <a:ln w="0">
            <a:noFill/>
          </a:ln>
        </p:spPr>
      </p:sp>
      <p:sp>
        <p:nvSpPr>
          <p:cNvPr id="163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36" name="PlaceHolder 3"/>
          <p:cNvSpPr>
            <a:spLocks noGrp="1"/>
          </p:cNvSpPr>
          <p:nvPr>
            <p:ph type="sldNum" idx="15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6286492-3401-4C82-8FDC-5D25295862CD}" type="slidenum">
              <a:rPr lang="en-US" sz="1400" b="0" strike="noStrike" spc="-1">
                <a:solidFill>
                  <a:srgbClr val="000000"/>
                </a:solidFill>
                <a:latin typeface="Wingdings"/>
              </a:rPr>
              <a:t>3</a:t>
            </a:fld>
            <a:endParaRPr lang="de-DE" sz="14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noRot="1" noChangeAspect="1"/>
          </p:cNvSpPr>
          <p:nvPr>
            <p:ph type="sldImg"/>
          </p:nvPr>
        </p:nvSpPr>
        <p:spPr>
          <a:xfrm>
            <a:off x="382588" y="685800"/>
            <a:ext cx="6089650" cy="3425825"/>
          </a:xfrm>
          <a:prstGeom prst="rect">
            <a:avLst/>
          </a:prstGeom>
          <a:ln w="0">
            <a:noFill/>
          </a:ln>
        </p:spPr>
      </p:sp>
      <p:sp>
        <p:nvSpPr>
          <p:cNvPr id="168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0" name="PlaceHolder 3"/>
          <p:cNvSpPr>
            <a:spLocks noGrp="1"/>
          </p:cNvSpPr>
          <p:nvPr>
            <p:ph type="sldNum" idx="17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A28C53D-C319-4B50-9BD2-48A3F05DAEAB}" type="slidenum">
              <a:rPr lang="en-US" sz="1400" b="0" strike="noStrike" spc="-1">
                <a:solidFill>
                  <a:srgbClr val="000000"/>
                </a:solidFill>
                <a:latin typeface="Wingdings"/>
              </a:rPr>
              <a:t>22</a:t>
            </a:fld>
            <a:endParaRPr lang="de-DE"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noRot="1" noChangeAspect="1"/>
          </p:cNvSpPr>
          <p:nvPr>
            <p:ph type="sldImg"/>
          </p:nvPr>
        </p:nvSpPr>
        <p:spPr>
          <a:xfrm>
            <a:off x="382588" y="685800"/>
            <a:ext cx="6089650" cy="3425825"/>
          </a:xfrm>
          <a:prstGeom prst="rect">
            <a:avLst/>
          </a:prstGeom>
          <a:ln w="0">
            <a:noFill/>
          </a:ln>
        </p:spPr>
      </p:sp>
      <p:sp>
        <p:nvSpPr>
          <p:cNvPr id="169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3" name="PlaceHolder 3"/>
          <p:cNvSpPr>
            <a:spLocks noGrp="1"/>
          </p:cNvSpPr>
          <p:nvPr>
            <p:ph type="sldNum" idx="17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4E2E620-4DA4-44EC-80E4-40978DD51556}" type="slidenum">
              <a:rPr lang="en-US" sz="1400" b="0" strike="noStrike" spc="-1">
                <a:solidFill>
                  <a:srgbClr val="000000"/>
                </a:solidFill>
                <a:latin typeface="Wingdings"/>
              </a:rPr>
              <a:t>23</a:t>
            </a:fld>
            <a:endParaRPr lang="de-DE"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PlaceHolder 1"/>
          <p:cNvSpPr>
            <a:spLocks noGrp="1" noRot="1" noChangeAspect="1"/>
          </p:cNvSpPr>
          <p:nvPr>
            <p:ph type="sldImg"/>
          </p:nvPr>
        </p:nvSpPr>
        <p:spPr>
          <a:xfrm>
            <a:off x="382588" y="685800"/>
            <a:ext cx="6089650" cy="3425825"/>
          </a:xfrm>
          <a:prstGeom prst="rect">
            <a:avLst/>
          </a:prstGeom>
          <a:ln w="0">
            <a:noFill/>
          </a:ln>
        </p:spPr>
      </p:sp>
      <p:sp>
        <p:nvSpPr>
          <p:cNvPr id="169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p:txBody>
      </p:sp>
      <p:sp>
        <p:nvSpPr>
          <p:cNvPr id="1696" name="PlaceHolder 3"/>
          <p:cNvSpPr>
            <a:spLocks noGrp="1"/>
          </p:cNvSpPr>
          <p:nvPr>
            <p:ph type="sldNum" idx="17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547C7DF-2892-4A94-9F95-D02051DBE8FD}" type="slidenum">
              <a:rPr lang="en-US" sz="1400" b="0" strike="noStrike" spc="-1">
                <a:solidFill>
                  <a:srgbClr val="000000"/>
                </a:solidFill>
                <a:latin typeface="Wingdings"/>
              </a:rPr>
              <a:t>25</a:t>
            </a:fld>
            <a:endParaRPr lang="de-DE"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 name="PlaceHolder 1"/>
          <p:cNvSpPr>
            <a:spLocks noGrp="1" noRot="1" noChangeAspect="1"/>
          </p:cNvSpPr>
          <p:nvPr>
            <p:ph type="sldImg"/>
          </p:nvPr>
        </p:nvSpPr>
        <p:spPr>
          <a:xfrm>
            <a:off x="382588" y="685800"/>
            <a:ext cx="6089650" cy="3425825"/>
          </a:xfrm>
          <a:prstGeom prst="rect">
            <a:avLst/>
          </a:prstGeom>
          <a:ln w="0">
            <a:noFill/>
          </a:ln>
        </p:spPr>
      </p:sp>
      <p:sp>
        <p:nvSpPr>
          <p:cNvPr id="169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99" name="PlaceHolder 3"/>
          <p:cNvSpPr>
            <a:spLocks noGrp="1"/>
          </p:cNvSpPr>
          <p:nvPr>
            <p:ph type="sldNum" idx="17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916551D-78D5-467A-AF72-EF783686709C}" type="slidenum">
              <a:rPr lang="en-US" sz="1400" b="0" strike="noStrike" spc="-1">
                <a:solidFill>
                  <a:srgbClr val="000000"/>
                </a:solidFill>
                <a:latin typeface="Wingdings"/>
              </a:rPr>
              <a:t>26</a:t>
            </a:fld>
            <a:endParaRPr lang="de-DE"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PlaceHolder 1"/>
          <p:cNvSpPr>
            <a:spLocks noGrp="1" noRot="1" noChangeAspect="1"/>
          </p:cNvSpPr>
          <p:nvPr>
            <p:ph type="sldImg"/>
          </p:nvPr>
        </p:nvSpPr>
        <p:spPr>
          <a:xfrm>
            <a:off x="382588" y="685800"/>
            <a:ext cx="6089650" cy="3425825"/>
          </a:xfrm>
          <a:prstGeom prst="rect">
            <a:avLst/>
          </a:prstGeom>
          <a:ln w="0">
            <a:noFill/>
          </a:ln>
        </p:spPr>
      </p:sp>
      <p:sp>
        <p:nvSpPr>
          <p:cNvPr id="170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2" name="PlaceHolder 3"/>
          <p:cNvSpPr>
            <a:spLocks noGrp="1"/>
          </p:cNvSpPr>
          <p:nvPr>
            <p:ph type="sldNum" idx="17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F84F0D7-CEC1-44D2-970C-B604B5AAD520}" type="slidenum">
              <a:rPr lang="en-US" sz="1400" b="0" strike="noStrike" spc="-1">
                <a:solidFill>
                  <a:srgbClr val="000000"/>
                </a:solidFill>
                <a:latin typeface="Wingdings"/>
              </a:rPr>
              <a:t>27</a:t>
            </a:fld>
            <a:endParaRPr lang="de-DE" sz="14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 name="PlaceHolder 1"/>
          <p:cNvSpPr>
            <a:spLocks noGrp="1" noRot="1" noChangeAspect="1"/>
          </p:cNvSpPr>
          <p:nvPr>
            <p:ph type="sldImg"/>
          </p:nvPr>
        </p:nvSpPr>
        <p:spPr>
          <a:xfrm>
            <a:off x="382588" y="685800"/>
            <a:ext cx="6089650" cy="3425825"/>
          </a:xfrm>
          <a:prstGeom prst="rect">
            <a:avLst/>
          </a:prstGeom>
          <a:ln w="0">
            <a:noFill/>
          </a:ln>
        </p:spPr>
      </p:sp>
      <p:sp>
        <p:nvSpPr>
          <p:cNvPr id="170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9" name="PlaceHolder 3"/>
          <p:cNvSpPr>
            <a:spLocks noGrp="1"/>
          </p:cNvSpPr>
          <p:nvPr>
            <p:ph type="sldNum" idx="17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764E8FB-10B9-4735-AC27-9AB352E401F7}" type="slidenum">
              <a:rPr lang="en-US" sz="1400" b="0" strike="noStrike" spc="-1">
                <a:solidFill>
                  <a:srgbClr val="000000"/>
                </a:solidFill>
                <a:latin typeface="Wingdings"/>
              </a:rPr>
              <a:t>30</a:t>
            </a:fld>
            <a:endParaRPr lang="de-DE" sz="14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PlaceHolder 1"/>
          <p:cNvSpPr>
            <a:spLocks noGrp="1" noRot="1" noChangeAspect="1"/>
          </p:cNvSpPr>
          <p:nvPr>
            <p:ph type="sldImg"/>
          </p:nvPr>
        </p:nvSpPr>
        <p:spPr>
          <a:xfrm>
            <a:off x="382588" y="685800"/>
            <a:ext cx="6089650" cy="3425825"/>
          </a:xfrm>
          <a:prstGeom prst="rect">
            <a:avLst/>
          </a:prstGeom>
          <a:ln w="0">
            <a:noFill/>
          </a:ln>
        </p:spPr>
      </p:sp>
      <p:sp>
        <p:nvSpPr>
          <p:cNvPr id="171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2" name="PlaceHolder 3"/>
          <p:cNvSpPr>
            <a:spLocks noGrp="1"/>
          </p:cNvSpPr>
          <p:nvPr>
            <p:ph type="sldNum" idx="17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25DC2A1-3AC8-4B1D-AF3B-775F8A7C10BA}" type="slidenum">
              <a:rPr lang="en-US" sz="1400" b="0" strike="noStrike" spc="-1">
                <a:solidFill>
                  <a:srgbClr val="000000"/>
                </a:solidFill>
                <a:latin typeface="Wingdings"/>
              </a:rPr>
              <a:t>31</a:t>
            </a:fld>
            <a:endParaRPr lang="de-DE" sz="14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 name="PlaceHolder 1"/>
          <p:cNvSpPr>
            <a:spLocks noGrp="1" noRot="1" noChangeAspect="1"/>
          </p:cNvSpPr>
          <p:nvPr>
            <p:ph type="sldImg"/>
          </p:nvPr>
        </p:nvSpPr>
        <p:spPr>
          <a:xfrm>
            <a:off x="382588" y="685800"/>
            <a:ext cx="6089650" cy="3425825"/>
          </a:xfrm>
          <a:prstGeom prst="rect">
            <a:avLst/>
          </a:prstGeom>
          <a:ln w="0">
            <a:noFill/>
          </a:ln>
        </p:spPr>
      </p:sp>
      <p:sp>
        <p:nvSpPr>
          <p:cNvPr id="171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5" name="PlaceHolder 3"/>
          <p:cNvSpPr>
            <a:spLocks noGrp="1"/>
          </p:cNvSpPr>
          <p:nvPr>
            <p:ph type="sldNum" idx="17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8976A41-E623-4237-B573-4B5D914008F7}" type="slidenum">
              <a:rPr lang="en-US" sz="1400" b="0" strike="noStrike" spc="-1">
                <a:solidFill>
                  <a:srgbClr val="000000"/>
                </a:solidFill>
                <a:latin typeface="Wingdings"/>
              </a:rPr>
              <a:t>32</a:t>
            </a:fld>
            <a:endParaRPr lang="de-DE"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PlaceHolder 1"/>
          <p:cNvSpPr>
            <a:spLocks noGrp="1" noRot="1" noChangeAspect="1"/>
          </p:cNvSpPr>
          <p:nvPr>
            <p:ph type="sldImg"/>
          </p:nvPr>
        </p:nvSpPr>
        <p:spPr>
          <a:xfrm>
            <a:off x="382588" y="685800"/>
            <a:ext cx="6089650" cy="3425825"/>
          </a:xfrm>
          <a:prstGeom prst="rect">
            <a:avLst/>
          </a:prstGeom>
          <a:ln w="0">
            <a:noFill/>
          </a:ln>
        </p:spPr>
      </p:sp>
      <p:sp>
        <p:nvSpPr>
          <p:cNvPr id="163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US" sz="1200" b="0" strike="noStrike" spc="-1">
                <a:solidFill>
                  <a:schemeClr val="dk1"/>
                </a:solidFill>
                <a:latin typeface="Calibri"/>
                <a:ea typeface="Calibri"/>
              </a:rPr>
              <a:t>Full training titles: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Expert &amp; Auditor training in IT service management according to FitSM (typically 2-3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training in service planning and delivery according to FitSM (typically 2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training in service operation and control according to FitSM (typically 2 days)</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Foundation training in IT service management according to FitSM (typically 1 day)</a:t>
            </a:r>
            <a:endParaRPr lang="de-DE" sz="1200" b="0" strike="noStrike" spc="-1">
              <a:solidFill>
                <a:srgbClr val="000000"/>
              </a:solidFill>
              <a:latin typeface="Arial"/>
            </a:endParaRPr>
          </a:p>
          <a:p>
            <a:pPr indent="0">
              <a:lnSpc>
                <a:spcPct val="100000"/>
              </a:lnSpc>
              <a:buNone/>
              <a:tabLst>
                <a:tab pos="0" algn="l"/>
              </a:tabLst>
            </a:pPr>
            <a:endParaRPr lang="de-DE" sz="1200" b="0" strike="noStrike" spc="-1">
              <a:solidFill>
                <a:srgbClr val="000000"/>
              </a:solidFill>
              <a:latin typeface="Arial"/>
            </a:endParaRPr>
          </a:p>
        </p:txBody>
      </p:sp>
      <p:sp>
        <p:nvSpPr>
          <p:cNvPr id="1639" name="PlaceHolder 3"/>
          <p:cNvSpPr>
            <a:spLocks noGrp="1"/>
          </p:cNvSpPr>
          <p:nvPr>
            <p:ph type="sldNum" idx="15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7EF4819-49F1-41F9-80BE-90E34EE8EF22}" type="slidenum">
              <a:rPr lang="en-US" sz="1400" b="0" strike="noStrike" spc="-1">
                <a:solidFill>
                  <a:srgbClr val="000000"/>
                </a:solidFill>
                <a:latin typeface="Wingdings"/>
              </a:rPr>
              <a:t>4</a:t>
            </a:fld>
            <a:endParaRPr lang="de-DE" sz="14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PlaceHolder 1"/>
          <p:cNvSpPr>
            <a:spLocks noGrp="1" noRot="1" noChangeAspect="1"/>
          </p:cNvSpPr>
          <p:nvPr>
            <p:ph type="sldImg"/>
          </p:nvPr>
        </p:nvSpPr>
        <p:spPr>
          <a:xfrm>
            <a:off x="382588" y="685800"/>
            <a:ext cx="6089650" cy="3425825"/>
          </a:xfrm>
          <a:prstGeom prst="rect">
            <a:avLst/>
          </a:prstGeom>
          <a:ln w="0">
            <a:noFill/>
          </a:ln>
        </p:spPr>
      </p:sp>
      <p:sp>
        <p:nvSpPr>
          <p:cNvPr id="171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8" name="PlaceHolder 3"/>
          <p:cNvSpPr>
            <a:spLocks noGrp="1"/>
          </p:cNvSpPr>
          <p:nvPr>
            <p:ph type="sldNum" idx="18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0F002B0-E369-445E-9178-A77D44F2A4FA}" type="slidenum">
              <a:rPr lang="en-US" sz="1400" b="0" strike="noStrike" spc="-1">
                <a:solidFill>
                  <a:srgbClr val="000000"/>
                </a:solidFill>
                <a:latin typeface="Wingdings"/>
              </a:rPr>
              <a:t>33</a:t>
            </a:fld>
            <a:endParaRPr lang="de-DE" sz="14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PlaceHolder 1"/>
          <p:cNvSpPr>
            <a:spLocks noGrp="1" noRot="1" noChangeAspect="1"/>
          </p:cNvSpPr>
          <p:nvPr>
            <p:ph type="sldImg"/>
          </p:nvPr>
        </p:nvSpPr>
        <p:spPr>
          <a:xfrm>
            <a:off x="382588" y="685800"/>
            <a:ext cx="6089650" cy="3425825"/>
          </a:xfrm>
          <a:prstGeom prst="rect">
            <a:avLst/>
          </a:prstGeom>
          <a:ln w="0">
            <a:noFill/>
          </a:ln>
        </p:spPr>
      </p:sp>
      <p:sp>
        <p:nvSpPr>
          <p:cNvPr id="172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5" name="PlaceHolder 3"/>
          <p:cNvSpPr>
            <a:spLocks noGrp="1"/>
          </p:cNvSpPr>
          <p:nvPr>
            <p:ph type="sldNum" idx="18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A1A989B-1F54-4C59-B417-0CEBD4258AE8}" type="slidenum">
              <a:rPr lang="en-US" sz="1400" b="0" strike="noStrike" spc="-1">
                <a:solidFill>
                  <a:srgbClr val="000000"/>
                </a:solidFill>
                <a:latin typeface="Wingdings"/>
              </a:rPr>
              <a:t>36</a:t>
            </a:fld>
            <a:endParaRPr lang="de-DE" sz="1400" b="0" strike="noStrike" spc="-1">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 name="PlaceHolder 1"/>
          <p:cNvSpPr>
            <a:spLocks noGrp="1" noRot="1" noChangeAspect="1"/>
          </p:cNvSpPr>
          <p:nvPr>
            <p:ph type="sldImg"/>
          </p:nvPr>
        </p:nvSpPr>
        <p:spPr>
          <a:xfrm>
            <a:off x="382588" y="685800"/>
            <a:ext cx="6089650" cy="3425825"/>
          </a:xfrm>
          <a:prstGeom prst="rect">
            <a:avLst/>
          </a:prstGeom>
          <a:ln w="0">
            <a:noFill/>
          </a:ln>
        </p:spPr>
      </p:sp>
      <p:sp>
        <p:nvSpPr>
          <p:cNvPr id="172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28" name="PlaceHolder 3"/>
          <p:cNvSpPr>
            <a:spLocks noGrp="1"/>
          </p:cNvSpPr>
          <p:nvPr>
            <p:ph type="sldNum" idx="18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39154B3-4515-48C1-B0EC-6AB38D717DAB}" type="slidenum">
              <a:rPr lang="en-US" sz="1400" b="0" strike="noStrike" spc="-1">
                <a:solidFill>
                  <a:srgbClr val="000000"/>
                </a:solidFill>
                <a:latin typeface="Wingdings"/>
              </a:rPr>
              <a:t>37</a:t>
            </a:fld>
            <a:endParaRPr lang="de-DE" sz="1400" b="0" strike="noStrike" spc="-1">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PlaceHolder 1"/>
          <p:cNvSpPr>
            <a:spLocks noGrp="1" noRot="1" noChangeAspect="1"/>
          </p:cNvSpPr>
          <p:nvPr>
            <p:ph type="sldImg"/>
          </p:nvPr>
        </p:nvSpPr>
        <p:spPr>
          <a:xfrm>
            <a:off x="382588" y="685800"/>
            <a:ext cx="6089650" cy="3425825"/>
          </a:xfrm>
          <a:prstGeom prst="rect">
            <a:avLst/>
          </a:prstGeom>
          <a:ln w="0">
            <a:noFill/>
          </a:ln>
        </p:spPr>
      </p:sp>
      <p:sp>
        <p:nvSpPr>
          <p:cNvPr id="173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Syllabus: F.5.1</a:t>
            </a:r>
            <a:endParaRPr lang="de-DE" sz="1200" b="0" strike="noStrike" spc="-1">
              <a:solidFill>
                <a:srgbClr val="000000"/>
              </a:solidFill>
              <a:latin typeface="Arial"/>
            </a:endParaRPr>
          </a:p>
        </p:txBody>
      </p:sp>
      <p:sp>
        <p:nvSpPr>
          <p:cNvPr id="1731" name="PlaceHolder 3"/>
          <p:cNvSpPr>
            <a:spLocks noGrp="1"/>
          </p:cNvSpPr>
          <p:nvPr>
            <p:ph type="sldNum" idx="18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CAEA473-F497-46FF-9C61-85F9AF7EDA25}" type="slidenum">
              <a:rPr lang="en-US" sz="1400" b="0" strike="noStrike" spc="-1">
                <a:solidFill>
                  <a:srgbClr val="000000"/>
                </a:solidFill>
                <a:latin typeface="Wingdings"/>
              </a:rPr>
              <a:t>38</a:t>
            </a:fld>
            <a:endParaRPr lang="de-DE" sz="14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 name="PlaceHolder 1"/>
          <p:cNvSpPr>
            <a:spLocks noGrp="1" noRot="1" noChangeAspect="1"/>
          </p:cNvSpPr>
          <p:nvPr>
            <p:ph type="sldImg"/>
          </p:nvPr>
        </p:nvSpPr>
        <p:spPr>
          <a:xfrm>
            <a:off x="382588" y="685800"/>
            <a:ext cx="6089650" cy="3425825"/>
          </a:xfrm>
          <a:prstGeom prst="rect">
            <a:avLst/>
          </a:prstGeom>
          <a:ln w="0">
            <a:noFill/>
          </a:ln>
        </p:spPr>
      </p:sp>
      <p:sp>
        <p:nvSpPr>
          <p:cNvPr id="173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34" name="PlaceHolder 3"/>
          <p:cNvSpPr>
            <a:spLocks noGrp="1"/>
          </p:cNvSpPr>
          <p:nvPr>
            <p:ph type="sldNum" idx="18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0446CE3E-4A0F-46D1-B7FA-371F036AE7BC}" type="slidenum">
              <a:rPr lang="en-US" sz="1200" b="0" strike="noStrike" spc="-1">
                <a:solidFill>
                  <a:schemeClr val="dk1"/>
                </a:solidFill>
                <a:latin typeface="Calibri"/>
                <a:ea typeface="Calibri"/>
              </a:rPr>
              <a:t>39</a:t>
            </a:fld>
            <a:endParaRPr lang="de-DE" sz="12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3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F.5.1</a:t>
            </a:r>
            <a:endParaRPr lang="de-DE" sz="1200" b="0" strike="noStrike" spc="-1">
              <a:solidFill>
                <a:srgbClr val="000000"/>
              </a:solidFill>
              <a:latin typeface="Arial"/>
            </a:endParaRPr>
          </a:p>
        </p:txBody>
      </p:sp>
      <p:sp>
        <p:nvSpPr>
          <p:cNvPr id="173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PlaceHolder 1"/>
          <p:cNvSpPr>
            <a:spLocks noGrp="1" noRot="1" noChangeAspect="1"/>
          </p:cNvSpPr>
          <p:nvPr>
            <p:ph type="sldImg"/>
          </p:nvPr>
        </p:nvSpPr>
        <p:spPr>
          <a:xfrm>
            <a:off x="382588" y="685800"/>
            <a:ext cx="6089650" cy="3425825"/>
          </a:xfrm>
          <a:prstGeom prst="rect">
            <a:avLst/>
          </a:prstGeom>
          <a:ln w="0">
            <a:noFill/>
          </a:ln>
        </p:spPr>
      </p:sp>
      <p:sp>
        <p:nvSpPr>
          <p:cNvPr id="174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p:txBody>
      </p:sp>
      <p:sp>
        <p:nvSpPr>
          <p:cNvPr id="1741" name="PlaceHolder 3"/>
          <p:cNvSpPr>
            <a:spLocks noGrp="1"/>
          </p:cNvSpPr>
          <p:nvPr>
            <p:ph type="sldNum" idx="18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8F6362F-6A05-4B93-A06D-F380EBAFCDA5}" type="slidenum">
              <a:rPr lang="en-US" sz="1400" b="0" strike="noStrike" spc="-1">
                <a:solidFill>
                  <a:srgbClr val="000000"/>
                </a:solidFill>
                <a:latin typeface="Wingdings"/>
              </a:rPr>
              <a:t>42</a:t>
            </a:fld>
            <a:endParaRPr lang="de-DE"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PlaceHolder 1"/>
          <p:cNvSpPr>
            <a:spLocks noGrp="1" noRot="1" noChangeAspect="1"/>
          </p:cNvSpPr>
          <p:nvPr>
            <p:ph type="sldImg"/>
          </p:nvPr>
        </p:nvSpPr>
        <p:spPr>
          <a:xfrm>
            <a:off x="382588" y="685800"/>
            <a:ext cx="6089650" cy="3425825"/>
          </a:xfrm>
          <a:prstGeom prst="rect">
            <a:avLst/>
          </a:prstGeom>
          <a:ln w="0">
            <a:noFill/>
          </a:ln>
        </p:spPr>
      </p:sp>
      <p:sp>
        <p:nvSpPr>
          <p:cNvPr id="164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42" name="PlaceHolder 3"/>
          <p:cNvSpPr>
            <a:spLocks noGrp="1"/>
          </p:cNvSpPr>
          <p:nvPr>
            <p:ph type="sldNum" idx="15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FC1432F-B577-4ABE-877F-2B406024915F}" type="slidenum">
              <a:rPr lang="en-US" sz="1400" b="0" strike="noStrike" spc="-1">
                <a:solidFill>
                  <a:srgbClr val="000000"/>
                </a:solidFill>
                <a:latin typeface="Wingdings"/>
              </a:rPr>
              <a:t>5</a:t>
            </a:fld>
            <a:endParaRPr lang="de-DE" sz="14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noRot="1" noChangeAspect="1"/>
          </p:cNvSpPr>
          <p:nvPr>
            <p:ph type="sldImg"/>
          </p:nvPr>
        </p:nvSpPr>
        <p:spPr>
          <a:xfrm>
            <a:off x="382588" y="685800"/>
            <a:ext cx="6089650" cy="3425825"/>
          </a:xfrm>
          <a:prstGeom prst="rect">
            <a:avLst/>
          </a:prstGeom>
          <a:ln w="0">
            <a:noFill/>
          </a:ln>
        </p:spPr>
      </p:sp>
      <p:sp>
        <p:nvSpPr>
          <p:cNvPr id="174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4" name="PlaceHolder 3"/>
          <p:cNvSpPr>
            <a:spLocks noGrp="1"/>
          </p:cNvSpPr>
          <p:nvPr>
            <p:ph type="sldNum" idx="18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C6FF950-7DB2-4EDD-9D53-D797D9EAC510}" type="slidenum">
              <a:rPr lang="en-US" sz="1400" b="0" strike="noStrike" spc="-1">
                <a:solidFill>
                  <a:srgbClr val="000000"/>
                </a:solidFill>
                <a:latin typeface="Wingdings"/>
              </a:rPr>
              <a:t>43</a:t>
            </a:fld>
            <a:endParaRPr lang="de-DE" sz="14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 name="PlaceHolder 1"/>
          <p:cNvSpPr>
            <a:spLocks noGrp="1" noRot="1" noChangeAspect="1"/>
          </p:cNvSpPr>
          <p:nvPr>
            <p:ph type="sldImg"/>
          </p:nvPr>
        </p:nvSpPr>
        <p:spPr>
          <a:xfrm>
            <a:off x="382588" y="685800"/>
            <a:ext cx="6089650" cy="3425825"/>
          </a:xfrm>
          <a:prstGeom prst="rect">
            <a:avLst/>
          </a:prstGeom>
          <a:ln w="0">
            <a:noFill/>
          </a:ln>
        </p:spPr>
      </p:sp>
      <p:sp>
        <p:nvSpPr>
          <p:cNvPr id="174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7" name="PlaceHolder 3"/>
          <p:cNvSpPr>
            <a:spLocks noGrp="1"/>
          </p:cNvSpPr>
          <p:nvPr>
            <p:ph type="sldNum" idx="18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30642BD-06BF-44E9-905D-99E3204C9031}" type="slidenum">
              <a:rPr lang="en-US" sz="1400" b="0" strike="noStrike" spc="-1">
                <a:solidFill>
                  <a:srgbClr val="000000"/>
                </a:solidFill>
                <a:latin typeface="Wingdings"/>
              </a:rPr>
              <a:t>44</a:t>
            </a:fld>
            <a:endParaRPr lang="de-DE" sz="14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PlaceHolder 1"/>
          <p:cNvSpPr>
            <a:spLocks noGrp="1" noRot="1" noChangeAspect="1"/>
          </p:cNvSpPr>
          <p:nvPr>
            <p:ph type="sldImg"/>
          </p:nvPr>
        </p:nvSpPr>
        <p:spPr>
          <a:xfrm>
            <a:off x="382588" y="685800"/>
            <a:ext cx="6089650" cy="3425825"/>
          </a:xfrm>
          <a:prstGeom prst="rect">
            <a:avLst/>
          </a:prstGeom>
          <a:ln w="0">
            <a:noFill/>
          </a:ln>
        </p:spPr>
      </p:sp>
      <p:sp>
        <p:nvSpPr>
          <p:cNvPr id="175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4" name="PlaceHolder 3"/>
          <p:cNvSpPr>
            <a:spLocks noGrp="1"/>
          </p:cNvSpPr>
          <p:nvPr>
            <p:ph type="sldNum" idx="18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6861FF9-BA88-4FC6-8700-D00C8A5A4619}" type="slidenum">
              <a:rPr lang="en-US" sz="1400" b="0" strike="noStrike" spc="-1">
                <a:solidFill>
                  <a:srgbClr val="000000"/>
                </a:solidFill>
                <a:latin typeface="Wingdings"/>
              </a:rPr>
              <a:t>47</a:t>
            </a:fld>
            <a:endParaRPr lang="de-DE" sz="1400" b="0" strike="noStrike" spc="-1">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 name="PlaceHolder 1"/>
          <p:cNvSpPr>
            <a:spLocks noGrp="1" noRot="1" noChangeAspect="1"/>
          </p:cNvSpPr>
          <p:nvPr>
            <p:ph type="sldImg"/>
          </p:nvPr>
        </p:nvSpPr>
        <p:spPr>
          <a:xfrm>
            <a:off x="382588" y="685800"/>
            <a:ext cx="6089650" cy="3425825"/>
          </a:xfrm>
          <a:prstGeom prst="rect">
            <a:avLst/>
          </a:prstGeom>
          <a:ln w="0">
            <a:noFill/>
          </a:ln>
        </p:spPr>
      </p:sp>
      <p:sp>
        <p:nvSpPr>
          <p:cNvPr id="175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7" name="PlaceHolder 3"/>
          <p:cNvSpPr>
            <a:spLocks noGrp="1"/>
          </p:cNvSpPr>
          <p:nvPr>
            <p:ph type="sldNum" idx="18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15318BD-F8F8-4A13-892B-8A87541FF838}" type="slidenum">
              <a:rPr lang="en-US" sz="1400" b="0" strike="noStrike" spc="-1">
                <a:solidFill>
                  <a:srgbClr val="000000"/>
                </a:solidFill>
                <a:latin typeface="Wingdings"/>
              </a:rPr>
              <a:t>48</a:t>
            </a:fld>
            <a:endParaRPr lang="de-DE" sz="14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 name="PlaceHolder 1"/>
          <p:cNvSpPr>
            <a:spLocks noGrp="1" noRot="1" noChangeAspect="1"/>
          </p:cNvSpPr>
          <p:nvPr>
            <p:ph type="sldImg"/>
          </p:nvPr>
        </p:nvSpPr>
        <p:spPr>
          <a:xfrm>
            <a:off x="382588" y="685800"/>
            <a:ext cx="6089650" cy="3425825"/>
          </a:xfrm>
          <a:prstGeom prst="rect">
            <a:avLst/>
          </a:prstGeom>
          <a:ln w="0">
            <a:noFill/>
          </a:ln>
        </p:spPr>
      </p:sp>
      <p:sp>
        <p:nvSpPr>
          <p:cNvPr id="175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0" name="PlaceHolder 3"/>
          <p:cNvSpPr>
            <a:spLocks noGrp="1"/>
          </p:cNvSpPr>
          <p:nvPr>
            <p:ph type="sldNum" idx="19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1FD2631-6631-4F9E-BBC5-030727B4E431}" type="slidenum">
              <a:rPr lang="en-US" sz="1400" b="0" strike="noStrike" spc="-1">
                <a:solidFill>
                  <a:srgbClr val="000000"/>
                </a:solidFill>
                <a:latin typeface="Wingdings"/>
              </a:rPr>
              <a:t>49</a:t>
            </a:fld>
            <a:endParaRPr lang="de-DE" sz="14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PlaceHolder 1"/>
          <p:cNvSpPr>
            <a:spLocks noGrp="1" noRot="1" noChangeAspect="1"/>
          </p:cNvSpPr>
          <p:nvPr>
            <p:ph type="sldImg"/>
          </p:nvPr>
        </p:nvSpPr>
        <p:spPr>
          <a:xfrm>
            <a:off x="382588" y="685800"/>
            <a:ext cx="6089650" cy="3425825"/>
          </a:xfrm>
          <a:prstGeom prst="rect">
            <a:avLst/>
          </a:prstGeom>
          <a:ln w="0">
            <a:noFill/>
          </a:ln>
        </p:spPr>
      </p:sp>
      <p:sp>
        <p:nvSpPr>
          <p:cNvPr id="176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7" name="PlaceHolder 3"/>
          <p:cNvSpPr>
            <a:spLocks noGrp="1"/>
          </p:cNvSpPr>
          <p:nvPr>
            <p:ph type="sldNum" idx="19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6D5C061-D292-4CC5-BBAD-EDBE9C191780}" type="slidenum">
              <a:rPr lang="en-US" sz="1400" b="0" strike="noStrike" spc="-1">
                <a:solidFill>
                  <a:srgbClr val="000000"/>
                </a:solidFill>
                <a:latin typeface="Wingdings"/>
              </a:rPr>
              <a:t>52</a:t>
            </a:fld>
            <a:endParaRPr lang="de-DE"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PlaceHolder 1"/>
          <p:cNvSpPr>
            <a:spLocks noGrp="1" noRot="1" noChangeAspect="1"/>
          </p:cNvSpPr>
          <p:nvPr>
            <p:ph type="sldImg"/>
          </p:nvPr>
        </p:nvSpPr>
        <p:spPr>
          <a:xfrm>
            <a:off x="382588" y="685800"/>
            <a:ext cx="6089650" cy="3425825"/>
          </a:xfrm>
          <a:prstGeom prst="rect">
            <a:avLst/>
          </a:prstGeom>
          <a:ln w="0">
            <a:noFill/>
          </a:ln>
        </p:spPr>
      </p:sp>
      <p:sp>
        <p:nvSpPr>
          <p:cNvPr id="1644"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5" name="PlaceHolder 3"/>
          <p:cNvSpPr>
            <a:spLocks noGrp="1"/>
          </p:cNvSpPr>
          <p:nvPr>
            <p:ph type="sldNum" idx="15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327C548-05BA-46D6-9C3C-F4DE35CD9FA0}" type="slidenum">
              <a:rPr lang="en-US" sz="1400" b="0" strike="noStrike" spc="-1">
                <a:solidFill>
                  <a:srgbClr val="000000"/>
                </a:solidFill>
                <a:latin typeface="Wingdings"/>
              </a:rPr>
              <a:t>7</a:t>
            </a:fld>
            <a:endParaRPr lang="de-DE" sz="1400" b="0" strike="noStrike" spc="-1">
              <a:solidFill>
                <a:srgbClr val="000000"/>
              </a:solidFill>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noRot="1" noChangeAspect="1"/>
          </p:cNvSpPr>
          <p:nvPr>
            <p:ph type="sldImg"/>
          </p:nvPr>
        </p:nvSpPr>
        <p:spPr>
          <a:xfrm>
            <a:off x="382588" y="685800"/>
            <a:ext cx="6089650" cy="3425825"/>
          </a:xfrm>
          <a:prstGeom prst="rect">
            <a:avLst/>
          </a:prstGeom>
          <a:ln w="0">
            <a:noFill/>
          </a:ln>
        </p:spPr>
      </p:sp>
      <p:sp>
        <p:nvSpPr>
          <p:cNvPr id="1769"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0" name="PlaceHolder 3"/>
          <p:cNvSpPr>
            <a:spLocks noGrp="1"/>
          </p:cNvSpPr>
          <p:nvPr>
            <p:ph type="sldNum" idx="192"/>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5C2C7E8-0B44-4BAC-8998-37F3312AE8E1}" type="slidenum">
              <a:rPr lang="en-US" sz="1400" b="0" strike="noStrike" spc="-1">
                <a:solidFill>
                  <a:srgbClr val="000000"/>
                </a:solidFill>
                <a:latin typeface="Wingdings"/>
              </a:rPr>
              <a:t>53</a:t>
            </a:fld>
            <a:endParaRPr lang="de-DE" sz="1400" b="0" strike="noStrike" spc="-1">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 name="PlaceHolder 1"/>
          <p:cNvSpPr>
            <a:spLocks noGrp="1" noRot="1" noChangeAspect="1"/>
          </p:cNvSpPr>
          <p:nvPr>
            <p:ph type="sldImg"/>
          </p:nvPr>
        </p:nvSpPr>
        <p:spPr>
          <a:xfrm>
            <a:off x="382588" y="685800"/>
            <a:ext cx="6089650" cy="3425825"/>
          </a:xfrm>
          <a:prstGeom prst="rect">
            <a:avLst/>
          </a:prstGeom>
          <a:ln w="0">
            <a:noFill/>
          </a:ln>
        </p:spPr>
      </p:sp>
      <p:sp>
        <p:nvSpPr>
          <p:cNvPr id="1772"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3" name="PlaceHolder 3"/>
          <p:cNvSpPr>
            <a:spLocks noGrp="1"/>
          </p:cNvSpPr>
          <p:nvPr>
            <p:ph type="sldNum" idx="193"/>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01430D5-E810-4BCB-85E2-1C0B418EA172}" type="slidenum">
              <a:rPr lang="en-US" sz="1400" b="0" strike="noStrike" spc="-1">
                <a:solidFill>
                  <a:srgbClr val="000000"/>
                </a:solidFill>
                <a:latin typeface="Wingdings"/>
              </a:rPr>
              <a:t>54</a:t>
            </a:fld>
            <a:endParaRPr lang="de-DE" sz="1400" b="0" strike="noStrike" spc="-1">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 name="PlaceHolder 1"/>
          <p:cNvSpPr>
            <a:spLocks noGrp="1" noRot="1" noChangeAspect="1"/>
          </p:cNvSpPr>
          <p:nvPr>
            <p:ph type="sldImg"/>
          </p:nvPr>
        </p:nvSpPr>
        <p:spPr>
          <a:xfrm>
            <a:off x="382588" y="685800"/>
            <a:ext cx="6089650" cy="3425825"/>
          </a:xfrm>
          <a:prstGeom prst="rect">
            <a:avLst/>
          </a:prstGeom>
          <a:ln w="0">
            <a:noFill/>
          </a:ln>
        </p:spPr>
      </p:sp>
      <p:sp>
        <p:nvSpPr>
          <p:cNvPr id="177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78" name="PlaceHolder 3"/>
          <p:cNvSpPr>
            <a:spLocks noGrp="1"/>
          </p:cNvSpPr>
          <p:nvPr>
            <p:ph type="sldNum" idx="194"/>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7E17072C-FAB2-48C7-9609-34734FAA6BCE}" type="slidenum">
              <a:rPr lang="en-US" sz="1200" b="0" strike="noStrike" spc="-1">
                <a:solidFill>
                  <a:schemeClr val="dk1"/>
                </a:solidFill>
                <a:latin typeface="Calibri"/>
                <a:ea typeface="Calibri"/>
              </a:rPr>
              <a:t>56</a:t>
            </a:fld>
            <a:endParaRPr lang="de-DE" sz="1200" b="0" strike="noStrike" spc="-1">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PlaceHolder 1"/>
          <p:cNvSpPr>
            <a:spLocks noGrp="1" noRot="1" noChangeAspect="1"/>
          </p:cNvSpPr>
          <p:nvPr>
            <p:ph type="sldImg"/>
          </p:nvPr>
        </p:nvSpPr>
        <p:spPr>
          <a:xfrm>
            <a:off x="382588" y="685800"/>
            <a:ext cx="6089650" cy="3425825"/>
          </a:xfrm>
          <a:prstGeom prst="rect">
            <a:avLst/>
          </a:prstGeom>
          <a:ln w="0">
            <a:noFill/>
          </a:ln>
        </p:spPr>
      </p:sp>
      <p:sp>
        <p:nvSpPr>
          <p:cNvPr id="178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p:txBody>
      </p:sp>
      <p:sp>
        <p:nvSpPr>
          <p:cNvPr id="1781" name="PlaceHolder 3"/>
          <p:cNvSpPr>
            <a:spLocks noGrp="1"/>
          </p:cNvSpPr>
          <p:nvPr>
            <p:ph type="sldNum" idx="195"/>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B589FF2B-CDAA-41AB-A996-BE0FC9A4D7AA}" type="slidenum">
              <a:rPr lang="en-US" sz="1200" b="0" strike="noStrike" spc="-1">
                <a:solidFill>
                  <a:schemeClr val="dk1"/>
                </a:solidFill>
                <a:latin typeface="Calibri"/>
                <a:ea typeface="Calibri"/>
              </a:rPr>
              <a:t>57</a:t>
            </a:fld>
            <a:endParaRPr lang="de-DE" sz="1200" b="0" strike="noStrike" spc="-1">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noRot="1" noChangeAspect="1"/>
          </p:cNvSpPr>
          <p:nvPr>
            <p:ph type="sldImg"/>
          </p:nvPr>
        </p:nvSpPr>
        <p:spPr>
          <a:xfrm>
            <a:off x="382588" y="685800"/>
            <a:ext cx="6089650" cy="3425825"/>
          </a:xfrm>
          <a:prstGeom prst="rect">
            <a:avLst/>
          </a:prstGeom>
          <a:ln w="0">
            <a:noFill/>
          </a:ln>
        </p:spPr>
      </p:sp>
      <p:sp>
        <p:nvSpPr>
          <p:cNvPr id="1785"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6" name="PlaceHolder 3"/>
          <p:cNvSpPr>
            <a:spLocks noGrp="1"/>
          </p:cNvSpPr>
          <p:nvPr>
            <p:ph type="sldNum" idx="196"/>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DFBA8E2-8905-4FF3-91C2-22BBF3309582}" type="slidenum">
              <a:rPr lang="en-US" sz="1400" b="0" strike="noStrike" spc="-1">
                <a:solidFill>
                  <a:srgbClr val="000000"/>
                </a:solidFill>
                <a:latin typeface="Wingdings"/>
              </a:rPr>
              <a:t>59</a:t>
            </a:fld>
            <a:endParaRPr lang="de-DE" sz="1400" b="0" strike="noStrike" spc="-1">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PlaceHolder 1"/>
          <p:cNvSpPr>
            <a:spLocks noGrp="1" noRot="1" noChangeAspect="1"/>
          </p:cNvSpPr>
          <p:nvPr>
            <p:ph type="sldImg"/>
          </p:nvPr>
        </p:nvSpPr>
        <p:spPr>
          <a:xfrm>
            <a:off x="382588" y="685800"/>
            <a:ext cx="6089650" cy="3425825"/>
          </a:xfrm>
          <a:prstGeom prst="rect">
            <a:avLst/>
          </a:prstGeom>
          <a:ln w="0">
            <a:noFill/>
          </a:ln>
        </p:spPr>
      </p:sp>
      <p:sp>
        <p:nvSpPr>
          <p:cNvPr id="178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9" name="PlaceHolder 3"/>
          <p:cNvSpPr>
            <a:spLocks noGrp="1"/>
          </p:cNvSpPr>
          <p:nvPr>
            <p:ph type="sldNum" idx="197"/>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02C1D3F-EC4D-4DE3-92C8-0E2FB7DFE215}" type="slidenum">
              <a:rPr lang="en-US" sz="1400" b="0" strike="noStrike" spc="-1">
                <a:solidFill>
                  <a:srgbClr val="000000"/>
                </a:solidFill>
                <a:latin typeface="Wingdings"/>
              </a:rPr>
              <a:t>60</a:t>
            </a:fld>
            <a:endParaRPr lang="de-DE" sz="1400" b="0" strike="noStrike" spc="-1">
              <a:solidFill>
                <a:srgbClr val="000000"/>
              </a:solidFill>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PlaceHolder 1"/>
          <p:cNvSpPr>
            <a:spLocks noGrp="1" noRot="1" noChangeAspect="1"/>
          </p:cNvSpPr>
          <p:nvPr>
            <p:ph type="sldImg"/>
          </p:nvPr>
        </p:nvSpPr>
        <p:spPr>
          <a:xfrm>
            <a:off x="382588" y="685800"/>
            <a:ext cx="6089650" cy="3425825"/>
          </a:xfrm>
          <a:prstGeom prst="rect">
            <a:avLst/>
          </a:prstGeom>
          <a:ln w="0">
            <a:noFill/>
          </a:ln>
        </p:spPr>
      </p:sp>
      <p:sp>
        <p:nvSpPr>
          <p:cNvPr id="1791"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2" name="PlaceHolder 3"/>
          <p:cNvSpPr>
            <a:spLocks noGrp="1"/>
          </p:cNvSpPr>
          <p:nvPr>
            <p:ph type="sldNum" idx="19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9DE5047-581A-43BE-9E9D-38BD35309483}" type="slidenum">
              <a:rPr lang="en-US" sz="1400" b="0" strike="noStrike" spc="-1">
                <a:solidFill>
                  <a:srgbClr val="000000"/>
                </a:solidFill>
                <a:latin typeface="Wingdings"/>
              </a:rPr>
              <a:t>61</a:t>
            </a:fld>
            <a:endParaRPr lang="de-DE" sz="1400" b="0" strike="noStrike" spc="-1">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PlaceHolder 1"/>
          <p:cNvSpPr>
            <a:spLocks noGrp="1" noRot="1" noChangeAspect="1"/>
          </p:cNvSpPr>
          <p:nvPr>
            <p:ph type="sldImg"/>
          </p:nvPr>
        </p:nvSpPr>
        <p:spPr>
          <a:xfrm>
            <a:off x="382588" y="685800"/>
            <a:ext cx="6089650" cy="3425825"/>
          </a:xfrm>
          <a:prstGeom prst="rect">
            <a:avLst/>
          </a:prstGeom>
          <a:ln w="0">
            <a:noFill/>
          </a:ln>
        </p:spPr>
      </p:sp>
      <p:sp>
        <p:nvSpPr>
          <p:cNvPr id="1647"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8" name="PlaceHolder 3"/>
          <p:cNvSpPr>
            <a:spLocks noGrp="1"/>
          </p:cNvSpPr>
          <p:nvPr>
            <p:ph type="sldNum" idx="158"/>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0FE33B4A-3572-40FA-9113-9FD5916D57CE}" type="slidenum">
              <a:rPr lang="en-US" sz="1400" b="0" strike="noStrike" spc="-1">
                <a:solidFill>
                  <a:srgbClr val="000000"/>
                </a:solidFill>
                <a:latin typeface="Times New Roman"/>
              </a:rPr>
              <a:t>8</a:t>
            </a:fld>
            <a:endParaRPr lang="de-DE" sz="1400" b="0" strike="noStrike" spc="-1">
              <a:solidFill>
                <a:srgbClr val="000000"/>
              </a:solidFill>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PlaceHolder 1"/>
          <p:cNvSpPr>
            <a:spLocks noGrp="1" noRot="1" noChangeAspect="1"/>
          </p:cNvSpPr>
          <p:nvPr>
            <p:ph type="sldImg"/>
          </p:nvPr>
        </p:nvSpPr>
        <p:spPr>
          <a:xfrm>
            <a:off x="382588" y="685800"/>
            <a:ext cx="6089650" cy="3425825"/>
          </a:xfrm>
          <a:prstGeom prst="rect">
            <a:avLst/>
          </a:prstGeom>
          <a:ln w="0">
            <a:noFill/>
          </a:ln>
        </p:spPr>
      </p:sp>
      <p:sp>
        <p:nvSpPr>
          <p:cNvPr id="179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99" name="PlaceHolder 3"/>
          <p:cNvSpPr>
            <a:spLocks noGrp="1"/>
          </p:cNvSpPr>
          <p:nvPr>
            <p:ph type="sldNum" idx="19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B93DD4C-AAC5-41CF-942C-78ECD34440FB}" type="slidenum">
              <a:rPr lang="en-US" sz="1400" b="0" strike="noStrike" spc="-1">
                <a:solidFill>
                  <a:srgbClr val="000000"/>
                </a:solidFill>
                <a:latin typeface="Wingdings"/>
              </a:rPr>
              <a:t>64</a:t>
            </a:fld>
            <a:endParaRPr lang="de-DE" sz="1400" b="0" strike="noStrike" spc="-1">
              <a:solidFill>
                <a:srgbClr val="000000"/>
              </a:solidFill>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PlaceHolder 1"/>
          <p:cNvSpPr>
            <a:spLocks noGrp="1" noRot="1" noChangeAspect="1"/>
          </p:cNvSpPr>
          <p:nvPr>
            <p:ph type="sldImg"/>
          </p:nvPr>
        </p:nvSpPr>
        <p:spPr>
          <a:xfrm>
            <a:off x="382588" y="685800"/>
            <a:ext cx="6089650" cy="3425825"/>
          </a:xfrm>
          <a:prstGeom prst="rect">
            <a:avLst/>
          </a:prstGeom>
          <a:ln w="0">
            <a:noFill/>
          </a:ln>
        </p:spPr>
      </p:sp>
      <p:sp>
        <p:nvSpPr>
          <p:cNvPr id="180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4" name="PlaceHolder 3"/>
          <p:cNvSpPr>
            <a:spLocks noGrp="1"/>
          </p:cNvSpPr>
          <p:nvPr>
            <p:ph type="sldNum" idx="20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CBF8C1E-0038-4F2C-99FA-D60A93F510F8}" type="slidenum">
              <a:rPr lang="en-US" sz="1400" b="0" strike="noStrike" spc="-1">
                <a:solidFill>
                  <a:srgbClr val="000000"/>
                </a:solidFill>
                <a:latin typeface="Wingdings"/>
              </a:rPr>
              <a:t>67</a:t>
            </a:fld>
            <a:endParaRPr lang="de-DE" sz="1400" b="0" strike="noStrike" spc="-1">
              <a:solidFill>
                <a:srgbClr val="000000"/>
              </a:solidFill>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a:t>
            </a:r>
            <a:endParaRPr lang="de-DE" sz="1200" b="0" strike="noStrike" spc="-1">
              <a:solidFill>
                <a:srgbClr val="000000"/>
              </a:solidFill>
              <a:latin typeface="Arial"/>
            </a:endParaRPr>
          </a:p>
        </p:txBody>
      </p:sp>
      <p:sp>
        <p:nvSpPr>
          <p:cNvPr id="18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 name="PlaceHolder 1"/>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PlaceHolder 1"/>
          <p:cNvSpPr>
            <a:spLocks noGrp="1" noRot="1" noChangeAspect="1"/>
          </p:cNvSpPr>
          <p:nvPr>
            <p:ph type="sldImg"/>
          </p:nvPr>
        </p:nvSpPr>
        <p:spPr>
          <a:xfrm>
            <a:off x="382588" y="685800"/>
            <a:ext cx="6089650" cy="3425825"/>
          </a:xfrm>
          <a:prstGeom prst="rect">
            <a:avLst/>
          </a:prstGeom>
          <a:ln w="0">
            <a:noFill/>
          </a:ln>
        </p:spPr>
      </p:sp>
      <p:sp>
        <p:nvSpPr>
          <p:cNvPr id="1656"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7" name="PlaceHolder 3"/>
          <p:cNvSpPr>
            <a:spLocks noGrp="1"/>
          </p:cNvSpPr>
          <p:nvPr>
            <p:ph type="sldNum" idx="16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84D21B22-A2DC-49B6-927E-B5B3E730E543}" type="slidenum">
              <a:rPr lang="en-US" sz="1400" b="0" strike="noStrike" spc="-1">
                <a:solidFill>
                  <a:srgbClr val="000000"/>
                </a:solidFill>
                <a:latin typeface="Times New Roman"/>
              </a:rPr>
              <a:t>9</a:t>
            </a:fld>
            <a:endParaRPr lang="de-DE" sz="1400" b="0" strike="noStrike" spc="-1">
              <a:solidFill>
                <a:srgbClr val="000000"/>
              </a:solidFill>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PlaceHolder 1"/>
          <p:cNvSpPr>
            <a:spLocks noGrp="1" noRot="1" noChangeAspect="1"/>
          </p:cNvSpPr>
          <p:nvPr>
            <p:ph type="sldImg"/>
          </p:nvPr>
        </p:nvSpPr>
        <p:spPr>
          <a:xfrm>
            <a:off x="382588" y="685800"/>
            <a:ext cx="6089650" cy="3425825"/>
          </a:xfrm>
          <a:prstGeom prst="rect">
            <a:avLst/>
          </a:prstGeom>
          <a:ln w="0">
            <a:noFill/>
          </a:ln>
        </p:spPr>
      </p:sp>
      <p:sp>
        <p:nvSpPr>
          <p:cNvPr id="1818"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9" name="PlaceHolder 3"/>
          <p:cNvSpPr>
            <a:spLocks noGrp="1"/>
          </p:cNvSpPr>
          <p:nvPr>
            <p:ph type="sldNum" idx="201"/>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5245696-C805-4E29-97E2-D910FFD84D64}" type="slidenum">
              <a:rPr lang="en-US" sz="1400" b="0" strike="noStrike" spc="-1">
                <a:solidFill>
                  <a:srgbClr val="000000"/>
                </a:solidFill>
                <a:latin typeface="Wingdings"/>
              </a:rPr>
              <a:t>74</a:t>
            </a:fld>
            <a:endParaRPr lang="de-DE" sz="1400" b="0" strike="noStrike" spc="-1">
              <a:solidFill>
                <a:srgbClr val="000000"/>
              </a:solidFill>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 name="PlaceHolder 1"/>
          <p:cNvSpPr>
            <a:spLocks noGrp="1" noRot="1" noChangeAspect="1"/>
          </p:cNvSpPr>
          <p:nvPr>
            <p:ph type="sldImg"/>
          </p:nvPr>
        </p:nvSpPr>
        <p:spPr>
          <a:xfrm>
            <a:off x="382588" y="685800"/>
            <a:ext cx="6089650" cy="3425825"/>
          </a:xfrm>
          <a:prstGeom prst="rect">
            <a:avLst/>
          </a:prstGeom>
          <a:ln w="0">
            <a:noFill/>
          </a:ln>
        </p:spPr>
      </p:sp>
      <p:sp>
        <p:nvSpPr>
          <p:cNvPr id="168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84" name="PlaceHolder 3"/>
          <p:cNvSpPr>
            <a:spLocks noGrp="1"/>
          </p:cNvSpPr>
          <p:nvPr>
            <p:ph type="sldNum" idx="216"/>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F0C7B48D-7058-4357-B5C4-3CD1E9397559}" type="slidenum">
              <a:rPr lang="en-US" sz="1200" b="0" strike="noStrike" spc="-1">
                <a:solidFill>
                  <a:schemeClr val="dk1"/>
                </a:solidFill>
                <a:latin typeface="Wingdings"/>
                <a:ea typeface="+mn-ea"/>
              </a:rPr>
              <a:t>77</a:t>
            </a:fld>
            <a:endParaRPr lang="de-DE" sz="1200" b="0" strike="noStrike" spc="-1">
              <a:solidFill>
                <a:srgbClr val="000000"/>
              </a:solidFill>
              <a:latin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PlaceHolder 1"/>
          <p:cNvSpPr>
            <a:spLocks noGrp="1" noRot="1" noChangeAspect="1"/>
          </p:cNvSpPr>
          <p:nvPr>
            <p:ph type="sldImg"/>
          </p:nvPr>
        </p:nvSpPr>
        <p:spPr>
          <a:xfrm>
            <a:off x="382588" y="685800"/>
            <a:ext cx="6089650" cy="3425825"/>
          </a:xfrm>
          <a:prstGeom prst="rect">
            <a:avLst/>
          </a:prstGeom>
          <a:ln w="0">
            <a:noFill/>
          </a:ln>
        </p:spPr>
      </p:sp>
      <p:sp>
        <p:nvSpPr>
          <p:cNvPr id="168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87" name="PlaceHolder 3"/>
          <p:cNvSpPr>
            <a:spLocks noGrp="1"/>
          </p:cNvSpPr>
          <p:nvPr>
            <p:ph type="sldNum" idx="217"/>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FA0565E-756F-4869-9A61-6EDC7C1581DB}" type="slidenum">
              <a:rPr lang="en-US" sz="1200" b="0" strike="noStrike" spc="-1">
                <a:solidFill>
                  <a:schemeClr val="dk1"/>
                </a:solidFill>
                <a:latin typeface="Wingdings"/>
                <a:ea typeface="+mn-ea"/>
              </a:rPr>
              <a:t>80</a:t>
            </a:fld>
            <a:endParaRPr lang="de-DE" sz="1200" b="0" strike="noStrike" spc="-1">
              <a:solidFill>
                <a:srgbClr val="000000"/>
              </a:solidFill>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noRot="1" noChangeAspect="1"/>
          </p:cNvSpPr>
          <p:nvPr>
            <p:ph type="sldImg"/>
          </p:nvPr>
        </p:nvSpPr>
        <p:spPr>
          <a:xfrm>
            <a:off x="382588" y="685800"/>
            <a:ext cx="6089650" cy="3425825"/>
          </a:xfrm>
          <a:prstGeom prst="rect">
            <a:avLst/>
          </a:prstGeom>
          <a:ln w="0">
            <a:noFill/>
          </a:ln>
        </p:spPr>
      </p:sp>
      <p:sp>
        <p:nvSpPr>
          <p:cNvPr id="168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 syllabus H.1.1</a:t>
            </a:r>
            <a:endParaRPr lang="de-DE" sz="2000" b="0" strike="noStrike" spc="-1">
              <a:solidFill>
                <a:srgbClr val="000000"/>
              </a:solidFill>
              <a:latin typeface="Arial"/>
            </a:endParaRPr>
          </a:p>
        </p:txBody>
      </p:sp>
      <p:sp>
        <p:nvSpPr>
          <p:cNvPr id="1690" name="PlaceHolder 3"/>
          <p:cNvSpPr>
            <a:spLocks noGrp="1"/>
          </p:cNvSpPr>
          <p:nvPr>
            <p:ph type="sldNum" idx="218"/>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B58E359-AC1E-4DE3-8782-79553C9DE93E}" type="slidenum">
              <a:rPr lang="en-US" sz="1200" b="0" strike="noStrike" spc="-1">
                <a:solidFill>
                  <a:schemeClr val="dk1"/>
                </a:solidFill>
                <a:latin typeface="Wingdings"/>
                <a:ea typeface="+mn-ea"/>
              </a:rPr>
              <a:t>81</a:t>
            </a:fld>
            <a:endParaRPr lang="de-DE" sz="1200" b="0" strike="noStrike" spc="-1">
              <a:solidFill>
                <a:srgbClr val="000000"/>
              </a:solidFill>
              <a:latin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noRot="1" noChangeAspect="1"/>
          </p:cNvSpPr>
          <p:nvPr>
            <p:ph type="sldImg"/>
          </p:nvPr>
        </p:nvSpPr>
        <p:spPr>
          <a:xfrm>
            <a:off x="382588" y="685800"/>
            <a:ext cx="6089650" cy="3425825"/>
          </a:xfrm>
          <a:prstGeom prst="rect">
            <a:avLst/>
          </a:prstGeom>
          <a:ln w="0">
            <a:noFill/>
          </a:ln>
        </p:spPr>
      </p:sp>
      <p:sp>
        <p:nvSpPr>
          <p:cNvPr id="169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93" name="PlaceHolder 3"/>
          <p:cNvSpPr>
            <a:spLocks noGrp="1"/>
          </p:cNvSpPr>
          <p:nvPr>
            <p:ph type="sldNum" idx="219"/>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FEFE3F6-DEC0-4B99-AEB9-FC064874F20A}" type="slidenum">
              <a:rPr lang="en-US" sz="1200" b="0" strike="noStrike" spc="-1">
                <a:solidFill>
                  <a:schemeClr val="dk1"/>
                </a:solidFill>
                <a:latin typeface="Wingdings"/>
                <a:ea typeface="+mn-ea"/>
              </a:rPr>
              <a:t>82</a:t>
            </a:fld>
            <a:endParaRPr lang="de-DE" sz="1200" b="0" strike="noStrike" spc="-1">
              <a:solidFill>
                <a:srgbClr val="000000"/>
              </a:solidFill>
              <a:latin typeface="Times New Roman"/>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PlaceHolder 1"/>
          <p:cNvSpPr>
            <a:spLocks noGrp="1" noRot="1" noChangeAspect="1"/>
          </p:cNvSpPr>
          <p:nvPr>
            <p:ph type="sldImg"/>
          </p:nvPr>
        </p:nvSpPr>
        <p:spPr>
          <a:xfrm>
            <a:off x="382588" y="685800"/>
            <a:ext cx="6089650" cy="3425825"/>
          </a:xfrm>
          <a:prstGeom prst="rect">
            <a:avLst/>
          </a:prstGeom>
          <a:ln w="0">
            <a:noFill/>
          </a:ln>
        </p:spPr>
      </p:sp>
      <p:sp>
        <p:nvSpPr>
          <p:cNvPr id="169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96" name="PlaceHolder 3"/>
          <p:cNvSpPr>
            <a:spLocks noGrp="1"/>
          </p:cNvSpPr>
          <p:nvPr>
            <p:ph type="sldNum" idx="220"/>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D520DDA5-A6FD-4206-8D81-33B12D0A16F9}" type="slidenum">
              <a:rPr lang="en-US" sz="1200" b="0" strike="noStrike" spc="-1">
                <a:solidFill>
                  <a:schemeClr val="dk1"/>
                </a:solidFill>
                <a:latin typeface="Wingdings"/>
                <a:ea typeface="+mn-ea"/>
              </a:rPr>
              <a:t>83</a:t>
            </a:fld>
            <a:endParaRPr lang="de-DE" sz="1200" b="0" strike="noStrike" spc="-1">
              <a:solidFill>
                <a:srgbClr val="000000"/>
              </a:solidFill>
              <a:latin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p:txBody>
      </p:sp>
      <p:sp>
        <p:nvSpPr>
          <p:cNvPr id="169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p:txBody>
      </p:sp>
      <p:sp>
        <p:nvSpPr>
          <p:cNvPr id="170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PlaceHolder 1"/>
          <p:cNvSpPr>
            <a:spLocks noGrp="1" noRot="1" noChangeAspect="1"/>
          </p:cNvSpPr>
          <p:nvPr>
            <p:ph type="sldImg"/>
          </p:nvPr>
        </p:nvSpPr>
        <p:spPr>
          <a:xfrm>
            <a:off x="382588" y="685800"/>
            <a:ext cx="6089650" cy="3425825"/>
          </a:xfrm>
          <a:prstGeom prst="rect">
            <a:avLst/>
          </a:prstGeom>
          <a:ln w="0">
            <a:noFill/>
          </a:ln>
        </p:spPr>
      </p:sp>
      <p:sp>
        <p:nvSpPr>
          <p:cNvPr id="170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5" name="PlaceHolder 3"/>
          <p:cNvSpPr>
            <a:spLocks noGrp="1"/>
          </p:cNvSpPr>
          <p:nvPr>
            <p:ph type="sldNum" idx="221"/>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D9903976-1A41-4440-8487-5A5FFF8D3310}" type="slidenum">
              <a:rPr lang="en-US" sz="1200" b="0" strike="noStrike" spc="-1">
                <a:solidFill>
                  <a:schemeClr val="dk1"/>
                </a:solidFill>
                <a:latin typeface="Wingdings"/>
                <a:ea typeface="+mn-ea"/>
              </a:rPr>
              <a:t>87</a:t>
            </a:fld>
            <a:endParaRPr lang="de-DE"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 name="PlaceHolder 1"/>
          <p:cNvSpPr>
            <a:spLocks noGrp="1" noRot="1" noChangeAspect="1"/>
          </p:cNvSpPr>
          <p:nvPr>
            <p:ph type="sldImg"/>
          </p:nvPr>
        </p:nvSpPr>
        <p:spPr>
          <a:xfrm>
            <a:off x="382588" y="685800"/>
            <a:ext cx="6089650" cy="3425825"/>
          </a:xfrm>
          <a:prstGeom prst="rect">
            <a:avLst/>
          </a:prstGeom>
          <a:ln w="0">
            <a:noFill/>
          </a:ln>
        </p:spPr>
      </p:sp>
      <p:sp>
        <p:nvSpPr>
          <p:cNvPr id="1650"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1" name="PlaceHolder 3"/>
          <p:cNvSpPr>
            <a:spLocks noGrp="1"/>
          </p:cNvSpPr>
          <p:nvPr>
            <p:ph type="sldNum" idx="159"/>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1F6E9053-C8D1-475C-A4B7-E80FEDAD8A46}" type="slidenum">
              <a:rPr lang="en-US" sz="1400" b="0" strike="noStrike" spc="-1">
                <a:solidFill>
                  <a:srgbClr val="000000"/>
                </a:solidFill>
                <a:latin typeface="Times New Roman"/>
              </a:rPr>
              <a:t>10</a:t>
            </a:fld>
            <a:endParaRPr lang="de-DE" sz="1400" b="0" strike="noStrike" spc="-1">
              <a:solidFill>
                <a:srgbClr val="000000"/>
              </a:solidFill>
              <a:latin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H.1.3</a:t>
            </a:r>
            <a:endParaRPr lang="de-DE" sz="2000" b="0" strike="noStrike" spc="-1">
              <a:solidFill>
                <a:srgbClr val="000000"/>
              </a:solidFill>
              <a:latin typeface="Arial"/>
            </a:endParaRPr>
          </a:p>
        </p:txBody>
      </p:sp>
      <p:sp>
        <p:nvSpPr>
          <p:cNvPr id="170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1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1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 name="PlaceHolder 1"/>
          <p:cNvSpPr>
            <a:spLocks noGrp="1" noRot="1" noChangeAspect="1"/>
          </p:cNvSpPr>
          <p:nvPr>
            <p:ph type="sldImg"/>
          </p:nvPr>
        </p:nvSpPr>
        <p:spPr>
          <a:xfrm>
            <a:off x="382588" y="685800"/>
            <a:ext cx="6089650" cy="3425825"/>
          </a:xfrm>
          <a:prstGeom prst="rect">
            <a:avLst/>
          </a:prstGeom>
          <a:ln w="0">
            <a:noFill/>
          </a:ln>
        </p:spPr>
      </p:sp>
      <p:sp>
        <p:nvSpPr>
          <p:cNvPr id="171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16" name="PlaceHolder 3"/>
          <p:cNvSpPr>
            <a:spLocks noGrp="1"/>
          </p:cNvSpPr>
          <p:nvPr>
            <p:ph type="sldNum" idx="222"/>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1FBB2C7-715F-4AA4-96AB-0536A26F27AB}" type="slidenum">
              <a:rPr lang="en-US" sz="1200" b="0" strike="noStrike" spc="-1">
                <a:solidFill>
                  <a:schemeClr val="dk1"/>
                </a:solidFill>
                <a:latin typeface="Wingdings"/>
                <a:ea typeface="+mn-ea"/>
              </a:rPr>
              <a:t>92</a:t>
            </a:fld>
            <a:endParaRPr lang="de-DE" sz="1200" b="0" strike="noStrike" spc="-1">
              <a:solidFill>
                <a:srgbClr val="000000"/>
              </a:solidFill>
              <a:latin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 name="PlaceHolder 1"/>
          <p:cNvSpPr>
            <a:spLocks noGrp="1" noRot="1" noChangeAspect="1"/>
          </p:cNvSpPr>
          <p:nvPr>
            <p:ph type="sldImg"/>
          </p:nvPr>
        </p:nvSpPr>
        <p:spPr>
          <a:xfrm>
            <a:off x="382588" y="685800"/>
            <a:ext cx="6089650" cy="3425825"/>
          </a:xfrm>
          <a:prstGeom prst="rect">
            <a:avLst/>
          </a:prstGeom>
          <a:ln w="0">
            <a:noFill/>
          </a:ln>
        </p:spPr>
      </p:sp>
      <p:sp>
        <p:nvSpPr>
          <p:cNvPr id="171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19" name="PlaceHolder 3"/>
          <p:cNvSpPr>
            <a:spLocks noGrp="1"/>
          </p:cNvSpPr>
          <p:nvPr>
            <p:ph type="sldNum" idx="223"/>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E847F86-DB9A-45AD-84FA-7E145335381B}" type="slidenum">
              <a:rPr lang="en-US" sz="1200" b="0" strike="noStrike" spc="-1">
                <a:solidFill>
                  <a:schemeClr val="dk1"/>
                </a:solidFill>
                <a:latin typeface="Wingdings"/>
                <a:ea typeface="+mn-ea"/>
              </a:rPr>
              <a:t>93</a:t>
            </a:fld>
            <a:endParaRPr lang="de-DE" sz="1200" b="0" strike="noStrike" spc="-1">
              <a:solidFill>
                <a:srgbClr val="000000"/>
              </a:solidFill>
              <a:latin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PlaceHolder 1"/>
          <p:cNvSpPr>
            <a:spLocks noGrp="1" noRot="1" noChangeAspect="1"/>
          </p:cNvSpPr>
          <p:nvPr>
            <p:ph type="sldImg"/>
          </p:nvPr>
        </p:nvSpPr>
        <p:spPr>
          <a:xfrm>
            <a:off x="382588" y="685800"/>
            <a:ext cx="6089650" cy="3425825"/>
          </a:xfrm>
          <a:prstGeom prst="rect">
            <a:avLst/>
          </a:prstGeom>
          <a:ln w="0">
            <a:noFill/>
          </a:ln>
        </p:spPr>
      </p:sp>
      <p:sp>
        <p:nvSpPr>
          <p:cNvPr id="172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2" name="PlaceHolder 3"/>
          <p:cNvSpPr>
            <a:spLocks noGrp="1"/>
          </p:cNvSpPr>
          <p:nvPr>
            <p:ph type="sldNum" idx="224"/>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C707BD48-7C82-4AC5-9C83-E0BFD9589432}" type="slidenum">
              <a:rPr lang="en-US" sz="1200" b="0" strike="noStrike" spc="-1">
                <a:solidFill>
                  <a:schemeClr val="dk1"/>
                </a:solidFill>
                <a:latin typeface="Wingdings"/>
                <a:ea typeface="+mn-ea"/>
              </a:rPr>
              <a:t>94</a:t>
            </a:fld>
            <a:endParaRPr lang="de-DE" sz="1200" b="0" strike="noStrike" spc="-1">
              <a:solidFill>
                <a:srgbClr val="000000"/>
              </a:solidFill>
              <a:latin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PlaceHolder 1"/>
          <p:cNvSpPr>
            <a:spLocks noGrp="1" noRot="1" noChangeAspect="1"/>
          </p:cNvSpPr>
          <p:nvPr>
            <p:ph type="sldImg"/>
          </p:nvPr>
        </p:nvSpPr>
        <p:spPr>
          <a:xfrm>
            <a:off x="382588" y="685800"/>
            <a:ext cx="6089650" cy="3425825"/>
          </a:xfrm>
          <a:prstGeom prst="rect">
            <a:avLst/>
          </a:prstGeom>
          <a:ln w="0">
            <a:noFill/>
          </a:ln>
        </p:spPr>
      </p:sp>
      <p:sp>
        <p:nvSpPr>
          <p:cNvPr id="172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5" name="PlaceHolder 3"/>
          <p:cNvSpPr>
            <a:spLocks noGrp="1"/>
          </p:cNvSpPr>
          <p:nvPr>
            <p:ph type="sldNum" idx="225"/>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77835C97-96E9-495B-AF23-F4D7DCE6239B}" type="slidenum">
              <a:rPr lang="en-US" sz="1200" b="0" strike="noStrike" spc="-1">
                <a:solidFill>
                  <a:schemeClr val="dk1"/>
                </a:solidFill>
                <a:latin typeface="Wingdings"/>
                <a:ea typeface="+mn-ea"/>
              </a:rPr>
              <a:t>95</a:t>
            </a:fld>
            <a:endParaRPr lang="de-DE" sz="1200" b="0" strike="noStrike" spc="-1">
              <a:solidFill>
                <a:srgbClr val="000000"/>
              </a:solidFill>
              <a:latin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 name="PlaceHolder 1"/>
          <p:cNvSpPr>
            <a:spLocks noGrp="1" noRot="1" noChangeAspect="1"/>
          </p:cNvSpPr>
          <p:nvPr>
            <p:ph type="sldImg"/>
          </p:nvPr>
        </p:nvSpPr>
        <p:spPr>
          <a:xfrm>
            <a:off x="382588" y="685800"/>
            <a:ext cx="6089650" cy="3425825"/>
          </a:xfrm>
          <a:prstGeom prst="rect">
            <a:avLst/>
          </a:prstGeom>
          <a:ln w="0">
            <a:noFill/>
          </a:ln>
        </p:spPr>
      </p:sp>
      <p:sp>
        <p:nvSpPr>
          <p:cNvPr id="172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8" name="PlaceHolder 3"/>
          <p:cNvSpPr>
            <a:spLocks noGrp="1"/>
          </p:cNvSpPr>
          <p:nvPr>
            <p:ph type="sldNum" idx="226"/>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36378A78-858D-4405-8A45-48780496158F}" type="slidenum">
              <a:rPr lang="en-US" sz="1200" b="0" strike="noStrike" spc="-1">
                <a:solidFill>
                  <a:schemeClr val="dk1"/>
                </a:solidFill>
                <a:latin typeface="Wingdings"/>
                <a:ea typeface="+mn-ea"/>
              </a:rPr>
              <a:t>96</a:t>
            </a:fld>
            <a:endParaRPr lang="de-DE" sz="1200" b="0" strike="noStrike" spc="-1">
              <a:solidFill>
                <a:srgbClr val="000000"/>
              </a:solidFill>
              <a:latin typeface="Times New Roman"/>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H.2.2</a:t>
            </a:r>
            <a:endParaRPr lang="de-DE" sz="2000" b="0" strike="noStrike" spc="-1">
              <a:solidFill>
                <a:srgbClr val="000000"/>
              </a:solidFill>
              <a:latin typeface="Arial"/>
            </a:endParaRPr>
          </a:p>
        </p:txBody>
      </p:sp>
      <p:sp>
        <p:nvSpPr>
          <p:cNvPr id="173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PlaceHolder 1"/>
          <p:cNvSpPr>
            <a:spLocks noGrp="1" noRot="1" noChangeAspect="1"/>
          </p:cNvSpPr>
          <p:nvPr>
            <p:ph type="sldImg"/>
          </p:nvPr>
        </p:nvSpPr>
        <p:spPr>
          <a:xfrm>
            <a:off x="382588" y="685800"/>
            <a:ext cx="6089650" cy="3425825"/>
          </a:xfrm>
          <a:prstGeom prst="rect">
            <a:avLst/>
          </a:prstGeom>
          <a:ln w="0">
            <a:noFill/>
          </a:ln>
        </p:spPr>
      </p:sp>
      <p:sp>
        <p:nvSpPr>
          <p:cNvPr id="1653" name="PlaceHolder 2"/>
          <p:cNvSpPr>
            <a:spLocks noGrp="1"/>
          </p:cNvSpPr>
          <p:nvPr>
            <p:ph type="body"/>
          </p:nvPr>
        </p:nvSpPr>
        <p:spPr>
          <a:xfrm>
            <a:off x="685800" y="4343400"/>
            <a:ext cx="5483160" cy="411156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 Syllabus: F.1.1</a:t>
            </a:r>
            <a:endParaRPr lang="de-DE" sz="1200" b="0" strike="noStrike" spc="-1">
              <a:solidFill>
                <a:srgbClr val="000000"/>
              </a:solidFill>
              <a:latin typeface="Arial"/>
            </a:endParaRPr>
          </a:p>
        </p:txBody>
      </p:sp>
      <p:sp>
        <p:nvSpPr>
          <p:cNvPr id="1654" name="PlaceHolder 3"/>
          <p:cNvSpPr>
            <a:spLocks noGrp="1"/>
          </p:cNvSpPr>
          <p:nvPr>
            <p:ph type="sldNum" idx="160"/>
          </p:nvPr>
        </p:nvSpPr>
        <p:spPr>
          <a:xfrm>
            <a:off x="3884760" y="8685360"/>
            <a:ext cx="2968560" cy="453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8E24FE7D-834F-4648-A418-07576E1CD008}" type="slidenum">
              <a:rPr lang="en-US" sz="1400" b="0" strike="noStrike" spc="-1">
                <a:solidFill>
                  <a:srgbClr val="000000"/>
                </a:solidFill>
                <a:latin typeface="Times New Roman"/>
              </a:rPr>
              <a:t>11</a:t>
            </a:fld>
            <a:endParaRPr lang="de-DE" sz="1400" b="0" strike="noStrike" spc="-1">
              <a:solidFill>
                <a:srgbClr val="000000"/>
              </a:solidFill>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H.2.2</a:t>
            </a:r>
            <a:endParaRPr lang="de-DE" sz="2000" b="0" strike="noStrike" spc="-1">
              <a:solidFill>
                <a:srgbClr val="000000"/>
              </a:solidFill>
              <a:latin typeface="Arial"/>
            </a:endParaRPr>
          </a:p>
        </p:txBody>
      </p:sp>
      <p:sp>
        <p:nvSpPr>
          <p:cNvPr id="173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PlaceHolder 1"/>
          <p:cNvSpPr>
            <a:spLocks noGrp="1" noRot="1" noChangeAspect="1"/>
          </p:cNvSpPr>
          <p:nvPr>
            <p:ph type="sldImg"/>
          </p:nvPr>
        </p:nvSpPr>
        <p:spPr>
          <a:xfrm>
            <a:off x="382588" y="685800"/>
            <a:ext cx="6089650" cy="3425825"/>
          </a:xfrm>
          <a:prstGeom prst="rect">
            <a:avLst/>
          </a:prstGeom>
          <a:ln w="0">
            <a:noFill/>
          </a:ln>
        </p:spPr>
      </p:sp>
      <p:sp>
        <p:nvSpPr>
          <p:cNvPr id="173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 syllabus H.2.2</a:t>
            </a:r>
            <a:endParaRPr lang="de-DE" sz="2000" b="0" strike="noStrike" spc="-1">
              <a:solidFill>
                <a:srgbClr val="000000"/>
              </a:solidFill>
              <a:latin typeface="Arial"/>
            </a:endParaRPr>
          </a:p>
        </p:txBody>
      </p:sp>
      <p:sp>
        <p:nvSpPr>
          <p:cNvPr id="1735" name="PlaceHolder 3"/>
          <p:cNvSpPr>
            <a:spLocks noGrp="1"/>
          </p:cNvSpPr>
          <p:nvPr>
            <p:ph type="sldNum" idx="227"/>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BF58B81-66AA-4FCC-BDA5-4035585CC699}" type="slidenum">
              <a:rPr lang="en-US" sz="1200" b="0" strike="noStrike" spc="-1">
                <a:solidFill>
                  <a:schemeClr val="dk1"/>
                </a:solidFill>
                <a:latin typeface="Wingdings"/>
                <a:ea typeface="+mn-ea"/>
              </a:rPr>
              <a:t>99</a:t>
            </a:fld>
            <a:endParaRPr lang="de-DE" sz="1200" b="0" strike="noStrike" spc="-1">
              <a:solidFill>
                <a:srgbClr val="000000"/>
              </a:solidFill>
              <a:latin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 syllabus H.2.2</a:t>
            </a:r>
            <a:endParaRPr lang="de-DE" sz="2000" b="0" strike="noStrike" spc="-1">
              <a:solidFill>
                <a:srgbClr val="000000"/>
              </a:solidFill>
              <a:latin typeface="Arial"/>
            </a:endParaRPr>
          </a:p>
        </p:txBody>
      </p:sp>
      <p:sp>
        <p:nvSpPr>
          <p:cNvPr id="173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 syllabus H.2.3</a:t>
            </a:r>
            <a:endParaRPr lang="de-DE" sz="2000" b="0" strike="noStrike" spc="-1">
              <a:solidFill>
                <a:srgbClr val="000000"/>
              </a:solidFill>
              <a:latin typeface="Arial"/>
            </a:endParaRPr>
          </a:p>
        </p:txBody>
      </p:sp>
      <p:sp>
        <p:nvSpPr>
          <p:cNvPr id="173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H.2.2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 name="PlaceHolder 1"/>
          <p:cNvSpPr>
            <a:spLocks noGrp="1" noRot="1" noChangeAspect="1"/>
          </p:cNvSpPr>
          <p:nvPr>
            <p:ph type="sldImg"/>
          </p:nvPr>
        </p:nvSpPr>
        <p:spPr>
          <a:xfrm>
            <a:off x="382588" y="685800"/>
            <a:ext cx="6089650" cy="3425825"/>
          </a:xfrm>
          <a:prstGeom prst="rect">
            <a:avLst/>
          </a:prstGeom>
          <a:ln w="0">
            <a:noFill/>
          </a:ln>
        </p:spPr>
      </p:sp>
      <p:sp>
        <p:nvSpPr>
          <p:cNvPr id="174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p:txBody>
      </p:sp>
      <p:sp>
        <p:nvSpPr>
          <p:cNvPr id="1746" name="PlaceHolder 3"/>
          <p:cNvSpPr>
            <a:spLocks noGrp="1"/>
          </p:cNvSpPr>
          <p:nvPr>
            <p:ph type="sldNum" idx="228"/>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CB6A45BE-F906-4FD6-9076-A94F162BADFA}" type="slidenum">
              <a:rPr lang="en-US" sz="1200" b="0" strike="noStrike" spc="-1">
                <a:solidFill>
                  <a:schemeClr val="dk1"/>
                </a:solidFill>
                <a:latin typeface="Wingdings"/>
                <a:ea typeface="+mn-ea"/>
              </a:rPr>
              <a:t>104</a:t>
            </a:fld>
            <a:endParaRPr lang="de-DE" sz="1200" b="0" strike="noStrike" spc="-1">
              <a:solidFill>
                <a:srgbClr val="000000"/>
              </a:solidFill>
              <a:latin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 name="PlaceHolder 1"/>
          <p:cNvSpPr>
            <a:spLocks noGrp="1" noRot="1" noChangeAspect="1"/>
          </p:cNvSpPr>
          <p:nvPr>
            <p:ph type="sldImg"/>
          </p:nvPr>
        </p:nvSpPr>
        <p:spPr>
          <a:xfrm>
            <a:off x="382588" y="685800"/>
            <a:ext cx="6089650" cy="3425825"/>
          </a:xfrm>
          <a:prstGeom prst="rect">
            <a:avLst/>
          </a:prstGeom>
          <a:ln w="0">
            <a:noFill/>
          </a:ln>
        </p:spPr>
      </p:sp>
      <p:sp>
        <p:nvSpPr>
          <p:cNvPr id="174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9" name="PlaceHolder 3"/>
          <p:cNvSpPr>
            <a:spLocks noGrp="1"/>
          </p:cNvSpPr>
          <p:nvPr>
            <p:ph type="sldNum" idx="229"/>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6A500A5-5F5A-4E29-A11B-0901E9EE44CE}" type="slidenum">
              <a:rPr lang="en-US" sz="1200" b="0" strike="noStrike" spc="-1">
                <a:solidFill>
                  <a:schemeClr val="dk1"/>
                </a:solidFill>
                <a:latin typeface="Wingdings"/>
                <a:ea typeface="+mn-ea"/>
              </a:rPr>
              <a:t>105</a:t>
            </a:fld>
            <a:endParaRPr lang="de-DE" sz="1200" b="0" strike="noStrike" spc="-1">
              <a:solidFill>
                <a:srgbClr val="000000"/>
              </a:solidFill>
              <a:latin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PlaceHolder 1"/>
          <p:cNvSpPr>
            <a:spLocks noGrp="1" noRot="1" noChangeAspect="1"/>
          </p:cNvSpPr>
          <p:nvPr>
            <p:ph type="sldImg"/>
          </p:nvPr>
        </p:nvSpPr>
        <p:spPr>
          <a:xfrm>
            <a:off x="382588" y="685800"/>
            <a:ext cx="6089650" cy="3425825"/>
          </a:xfrm>
          <a:prstGeom prst="rect">
            <a:avLst/>
          </a:prstGeom>
          <a:ln w="0">
            <a:noFill/>
          </a:ln>
        </p:spPr>
      </p:sp>
      <p:sp>
        <p:nvSpPr>
          <p:cNvPr id="175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2" name="PlaceHolder 3"/>
          <p:cNvSpPr>
            <a:spLocks noGrp="1"/>
          </p:cNvSpPr>
          <p:nvPr>
            <p:ph type="sldNum" idx="230"/>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9F2F4BE-E32C-4C0B-882F-9CC955547537}" type="slidenum">
              <a:rPr lang="en-US" sz="1200" b="0" strike="noStrike" spc="-1">
                <a:solidFill>
                  <a:schemeClr val="dk1"/>
                </a:solidFill>
                <a:latin typeface="Wingdings"/>
                <a:ea typeface="+mn-ea"/>
              </a:rPr>
              <a:t>106</a:t>
            </a:fld>
            <a:endParaRPr lang="de-DE" sz="1200" b="0" strike="noStrike" spc="-1">
              <a:solidFill>
                <a:srgbClr val="000000"/>
              </a:solidFill>
              <a:latin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PlaceHolder 1"/>
          <p:cNvSpPr>
            <a:spLocks noGrp="1" noRot="1" noChangeAspect="1"/>
          </p:cNvSpPr>
          <p:nvPr>
            <p:ph type="sldImg"/>
          </p:nvPr>
        </p:nvSpPr>
        <p:spPr>
          <a:xfrm>
            <a:off x="382588" y="685800"/>
            <a:ext cx="6089650" cy="3425825"/>
          </a:xfrm>
          <a:prstGeom prst="rect">
            <a:avLst/>
          </a:prstGeom>
          <a:ln w="0">
            <a:noFill/>
          </a:ln>
        </p:spPr>
      </p:sp>
      <p:sp>
        <p:nvSpPr>
          <p:cNvPr id="175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 syllabus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5" name="PlaceHolder 3"/>
          <p:cNvSpPr>
            <a:spLocks noGrp="1"/>
          </p:cNvSpPr>
          <p:nvPr>
            <p:ph type="sldNum" idx="231"/>
          </p:nvPr>
        </p:nvSpPr>
        <p:spPr>
          <a:xfrm>
            <a:off x="3884760" y="8685360"/>
            <a:ext cx="2968920" cy="454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174EF46-0481-4F8A-9824-B2B1ADD24BA0}" type="slidenum">
              <a:rPr lang="en-US" sz="1200" b="0" strike="noStrike" spc="-1">
                <a:solidFill>
                  <a:schemeClr val="dk1"/>
                </a:solidFill>
                <a:latin typeface="Wingdings"/>
                <a:ea typeface="+mn-ea"/>
              </a:rPr>
              <a:t>107</a:t>
            </a:fld>
            <a:endParaRPr lang="de-DE"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www.fitsm.eu/"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2" name="PlaceHolder 2"/>
          <p:cNvSpPr>
            <a:spLocks noGrp="1"/>
          </p:cNvSpPr>
          <p:nvPr>
            <p:ph type="subTitle"/>
          </p:nvPr>
        </p:nvSpPr>
        <p:spPr>
          <a:xfrm>
            <a:off x="609480" y="1696680"/>
            <a:ext cx="10969920" cy="46231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5EB8641-5399-4784-915D-AF89106FDE06}"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2" name="PlaceHolder 2"/>
          <p:cNvSpPr>
            <a:spLocks noGrp="1"/>
          </p:cNvSpPr>
          <p:nvPr>
            <p:ph/>
          </p:nvPr>
        </p:nvSpPr>
        <p:spPr>
          <a:xfrm>
            <a:off x="609480" y="1696680"/>
            <a:ext cx="10969920" cy="46231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C308EA6-8DAE-4C53-9555-3B22412911E1}"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18"/>
        <p:cNvGrpSpPr/>
        <p:nvPr/>
      </p:nvGrpSpPr>
      <p:grpSpPr>
        <a:xfrm>
          <a:off x="0" y="0"/>
          <a:ext cx="0" cy="0"/>
          <a:chOff x="0" y="0"/>
          <a:chExt cx="0" cy="0"/>
        </a:xfrm>
      </p:grpSpPr>
      <p:pic>
        <p:nvPicPr>
          <p:cNvPr id="19" name="Google Shape;19;p113" descr="TitlePage2.png"/>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20;p11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3"/>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13"/>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13"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5" name="Google Shape;25;p113"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
        <p:nvSpPr>
          <p:cNvPr id="26" name="Google Shape;26;p113"/>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www.fitsm.eu</a:t>
            </a:r>
            <a:endParaRPr/>
          </a:p>
        </p:txBody>
      </p:sp>
    </p:spTree>
    <p:extLst>
      <p:ext uri="{BB962C8B-B14F-4D97-AF65-F5344CB8AC3E}">
        <p14:creationId xmlns:p14="http://schemas.microsoft.com/office/powerpoint/2010/main" val="12120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cSld name="1_Titelfolie">
    <p:spTree>
      <p:nvGrpSpPr>
        <p:cNvPr id="1" name="Shape 47"/>
        <p:cNvGrpSpPr/>
        <p:nvPr/>
      </p:nvGrpSpPr>
      <p:grpSpPr>
        <a:xfrm>
          <a:off x="0" y="0"/>
          <a:ext cx="0" cy="0"/>
          <a:chOff x="0" y="0"/>
          <a:chExt cx="0" cy="0"/>
        </a:xfrm>
      </p:grpSpPr>
      <p:pic>
        <p:nvPicPr>
          <p:cNvPr id="48" name="Google Shape;48;p116"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116"/>
          <p:cNvSpPr txBox="1">
            <a:spLocks noGrp="1"/>
          </p:cNvSpPr>
          <p:nvPr>
            <p:ph type="ctrTitle"/>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05595"/>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6"/>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Calibri"/>
              <a:buNone/>
              <a:defRPr>
                <a:solidFill>
                  <a:srgbClr val="FFFFFF"/>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pic>
        <p:nvPicPr>
          <p:cNvPr id="51" name="Google Shape;51;p116" descr="bar.png"/>
          <p:cNvPicPr preferRelativeResize="0"/>
          <p:nvPr/>
        </p:nvPicPr>
        <p:blipFill rotWithShape="1">
          <a:blip r:embed="rId3">
            <a:alphaModFix/>
          </a:blip>
          <a:srcRect/>
          <a:stretch/>
        </p:blipFill>
        <p:spPr>
          <a:xfrm>
            <a:off x="719667" y="1665938"/>
            <a:ext cx="10752667" cy="114300"/>
          </a:xfrm>
          <a:prstGeom prst="rect">
            <a:avLst/>
          </a:prstGeom>
          <a:noFill/>
          <a:ln>
            <a:noFill/>
          </a:ln>
        </p:spPr>
      </p:pic>
      <p:pic>
        <p:nvPicPr>
          <p:cNvPr id="52" name="Google Shape;52;p116" descr="http://www.fedsm.eu/sites/default/files/FitSM%20logo-name-1.2.png"/>
          <p:cNvPicPr preferRelativeResize="0"/>
          <p:nvPr/>
        </p:nvPicPr>
        <p:blipFill rotWithShape="1">
          <a:blip r:embed="rId4">
            <a:alphaModFix/>
          </a:blip>
          <a:srcRect/>
          <a:stretch/>
        </p:blipFill>
        <p:spPr>
          <a:xfrm>
            <a:off x="9584267" y="279721"/>
            <a:ext cx="2413404" cy="631507"/>
          </a:xfrm>
          <a:prstGeom prst="rect">
            <a:avLst/>
          </a:prstGeom>
          <a:noFill/>
          <a:ln>
            <a:noFill/>
          </a:ln>
        </p:spPr>
      </p:pic>
      <p:sp>
        <p:nvSpPr>
          <p:cNvPr id="53" name="Google Shape;53;p116"/>
          <p:cNvSpPr txBox="1"/>
          <p:nvPr/>
        </p:nvSpPr>
        <p:spPr>
          <a:xfrm>
            <a:off x="4389120" y="6021977"/>
            <a:ext cx="343553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www.fitsm.eu </a:t>
            </a:r>
            <a:endParaRPr/>
          </a:p>
        </p:txBody>
      </p:sp>
      <p:sp>
        <p:nvSpPr>
          <p:cNvPr id="54" name="Google Shape;54;p116"/>
          <p:cNvSpPr txBox="1"/>
          <p:nvPr/>
        </p:nvSpPr>
        <p:spPr>
          <a:xfrm>
            <a:off x="914400" y="2133600"/>
            <a:ext cx="103632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This material was prepared to support the use of the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standard for lightweight IT Service Management.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It is offered under a Creative Contributions Attribution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(CC-BY 4.0) – see </a:t>
            </a: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https://creativecommons.org/licenses/by/4.0/</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 making use of this material, apart from respecting the </a:t>
            </a:r>
            <a:r>
              <a:rPr lang="en-US" sz="1800" dirty="0" err="1">
                <a:solidFill>
                  <a:schemeClr val="dk1"/>
                </a:solidFill>
                <a:latin typeface="Calibri"/>
                <a:ea typeface="Calibri"/>
                <a:cs typeface="Calibri"/>
                <a:sym typeface="Calibri"/>
              </a:rPr>
              <a:t>licence</a:t>
            </a:r>
            <a:r>
              <a:rPr lang="en-US" sz="1800" dirty="0">
                <a:solidFill>
                  <a:schemeClr val="dk1"/>
                </a:solidFill>
                <a:latin typeface="Calibri"/>
                <a:ea typeface="Calibri"/>
                <a:cs typeface="Calibri"/>
                <a:sym typeface="Calibri"/>
              </a:rPr>
              <a:t> and attributing it to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we ask you to maintain this slide to provide context and traceability.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Information and other resources on </a:t>
            </a:r>
            <a:r>
              <a:rPr lang="en-US" sz="1800" dirty="0" err="1">
                <a:solidFill>
                  <a:schemeClr val="dk1"/>
                </a:solidFill>
                <a:latin typeface="Calibri"/>
                <a:ea typeface="Calibri"/>
                <a:cs typeface="Calibri"/>
                <a:sym typeface="Calibri"/>
              </a:rPr>
              <a:t>FitSM</a:t>
            </a:r>
            <a:r>
              <a:rPr lang="en-US" sz="1800" dirty="0">
                <a:solidFill>
                  <a:schemeClr val="dk1"/>
                </a:solidFill>
                <a:latin typeface="Calibri"/>
                <a:ea typeface="Calibri"/>
                <a:cs typeface="Calibri"/>
                <a:sym typeface="Calibri"/>
              </a:rPr>
              <a:t> including contact information, are available at </a:t>
            </a:r>
            <a:r>
              <a:rPr lang="en-US" sz="1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www.fitsm.eu</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5" name="Google Shape;55;p116"/>
          <p:cNvPicPr preferRelativeResize="0"/>
          <p:nvPr/>
        </p:nvPicPr>
        <p:blipFill rotWithShape="1">
          <a:blip r:embed="rId7">
            <a:alphaModFix/>
          </a:blip>
          <a:srcRect/>
          <a:stretch/>
        </p:blipFill>
        <p:spPr>
          <a:xfrm>
            <a:off x="9407403" y="2962967"/>
            <a:ext cx="1666997" cy="583242"/>
          </a:xfrm>
          <a:prstGeom prst="rect">
            <a:avLst/>
          </a:prstGeom>
          <a:noFill/>
          <a:ln>
            <a:noFill/>
          </a:ln>
        </p:spPr>
      </p:pic>
      <p:sp>
        <p:nvSpPr>
          <p:cNvPr id="56" name="Google Shape;56;p1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16"/>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143178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9054720" cy="10447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2" name="PlaceHolder 2"/>
          <p:cNvSpPr>
            <a:spLocks noGrp="1"/>
          </p:cNvSpPr>
          <p:nvPr>
            <p:ph type="subTitle"/>
          </p:nvPr>
        </p:nvSpPr>
        <p:spPr>
          <a:xfrm>
            <a:off x="609480" y="1696680"/>
            <a:ext cx="10969560" cy="462276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9D03B27-4ACE-4F66-8639-0B2E00E80ED9}" type="slidenum">
              <a:t>‹#›</a:t>
            </a:fld>
            <a:endParaRPr/>
          </a:p>
        </p:txBody>
      </p:sp>
      <p:sp>
        <p:nvSpPr>
          <p:cNvPr id="6"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2816215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 name="Google Shape;10;p146" descr="Backdrop.png"/>
          <p:cNvPicPr/>
          <p:nvPr/>
        </p:nvPicPr>
        <p:blipFill>
          <a:blip r:embed="rId3"/>
          <a:stretch/>
        </p:blipFill>
        <p:spPr>
          <a:xfrm>
            <a:off x="0" y="0"/>
            <a:ext cx="12189240" cy="6855120"/>
          </a:xfrm>
          <a:prstGeom prst="rect">
            <a:avLst/>
          </a:prstGeom>
          <a:ln w="0">
            <a:noFill/>
          </a:ln>
        </p:spPr>
      </p:pic>
      <p:pic>
        <p:nvPicPr>
          <p:cNvPr id="12" name="Google Shape;16;p146" descr="bar.png"/>
          <p:cNvPicPr/>
          <p:nvPr/>
        </p:nvPicPr>
        <p:blipFill>
          <a:blip r:embed="rId4"/>
          <a:stretch/>
        </p:blipFill>
        <p:spPr>
          <a:xfrm>
            <a:off x="-22680" y="1447200"/>
            <a:ext cx="12211560" cy="126720"/>
          </a:xfrm>
          <a:prstGeom prst="rect">
            <a:avLst/>
          </a:prstGeom>
          <a:ln w="0">
            <a:noFill/>
          </a:ln>
        </p:spPr>
      </p:pic>
      <p:pic>
        <p:nvPicPr>
          <p:cNvPr id="2" name="Google Shape;17;p146" descr="Macintosh HD:Users:owen:Google Drive:ETL online:FedSM:Branding:FitSm logo:FitSM logo-woutname.png"/>
          <p:cNvPicPr/>
          <p:nvPr/>
        </p:nvPicPr>
        <p:blipFill>
          <a:blip r:embed="rId5"/>
          <a:stretch/>
        </p:blipFill>
        <p:spPr>
          <a:xfrm>
            <a:off x="10760760" y="190440"/>
            <a:ext cx="1077480" cy="1077480"/>
          </a:xfrm>
          <a:prstGeom prst="rect">
            <a:avLst/>
          </a:prstGeom>
          <a:ln w="0">
            <a:noFill/>
          </a:ln>
        </p:spPr>
      </p:pic>
      <p:pic>
        <p:nvPicPr>
          <p:cNvPr id="3" name="Google Shape;19;p147" descr="TitlePage2.png"/>
          <p:cNvPicPr/>
          <p:nvPr/>
        </p:nvPicPr>
        <p:blipFill>
          <a:blip r:embed="rId6"/>
          <a:stretch/>
        </p:blipFill>
        <p:spPr>
          <a:xfrm>
            <a:off x="0" y="0"/>
            <a:ext cx="12189240" cy="6855120"/>
          </a:xfrm>
          <a:prstGeom prst="rect">
            <a:avLst/>
          </a:prstGeom>
          <a:ln w="0">
            <a:noFill/>
          </a:ln>
        </p:spPr>
      </p:pic>
      <p:pic>
        <p:nvPicPr>
          <p:cNvPr id="4" name="Google Shape;25;p147" descr="bar.png"/>
          <p:cNvPicPr/>
          <p:nvPr/>
        </p:nvPicPr>
        <p:blipFill>
          <a:blip r:embed="rId4"/>
          <a:stretch/>
        </p:blipFill>
        <p:spPr>
          <a:xfrm>
            <a:off x="719640" y="3674520"/>
            <a:ext cx="10749960" cy="111600"/>
          </a:xfrm>
          <a:prstGeom prst="rect">
            <a:avLst/>
          </a:prstGeom>
          <a:ln w="0">
            <a:noFill/>
          </a:ln>
        </p:spPr>
      </p:pic>
      <p:pic>
        <p:nvPicPr>
          <p:cNvPr id="5" name="Google Shape;26;p147" descr="http://www.fedsm.eu/sites/default/files/FitSM%20logo-name-1.2.png"/>
          <p:cNvPicPr/>
          <p:nvPr/>
        </p:nvPicPr>
        <p:blipFill>
          <a:blip r:embed="rId7"/>
          <a:stretch/>
        </p:blipFill>
        <p:spPr>
          <a:xfrm>
            <a:off x="3682440" y="433800"/>
            <a:ext cx="4824000" cy="1260000"/>
          </a:xfrm>
          <a:prstGeom prst="rect">
            <a:avLst/>
          </a:prstGeom>
          <a:ln w="0">
            <a:noFill/>
          </a:ln>
        </p:spPr>
      </p:pic>
      <p:sp>
        <p:nvSpPr>
          <p:cNvPr id="6"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7" name="PlaceHolder 2"/>
          <p:cNvSpPr>
            <a:spLocks noGrp="1"/>
          </p:cNvSpPr>
          <p:nvPr>
            <p:ph type="ftr" idx="1"/>
          </p:nvPr>
        </p:nvSpPr>
        <p:spPr>
          <a:xfrm>
            <a:off x="4165560" y="6430680"/>
            <a:ext cx="3857760" cy="3621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8" name="PlaceHolder 3"/>
          <p:cNvSpPr>
            <a:spLocks noGrp="1"/>
          </p:cNvSpPr>
          <p:nvPr>
            <p:ph type="sldNum" idx="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F86F2E0E-1F62-4783-8C81-CE41638A0F1E}" type="slidenum">
              <a:rPr lang="en-US" sz="1200" b="0" strike="noStrike" spc="-1">
                <a:solidFill>
                  <a:srgbClr val="FFFFFF"/>
                </a:solidFill>
                <a:latin typeface="Calibri"/>
                <a:ea typeface="Calibri"/>
              </a:rPr>
              <a:t>‹#›</a:t>
            </a:fld>
            <a:endParaRPr lang="de-DE" sz="1200" b="0" strike="noStrike" spc="-1">
              <a:solidFill>
                <a:srgbClr val="000000"/>
              </a:solidFill>
              <a:latin typeface="Times New Roman"/>
            </a:endParaRPr>
          </a:p>
        </p:txBody>
      </p:sp>
      <p:sp>
        <p:nvSpPr>
          <p:cNvPr id="9" name="PlaceHolder 4"/>
          <p:cNvSpPr>
            <a:spLocks noGrp="1"/>
          </p:cNvSpPr>
          <p:nvPr>
            <p:ph type="dt" idx="3"/>
          </p:nvPr>
        </p:nvSpPr>
        <p:spPr>
          <a:xfrm>
            <a:off x="609480" y="6430680"/>
            <a:ext cx="2841840" cy="36216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Google Shape;10;p146" descr="Backdrop.png"/>
          <p:cNvPicPr/>
          <p:nvPr/>
        </p:nvPicPr>
        <p:blipFill>
          <a:blip r:embed="rId6"/>
          <a:stretch/>
        </p:blipFill>
        <p:spPr>
          <a:xfrm>
            <a:off x="0" y="0"/>
            <a:ext cx="12189240" cy="6855120"/>
          </a:xfrm>
          <a:prstGeom prst="rect">
            <a:avLst/>
          </a:prstGeom>
          <a:ln w="0">
            <a:noFill/>
          </a:ln>
        </p:spPr>
      </p:pic>
      <p:pic>
        <p:nvPicPr>
          <p:cNvPr id="14" name="Google Shape;16;p146" descr="bar.png"/>
          <p:cNvPicPr/>
          <p:nvPr/>
        </p:nvPicPr>
        <p:blipFill>
          <a:blip r:embed="rId7"/>
          <a:stretch/>
        </p:blipFill>
        <p:spPr>
          <a:xfrm>
            <a:off x="-22680" y="1447200"/>
            <a:ext cx="12211560" cy="126720"/>
          </a:xfrm>
          <a:prstGeom prst="rect">
            <a:avLst/>
          </a:prstGeom>
          <a:ln w="0">
            <a:noFill/>
          </a:ln>
        </p:spPr>
      </p:pic>
      <p:pic>
        <p:nvPicPr>
          <p:cNvPr id="15" name="Google Shape;17;p146" descr="Macintosh HD:Users:owen:Google Drive:ETL online:FedSM:Branding:FitSm logo:FitSM logo-woutname.png"/>
          <p:cNvPicPr/>
          <p:nvPr/>
        </p:nvPicPr>
        <p:blipFill>
          <a:blip r:embed="rId8"/>
          <a:stretch/>
        </p:blipFill>
        <p:spPr>
          <a:xfrm>
            <a:off x="10760760" y="190440"/>
            <a:ext cx="1077480" cy="1077480"/>
          </a:xfrm>
          <a:prstGeom prst="rect">
            <a:avLst/>
          </a:prstGeom>
          <a:ln w="0">
            <a:noFill/>
          </a:ln>
        </p:spPr>
      </p:pic>
      <p:sp>
        <p:nvSpPr>
          <p:cNvPr id="16"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17" name="PlaceHolder 2"/>
          <p:cNvSpPr>
            <a:spLocks noGrp="1"/>
          </p:cNvSpPr>
          <p:nvPr>
            <p:ph type="body"/>
          </p:nvPr>
        </p:nvSpPr>
        <p:spPr>
          <a:xfrm>
            <a:off x="609480" y="1696680"/>
            <a:ext cx="10969920" cy="46231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18" name="PlaceHolder 3"/>
          <p:cNvSpPr>
            <a:spLocks noGrp="1"/>
          </p:cNvSpPr>
          <p:nvPr>
            <p:ph type="ftr" idx="4"/>
          </p:nvPr>
        </p:nvSpPr>
        <p:spPr>
          <a:xfrm>
            <a:off x="4165560" y="6430680"/>
            <a:ext cx="3857760" cy="3621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19" name="PlaceHolder 4"/>
          <p:cNvSpPr>
            <a:spLocks noGrp="1"/>
          </p:cNvSpPr>
          <p:nvPr>
            <p:ph type="sldNum" idx="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F10A532-F3B1-47C2-87CC-29DDE1DE3ECD}" type="slidenum">
              <a:rPr lang="en-US" sz="1200" b="0" strike="noStrike" spc="-1">
                <a:solidFill>
                  <a:srgbClr val="888888"/>
                </a:solidFill>
                <a:latin typeface="Calibri"/>
                <a:ea typeface="Calibri"/>
              </a:rPr>
              <a:t>‹#›</a:t>
            </a:fld>
            <a:endParaRPr lang="de-DE" sz="1200" b="0" strike="noStrike" spc="-1">
              <a:solidFill>
                <a:srgbClr val="000000"/>
              </a:solidFill>
              <a:latin typeface="Times New Roman"/>
            </a:endParaRPr>
          </a:p>
        </p:txBody>
      </p:sp>
      <p:sp>
        <p:nvSpPr>
          <p:cNvPr id="20" name="PlaceHolder 5"/>
          <p:cNvSpPr>
            <a:spLocks noGrp="1"/>
          </p:cNvSpPr>
          <p:nvPr>
            <p:ph type="dt" idx="6"/>
          </p:nvPr>
        </p:nvSpPr>
        <p:spPr>
          <a:xfrm>
            <a:off x="609480" y="6430680"/>
            <a:ext cx="2841840" cy="36216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algn="ctr">
              <a:lnSpc>
                <a:spcPct val="100000"/>
              </a:lnSpc>
              <a:tabLst>
                <a:tab pos="0" algn="l"/>
              </a:tabLst>
            </a:pPr>
            <a:r>
              <a:rPr lang="en-US" sz="3200" b="1" strike="noStrike" spc="-1" dirty="0">
                <a:solidFill>
                  <a:srgbClr val="205595"/>
                </a:solidFill>
                <a:latin typeface="Calibri" panose="020F0502020204030204" pitchFamily="34" charset="0"/>
                <a:ea typeface="Calibri"/>
                <a:cs typeface="Calibri" panose="020F0502020204030204" pitchFamily="34" charset="0"/>
              </a:rPr>
              <a:t>FitSM Service Operation &amp; Control (SOC)</a:t>
            </a:r>
            <a:endParaRPr lang="de-DE" sz="3200" b="0" strike="noStrike" spc="-1" dirty="0">
              <a:solidFill>
                <a:srgbClr val="000000"/>
              </a:solidFill>
              <a:latin typeface="Calibri" panose="020F0502020204030204" pitchFamily="34" charset="0"/>
              <a:cs typeface="Calibri" panose="020F0502020204030204" pitchFamily="34" charset="0"/>
            </a:endParaRPr>
          </a:p>
        </p:txBody>
      </p:sp>
      <p:sp>
        <p:nvSpPr>
          <p:cNvPr id="53" name="PlaceHolder 2"/>
          <p:cNvSpPr>
            <a:spLocks noGrp="1"/>
          </p:cNvSpPr>
          <p:nvPr>
            <p:ph type="sldNum" idx="1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272F12CA-D1E7-4014-8199-36989E4E3A96}" type="slidenum">
              <a:rPr lang="en-US" sz="1200" b="0" strike="noStrike" spc="-1">
                <a:solidFill>
                  <a:srgbClr val="FFFFFF"/>
                </a:solidFill>
                <a:latin typeface="Calibri" panose="020F0502020204030204" pitchFamily="34" charset="0"/>
                <a:cs typeface="Calibri" panose="020F0502020204030204" pitchFamily="34" charset="0"/>
              </a:rPr>
              <a:t>1</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54" name="PlaceHolder 3"/>
          <p:cNvSpPr>
            <a:spLocks noGrp="1"/>
          </p:cNvSpPr>
          <p:nvPr>
            <p:ph type="subTitle"/>
          </p:nvPr>
        </p:nvSpPr>
        <p:spPr>
          <a:xfrm>
            <a:off x="1772811" y="3870720"/>
            <a:ext cx="8871857" cy="1749600"/>
          </a:xfrm>
          <a:prstGeom prst="rect">
            <a:avLst/>
          </a:prstGeom>
          <a:noFill/>
          <a:ln w="0">
            <a:noFill/>
          </a:ln>
        </p:spPr>
        <p:txBody>
          <a:bodyPr lIns="91440" tIns="45720" rIns="91440" bIns="45720" anchor="t">
            <a:normAutofit/>
          </a:bodyPr>
          <a:lstStyle/>
          <a:p>
            <a:pPr marL="457200" indent="-406400" algn="ctr">
              <a:spcBef>
                <a:spcPts val="560"/>
              </a:spcBef>
              <a:buClr>
                <a:srgbClr val="888888"/>
              </a:buClr>
              <a:buSzPct val="117647"/>
              <a:tabLst>
                <a:tab pos="0" algn="l"/>
              </a:tabLst>
            </a:pPr>
            <a:r>
              <a:rPr lang="en-US" sz="2400" dirty="0">
                <a:solidFill>
                  <a:srgbClr val="888888"/>
                </a:solidFill>
                <a:cs typeface="Calibri"/>
                <a:sym typeface="Calibri"/>
              </a:rPr>
              <a:t>Advanced training in service planning and delivery according to FitSM</a:t>
            </a:r>
            <a:endParaRPr lang="de-DE" sz="2400" dirty="0">
              <a:solidFill>
                <a:srgbClr val="888888"/>
              </a:solidFill>
              <a:cs typeface="Calibri"/>
              <a:sym typeface="Calibri"/>
            </a:endParaRPr>
          </a:p>
          <a:p>
            <a:pPr marL="457200" indent="-406400" algn="ctr">
              <a:spcBef>
                <a:spcPts val="560"/>
              </a:spcBef>
              <a:buClr>
                <a:srgbClr val="888888"/>
              </a:buClr>
              <a:buSzPct val="117647"/>
              <a:tabLst>
                <a:tab pos="0" algn="l"/>
              </a:tabLst>
            </a:pPr>
            <a:r>
              <a:rPr lang="en-US" sz="1400" dirty="0">
                <a:solidFill>
                  <a:srgbClr val="888888"/>
                </a:solidFill>
                <a:cs typeface="Calibri"/>
                <a:sym typeface="Calibri"/>
              </a:rPr>
              <a:t>Version 3.4.2</a:t>
            </a:r>
            <a:endParaRPr lang="de-DE" sz="1400" dirty="0">
              <a:solidFill>
                <a:srgbClr val="888888"/>
              </a:solidFill>
              <a:cs typeface="Calibri"/>
              <a:sym typeface="Calibri"/>
            </a:endParaRPr>
          </a:p>
        </p:txBody>
      </p:sp>
      <p:grpSp>
        <p:nvGrpSpPr>
          <p:cNvPr id="55" name="Google Shape;41;p1"/>
          <p:cNvGrpSpPr/>
          <p:nvPr/>
        </p:nvGrpSpPr>
        <p:grpSpPr>
          <a:xfrm>
            <a:off x="4545720" y="5133240"/>
            <a:ext cx="3935880" cy="575627"/>
            <a:chOff x="4545720" y="5133240"/>
            <a:chExt cx="3935880" cy="575627"/>
          </a:xfrm>
        </p:grpSpPr>
        <p:sp>
          <p:nvSpPr>
            <p:cNvPr id="56" name="Google Shape;42;p1"/>
            <p:cNvSpPr/>
            <p:nvPr/>
          </p:nvSpPr>
          <p:spPr>
            <a:xfrm>
              <a:off x="4545720" y="5133240"/>
              <a:ext cx="3326040" cy="5756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050" b="0" strike="noStrike" spc="-1">
                  <a:solidFill>
                    <a:schemeClr val="dk1"/>
                  </a:solidFill>
                  <a:latin typeface="Calibri" panose="020F0502020204030204" pitchFamily="34" charset="0"/>
                  <a:ea typeface="Calibri"/>
                  <a:cs typeface="Calibri" panose="020F0502020204030204" pitchFamily="34" charset="0"/>
                </a:rPr>
                <a:t>This work has been funded by the European Commission. It is licensed under a </a:t>
              </a:r>
              <a:r>
                <a:rPr lang="en-US" sz="1050" b="0" u="sng" strike="noStrike" spc="-1">
                  <a:solidFill>
                    <a:schemeClr val="dk1"/>
                  </a:solidFill>
                  <a:uFillTx/>
                  <a:latin typeface="Calibri" panose="020F0502020204030204" pitchFamily="34" charset="0"/>
                  <a:ea typeface="Calibri"/>
                  <a:cs typeface="Calibri" panose="020F0502020204030204" pitchFamily="34" charset="0"/>
                  <a:hlinkClick r:id="rId3"/>
                </a:rPr>
                <a:t>Creative Commons Attribution 4.0 International License</a:t>
              </a:r>
              <a:r>
                <a:rPr lang="en-US" sz="1050" b="0" strike="noStrike" spc="-1">
                  <a:solidFill>
                    <a:schemeClr val="dk1"/>
                  </a:solidFill>
                  <a:latin typeface="Calibri" panose="020F0502020204030204" pitchFamily="34" charset="0"/>
                  <a:ea typeface="Calibri"/>
                  <a:cs typeface="Calibri" panose="020F0502020204030204" pitchFamily="34" charset="0"/>
                </a:rPr>
                <a:t>.</a:t>
              </a:r>
              <a:endParaRPr lang="de-DE" sz="1050" b="0" strike="noStrike" spc="-1">
                <a:solidFill>
                  <a:srgbClr val="000000"/>
                </a:solidFill>
                <a:latin typeface="Calibri" panose="020F0502020204030204" pitchFamily="34" charset="0"/>
                <a:cs typeface="Calibri" panose="020F0502020204030204" pitchFamily="34" charset="0"/>
              </a:endParaRPr>
            </a:p>
          </p:txBody>
        </p:sp>
        <p:pic>
          <p:nvPicPr>
            <p:cNvPr id="57" name="Google Shape;43;p1" descr="Macintosh HD:Users:owen:Google Drive:ETL online:FedSM:Branding:Useful logos etc:EC_logo.jpeg"/>
            <p:cNvPicPr/>
            <p:nvPr/>
          </p:nvPicPr>
          <p:blipFill>
            <a:blip r:embed="rId4"/>
            <a:stretch/>
          </p:blipFill>
          <p:spPr>
            <a:xfrm>
              <a:off x="7858440" y="5197320"/>
              <a:ext cx="623160" cy="423000"/>
            </a:xfrm>
            <a:prstGeom prst="rect">
              <a:avLst/>
            </a:prstGeom>
            <a:ln w="0">
              <a:noFill/>
            </a:ln>
          </p:spPr>
        </p:pic>
      </p:grpSp>
      <p:pic>
        <p:nvPicPr>
          <p:cNvPr id="58" name="Google Shape;44;p1" descr="Creative Commons License"/>
          <p:cNvPicPr/>
          <p:nvPr/>
        </p:nvPicPr>
        <p:blipFill>
          <a:blip r:embed="rId5"/>
          <a:stretch/>
        </p:blipFill>
        <p:spPr>
          <a:xfrm>
            <a:off x="3707640" y="5262480"/>
            <a:ext cx="835200" cy="2923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5"/>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 principles</a:t>
            </a:r>
            <a:endParaRPr lang="de-DE" sz="3200" b="0" strike="noStrike" spc="-1">
              <a:solidFill>
                <a:srgbClr val="000000"/>
              </a:solidFill>
              <a:latin typeface="Arial"/>
            </a:endParaRPr>
          </a:p>
        </p:txBody>
      </p:sp>
      <p:graphicFrame>
        <p:nvGraphicFramePr>
          <p:cNvPr id="109" name="Google Shape;364;p21"/>
          <p:cNvGraphicFramePr/>
          <p:nvPr/>
        </p:nvGraphicFramePr>
        <p:xfrm>
          <a:off x="609840" y="1625400"/>
          <a:ext cx="10972440" cy="3632160"/>
        </p:xfrm>
        <a:graphic>
          <a:graphicData uri="http://schemas.openxmlformats.org/drawingml/2006/table">
            <a:tbl>
              <a:tblPr/>
              <a:tblGrid>
                <a:gridCol w="3856320">
                  <a:extLst>
                    <a:ext uri="{9D8B030D-6E8A-4147-A177-3AD203B41FA5}">
                      <a16:colId xmlns:a16="http://schemas.microsoft.com/office/drawing/2014/main" val="20000"/>
                    </a:ext>
                  </a:extLst>
                </a:gridCol>
                <a:gridCol w="71161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Principle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Explanation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Service- and customer-orientation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IT-driven solutions provided to customers and users are arranged as services and provided according to clearly defined service levels.</a:t>
                      </a: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Services are aligned to the needs and expectations of (potential) customers. Both the service provider and customer are aware of agreed service targets.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Process-orientation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Activities required to plan, deliver, operate and control services are carried out as part of well-understood and effective processes.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Continual improvement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The entire service management system follows the plan-do-check-act approach.</a:t>
                      </a: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All processes and activities necessary to manage IT services as well as the services themselves are subject to evaluation, aimed at identifying opportunities for improvement and taking appropriate follow-up actions.</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110" name="PlaceHolder 6"/>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FF5050AB-6CD0-42D6-9B7F-FACE7410BA29}" type="slidenum">
              <a:rPr lang="en-US" sz="1200" b="0" strike="noStrike" spc="-1">
                <a:solidFill>
                  <a:srgbClr val="888888"/>
                </a:solidFill>
                <a:latin typeface="Calibri"/>
                <a:ea typeface="Calibri"/>
              </a:rPr>
              <a:t>10</a:t>
            </a:fld>
            <a:endParaRPr lang="de-DE" sz="1200" b="0" strike="noStrike" spc="-1">
              <a:solidFill>
                <a:srgbClr val="000000"/>
              </a:solidFill>
              <a:latin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99" name="Google Shape;1170;p91"/>
          <p:cNvGrpSpPr/>
          <p:nvPr/>
        </p:nvGrpSpPr>
        <p:grpSpPr>
          <a:xfrm>
            <a:off x="609480" y="1825200"/>
            <a:ext cx="10969920" cy="4366080"/>
            <a:chOff x="609480" y="1825200"/>
            <a:chExt cx="10969920" cy="4366080"/>
          </a:xfrm>
        </p:grpSpPr>
        <p:sp>
          <p:nvSpPr>
            <p:cNvPr id="1000" name="Google Shape;1171;p91"/>
            <p:cNvSpPr/>
            <p:nvPr/>
          </p:nvSpPr>
          <p:spPr>
            <a:xfrm>
              <a:off x="609480" y="2061360"/>
              <a:ext cx="10969920" cy="4129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01" name="Google Shape;1172;p91"/>
            <p:cNvSpPr/>
            <p:nvPr/>
          </p:nvSpPr>
          <p:spPr>
            <a:xfrm>
              <a:off x="609480" y="2061360"/>
              <a:ext cx="10969920" cy="412992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defTabSz="914400">
                <a:lnSpc>
                  <a:spcPct val="90000"/>
                </a:lnSpc>
                <a:buClr>
                  <a:srgbClr val="000000"/>
                </a:buClr>
                <a:buFont typeface="Calibri"/>
                <a:buChar char="•"/>
              </a:pPr>
              <a:r>
                <a:rPr lang="en-US" sz="1600" b="1" strike="noStrike" spc="-1" dirty="0">
                  <a:solidFill>
                    <a:schemeClr val="dk1"/>
                  </a:solidFill>
                  <a:latin typeface="Calibri"/>
                  <a:ea typeface="Calibri"/>
                </a:rPr>
                <a:t>Identify problems</a:t>
              </a:r>
              <a:endParaRPr lang="de-DE" sz="16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400" b="0" strike="noStrike" spc="-1" dirty="0">
                  <a:solidFill>
                    <a:schemeClr val="dk1"/>
                  </a:solidFill>
                  <a:latin typeface="Calibri"/>
                  <a:ea typeface="Calibri"/>
                </a:rPr>
                <a:t>Perform regular incident pattern and trend analysis to identify (potential) problems</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400" b="0" strike="noStrike" spc="-1" dirty="0">
                  <a:solidFill>
                    <a:schemeClr val="dk1"/>
                  </a:solidFill>
                  <a:latin typeface="Calibri"/>
                  <a:ea typeface="Calibri"/>
                </a:rPr>
                <a:t>Register a problem</a:t>
              </a:r>
              <a:endParaRPr lang="de-DE" sz="1400" b="0" strike="noStrike" spc="-1" dirty="0">
                <a:solidFill>
                  <a:srgbClr val="000000"/>
                </a:solidFill>
                <a:latin typeface="Arial"/>
              </a:endParaRPr>
            </a:p>
            <a:p>
              <a:pPr marL="171360" indent="-69840" defTabSz="914400">
                <a:lnSpc>
                  <a:spcPct val="90000"/>
                </a:lnSpc>
                <a:spcBef>
                  <a:spcPts val="241"/>
                </a:spcBef>
                <a:tabLst>
                  <a:tab pos="0" algn="l"/>
                </a:tabLst>
              </a:pPr>
              <a:endParaRPr lang="de-DE" sz="1600" b="0" strike="noStrike" spc="-1" dirty="0">
                <a:solidFill>
                  <a:srgbClr val="000000"/>
                </a:solidFill>
                <a:latin typeface="Arial"/>
              </a:endParaRPr>
            </a:p>
            <a:p>
              <a:pPr marL="171360" lvl="1" indent="-171360" defTabSz="914400">
                <a:lnSpc>
                  <a:spcPct val="90000"/>
                </a:lnSpc>
                <a:spcBef>
                  <a:spcPts val="241"/>
                </a:spcBef>
                <a:buClr>
                  <a:srgbClr val="000000"/>
                </a:buClr>
                <a:buFont typeface="Calibri"/>
                <a:buChar char="•"/>
                <a:tabLst>
                  <a:tab pos="0" algn="l"/>
                </a:tabLst>
              </a:pPr>
              <a:r>
                <a:rPr lang="en-US" sz="1600" b="1" strike="noStrike" spc="-1" dirty="0">
                  <a:solidFill>
                    <a:schemeClr val="dk1"/>
                  </a:solidFill>
                  <a:latin typeface="Calibri"/>
                  <a:ea typeface="Calibri"/>
                </a:rPr>
                <a:t>Handle problems</a:t>
              </a:r>
              <a:endParaRPr lang="de-DE" sz="16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Classify and </a:t>
              </a:r>
              <a:r>
                <a:rPr lang="en-US" sz="1400" b="0" strike="noStrike" spc="-1" dirty="0" err="1">
                  <a:solidFill>
                    <a:schemeClr val="dk1"/>
                  </a:solidFill>
                  <a:latin typeface="Calibri"/>
                  <a:ea typeface="Calibri"/>
                </a:rPr>
                <a:t>prioritise</a:t>
              </a:r>
              <a:r>
                <a:rPr lang="en-US" sz="1400" b="0" strike="noStrike" spc="-1" dirty="0">
                  <a:solidFill>
                    <a:schemeClr val="dk1"/>
                  </a:solidFill>
                  <a:latin typeface="Calibri"/>
                  <a:ea typeface="Calibri"/>
                </a:rPr>
                <a:t> a problem</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Identify the root cause and </a:t>
              </a:r>
              <a:r>
                <a:rPr lang="en-US" sz="1400" b="0" strike="noStrike" spc="-1" dirty="0" err="1">
                  <a:solidFill>
                    <a:schemeClr val="dk1"/>
                  </a:solidFill>
                  <a:latin typeface="Calibri"/>
                  <a:ea typeface="Calibri"/>
                </a:rPr>
                <a:t>categorise</a:t>
              </a:r>
              <a:r>
                <a:rPr lang="en-US" sz="1400" b="0" strike="noStrike" spc="-1" dirty="0">
                  <a:solidFill>
                    <a:schemeClr val="dk1"/>
                  </a:solidFill>
                  <a:latin typeface="Calibri"/>
                  <a:ea typeface="Calibri"/>
                </a:rPr>
                <a:t> the problem as a known error</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Identify one or more workarounds where possible</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Assess options for resolution of a problem, and resolve a problem where appropriate</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Close a problem (following resolution or when no longer relevant) </a:t>
              </a:r>
              <a:endParaRPr lang="de-DE" sz="1400" b="0" strike="noStrike" spc="-1" dirty="0">
                <a:solidFill>
                  <a:srgbClr val="000000"/>
                </a:solidFill>
                <a:latin typeface="Arial"/>
              </a:endParaRPr>
            </a:p>
            <a:p>
              <a:pPr marL="171360" indent="-69840" defTabSz="914400">
                <a:lnSpc>
                  <a:spcPct val="90000"/>
                </a:lnSpc>
                <a:spcBef>
                  <a:spcPts val="241"/>
                </a:spcBef>
                <a:tabLst>
                  <a:tab pos="0" algn="l"/>
                </a:tabLst>
              </a:pPr>
              <a:endParaRPr lang="de-DE" sz="1600" b="0" strike="noStrike" spc="-1" dirty="0">
                <a:solidFill>
                  <a:srgbClr val="000000"/>
                </a:solidFill>
                <a:latin typeface="Arial"/>
              </a:endParaRPr>
            </a:p>
            <a:p>
              <a:pPr marL="171360" lvl="1" indent="-171360" defTabSz="914400">
                <a:lnSpc>
                  <a:spcPct val="90000"/>
                </a:lnSpc>
                <a:spcBef>
                  <a:spcPts val="241"/>
                </a:spcBef>
                <a:buClr>
                  <a:srgbClr val="000000"/>
                </a:buClr>
                <a:buFont typeface="Calibri"/>
                <a:buChar char="•"/>
                <a:tabLst>
                  <a:tab pos="0" algn="l"/>
                </a:tabLst>
              </a:pPr>
              <a:r>
                <a:rPr lang="en-US" sz="1600" b="1" strike="noStrike" spc="-1" dirty="0">
                  <a:solidFill>
                    <a:schemeClr val="dk1"/>
                  </a:solidFill>
                  <a:latin typeface="Calibri"/>
                  <a:ea typeface="Calibri"/>
                </a:rPr>
                <a:t>Maintain the KEDB</a:t>
              </a:r>
              <a:endParaRPr lang="de-DE" sz="16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Add a known error (including one or more workarounds) to the KEDB</a:t>
              </a:r>
              <a:endParaRPr lang="de-DE" sz="1400" b="0" strike="noStrike" spc="-1" dirty="0">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dirty="0">
                  <a:solidFill>
                    <a:schemeClr val="dk1"/>
                  </a:solidFill>
                  <a:latin typeface="Calibri"/>
                  <a:ea typeface="Calibri"/>
                </a:rPr>
                <a:t>Update or deactivate a known error record in the KEDB</a:t>
              </a:r>
              <a:endParaRPr lang="de-DE" sz="1400" b="0" strike="noStrike" spc="-1" dirty="0">
                <a:solidFill>
                  <a:srgbClr val="000000"/>
                </a:solidFill>
                <a:latin typeface="Arial"/>
              </a:endParaRPr>
            </a:p>
          </p:txBody>
        </p:sp>
        <p:sp>
          <p:nvSpPr>
            <p:cNvPr id="1002" name="Google Shape;1173;p91"/>
            <p:cNvSpPr/>
            <p:nvPr/>
          </p:nvSpPr>
          <p:spPr>
            <a:xfrm>
              <a:off x="1158120" y="1825200"/>
              <a:ext cx="7678080" cy="4694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03" name="Google Shape;1174;p91"/>
            <p:cNvSpPr/>
            <p:nvPr/>
          </p:nvSpPr>
          <p:spPr>
            <a:xfrm>
              <a:off x="1181160" y="1848240"/>
              <a:ext cx="7632000" cy="423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004" name="PlaceHolder 2"/>
          <p:cNvSpPr>
            <a:spLocks noGrp="1"/>
          </p:cNvSpPr>
          <p:nvPr>
            <p:ph type="sldNum" idx="11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ED809D7-6AD4-4A6A-80CC-802947661FA1}" type="slidenum">
              <a:rPr lang="en-US" sz="1200" b="0" strike="noStrike" spc="-1">
                <a:solidFill>
                  <a:srgbClr val="888888"/>
                </a:solidFill>
                <a:latin typeface="Calibri"/>
                <a:ea typeface="Calibri"/>
              </a:rPr>
              <a:t>100</a:t>
            </a:fld>
            <a:endParaRPr lang="de-DE" sz="1200" b="0" strike="noStrike" spc="-1">
              <a:solidFill>
                <a:srgbClr val="000000"/>
              </a:solidFill>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006" name="Google Shape;1181;p92"/>
          <p:cNvGraphicFramePr/>
          <p:nvPr>
            <p:extLst>
              <p:ext uri="{D42A27DB-BD31-4B8C-83A1-F6EECF244321}">
                <p14:modId xmlns:p14="http://schemas.microsoft.com/office/powerpoint/2010/main" val="213725644"/>
              </p:ext>
            </p:extLst>
          </p:nvPr>
        </p:nvGraphicFramePr>
        <p:xfrm>
          <a:off x="1981080" y="1697040"/>
          <a:ext cx="8228880" cy="3139440"/>
        </p:xfrm>
        <a:graphic>
          <a:graphicData uri="http://schemas.openxmlformats.org/drawingml/2006/table">
            <a:tbl>
              <a:tblPr/>
              <a:tblGrid>
                <a:gridCol w="1657080">
                  <a:extLst>
                    <a:ext uri="{9D8B030D-6E8A-4147-A177-3AD203B41FA5}">
                      <a16:colId xmlns:a16="http://schemas.microsoft.com/office/drawing/2014/main" val="20000"/>
                    </a:ext>
                  </a:extLst>
                </a:gridCol>
                <a:gridCol w="4686120">
                  <a:extLst>
                    <a:ext uri="{9D8B030D-6E8A-4147-A177-3AD203B41FA5}">
                      <a16:colId xmlns:a16="http://schemas.microsoft.com/office/drawing/2014/main" val="20001"/>
                    </a:ext>
                  </a:extLst>
                </a:gridCol>
                <a:gridCol w="18856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owner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Generic tasks of a process owner applied in the context of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manager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Ensure that incident trends are regularly analysed to identify problems.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Ensure that identified problems are recorded, and that records are of sufficient quality.</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Ensure that problems are analysed, information on known errors recorded and problems brought to closure.</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1007" name="PlaceHolder 2"/>
          <p:cNvSpPr>
            <a:spLocks noGrp="1"/>
          </p:cNvSpPr>
          <p:nvPr>
            <p:ph type="sldNum" idx="11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2933FBD-079F-41D2-86E6-4A6992648A6D}" type="slidenum">
              <a:rPr lang="en-US" sz="1200" b="0" strike="noStrike" spc="-1">
                <a:solidFill>
                  <a:srgbClr val="888888"/>
                </a:solidFill>
                <a:latin typeface="Calibri"/>
                <a:ea typeface="Calibri"/>
              </a:rPr>
              <a:t>101</a:t>
            </a:fld>
            <a:endParaRPr lang="de-DE" sz="1200" b="0" strike="noStrike" spc="-1">
              <a:solidFill>
                <a:srgbClr val="000000"/>
              </a:solidFill>
              <a:latin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009" name="Google Shape;1188;p93"/>
          <p:cNvGraphicFramePr/>
          <p:nvPr>
            <p:extLst>
              <p:ext uri="{D42A27DB-BD31-4B8C-83A1-F6EECF244321}">
                <p14:modId xmlns:p14="http://schemas.microsoft.com/office/powerpoint/2010/main" val="3643182853"/>
              </p:ext>
            </p:extLst>
          </p:nvPr>
        </p:nvGraphicFramePr>
        <p:xfrm>
          <a:off x="1981080" y="1697040"/>
          <a:ext cx="8228880" cy="4038600"/>
        </p:xfrm>
        <a:graphic>
          <a:graphicData uri="http://schemas.openxmlformats.org/drawingml/2006/table">
            <a:tbl>
              <a:tblPr/>
              <a:tblGrid>
                <a:gridCol w="1257120">
                  <a:extLst>
                    <a:ext uri="{9D8B030D-6E8A-4147-A177-3AD203B41FA5}">
                      <a16:colId xmlns:a16="http://schemas.microsoft.com/office/drawing/2014/main" val="20000"/>
                    </a:ext>
                  </a:extLst>
                </a:gridCol>
                <a:gridCol w="5086080">
                  <a:extLst>
                    <a:ext uri="{9D8B030D-6E8A-4147-A177-3AD203B41FA5}">
                      <a16:colId xmlns:a16="http://schemas.microsoft.com/office/drawing/2014/main" val="20001"/>
                    </a:ext>
                  </a:extLst>
                </a:gridCol>
                <a:gridCol w="18856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Tasks</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chemeClr val="dk1"/>
                          </a:solidFill>
                          <a:latin typeface="Calibri" panose="020F0502020204030204" pitchFamily="34" charset="0"/>
                          <a:ea typeface="Arial"/>
                          <a:cs typeface="Calibri" panose="020F0502020204030204" pitchFamily="34" charset="0"/>
                        </a:rPr>
                        <a:t>Case owner: </a:t>
                      </a:r>
                      <a:r>
                        <a:rPr lang="en-US" sz="1500" b="1" strike="noStrike" spc="-1">
                          <a:solidFill>
                            <a:schemeClr val="dk1"/>
                          </a:solidFill>
                          <a:latin typeface="Calibri" panose="020F0502020204030204" pitchFamily="34" charset="0"/>
                          <a:ea typeface="Arial"/>
                          <a:cs typeface="Calibri" panose="020F0502020204030204" pitchFamily="34" charset="0"/>
                        </a:rPr>
                        <a:t>Problem owner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Coordinate and take over overall responsibility for all activities in the lifecycle of a specific problem, including problem analysis and identification of options to handle the problem.</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Monitor the progress of problem resolution and ensure that the problem is escalated effectively, if required.</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Ensure the information in the KEDB on this problem / known error are up to date, including appropriate descriptions of potential workarounds.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Communicate the problem / known error and potential workarounds to relevant stakeholders (e.g. ISRM staff and users).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Depending on the selected option for dealing with the problem / known error, raise requests for changes or trigger the CSI process as required.</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per problem</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1010" name="PlaceHolder 2"/>
          <p:cNvSpPr>
            <a:spLocks noGrp="1"/>
          </p:cNvSpPr>
          <p:nvPr>
            <p:ph type="sldNum" idx="11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A9431D5-1081-4D03-9BAA-6C8E179CB67F}" type="slidenum">
              <a:rPr lang="en-US" sz="1200" b="0" strike="noStrike" spc="-1">
                <a:solidFill>
                  <a:srgbClr val="888888"/>
                </a:solidFill>
                <a:latin typeface="Calibri"/>
                <a:ea typeface="Calibri"/>
              </a:rPr>
              <a:t>102</a:t>
            </a:fld>
            <a:endParaRPr lang="de-DE" sz="1200" b="0" strike="noStrike" spc="-1">
              <a:solidFill>
                <a:srgbClr val="000000"/>
              </a:solidFill>
              <a:latin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12" name="PlaceHolder 2"/>
          <p:cNvSpPr>
            <a:spLocks noGrp="1"/>
          </p:cNvSpPr>
          <p:nvPr>
            <p:ph type="sldNum" idx="11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CFF9F7A-8336-482C-BF04-9DC09107217E}" type="slidenum">
              <a:rPr lang="en-US" sz="1200" b="0" strike="noStrike" spc="-1">
                <a:solidFill>
                  <a:srgbClr val="888888"/>
                </a:solidFill>
                <a:latin typeface="Calibri"/>
                <a:ea typeface="Calibri"/>
              </a:rPr>
              <a:t>103</a:t>
            </a:fld>
            <a:endParaRPr lang="de-DE" sz="1200" b="0" strike="noStrike" spc="-1">
              <a:solidFill>
                <a:srgbClr val="000000"/>
              </a:solidFill>
              <a:latin typeface="Times New Roman"/>
            </a:endParaRPr>
          </a:p>
        </p:txBody>
      </p:sp>
      <p:grpSp>
        <p:nvGrpSpPr>
          <p:cNvPr id="1013" name="Diagram10"/>
          <p:cNvGrpSpPr/>
          <p:nvPr/>
        </p:nvGrpSpPr>
        <p:grpSpPr>
          <a:xfrm>
            <a:off x="522720" y="1441800"/>
            <a:ext cx="10580760" cy="5027760"/>
            <a:chOff x="522720" y="1441800"/>
            <a:chExt cx="10580760" cy="5027760"/>
          </a:xfrm>
        </p:grpSpPr>
        <p:sp>
          <p:nvSpPr>
            <p:cNvPr id="1014" name="Rectangle 1013"/>
            <p:cNvSpPr/>
            <p:nvPr/>
          </p:nvSpPr>
          <p:spPr>
            <a:xfrm>
              <a:off x="522720" y="144180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15" name="Rectangle 1014"/>
            <p:cNvSpPr/>
            <p:nvPr/>
          </p:nvSpPr>
          <p:spPr>
            <a:xfrm rot="16200000">
              <a:off x="-97668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Incoming</a:t>
              </a:r>
              <a:endParaRPr lang="de-DE" sz="5600" b="0" strike="noStrike" spc="-1">
                <a:solidFill>
                  <a:srgbClr val="000000"/>
                </a:solidFill>
                <a:latin typeface="Arial"/>
              </a:endParaRPr>
            </a:p>
          </p:txBody>
        </p:sp>
        <p:sp>
          <p:nvSpPr>
            <p:cNvPr id="1016" name="Rectangle 1015"/>
            <p:cNvSpPr/>
            <p:nvPr/>
          </p:nvSpPr>
          <p:spPr>
            <a:xfrm>
              <a:off x="137664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0640" tIns="694800" rIns="170640" bIns="170640" numCol="1" spcCol="1440" anchor="t">
              <a:noAutofit/>
            </a:bodyPr>
            <a:lstStyle/>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ISRM</a:t>
              </a:r>
              <a:r>
                <a:rPr lang="en-GB" sz="1800" b="0" strike="noStrike" spc="-1">
                  <a:solidFill>
                    <a:schemeClr val="lt1"/>
                  </a:solidFill>
                  <a:latin typeface="Calibri"/>
                </a:rPr>
                <a:t> Trend information on incidents, including information from incident tickets and reports, to enable pattern and trend analysis</a:t>
              </a:r>
              <a:endParaRPr lang="de-DE" sz="1800" b="0" strike="noStrike" spc="-1">
                <a:solidFill>
                  <a:srgbClr val="000000"/>
                </a:solidFill>
                <a:latin typeface="Arial"/>
              </a:endParaRPr>
            </a:p>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CONFM</a:t>
              </a:r>
              <a:r>
                <a:rPr lang="en-GB" sz="1800" b="0" strike="noStrike" spc="-1">
                  <a:solidFill>
                    <a:schemeClr val="lt1"/>
                  </a:solidFill>
                  <a:latin typeface="Calibri"/>
                </a:rPr>
                <a:t> CMDB containing information on configuration items and their relationships to support the classification, prioritisation and investigation of problems</a:t>
              </a:r>
              <a:endParaRPr lang="de-DE" sz="1800" b="0" strike="noStrike" spc="-1">
                <a:solidFill>
                  <a:srgbClr val="000000"/>
                </a:solidFill>
                <a:latin typeface="Arial"/>
              </a:endParaRPr>
            </a:p>
          </p:txBody>
        </p:sp>
        <p:sp>
          <p:nvSpPr>
            <p:cNvPr id="1017" name="Rectangle 1016"/>
            <p:cNvSpPr/>
            <p:nvPr/>
          </p:nvSpPr>
          <p:spPr>
            <a:xfrm rot="16200000">
              <a:off x="476064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Outgoing</a:t>
              </a:r>
              <a:endParaRPr lang="de-DE" sz="5600" b="0" strike="noStrike" spc="-1">
                <a:solidFill>
                  <a:srgbClr val="000000"/>
                </a:solidFill>
                <a:latin typeface="Arial"/>
              </a:endParaRPr>
            </a:p>
          </p:txBody>
        </p:sp>
        <p:sp>
          <p:nvSpPr>
            <p:cNvPr id="1018" name="Rectangle 1017"/>
            <p:cNvSpPr/>
            <p:nvPr/>
          </p:nvSpPr>
          <p:spPr>
            <a:xfrm>
              <a:off x="711648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0640" tIns="694800" rIns="170640" bIns="170640" numCol="1" spcCol="1440" anchor="t">
              <a:noAutofit/>
            </a:bodyPr>
            <a:lstStyle/>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CHM </a:t>
              </a:r>
              <a:r>
                <a:rPr lang="en-GB" sz="1800" b="0" strike="noStrike" spc="-1">
                  <a:solidFill>
                    <a:schemeClr val="lt1"/>
                  </a:solidFill>
                  <a:latin typeface="Calibri"/>
                </a:rPr>
                <a:t>Requests for changes to resolve / eliminate problems</a:t>
              </a:r>
              <a:endParaRPr lang="de-DE" sz="1800" b="0" strike="noStrike" spc="-1">
                <a:solidFill>
                  <a:srgbClr val="000000"/>
                </a:solidFill>
                <a:latin typeface="Arial"/>
              </a:endParaRPr>
            </a:p>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ISRM </a:t>
              </a:r>
              <a:r>
                <a:rPr lang="en-GB" sz="1800" b="0" strike="noStrike" spc="-1">
                  <a:solidFill>
                    <a:schemeClr val="lt1"/>
                  </a:solidFill>
                  <a:latin typeface="Calibri"/>
                </a:rPr>
                <a:t>Known error database (KEDB) containing information on known errors and related workarounds to support the resolution of incidents caused by known error</a:t>
              </a:r>
              <a:r>
                <a:rPr lang="en-GB" sz="1800" b="1" strike="noStrike" spc="-1">
                  <a:solidFill>
                    <a:schemeClr val="lt1"/>
                  </a:solidFill>
                  <a:latin typeface="Calibri"/>
                </a:rPr>
                <a:t>s</a:t>
              </a:r>
              <a:endParaRPr lang="de-DE" sz="1800" b="0" strike="noStrike" spc="-1">
                <a:solidFill>
                  <a:srgbClr val="000000"/>
                </a:solidFill>
                <a:latin typeface="Arial"/>
              </a:endParaRPr>
            </a:p>
            <a:p>
              <a:pPr defTabSz="844560">
                <a:lnSpc>
                  <a:spcPct val="90000"/>
                </a:lnSpc>
                <a:spcAft>
                  <a:spcPts val="601"/>
                </a:spcAft>
              </a:pPr>
              <a:endParaRPr lang="de-DE" sz="1900" b="0" strike="noStrike" spc="-1">
                <a:solidFill>
                  <a:srgbClr val="000000"/>
                </a:solidFill>
                <a:latin typeface="Arial"/>
              </a:endParaRPr>
            </a:p>
          </p:txBody>
        </p:sp>
      </p:grpSp>
      <p:sp>
        <p:nvSpPr>
          <p:cNvPr id="1019" name="Rectangle 1018"/>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20" name="Rectangle 1019"/>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Configuration Management (CONFM)</a:t>
            </a:r>
            <a:endParaRPr lang="de-DE" sz="3200" b="0" strike="noStrike" spc="-1">
              <a:solidFill>
                <a:srgbClr val="000000"/>
              </a:solidFill>
              <a:latin typeface="Arial"/>
            </a:endParaRPr>
          </a:p>
        </p:txBody>
      </p:sp>
      <p:sp>
        <p:nvSpPr>
          <p:cNvPr id="1022" name="PlaceHolder 2"/>
          <p:cNvSpPr>
            <a:spLocks noGrp="1"/>
          </p:cNvSpPr>
          <p:nvPr>
            <p:ph type="sldNum" idx="11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A941CBB0-B644-49F3-9E6E-235E6592EF6C}" type="slidenum">
              <a:rPr lang="en-US" sz="1200" b="0" strike="noStrike" spc="-1">
                <a:solidFill>
                  <a:srgbClr val="FFFFFF"/>
                </a:solidFill>
                <a:latin typeface="Calibri"/>
                <a:ea typeface="Calibri"/>
              </a:rPr>
              <a:t>104</a:t>
            </a:fld>
            <a:endParaRPr lang="de-DE" sz="1200" b="0" strike="noStrike" spc="-1">
              <a:solidFill>
                <a:srgbClr val="000000"/>
              </a:solidFill>
              <a:latin typeface="Times New Roman"/>
            </a:endParaRPr>
          </a:p>
        </p:txBody>
      </p:sp>
      <p:sp>
        <p:nvSpPr>
          <p:cNvPr id="1023" name="Google Shape;1212;p96"/>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024" name="Google Shape;1213;p96"/>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025" name="Google Shape;1214;p96"/>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provide and maintain a logical model of configuration items in support of other service management activities</a:t>
            </a:r>
            <a:endParaRPr lang="de-DE" sz="1800" b="0" strike="noStrike" spc="-1">
              <a:solidFill>
                <a:srgbClr val="000000"/>
              </a:solid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Key questions</a:t>
            </a:r>
            <a:endParaRPr lang="de-DE" sz="3200" b="0" strike="noStrike" spc="-1">
              <a:solidFill>
                <a:srgbClr val="000000"/>
              </a:solidFill>
              <a:latin typeface="Arial"/>
            </a:endParaRPr>
          </a:p>
        </p:txBody>
      </p:sp>
      <p:grpSp>
        <p:nvGrpSpPr>
          <p:cNvPr id="1027" name="Google Shape;1221;p97"/>
          <p:cNvGrpSpPr/>
          <p:nvPr/>
        </p:nvGrpSpPr>
        <p:grpSpPr>
          <a:xfrm>
            <a:off x="2126160" y="1698480"/>
            <a:ext cx="7939440" cy="4619880"/>
            <a:chOff x="2126160" y="1698480"/>
            <a:chExt cx="7939440" cy="4619880"/>
          </a:xfrm>
        </p:grpSpPr>
        <p:sp>
          <p:nvSpPr>
            <p:cNvPr id="1028" name="Google Shape;1222;p97"/>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29" name="Google Shape;1223;p97"/>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dirty="0">
                  <a:solidFill>
                    <a:schemeClr val="lt1"/>
                  </a:solidFill>
                  <a:latin typeface="Calibri"/>
                  <a:ea typeface="Calibri"/>
                </a:rPr>
                <a:t>For the services offered: What is considered a CI, and what is not?</a:t>
              </a:r>
              <a:endParaRPr lang="de-DE" sz="3100" b="0" strike="noStrike" spc="-1" dirty="0">
                <a:solidFill>
                  <a:srgbClr val="000000"/>
                </a:solidFill>
                <a:latin typeface="Arial"/>
              </a:endParaRPr>
            </a:p>
          </p:txBody>
        </p:sp>
        <p:sp>
          <p:nvSpPr>
            <p:cNvPr id="1030" name="Google Shape;1224;p97"/>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1" name="Google Shape;1225;p97"/>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2" name="Google Shape;1226;p97"/>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a:solidFill>
                    <a:schemeClr val="lt1"/>
                  </a:solidFill>
                  <a:latin typeface="Calibri"/>
                  <a:ea typeface="Calibri"/>
                </a:rPr>
                <a:t>What information needs to be maintained in the CMDB for each CI?</a:t>
              </a:r>
              <a:endParaRPr lang="de-DE" sz="3100" b="0" strike="noStrike" spc="-1">
                <a:solidFill>
                  <a:srgbClr val="000000"/>
                </a:solidFill>
                <a:latin typeface="Arial"/>
              </a:endParaRPr>
            </a:p>
          </p:txBody>
        </p:sp>
        <p:sp>
          <p:nvSpPr>
            <p:cNvPr id="1033" name="Google Shape;1227;p97"/>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4" name="Google Shape;1228;p97"/>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5" name="Google Shape;1229;p97"/>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a:solidFill>
                    <a:schemeClr val="lt1"/>
                  </a:solidFill>
                  <a:latin typeface="Calibri"/>
                  <a:ea typeface="Calibri"/>
                </a:rPr>
                <a:t>How to ensure that the information in the CMDB is correct and up-to-date?</a:t>
              </a:r>
              <a:endParaRPr lang="de-DE" sz="3100" b="0" strike="noStrike" spc="-1">
                <a:solidFill>
                  <a:srgbClr val="000000"/>
                </a:solidFill>
                <a:latin typeface="Arial"/>
              </a:endParaRPr>
            </a:p>
          </p:txBody>
        </p:sp>
        <p:sp>
          <p:nvSpPr>
            <p:cNvPr id="1036" name="Google Shape;1230;p97"/>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037" name="PlaceHolder 2"/>
          <p:cNvSpPr>
            <a:spLocks noGrp="1"/>
          </p:cNvSpPr>
          <p:nvPr>
            <p:ph type="sldNum" idx="11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38974A9-9C95-46E9-B8BC-78D3E78B0800}" type="slidenum">
              <a:rPr lang="en-US" sz="1200" b="0" strike="noStrike" spc="-1">
                <a:solidFill>
                  <a:srgbClr val="888888"/>
                </a:solidFill>
                <a:latin typeface="Calibri"/>
                <a:ea typeface="Calibri"/>
              </a:rPr>
              <a:t>105</a:t>
            </a:fld>
            <a:endParaRPr lang="de-DE" sz="1200" b="0" strike="noStrike" spc="-1">
              <a:solidFill>
                <a:srgbClr val="000000"/>
              </a:solidFill>
              <a:latin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039" name="PlaceHolder 2"/>
          <p:cNvSpPr>
            <a:spLocks noGrp="1"/>
          </p:cNvSpPr>
          <p:nvPr>
            <p:ph type="sldNum" idx="12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652FD69-5D31-4A66-A28A-E27D091364B0}" type="slidenum">
              <a:rPr lang="en-US" sz="1200" b="0" strike="noStrike" spc="-1">
                <a:solidFill>
                  <a:srgbClr val="888888"/>
                </a:solidFill>
                <a:latin typeface="Calibri"/>
                <a:ea typeface="Calibri"/>
              </a:rPr>
              <a:t>106</a:t>
            </a:fld>
            <a:endParaRPr lang="de-DE" sz="1200" b="0" strike="noStrike" spc="-1">
              <a:solidFill>
                <a:srgbClr val="000000"/>
              </a:solidFill>
              <a:latin typeface="Times New Roman"/>
            </a:endParaRPr>
          </a:p>
        </p:txBody>
      </p:sp>
      <p:graphicFrame>
        <p:nvGraphicFramePr>
          <p:cNvPr id="1040" name="Google Shape;1239;p98"/>
          <p:cNvGraphicFramePr/>
          <p:nvPr>
            <p:extLst>
              <p:ext uri="{D42A27DB-BD31-4B8C-83A1-F6EECF244321}">
                <p14:modId xmlns:p14="http://schemas.microsoft.com/office/powerpoint/2010/main" val="1911087118"/>
              </p:ext>
            </p:extLst>
          </p:nvPr>
        </p:nvGraphicFramePr>
        <p:xfrm>
          <a:off x="609480" y="1811520"/>
          <a:ext cx="10972440" cy="2653800"/>
        </p:xfrm>
        <a:graphic>
          <a:graphicData uri="http://schemas.openxmlformats.org/drawingml/2006/table">
            <a:tbl>
              <a:tblPr/>
              <a:tblGrid>
                <a:gridCol w="10972440">
                  <a:extLst>
                    <a:ext uri="{9D8B030D-6E8A-4147-A177-3AD203B41FA5}">
                      <a16:colId xmlns:a16="http://schemas.microsoft.com/office/drawing/2014/main" val="20000"/>
                    </a:ext>
                  </a:extLst>
                </a:gridCol>
              </a:tblGrid>
              <a:tr h="2415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234900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Arial"/>
                          <a:cs typeface="Calibri" panose="020F0502020204030204" pitchFamily="34" charset="0"/>
                        </a:rPr>
                        <a:t>Configuration item (CI):</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Element that contributes to the delivery of one or more services or service components, therefore requiring control of its configuration</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1: CIs can vary widely, from technical components (e.g. computer hardware, network components, software) to non-technical items such as documents (e.g. service level agreements, manuals, license documentation).</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2: The data necessary for effective control of a CI is stored in a CI record. In addition to attributes of the CI, the CI record likely includes information on relationships it has with other CIs, service components and services. CI records are stored in a configuration management database (CMDB).</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041" name="Google Shape;1240;p98"/>
          <p:cNvGraphicFramePr/>
          <p:nvPr>
            <p:extLst>
              <p:ext uri="{D42A27DB-BD31-4B8C-83A1-F6EECF244321}">
                <p14:modId xmlns:p14="http://schemas.microsoft.com/office/powerpoint/2010/main" val="2725925678"/>
              </p:ext>
            </p:extLst>
          </p:nvPr>
        </p:nvGraphicFramePr>
        <p:xfrm>
          <a:off x="609480" y="4780800"/>
          <a:ext cx="10972440" cy="1447800"/>
        </p:xfrm>
        <a:graphic>
          <a:graphicData uri="http://schemas.openxmlformats.org/drawingml/2006/table">
            <a:tbl>
              <a:tblPr/>
              <a:tblGrid>
                <a:gridCol w="10972440">
                  <a:extLst>
                    <a:ext uri="{9D8B030D-6E8A-4147-A177-3AD203B41FA5}">
                      <a16:colId xmlns:a16="http://schemas.microsoft.com/office/drawing/2014/main" val="20000"/>
                    </a:ext>
                  </a:extLst>
                </a:gridCol>
              </a:tblGrid>
              <a:tr h="192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704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Arial"/>
                          <a:cs typeface="Calibri" panose="020F0502020204030204" pitchFamily="34" charset="0"/>
                        </a:rPr>
                        <a:t>Configuration management database (CMDB):</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Store for data about configuration items (CIs)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Note: A CMDB is not necessarily a single database covering all configuration items (CIs). It may rather be composed of multiple data stores.</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Key concepts – the CMDB</a:t>
            </a:r>
            <a:endParaRPr lang="de-DE" sz="3200" b="0" strike="noStrike" spc="-1">
              <a:solidFill>
                <a:srgbClr val="000000"/>
              </a:solidFill>
              <a:latin typeface="Arial"/>
            </a:endParaRPr>
          </a:p>
        </p:txBody>
      </p:sp>
      <p:sp>
        <p:nvSpPr>
          <p:cNvPr id="1043"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200" b="0" strike="noStrike" spc="-1">
                <a:solidFill>
                  <a:schemeClr val="dk1"/>
                </a:solidFill>
                <a:latin typeface="Calibri"/>
                <a:ea typeface="Calibri"/>
              </a:rPr>
              <a:t>Configuration Management is </a:t>
            </a:r>
            <a:r>
              <a:rPr lang="en-US" sz="2200" b="0" u="sng" strike="noStrike" spc="-1">
                <a:solidFill>
                  <a:schemeClr val="dk1"/>
                </a:solidFill>
                <a:uFillTx/>
                <a:latin typeface="Calibri"/>
                <a:ea typeface="Calibri"/>
              </a:rPr>
              <a:t>not</a:t>
            </a:r>
            <a:r>
              <a:rPr lang="en-US" sz="2200" b="0" strike="noStrike" spc="-1">
                <a:solidFill>
                  <a:schemeClr val="dk1"/>
                </a:solidFill>
                <a:latin typeface="Calibri"/>
                <a:ea typeface="Calibri"/>
              </a:rPr>
              <a:t> about configuring resources</a:t>
            </a:r>
            <a:endParaRPr lang="de-DE" sz="22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Configuration Management is about understanding (and documenting) CIs, their attributes and relationships</a:t>
            </a:r>
            <a:endParaRPr lang="de-DE" sz="22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Select the adequate level of detail for </a:t>
            </a:r>
            <a:r>
              <a:rPr lang="en-US" sz="2200" b="0" u="sng" strike="noStrike" spc="-1">
                <a:solidFill>
                  <a:schemeClr val="dk1"/>
                </a:solidFill>
                <a:uFillTx/>
                <a:latin typeface="Calibri"/>
                <a:ea typeface="Calibri"/>
              </a:rPr>
              <a:t>your</a:t>
            </a:r>
            <a:r>
              <a:rPr lang="en-US" sz="2200" b="0" strike="noStrike" spc="-1">
                <a:solidFill>
                  <a:schemeClr val="dk1"/>
                </a:solidFill>
                <a:latin typeface="Calibri"/>
                <a:ea typeface="Calibri"/>
              </a:rPr>
              <a:t> CMDB:</a:t>
            </a:r>
            <a:endParaRPr lang="de-DE" sz="22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000" b="0" strike="noStrike" spc="-1">
                <a:solidFill>
                  <a:schemeClr val="dk1"/>
                </a:solidFill>
                <a:latin typeface="Calibri"/>
                <a:ea typeface="Calibri"/>
              </a:rPr>
              <a:t>Too little detail = not enough control</a:t>
            </a:r>
            <a:endParaRPr lang="de-DE" sz="20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000" b="0" strike="noStrike" spc="-1">
                <a:solidFill>
                  <a:schemeClr val="dk1"/>
                </a:solidFill>
                <a:latin typeface="Calibri"/>
                <a:ea typeface="Calibri"/>
              </a:rPr>
              <a:t>Too much detail = excessive bureaucracy</a:t>
            </a:r>
            <a:endParaRPr lang="de-DE" sz="20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Most important output from this process:</a:t>
            </a:r>
            <a:endParaRPr lang="de-DE" sz="22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343080">
              <a:lnSpc>
                <a:spcPct val="100000"/>
              </a:lnSpc>
              <a:spcBef>
                <a:spcPts val="519"/>
              </a:spcBef>
              <a:buClr>
                <a:srgbClr val="000000"/>
              </a:buClr>
              <a:buFont typeface="Arial"/>
              <a:buChar char="•"/>
              <a:tabLst>
                <a:tab pos="0" algn="l"/>
              </a:tabLst>
            </a:pPr>
            <a:r>
              <a:rPr lang="en-US" sz="2200" b="0" strike="noStrike" spc="-1">
                <a:solidFill>
                  <a:schemeClr val="dk1"/>
                </a:solidFill>
                <a:latin typeface="Calibri"/>
                <a:ea typeface="Calibri"/>
              </a:rPr>
              <a:t>The CMDB is a key source of information to staff involved in many other ITSM processes.</a:t>
            </a:r>
            <a:endParaRPr lang="de-DE" sz="22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p:txBody>
      </p:sp>
      <p:sp>
        <p:nvSpPr>
          <p:cNvPr id="1044" name="PlaceHolder 3"/>
          <p:cNvSpPr>
            <a:spLocks noGrp="1"/>
          </p:cNvSpPr>
          <p:nvPr>
            <p:ph type="sldNum" idx="12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74E1B34-53A0-4341-91F6-9C9DD25A7C88}" type="slidenum">
              <a:rPr lang="en-US" sz="1200" b="0" strike="noStrike" spc="-1">
                <a:solidFill>
                  <a:srgbClr val="888888"/>
                </a:solidFill>
                <a:latin typeface="Calibri"/>
                <a:ea typeface="Calibri"/>
              </a:rPr>
              <a:t>107</a:t>
            </a:fld>
            <a:endParaRPr lang="de-DE" sz="1200" b="0" strike="noStrike" spc="-1">
              <a:solidFill>
                <a:srgbClr val="000000"/>
              </a:solidFill>
              <a:latin typeface="Times New Roman"/>
            </a:endParaRPr>
          </a:p>
        </p:txBody>
      </p:sp>
      <p:sp>
        <p:nvSpPr>
          <p:cNvPr id="1045" name="Google Shape;1249;p99"/>
          <p:cNvSpPr/>
          <p:nvPr/>
        </p:nvSpPr>
        <p:spPr>
          <a:xfrm>
            <a:off x="2789640" y="4435920"/>
            <a:ext cx="814176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0" u="sng" strike="noStrike" spc="-1">
                <a:solidFill>
                  <a:schemeClr val="dk1"/>
                </a:solidFill>
                <a:uFillTx/>
                <a:latin typeface="Calibri"/>
                <a:ea typeface="Calibri"/>
              </a:rPr>
              <a:t>Logical</a:t>
            </a:r>
            <a:r>
              <a:rPr lang="en-US" sz="1500" b="0" strike="noStrike" spc="-1">
                <a:solidFill>
                  <a:schemeClr val="dk1"/>
                </a:solidFill>
                <a:latin typeface="Calibri"/>
                <a:ea typeface="Calibri"/>
              </a:rPr>
              <a:t> CMDB:</a:t>
            </a:r>
            <a:endParaRPr lang="de-DE" sz="1500" b="0" strike="noStrike" spc="-1">
              <a:solidFill>
                <a:srgbClr val="000000"/>
              </a:solidFill>
              <a:latin typeface="Arial"/>
            </a:endParaRPr>
          </a:p>
          <a:p>
            <a:pPr marL="285840" indent="-285840" defTabSz="914400">
              <a:lnSpc>
                <a:spcPct val="100000"/>
              </a:lnSpc>
              <a:buClr>
                <a:srgbClr val="000000"/>
              </a:buClr>
              <a:buFont typeface="Arial"/>
              <a:buChar char="•"/>
              <a:tabLst>
                <a:tab pos="0" algn="l"/>
              </a:tabLst>
            </a:pPr>
            <a:r>
              <a:rPr lang="en-US" sz="1500" b="0" strike="noStrike" spc="-1">
                <a:solidFill>
                  <a:schemeClr val="dk1"/>
                </a:solidFill>
                <a:latin typeface="Calibri"/>
                <a:ea typeface="Calibri"/>
              </a:rPr>
              <a:t>Information on CIs, their attributes and relationships</a:t>
            </a:r>
            <a:endParaRPr lang="de-DE" sz="1500" b="0" strike="noStrike" spc="-1">
              <a:solidFill>
                <a:srgbClr val="000000"/>
              </a:solidFill>
              <a:latin typeface="Arial"/>
            </a:endParaRPr>
          </a:p>
          <a:p>
            <a:pPr marL="285840" indent="-285840" defTabSz="914400">
              <a:lnSpc>
                <a:spcPct val="100000"/>
              </a:lnSpc>
              <a:buClr>
                <a:srgbClr val="000000"/>
              </a:buClr>
              <a:buFont typeface="Arial"/>
              <a:buChar char="•"/>
              <a:tabLst>
                <a:tab pos="0" algn="l"/>
              </a:tabLst>
            </a:pPr>
            <a:r>
              <a:rPr lang="en-US" sz="1500" b="0" strike="noStrike" spc="-1">
                <a:solidFill>
                  <a:schemeClr val="dk1"/>
                </a:solidFill>
                <a:latin typeface="Calibri"/>
                <a:ea typeface="Calibri"/>
              </a:rPr>
              <a:t>Based on information from various sources (physical databases, asset inventories)</a:t>
            </a:r>
            <a:endParaRPr lang="de-DE" sz="1500" b="0" strike="noStrike" spc="-1">
              <a:solidFill>
                <a:srgbClr val="000000"/>
              </a:solidFill>
              <a:latin typeface="Arial"/>
            </a:endParaRPr>
          </a:p>
        </p:txBody>
      </p:sp>
      <p:sp>
        <p:nvSpPr>
          <p:cNvPr id="1046" name="Google Shape;1250;p99"/>
          <p:cNvSpPr/>
          <p:nvPr/>
        </p:nvSpPr>
        <p:spPr>
          <a:xfrm>
            <a:off x="1743120" y="4528440"/>
            <a:ext cx="1043640" cy="735120"/>
          </a:xfrm>
          <a:prstGeom prst="can">
            <a:avLst>
              <a:gd name="adj" fmla="val 25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600" b="1" strike="noStrike" spc="-1">
                <a:solidFill>
                  <a:schemeClr val="dk1"/>
                </a:solidFill>
                <a:latin typeface="Calibri"/>
                <a:ea typeface="Calibri"/>
              </a:rPr>
              <a:t>CMDB</a:t>
            </a:r>
            <a:endParaRPr lang="de-DE" sz="1600" b="0" strike="noStrike" spc="-1">
              <a:solidFill>
                <a:srgbClr val="000000"/>
              </a:solidFill>
              <a:latin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Key concepts – Services, service components and CIs</a:t>
            </a:r>
            <a:endParaRPr lang="de-DE" sz="3200" b="0" strike="noStrike" spc="-1">
              <a:solidFill>
                <a:srgbClr val="000000"/>
              </a:solidFill>
              <a:latin typeface="Arial"/>
            </a:endParaRPr>
          </a:p>
        </p:txBody>
      </p:sp>
      <p:sp>
        <p:nvSpPr>
          <p:cNvPr id="1048" name="PlaceHolder 2"/>
          <p:cNvSpPr>
            <a:spLocks noGrp="1"/>
          </p:cNvSpPr>
          <p:nvPr>
            <p:ph type="sldNum" idx="12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EEC54AC-6A96-4BCF-B52C-9A3EB927AD28}" type="slidenum">
              <a:rPr lang="en-US" sz="1200" b="0" strike="noStrike" spc="-1">
                <a:solidFill>
                  <a:srgbClr val="888888"/>
                </a:solidFill>
                <a:latin typeface="Calibri"/>
                <a:ea typeface="Calibri"/>
              </a:rPr>
              <a:t>108</a:t>
            </a:fld>
            <a:endParaRPr lang="de-DE" sz="1200" b="0" strike="noStrike" spc="-1">
              <a:solidFill>
                <a:srgbClr val="000000"/>
              </a:solidFill>
              <a:latin typeface="Times New Roman"/>
            </a:endParaRPr>
          </a:p>
        </p:txBody>
      </p:sp>
      <p:grpSp>
        <p:nvGrpSpPr>
          <p:cNvPr id="1049" name="Google Shape;1258;p100"/>
          <p:cNvGrpSpPr/>
          <p:nvPr/>
        </p:nvGrpSpPr>
        <p:grpSpPr>
          <a:xfrm>
            <a:off x="4440240" y="2835000"/>
            <a:ext cx="5041080" cy="2644560"/>
            <a:chOff x="4440240" y="2835000"/>
            <a:chExt cx="5041080" cy="2644560"/>
          </a:xfrm>
        </p:grpSpPr>
        <p:sp>
          <p:nvSpPr>
            <p:cNvPr id="1050" name="Google Shape;1259;p100"/>
            <p:cNvSpPr/>
            <p:nvPr/>
          </p:nvSpPr>
          <p:spPr>
            <a:xfrm>
              <a:off x="4459680" y="4538880"/>
              <a:ext cx="5021640" cy="940680"/>
            </a:xfrm>
            <a:prstGeom prst="cloud">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CIs</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chemeClr val="dk1"/>
                  </a:solidFill>
                  <a:latin typeface="Calibri"/>
                  <a:ea typeface="Calibri"/>
                </a:rPr>
                <a:t>(hardware, software, communication infrastructure, …)</a:t>
              </a:r>
              <a:endParaRPr lang="de-DE" sz="1400" b="0" strike="noStrike" spc="-1">
                <a:solidFill>
                  <a:srgbClr val="000000"/>
                </a:solidFill>
                <a:latin typeface="Arial"/>
              </a:endParaRPr>
            </a:p>
          </p:txBody>
        </p:sp>
        <p:sp>
          <p:nvSpPr>
            <p:cNvPr id="1051" name="Google Shape;1260;p100"/>
            <p:cNvSpPr/>
            <p:nvPr/>
          </p:nvSpPr>
          <p:spPr>
            <a:xfrm>
              <a:off x="4440240" y="2837520"/>
              <a:ext cx="238392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052" name="Google Shape;1261;p100"/>
            <p:cNvSpPr/>
            <p:nvPr/>
          </p:nvSpPr>
          <p:spPr>
            <a:xfrm>
              <a:off x="4458960" y="376992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053" name="Google Shape;1262;p100"/>
            <p:cNvSpPr/>
            <p:nvPr/>
          </p:nvSpPr>
          <p:spPr>
            <a:xfrm>
              <a:off x="5521320" y="376992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054" name="Google Shape;1263;p100"/>
            <p:cNvSpPr/>
            <p:nvPr/>
          </p:nvSpPr>
          <p:spPr>
            <a:xfrm>
              <a:off x="6583680" y="376992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055" name="Google Shape;1264;p100"/>
            <p:cNvSpPr/>
            <p:nvPr/>
          </p:nvSpPr>
          <p:spPr>
            <a:xfrm>
              <a:off x="7646400" y="376992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056" name="Google Shape;1265;p100"/>
            <p:cNvSpPr/>
            <p:nvPr/>
          </p:nvSpPr>
          <p:spPr>
            <a:xfrm>
              <a:off x="8708760" y="376992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057" name="Google Shape;1266;p100"/>
            <p:cNvSpPr/>
            <p:nvPr/>
          </p:nvSpPr>
          <p:spPr>
            <a:xfrm>
              <a:off x="7097040" y="2835000"/>
              <a:ext cx="238392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058" name="Google Shape;1267;p100"/>
            <p:cNvCxnSpPr>
              <a:stCxn id="1052" idx="0"/>
              <a:endCxn id="1051" idx="2"/>
            </p:cNvCxnSpPr>
            <p:nvPr/>
          </p:nvCxnSpPr>
          <p:spPr>
            <a:xfrm flipV="1">
              <a:off x="4844880" y="3286800"/>
              <a:ext cx="787680" cy="483480"/>
            </a:xfrm>
            <a:prstGeom prst="straightConnector1">
              <a:avLst/>
            </a:prstGeom>
            <a:ln w="19050">
              <a:solidFill>
                <a:srgbClr val="4A7DBA"/>
              </a:solidFill>
              <a:round/>
            </a:ln>
          </p:spPr>
        </p:cxnSp>
        <p:cxnSp>
          <p:nvCxnSpPr>
            <p:cNvPr id="1059" name="Google Shape;1268;p100"/>
            <p:cNvCxnSpPr>
              <a:stCxn id="1053" idx="0"/>
              <a:endCxn id="1051" idx="2"/>
            </p:cNvCxnSpPr>
            <p:nvPr/>
          </p:nvCxnSpPr>
          <p:spPr>
            <a:xfrm flipH="1" flipV="1">
              <a:off x="5632200" y="3286800"/>
              <a:ext cx="275400" cy="483480"/>
            </a:xfrm>
            <a:prstGeom prst="straightConnector1">
              <a:avLst/>
            </a:prstGeom>
            <a:ln w="19050">
              <a:solidFill>
                <a:srgbClr val="4A7DBA"/>
              </a:solidFill>
              <a:round/>
            </a:ln>
          </p:spPr>
        </p:cxnSp>
        <p:cxnSp>
          <p:nvCxnSpPr>
            <p:cNvPr id="1060" name="Google Shape;1269;p100"/>
            <p:cNvCxnSpPr>
              <a:stCxn id="1054" idx="0"/>
              <a:endCxn id="1051" idx="2"/>
            </p:cNvCxnSpPr>
            <p:nvPr/>
          </p:nvCxnSpPr>
          <p:spPr>
            <a:xfrm flipH="1" flipV="1">
              <a:off x="5632200" y="3286800"/>
              <a:ext cx="1337760" cy="483480"/>
            </a:xfrm>
            <a:prstGeom prst="straightConnector1">
              <a:avLst/>
            </a:prstGeom>
            <a:ln w="19050">
              <a:solidFill>
                <a:srgbClr val="4A7DBA"/>
              </a:solidFill>
              <a:round/>
            </a:ln>
          </p:spPr>
        </p:cxnSp>
        <p:cxnSp>
          <p:nvCxnSpPr>
            <p:cNvPr id="1061" name="Google Shape;1270;p100"/>
            <p:cNvCxnSpPr>
              <a:stCxn id="1054" idx="0"/>
              <a:endCxn id="1057" idx="2"/>
            </p:cNvCxnSpPr>
            <p:nvPr/>
          </p:nvCxnSpPr>
          <p:spPr>
            <a:xfrm flipV="1">
              <a:off x="6969600" y="3284280"/>
              <a:ext cx="1319760" cy="486000"/>
            </a:xfrm>
            <a:prstGeom prst="straightConnector1">
              <a:avLst/>
            </a:prstGeom>
            <a:ln w="19050">
              <a:solidFill>
                <a:srgbClr val="4A7DBA"/>
              </a:solidFill>
              <a:round/>
            </a:ln>
          </p:spPr>
        </p:cxnSp>
        <p:cxnSp>
          <p:nvCxnSpPr>
            <p:cNvPr id="1062" name="Google Shape;1271;p100"/>
            <p:cNvCxnSpPr>
              <a:stCxn id="1053" idx="0"/>
              <a:endCxn id="1057" idx="2"/>
            </p:cNvCxnSpPr>
            <p:nvPr/>
          </p:nvCxnSpPr>
          <p:spPr>
            <a:xfrm flipV="1">
              <a:off x="5907240" y="3284280"/>
              <a:ext cx="2382120" cy="486000"/>
            </a:xfrm>
            <a:prstGeom prst="straightConnector1">
              <a:avLst/>
            </a:prstGeom>
            <a:ln w="19050">
              <a:solidFill>
                <a:srgbClr val="4A7DBA"/>
              </a:solidFill>
              <a:round/>
            </a:ln>
          </p:spPr>
        </p:cxnSp>
        <p:cxnSp>
          <p:nvCxnSpPr>
            <p:cNvPr id="1063" name="Google Shape;1272;p100"/>
            <p:cNvCxnSpPr>
              <a:stCxn id="1055" idx="0"/>
              <a:endCxn id="1057" idx="2"/>
            </p:cNvCxnSpPr>
            <p:nvPr/>
          </p:nvCxnSpPr>
          <p:spPr>
            <a:xfrm flipV="1">
              <a:off x="8032320" y="3284280"/>
              <a:ext cx="257040" cy="486000"/>
            </a:xfrm>
            <a:prstGeom prst="straightConnector1">
              <a:avLst/>
            </a:prstGeom>
            <a:ln w="19050">
              <a:solidFill>
                <a:srgbClr val="4A7DBA"/>
              </a:solidFill>
              <a:round/>
            </a:ln>
          </p:spPr>
        </p:cxnSp>
        <p:cxnSp>
          <p:nvCxnSpPr>
            <p:cNvPr id="1064" name="Google Shape;1273;p100"/>
            <p:cNvCxnSpPr>
              <a:stCxn id="1056" idx="0"/>
              <a:endCxn id="1057" idx="2"/>
            </p:cNvCxnSpPr>
            <p:nvPr/>
          </p:nvCxnSpPr>
          <p:spPr>
            <a:xfrm flipH="1" flipV="1">
              <a:off x="8289000" y="3284280"/>
              <a:ext cx="806040" cy="486000"/>
            </a:xfrm>
            <a:prstGeom prst="straightConnector1">
              <a:avLst/>
            </a:prstGeom>
            <a:ln w="19050">
              <a:solidFill>
                <a:srgbClr val="4A7DBA"/>
              </a:solidFill>
              <a:round/>
            </a:ln>
          </p:spPr>
        </p:cxnSp>
        <p:cxnSp>
          <p:nvCxnSpPr>
            <p:cNvPr id="1065" name="Google Shape;1274;p100"/>
            <p:cNvCxnSpPr>
              <a:stCxn id="1052" idx="2"/>
            </p:cNvCxnSpPr>
            <p:nvPr/>
          </p:nvCxnSpPr>
          <p:spPr>
            <a:xfrm>
              <a:off x="4844880" y="4219200"/>
              <a:ext cx="128880" cy="528120"/>
            </a:xfrm>
            <a:prstGeom prst="straightConnector1">
              <a:avLst/>
            </a:prstGeom>
            <a:ln w="19050">
              <a:solidFill>
                <a:srgbClr val="4A7DBA"/>
              </a:solidFill>
              <a:round/>
            </a:ln>
          </p:spPr>
        </p:cxnSp>
        <p:cxnSp>
          <p:nvCxnSpPr>
            <p:cNvPr id="1066" name="Google Shape;1275;p100"/>
            <p:cNvCxnSpPr>
              <a:stCxn id="1052" idx="2"/>
            </p:cNvCxnSpPr>
            <p:nvPr/>
          </p:nvCxnSpPr>
          <p:spPr>
            <a:xfrm flipH="1">
              <a:off x="4802400" y="4219200"/>
              <a:ext cx="42840" cy="620640"/>
            </a:xfrm>
            <a:prstGeom prst="straightConnector1">
              <a:avLst/>
            </a:prstGeom>
            <a:ln w="19050">
              <a:solidFill>
                <a:srgbClr val="4A7DBA"/>
              </a:solidFill>
              <a:round/>
            </a:ln>
          </p:spPr>
        </p:cxnSp>
        <p:cxnSp>
          <p:nvCxnSpPr>
            <p:cNvPr id="1067" name="Google Shape;1276;p100"/>
            <p:cNvCxnSpPr>
              <a:stCxn id="1052" idx="2"/>
            </p:cNvCxnSpPr>
            <p:nvPr/>
          </p:nvCxnSpPr>
          <p:spPr>
            <a:xfrm>
              <a:off x="4844880" y="4219200"/>
              <a:ext cx="319680" cy="432000"/>
            </a:xfrm>
            <a:prstGeom prst="straightConnector1">
              <a:avLst/>
            </a:prstGeom>
            <a:ln w="19050">
              <a:solidFill>
                <a:srgbClr val="4A7DBA"/>
              </a:solidFill>
              <a:round/>
            </a:ln>
          </p:spPr>
        </p:cxnSp>
        <p:cxnSp>
          <p:nvCxnSpPr>
            <p:cNvPr id="1068" name="Google Shape;1277;p100"/>
            <p:cNvCxnSpPr>
              <a:stCxn id="1053" idx="2"/>
            </p:cNvCxnSpPr>
            <p:nvPr/>
          </p:nvCxnSpPr>
          <p:spPr>
            <a:xfrm flipH="1">
              <a:off x="5771160" y="4219200"/>
              <a:ext cx="136440" cy="432000"/>
            </a:xfrm>
            <a:prstGeom prst="straightConnector1">
              <a:avLst/>
            </a:prstGeom>
            <a:ln w="19050">
              <a:solidFill>
                <a:srgbClr val="4A7DBA"/>
              </a:solidFill>
              <a:round/>
            </a:ln>
          </p:spPr>
        </p:cxnSp>
        <p:cxnSp>
          <p:nvCxnSpPr>
            <p:cNvPr id="1069" name="Google Shape;1278;p100"/>
            <p:cNvCxnSpPr>
              <a:stCxn id="1054" idx="2"/>
            </p:cNvCxnSpPr>
            <p:nvPr/>
          </p:nvCxnSpPr>
          <p:spPr>
            <a:xfrm flipH="1">
              <a:off x="6801120" y="4219200"/>
              <a:ext cx="168840" cy="376200"/>
            </a:xfrm>
            <a:prstGeom prst="straightConnector1">
              <a:avLst/>
            </a:prstGeom>
            <a:ln w="19050">
              <a:solidFill>
                <a:srgbClr val="4A7DBA"/>
              </a:solidFill>
              <a:round/>
            </a:ln>
          </p:spPr>
        </p:cxnSp>
        <p:cxnSp>
          <p:nvCxnSpPr>
            <p:cNvPr id="1070" name="Google Shape;1279;p100"/>
            <p:cNvCxnSpPr>
              <a:stCxn id="1053" idx="2"/>
            </p:cNvCxnSpPr>
            <p:nvPr/>
          </p:nvCxnSpPr>
          <p:spPr>
            <a:xfrm>
              <a:off x="5907240" y="4219200"/>
              <a:ext cx="51480" cy="432000"/>
            </a:xfrm>
            <a:prstGeom prst="straightConnector1">
              <a:avLst/>
            </a:prstGeom>
            <a:ln w="19050">
              <a:solidFill>
                <a:srgbClr val="4A7DBA"/>
              </a:solidFill>
              <a:round/>
            </a:ln>
          </p:spPr>
        </p:cxnSp>
        <p:cxnSp>
          <p:nvCxnSpPr>
            <p:cNvPr id="1071" name="Google Shape;1280;p100"/>
            <p:cNvCxnSpPr>
              <a:stCxn id="1053" idx="2"/>
            </p:cNvCxnSpPr>
            <p:nvPr/>
          </p:nvCxnSpPr>
          <p:spPr>
            <a:xfrm>
              <a:off x="5907240" y="4219200"/>
              <a:ext cx="290520" cy="384480"/>
            </a:xfrm>
            <a:prstGeom prst="straightConnector1">
              <a:avLst/>
            </a:prstGeom>
            <a:ln w="19050">
              <a:solidFill>
                <a:srgbClr val="4A7DBA"/>
              </a:solidFill>
              <a:round/>
            </a:ln>
          </p:spPr>
        </p:cxnSp>
        <p:cxnSp>
          <p:nvCxnSpPr>
            <p:cNvPr id="1072" name="Google Shape;1281;p100"/>
            <p:cNvCxnSpPr>
              <a:stCxn id="1054" idx="2"/>
              <a:endCxn id="1050" idx="0"/>
            </p:cNvCxnSpPr>
            <p:nvPr/>
          </p:nvCxnSpPr>
          <p:spPr>
            <a:xfrm>
              <a:off x="6969600" y="4219200"/>
              <a:ext cx="1080" cy="320040"/>
            </a:xfrm>
            <a:prstGeom prst="straightConnector1">
              <a:avLst/>
            </a:prstGeom>
            <a:ln w="19050">
              <a:solidFill>
                <a:srgbClr val="4A7DBA"/>
              </a:solidFill>
              <a:round/>
            </a:ln>
          </p:spPr>
        </p:cxnSp>
        <p:cxnSp>
          <p:nvCxnSpPr>
            <p:cNvPr id="1073" name="Google Shape;1282;p100"/>
            <p:cNvCxnSpPr>
              <a:stCxn id="1054" idx="2"/>
            </p:cNvCxnSpPr>
            <p:nvPr/>
          </p:nvCxnSpPr>
          <p:spPr>
            <a:xfrm>
              <a:off x="6969600" y="4219200"/>
              <a:ext cx="168120" cy="336600"/>
            </a:xfrm>
            <a:prstGeom prst="straightConnector1">
              <a:avLst/>
            </a:prstGeom>
            <a:ln w="19050">
              <a:solidFill>
                <a:srgbClr val="4A7DBA"/>
              </a:solidFill>
              <a:round/>
            </a:ln>
          </p:spPr>
        </p:cxnSp>
        <p:cxnSp>
          <p:nvCxnSpPr>
            <p:cNvPr id="1074" name="Google Shape;1283;p100"/>
            <p:cNvCxnSpPr>
              <a:endCxn id="1055" idx="2"/>
            </p:cNvCxnSpPr>
            <p:nvPr/>
          </p:nvCxnSpPr>
          <p:spPr>
            <a:xfrm flipV="1">
              <a:off x="7809480" y="4219200"/>
              <a:ext cx="223200" cy="376200"/>
            </a:xfrm>
            <a:prstGeom prst="straightConnector1">
              <a:avLst/>
            </a:prstGeom>
            <a:ln w="19050">
              <a:solidFill>
                <a:srgbClr val="4A7DBA"/>
              </a:solidFill>
              <a:round/>
            </a:ln>
          </p:spPr>
        </p:cxnSp>
        <p:cxnSp>
          <p:nvCxnSpPr>
            <p:cNvPr id="1075" name="Google Shape;1284;p100"/>
            <p:cNvCxnSpPr>
              <a:endCxn id="1055" idx="2"/>
            </p:cNvCxnSpPr>
            <p:nvPr/>
          </p:nvCxnSpPr>
          <p:spPr>
            <a:xfrm flipH="1" flipV="1">
              <a:off x="8032320" y="4219200"/>
              <a:ext cx="42480" cy="322200"/>
            </a:xfrm>
            <a:prstGeom prst="straightConnector1">
              <a:avLst/>
            </a:prstGeom>
            <a:ln w="19050">
              <a:solidFill>
                <a:srgbClr val="4A7DBA"/>
              </a:solidFill>
              <a:round/>
            </a:ln>
          </p:spPr>
        </p:cxnSp>
        <p:cxnSp>
          <p:nvCxnSpPr>
            <p:cNvPr id="1076" name="Google Shape;1285;p100"/>
            <p:cNvCxnSpPr>
              <a:endCxn id="1055" idx="2"/>
            </p:cNvCxnSpPr>
            <p:nvPr/>
          </p:nvCxnSpPr>
          <p:spPr>
            <a:xfrm flipH="1" flipV="1">
              <a:off x="8032320" y="4219200"/>
              <a:ext cx="260640" cy="322200"/>
            </a:xfrm>
            <a:prstGeom prst="straightConnector1">
              <a:avLst/>
            </a:prstGeom>
            <a:ln w="19050">
              <a:solidFill>
                <a:srgbClr val="4A7DBA"/>
              </a:solidFill>
              <a:round/>
            </a:ln>
          </p:spPr>
        </p:cxnSp>
        <p:cxnSp>
          <p:nvCxnSpPr>
            <p:cNvPr id="1077" name="Google Shape;1286;p100"/>
            <p:cNvCxnSpPr>
              <a:endCxn id="1056" idx="2"/>
            </p:cNvCxnSpPr>
            <p:nvPr/>
          </p:nvCxnSpPr>
          <p:spPr>
            <a:xfrm flipV="1">
              <a:off x="8871120" y="4219200"/>
              <a:ext cx="223920" cy="384480"/>
            </a:xfrm>
            <a:prstGeom prst="straightConnector1">
              <a:avLst/>
            </a:prstGeom>
            <a:ln w="19050">
              <a:solidFill>
                <a:srgbClr val="4A7DBA"/>
              </a:solidFill>
              <a:round/>
            </a:ln>
          </p:spPr>
        </p:cxnSp>
        <p:cxnSp>
          <p:nvCxnSpPr>
            <p:cNvPr id="1078" name="Google Shape;1287;p100"/>
            <p:cNvCxnSpPr>
              <a:endCxn id="1056" idx="2"/>
            </p:cNvCxnSpPr>
            <p:nvPr/>
          </p:nvCxnSpPr>
          <p:spPr>
            <a:xfrm flipV="1">
              <a:off x="9047520" y="4219200"/>
              <a:ext cx="47520" cy="457560"/>
            </a:xfrm>
            <a:prstGeom prst="straightConnector1">
              <a:avLst/>
            </a:prstGeom>
            <a:ln w="19050">
              <a:solidFill>
                <a:srgbClr val="4A7DBA"/>
              </a:solidFill>
              <a:round/>
            </a:ln>
          </p:spPr>
        </p:cxnSp>
        <p:cxnSp>
          <p:nvCxnSpPr>
            <p:cNvPr id="1079" name="Google Shape;1288;p100"/>
            <p:cNvCxnSpPr>
              <a:endCxn id="1056" idx="2"/>
            </p:cNvCxnSpPr>
            <p:nvPr/>
          </p:nvCxnSpPr>
          <p:spPr>
            <a:xfrm flipH="1" flipV="1">
              <a:off x="9094680" y="4219200"/>
              <a:ext cx="146880" cy="527760"/>
            </a:xfrm>
            <a:prstGeom prst="straightConnector1">
              <a:avLst/>
            </a:prstGeom>
            <a:ln w="19050">
              <a:solidFill>
                <a:srgbClr val="4A7DBA"/>
              </a:solidFill>
              <a:round/>
            </a:ln>
          </p:spPr>
        </p:cxnSp>
      </p:grpSp>
      <p:sp>
        <p:nvSpPr>
          <p:cNvPr id="1080" name="Google Shape;1289;p100"/>
          <p:cNvSpPr/>
          <p:nvPr/>
        </p:nvSpPr>
        <p:spPr>
          <a:xfrm>
            <a:off x="2470680" y="2895480"/>
            <a:ext cx="16963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Services</a:t>
            </a:r>
            <a:endParaRPr lang="de-DE" sz="1400" b="0" strike="noStrike" spc="-1">
              <a:solidFill>
                <a:srgbClr val="000000"/>
              </a:solidFill>
              <a:latin typeface="Arial"/>
            </a:endParaRPr>
          </a:p>
        </p:txBody>
      </p:sp>
      <p:sp>
        <p:nvSpPr>
          <p:cNvPr id="1081" name="Google Shape;1290;p100"/>
          <p:cNvSpPr/>
          <p:nvPr/>
        </p:nvSpPr>
        <p:spPr>
          <a:xfrm>
            <a:off x="2468880" y="3841920"/>
            <a:ext cx="16963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 components</a:t>
            </a:r>
            <a:endParaRPr lang="de-DE" sz="1400" b="0" strike="noStrike" spc="-1">
              <a:solidFill>
                <a:srgbClr val="000000"/>
              </a:solidFill>
              <a:latin typeface="Arial"/>
            </a:endParaRPr>
          </a:p>
        </p:txBody>
      </p:sp>
      <p:sp>
        <p:nvSpPr>
          <p:cNvPr id="1082" name="Google Shape;1291;p100"/>
          <p:cNvSpPr/>
          <p:nvPr/>
        </p:nvSpPr>
        <p:spPr>
          <a:xfrm>
            <a:off x="2467080" y="4788720"/>
            <a:ext cx="16963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Configuration items</a:t>
            </a:r>
            <a:endParaRPr lang="de-DE" sz="1400" b="0" strike="noStrike" spc="-1">
              <a:solidFill>
                <a:srgbClr val="000000"/>
              </a:solidFill>
              <a:latin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084" name="PlaceHolder 2"/>
          <p:cNvSpPr>
            <a:spLocks noGrp="1"/>
          </p:cNvSpPr>
          <p:nvPr>
            <p:ph type="sldNum" idx="12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F392798-B97B-4879-844B-221C3D168485}" type="slidenum">
              <a:rPr lang="en-US" sz="1200" b="0" strike="noStrike" spc="-1">
                <a:solidFill>
                  <a:srgbClr val="888888"/>
                </a:solidFill>
                <a:latin typeface="Calibri"/>
                <a:ea typeface="Calibri"/>
              </a:rPr>
              <a:t>109</a:t>
            </a:fld>
            <a:endParaRPr lang="de-DE" sz="1200" b="0" strike="noStrike" spc="-1">
              <a:solidFill>
                <a:srgbClr val="000000"/>
              </a:solidFill>
              <a:latin typeface="Times New Roman"/>
            </a:endParaRPr>
          </a:p>
        </p:txBody>
      </p:sp>
      <p:graphicFrame>
        <p:nvGraphicFramePr>
          <p:cNvPr id="1085" name="Google Shape;1298;p101"/>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PR11 Configuration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PR11.1 The scope of configuration management shall be defined together with the types of configuration items (CIs) and relationships to be considered.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PR11.2 The level of detail of configuration information shall be sufficient to support effective control over CIs.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PR11.3 Information on CIs and their relationships with other CIs shall be maintained in a configuration management database (CMDB).</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PR11.4 CIs shall be controlled and changes to CIs tracked in the CMDB.</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PR11.5 The information stored in the CMDB shall be verified at planned intervals.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7"/>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 principles: Plan-Do-Check-Act cycle (PDCA)</a:t>
            </a:r>
            <a:endParaRPr lang="de-DE" sz="3200" b="0" strike="noStrike" spc="-1">
              <a:solidFill>
                <a:srgbClr val="000000"/>
              </a:solidFill>
              <a:latin typeface="Arial"/>
            </a:endParaRPr>
          </a:p>
        </p:txBody>
      </p:sp>
      <p:sp>
        <p:nvSpPr>
          <p:cNvPr id="112" name="PlaceHolder 8"/>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E166BF4-7426-4153-9B4C-B7BADAABF52D}" type="slidenum">
              <a:rPr lang="en-US" sz="1200" b="0" strike="noStrike" spc="-1">
                <a:solidFill>
                  <a:srgbClr val="888888"/>
                </a:solidFill>
                <a:latin typeface="Calibri"/>
                <a:ea typeface="Calibri"/>
              </a:rPr>
              <a:t>11</a:t>
            </a:fld>
            <a:endParaRPr lang="de-DE" sz="1200" b="0" strike="noStrike" spc="-1">
              <a:solidFill>
                <a:srgbClr val="000000"/>
              </a:solidFill>
              <a:latin typeface="Arial"/>
            </a:endParaRPr>
          </a:p>
        </p:txBody>
      </p:sp>
      <p:sp>
        <p:nvSpPr>
          <p:cNvPr id="113" name="PlaceHolder 9"/>
          <p:cNvSpPr/>
          <p:nvPr/>
        </p:nvSpPr>
        <p:spPr>
          <a:xfrm>
            <a:off x="1120320" y="5005080"/>
            <a:ext cx="9866520" cy="137016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rmAutofit/>
          </a:bodyPr>
          <a:lstStyle/>
          <a:p>
            <a:pPr marL="268920" indent="-241200">
              <a:lnSpc>
                <a:spcPct val="90000"/>
              </a:lnSpc>
              <a:buClr>
                <a:srgbClr val="000000"/>
              </a:buClr>
              <a:buFont typeface="Arial"/>
              <a:buChar char="•"/>
            </a:pPr>
            <a:r>
              <a:rPr lang="en-US" sz="2400" b="0" strike="noStrike" spc="-1">
                <a:solidFill>
                  <a:schemeClr val="dk1"/>
                </a:solidFill>
                <a:latin typeface="Calibri"/>
                <a:ea typeface="Calibri"/>
              </a:rPr>
              <a:t>Quality management approach according to W. E. Deming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Key principle: continual improvement</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Plan-Do-Check-Act can be applied to the whole service management system</a:t>
            </a:r>
            <a:endParaRPr lang="de-DE" sz="2400" b="0" strike="noStrike" spc="-1">
              <a:solidFill>
                <a:srgbClr val="000000"/>
              </a:solidFill>
              <a:latin typeface="Arial"/>
            </a:endParaRPr>
          </a:p>
        </p:txBody>
      </p:sp>
      <p:cxnSp>
        <p:nvCxnSpPr>
          <p:cNvPr id="114" name="Google Shape;374;p9"/>
          <p:cNvCxnSpPr/>
          <p:nvPr/>
        </p:nvCxnSpPr>
        <p:spPr>
          <a:xfrm flipV="1">
            <a:off x="2259720" y="4391280"/>
            <a:ext cx="2354040" cy="10440"/>
          </a:xfrm>
          <a:prstGeom prst="straightConnector1">
            <a:avLst/>
          </a:prstGeom>
          <a:ln w="12700">
            <a:solidFill>
              <a:srgbClr val="000000"/>
            </a:solidFill>
            <a:round/>
            <a:tailEnd type="triangle" w="med" len="med"/>
          </a:ln>
        </p:spPr>
      </p:cxnSp>
      <p:sp>
        <p:nvSpPr>
          <p:cNvPr id="115" name="Google Shape;375;p9"/>
          <p:cNvSpPr/>
          <p:nvPr/>
        </p:nvSpPr>
        <p:spPr>
          <a:xfrm rot="16200000">
            <a:off x="1531800" y="2972520"/>
            <a:ext cx="11700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Maturity</a:t>
            </a:r>
            <a:endParaRPr lang="de-DE" sz="1800" b="0" strike="noStrike" spc="-1">
              <a:solidFill>
                <a:srgbClr val="000000"/>
              </a:solidFill>
              <a:latin typeface="Arial"/>
            </a:endParaRPr>
          </a:p>
        </p:txBody>
      </p:sp>
      <p:cxnSp>
        <p:nvCxnSpPr>
          <p:cNvPr id="116" name="Google Shape;376;p9"/>
          <p:cNvCxnSpPr/>
          <p:nvPr/>
        </p:nvCxnSpPr>
        <p:spPr>
          <a:xfrm flipV="1">
            <a:off x="2259720" y="2096640"/>
            <a:ext cx="5760" cy="2307240"/>
          </a:xfrm>
          <a:prstGeom prst="straightConnector1">
            <a:avLst/>
          </a:prstGeom>
          <a:ln w="12700">
            <a:solidFill>
              <a:srgbClr val="000000"/>
            </a:solidFill>
            <a:round/>
            <a:tailEnd type="triangle" w="med" len="med"/>
          </a:ln>
        </p:spPr>
      </p:cxnSp>
      <p:sp>
        <p:nvSpPr>
          <p:cNvPr id="117" name="Google Shape;377;p9"/>
          <p:cNvSpPr/>
          <p:nvPr/>
        </p:nvSpPr>
        <p:spPr>
          <a:xfrm>
            <a:off x="3202200" y="4533120"/>
            <a:ext cx="46008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Time</a:t>
            </a:r>
            <a:endParaRPr lang="de-DE" sz="1800" b="0" strike="noStrike" spc="-1">
              <a:solidFill>
                <a:srgbClr val="000000"/>
              </a:solidFill>
              <a:latin typeface="Arial"/>
            </a:endParaRPr>
          </a:p>
        </p:txBody>
      </p:sp>
      <p:cxnSp>
        <p:nvCxnSpPr>
          <p:cNvPr id="118" name="Google Shape;378;p9"/>
          <p:cNvCxnSpPr/>
          <p:nvPr/>
        </p:nvCxnSpPr>
        <p:spPr>
          <a:xfrm flipV="1">
            <a:off x="2256840" y="2762640"/>
            <a:ext cx="2356920" cy="1641240"/>
          </a:xfrm>
          <a:prstGeom prst="straightConnector1">
            <a:avLst/>
          </a:prstGeom>
          <a:ln w="25400">
            <a:solidFill>
              <a:srgbClr val="4F81BD"/>
            </a:solidFill>
            <a:round/>
            <a:tailEnd type="stealth" w="med" len="med"/>
          </a:ln>
        </p:spPr>
      </p:cxnSp>
      <p:grpSp>
        <p:nvGrpSpPr>
          <p:cNvPr id="119" name="Google Shape;379;p9"/>
          <p:cNvGrpSpPr/>
          <p:nvPr/>
        </p:nvGrpSpPr>
        <p:grpSpPr>
          <a:xfrm>
            <a:off x="6049800" y="1902600"/>
            <a:ext cx="2998800" cy="2664720"/>
            <a:chOff x="6049800" y="1902600"/>
            <a:chExt cx="2998800" cy="2664720"/>
          </a:xfrm>
        </p:grpSpPr>
        <p:sp>
          <p:nvSpPr>
            <p:cNvPr id="120" name="Google Shape;380;p9"/>
            <p:cNvSpPr/>
            <p:nvPr/>
          </p:nvSpPr>
          <p:spPr>
            <a:xfrm>
              <a:off x="7074360" y="1902600"/>
              <a:ext cx="949680" cy="615600"/>
            </a:xfrm>
            <a:prstGeom prst="roundRect">
              <a:avLst>
                <a:gd name="adj" fmla="val 16667"/>
              </a:avLst>
            </a:prstGeom>
            <a:solidFill>
              <a:schemeClr val="accent3"/>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1" name="Google Shape;381;p9"/>
            <p:cNvSpPr/>
            <p:nvPr/>
          </p:nvSpPr>
          <p:spPr>
            <a:xfrm>
              <a:off x="7104600" y="193284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Plan</a:t>
              </a:r>
              <a:endParaRPr lang="de-DE" sz="2300" b="0" strike="noStrike" spc="-1">
                <a:solidFill>
                  <a:srgbClr val="000000"/>
                </a:solidFill>
                <a:latin typeface="Arial"/>
              </a:endParaRPr>
            </a:p>
          </p:txBody>
        </p:sp>
        <p:sp>
          <p:nvSpPr>
            <p:cNvPr id="122" name="Google Shape;382;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95656" y="11744"/>
                  </a:moveTo>
                  <a:lnTo>
                    <a:pt x="95656" y="11744"/>
                  </a:lnTo>
                  <a:cubicBezTo>
                    <a:pt x="103333" y="17416"/>
                    <a:pt x="109545" y="24838"/>
                    <a:pt x="113778" y="3339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3" name="Google Shape;383;p9"/>
            <p:cNvSpPr/>
            <p:nvPr/>
          </p:nvSpPr>
          <p:spPr>
            <a:xfrm>
              <a:off x="8098920" y="2927160"/>
              <a:ext cx="949680" cy="615600"/>
            </a:xfrm>
            <a:prstGeom prst="roundRect">
              <a:avLst>
                <a:gd name="adj" fmla="val 16667"/>
              </a:avLst>
            </a:prstGeom>
            <a:solidFill>
              <a:srgbClr val="5BB27B"/>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4" name="Google Shape;384;p9"/>
            <p:cNvSpPr/>
            <p:nvPr/>
          </p:nvSpPr>
          <p:spPr>
            <a:xfrm>
              <a:off x="8129520" y="295740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Do</a:t>
              </a:r>
              <a:endParaRPr lang="de-DE" sz="2300" b="0" strike="noStrike" spc="-1">
                <a:solidFill>
                  <a:srgbClr val="000000"/>
                </a:solidFill>
                <a:latin typeface="Arial"/>
              </a:endParaRPr>
            </a:p>
          </p:txBody>
        </p:sp>
        <p:sp>
          <p:nvSpPr>
            <p:cNvPr id="125" name="Google Shape;385;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113778" y="86606"/>
                  </a:moveTo>
                  <a:cubicBezTo>
                    <a:pt x="109545" y="95161"/>
                    <a:pt x="103333" y="102583"/>
                    <a:pt x="95656" y="10825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6" name="Google Shape;386;p9"/>
            <p:cNvSpPr/>
            <p:nvPr/>
          </p:nvSpPr>
          <p:spPr>
            <a:xfrm>
              <a:off x="7074360" y="3951720"/>
              <a:ext cx="949680" cy="615600"/>
            </a:xfrm>
            <a:prstGeom prst="roundRect">
              <a:avLst>
                <a:gd name="adj" fmla="val 16667"/>
              </a:avLst>
            </a:prstGeom>
            <a:solidFill>
              <a:srgbClr val="5F8AA9"/>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7" name="Google Shape;387;p9"/>
            <p:cNvSpPr/>
            <p:nvPr/>
          </p:nvSpPr>
          <p:spPr>
            <a:xfrm>
              <a:off x="7104600" y="398196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Check</a:t>
              </a:r>
              <a:endParaRPr lang="de-DE" sz="2300" b="0" strike="noStrike" spc="-1">
                <a:solidFill>
                  <a:srgbClr val="000000"/>
                </a:solidFill>
                <a:latin typeface="Arial"/>
              </a:endParaRPr>
            </a:p>
          </p:txBody>
        </p:sp>
        <p:sp>
          <p:nvSpPr>
            <p:cNvPr id="128" name="Google Shape;388;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24343" y="108256"/>
                  </a:moveTo>
                  <a:lnTo>
                    <a:pt x="24343" y="108256"/>
                  </a:lnTo>
                  <a:cubicBezTo>
                    <a:pt x="16666" y="102584"/>
                    <a:pt x="10454" y="95162"/>
                    <a:pt x="6221" y="8660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9" name="Google Shape;389;p9"/>
            <p:cNvSpPr/>
            <p:nvPr/>
          </p:nvSpPr>
          <p:spPr>
            <a:xfrm>
              <a:off x="6049800" y="2927160"/>
              <a:ext cx="949680" cy="615600"/>
            </a:xfrm>
            <a:prstGeom prst="roundRect">
              <a:avLst>
                <a:gd name="adj" fmla="val 16667"/>
              </a:avLst>
            </a:prstGeom>
            <a:solidFill>
              <a:srgbClr val="7F63A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30" name="Google Shape;390;p9"/>
            <p:cNvSpPr/>
            <p:nvPr/>
          </p:nvSpPr>
          <p:spPr>
            <a:xfrm>
              <a:off x="6080040" y="2957400"/>
              <a:ext cx="889200" cy="5551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Act</a:t>
              </a:r>
              <a:endParaRPr lang="de-DE" sz="2300" b="0" strike="noStrike" spc="-1">
                <a:solidFill>
                  <a:srgbClr val="000000"/>
                </a:solidFill>
                <a:latin typeface="Arial"/>
              </a:endParaRPr>
            </a:p>
          </p:txBody>
        </p:sp>
        <p:sp>
          <p:nvSpPr>
            <p:cNvPr id="131" name="Google Shape;391;p9"/>
            <p:cNvSpPr/>
            <p:nvPr/>
          </p:nvSpPr>
          <p:spPr>
            <a:xfrm>
              <a:off x="6527160" y="2212560"/>
              <a:ext cx="2044440" cy="2044440"/>
            </a:xfrm>
            <a:custGeom>
              <a:avLst/>
              <a:gdLst>
                <a:gd name="textAreaLeft" fmla="*/ 0 w 2044440"/>
                <a:gd name="textAreaRight" fmla="*/ 2049120 w 2044440"/>
                <a:gd name="textAreaTop" fmla="*/ 0 h 2044440"/>
                <a:gd name="textAreaBottom" fmla="*/ 2049120 h 2044440"/>
              </a:gdLst>
              <a:ahLst/>
              <a:cxnLst/>
              <a:rect l="textAreaLeft" t="textAreaTop" r="textAreaRight" b="textAreaBottom"/>
              <a:pathLst>
                <a:path w="120000" h="120000">
                  <a:moveTo>
                    <a:pt x="6221" y="33394"/>
                  </a:moveTo>
                  <a:cubicBezTo>
                    <a:pt x="10454" y="24839"/>
                    <a:pt x="16666" y="17417"/>
                    <a:pt x="24343" y="1174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87" name="Google Shape;1304;p102"/>
          <p:cNvGrpSpPr/>
          <p:nvPr/>
        </p:nvGrpSpPr>
        <p:grpSpPr>
          <a:xfrm>
            <a:off x="609480" y="1872360"/>
            <a:ext cx="10969920" cy="4272120"/>
            <a:chOff x="609480" y="1872360"/>
            <a:chExt cx="10969920" cy="4272120"/>
          </a:xfrm>
        </p:grpSpPr>
        <p:sp>
          <p:nvSpPr>
            <p:cNvPr id="1088" name="Google Shape;1305;p102"/>
            <p:cNvSpPr/>
            <p:nvPr/>
          </p:nvSpPr>
          <p:spPr>
            <a:xfrm>
              <a:off x="609480" y="2197080"/>
              <a:ext cx="10969920" cy="39474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89" name="Google Shape;1306;p102"/>
            <p:cNvSpPr/>
            <p:nvPr/>
          </p:nvSpPr>
          <p:spPr>
            <a:xfrm>
              <a:off x="609480" y="2197080"/>
              <a:ext cx="10969920" cy="394740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Calibri"/>
                <a:buChar char="•"/>
              </a:pPr>
              <a:r>
                <a:rPr lang="en-US" sz="2000" b="0" strike="noStrike" spc="-1">
                  <a:solidFill>
                    <a:schemeClr val="dk1"/>
                  </a:solidFill>
                  <a:latin typeface="Calibri"/>
                  <a:ea typeface="Calibri"/>
                </a:rPr>
                <a:t>Define the scope of the configuration management process and the integrated configuration management database (CMDB).</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Agree the level of detail of configuration information to be collected</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Identify and define CI types (including their attributes) and relationship types.</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Based on the defined scope, identify all existing sources of configuration information in the environment of the service provider.</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GB" sz="2000" b="0" strike="noStrike" spc="-1">
                  <a:solidFill>
                    <a:schemeClr val="dk1"/>
                  </a:solidFill>
                  <a:latin typeface="Calibri"/>
                  <a:ea typeface="Calibri"/>
                </a:rPr>
                <a:t>Define the concept for integrating available sources of configuration information and add missing configuration information to the integrated CMDB, including the selection of appropriate supporting technology / tools.</a:t>
              </a:r>
              <a:endParaRPr lang="de-DE" sz="2000" b="0" strike="noStrike" spc="-1">
                <a:solidFill>
                  <a:srgbClr val="000000"/>
                </a:solidFill>
                <a:latin typeface="Arial"/>
              </a:endParaRPr>
            </a:p>
          </p:txBody>
        </p:sp>
        <p:sp>
          <p:nvSpPr>
            <p:cNvPr id="1090" name="Google Shape;1307;p102"/>
            <p:cNvSpPr/>
            <p:nvPr/>
          </p:nvSpPr>
          <p:spPr>
            <a:xfrm>
              <a:off x="1158120" y="1872360"/>
              <a:ext cx="7678080" cy="646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1" name="Google Shape;1308;p102"/>
            <p:cNvSpPr/>
            <p:nvPr/>
          </p:nvSpPr>
          <p:spPr>
            <a:xfrm>
              <a:off x="1189800" y="1904040"/>
              <a:ext cx="7614720" cy="5832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Initial process setup</a:t>
              </a:r>
              <a:endParaRPr lang="de-DE" sz="2200" b="0" strike="noStrike" spc="-1">
                <a:solidFill>
                  <a:srgbClr val="000000"/>
                </a:solidFill>
                <a:latin typeface="Arial"/>
              </a:endParaRPr>
            </a:p>
          </p:txBody>
        </p:sp>
      </p:grpSp>
      <p:sp>
        <p:nvSpPr>
          <p:cNvPr id="1092" name="PlaceHolder 2"/>
          <p:cNvSpPr>
            <a:spLocks noGrp="1"/>
          </p:cNvSpPr>
          <p:nvPr>
            <p:ph type="sldNum" idx="12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2F4B6D5-350C-4FB7-9F32-0C90D0AECF2F}" type="slidenum">
              <a:rPr lang="en-US" sz="1200" b="0" strike="noStrike" spc="-1">
                <a:solidFill>
                  <a:srgbClr val="888888"/>
                </a:solidFill>
                <a:latin typeface="Calibri"/>
                <a:ea typeface="Calibri"/>
              </a:rPr>
              <a:t>110</a:t>
            </a:fld>
            <a:endParaRPr lang="de-DE" sz="1200" b="0" strike="noStrike" spc="-1">
              <a:solidFill>
                <a:srgbClr val="000000"/>
              </a:solid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94" name="Google Shape;1315;p103"/>
          <p:cNvGrpSpPr/>
          <p:nvPr/>
        </p:nvGrpSpPr>
        <p:grpSpPr>
          <a:xfrm>
            <a:off x="1981080" y="1620000"/>
            <a:ext cx="8227080" cy="4857480"/>
            <a:chOff x="1981080" y="1620000"/>
            <a:chExt cx="8227080" cy="4857480"/>
          </a:xfrm>
        </p:grpSpPr>
        <p:sp>
          <p:nvSpPr>
            <p:cNvPr id="1095" name="Google Shape;1316;p103"/>
            <p:cNvSpPr/>
            <p:nvPr/>
          </p:nvSpPr>
          <p:spPr>
            <a:xfrm>
              <a:off x="1981080" y="1620000"/>
              <a:ext cx="8226720" cy="14526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6" name="Google Shape;1317;p103"/>
            <p:cNvSpPr/>
            <p:nvPr/>
          </p:nvSpPr>
          <p:spPr>
            <a:xfrm>
              <a:off x="1981080" y="1984320"/>
              <a:ext cx="7927200" cy="7246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097" name="Google Shape;1318;p103"/>
            <p:cNvSpPr/>
            <p:nvPr/>
          </p:nvSpPr>
          <p:spPr>
            <a:xfrm>
              <a:off x="1981080" y="2746080"/>
              <a:ext cx="379908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8" name="Google Shape;1319;p103"/>
            <p:cNvSpPr/>
            <p:nvPr/>
          </p:nvSpPr>
          <p:spPr>
            <a:xfrm>
              <a:off x="1981080" y="2746080"/>
              <a:ext cx="3799080" cy="32461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defTabSz="914400">
                <a:lnSpc>
                  <a:spcPct val="90000"/>
                </a:lnSpc>
                <a:tabLst>
                  <a:tab pos="0" algn="l"/>
                </a:tabLst>
              </a:pPr>
              <a:r>
                <a:rPr lang="en-US" sz="2100" b="0" strike="noStrike" spc="-1">
                  <a:solidFill>
                    <a:schemeClr val="dk1"/>
                  </a:solidFill>
                  <a:latin typeface="Calibri"/>
                  <a:ea typeface="Calibri"/>
                </a:rPr>
                <a:t>Relevant information / data on configuration items (CIs) and their relationships</a:t>
              </a:r>
              <a:endParaRPr lang="de-DE" sz="2100" b="0" strike="noStrike" spc="-1">
                <a:solidFill>
                  <a:srgbClr val="000000"/>
                </a:solidFill>
                <a:latin typeface="Arial"/>
              </a:endParaRPr>
            </a:p>
            <a:p>
              <a:pPr defTabSz="914400">
                <a:lnSpc>
                  <a:spcPct val="90000"/>
                </a:lnSpc>
                <a:spcBef>
                  <a:spcPts val="734"/>
                </a:spcBef>
                <a:tabLst>
                  <a:tab pos="0" algn="l"/>
                </a:tabLst>
              </a:pPr>
              <a:r>
                <a:rPr lang="en-US" sz="2100" b="0" strike="noStrike" spc="-1">
                  <a:solidFill>
                    <a:schemeClr val="dk1"/>
                  </a:solidFill>
                  <a:latin typeface="Calibri"/>
                  <a:ea typeface="Calibri"/>
                </a:rPr>
                <a:t>Information on changes to CIs</a:t>
              </a:r>
              <a:endParaRPr lang="de-DE" sz="2100" b="0" strike="noStrike" spc="-1">
                <a:solidFill>
                  <a:srgbClr val="000000"/>
                </a:solidFill>
                <a:latin typeface="Arial"/>
              </a:endParaRPr>
            </a:p>
          </p:txBody>
        </p:sp>
        <p:sp>
          <p:nvSpPr>
            <p:cNvPr id="1099" name="Google Shape;1320;p103"/>
            <p:cNvSpPr/>
            <p:nvPr/>
          </p:nvSpPr>
          <p:spPr>
            <a:xfrm>
              <a:off x="5783400" y="2105280"/>
              <a:ext cx="4424760" cy="14529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00" name="Google Shape;1321;p103"/>
            <p:cNvSpPr/>
            <p:nvPr/>
          </p:nvSpPr>
          <p:spPr>
            <a:xfrm>
              <a:off x="5783400" y="2468880"/>
              <a:ext cx="4124880" cy="7250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01" name="Google Shape;1322;p103"/>
            <p:cNvSpPr/>
            <p:nvPr/>
          </p:nvSpPr>
          <p:spPr>
            <a:xfrm>
              <a:off x="5783400" y="3231360"/>
              <a:ext cx="379908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02" name="Google Shape;1323;p103"/>
            <p:cNvSpPr/>
            <p:nvPr/>
          </p:nvSpPr>
          <p:spPr>
            <a:xfrm>
              <a:off x="5783400" y="3231360"/>
              <a:ext cx="3799080" cy="32461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defTabSz="914400">
                <a:lnSpc>
                  <a:spcPct val="90000"/>
                </a:lnSpc>
                <a:tabLst>
                  <a:tab pos="0" algn="l"/>
                </a:tabLst>
              </a:pPr>
              <a:r>
                <a:rPr lang="en-US" sz="2100" b="0" strike="noStrike" spc="-1">
                  <a:solidFill>
                    <a:schemeClr val="dk1"/>
                  </a:solidFill>
                  <a:latin typeface="Calibri"/>
                  <a:ea typeface="Calibri"/>
                </a:rPr>
                <a:t>Up-to-date logical model of all relevant CIs and their attributes and relationships, reflected by the information / records stored in the configuration management database (CMDB)</a:t>
              </a:r>
              <a:endParaRPr lang="de-DE" sz="2100" b="0" strike="noStrike" spc="-1">
                <a:solidFill>
                  <a:srgbClr val="000000"/>
                </a:solidFill>
                <a:latin typeface="Arial"/>
              </a:endParaRPr>
            </a:p>
            <a:p>
              <a:pPr defTabSz="914400">
                <a:lnSpc>
                  <a:spcPct val="90000"/>
                </a:lnSpc>
                <a:spcBef>
                  <a:spcPts val="734"/>
                </a:spcBef>
                <a:tabLst>
                  <a:tab pos="0" algn="l"/>
                </a:tabLst>
              </a:pPr>
              <a:r>
                <a:rPr lang="en-US" sz="2100" b="0" strike="noStrike" spc="-1">
                  <a:solidFill>
                    <a:schemeClr val="dk1"/>
                  </a:solidFill>
                  <a:latin typeface="Calibri"/>
                  <a:ea typeface="Calibri"/>
                </a:rPr>
                <a:t>Configuration verification reports</a:t>
              </a:r>
              <a:endParaRPr lang="de-DE" sz="2100" b="0" strike="noStrike" spc="-1">
                <a:solidFill>
                  <a:srgbClr val="000000"/>
                </a:solidFill>
                <a:latin typeface="Arial"/>
              </a:endParaRPr>
            </a:p>
          </p:txBody>
        </p:sp>
      </p:grpSp>
      <p:sp>
        <p:nvSpPr>
          <p:cNvPr id="1103" name="PlaceHolder 2"/>
          <p:cNvSpPr>
            <a:spLocks noGrp="1"/>
          </p:cNvSpPr>
          <p:nvPr>
            <p:ph type="sldNum" idx="12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B68B0D8-5EE3-4BCC-9F83-3A9BF405B190}" type="slidenum">
              <a:rPr lang="en-US" sz="1200" b="0" strike="noStrike" spc="-1">
                <a:solidFill>
                  <a:srgbClr val="888888"/>
                </a:solidFill>
                <a:latin typeface="Calibri"/>
                <a:ea typeface="Calibri"/>
              </a:rPr>
              <a:t>111</a:t>
            </a:fld>
            <a:endParaRPr lang="de-DE" sz="1200" b="0" strike="noStrike" spc="-1">
              <a:solidFill>
                <a:srgbClr val="000000"/>
              </a:solidFill>
              <a:latin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05" name="PlaceHolder 2"/>
          <p:cNvSpPr>
            <a:spLocks noGrp="1"/>
          </p:cNvSpPr>
          <p:nvPr>
            <p:ph type="sldNum" idx="12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0A2974F-AF5A-4D9A-9DF1-5275B3F41D5B}" type="slidenum">
              <a:rPr lang="en-US" sz="1200" b="0" strike="noStrike" spc="-1">
                <a:solidFill>
                  <a:srgbClr val="888888"/>
                </a:solidFill>
                <a:latin typeface="Calibri"/>
                <a:ea typeface="Calibri"/>
              </a:rPr>
              <a:t>112</a:t>
            </a:fld>
            <a:endParaRPr lang="de-DE" sz="1200" b="0" strike="noStrike" spc="-1">
              <a:solidFill>
                <a:srgbClr val="000000"/>
              </a:solidFill>
              <a:latin typeface="Times New Roman"/>
            </a:endParaRPr>
          </a:p>
        </p:txBody>
      </p:sp>
      <p:grpSp>
        <p:nvGrpSpPr>
          <p:cNvPr id="1106" name="Gruppieren 14"/>
          <p:cNvGrpSpPr/>
          <p:nvPr/>
        </p:nvGrpSpPr>
        <p:grpSpPr>
          <a:xfrm>
            <a:off x="930960" y="2399760"/>
            <a:ext cx="10090440" cy="3782520"/>
            <a:chOff x="930960" y="2399760"/>
            <a:chExt cx="10090440" cy="3782520"/>
          </a:xfrm>
        </p:grpSpPr>
        <p:cxnSp>
          <p:nvCxnSpPr>
            <p:cNvPr id="1107" name="Gerade Verbindung mit Pfeil 46"/>
            <p:cNvCxnSpPr>
              <a:stCxn id="1108" idx="2"/>
            </p:cNvCxnSpPr>
            <p:nvPr/>
          </p:nvCxnSpPr>
          <p:spPr>
            <a:xfrm>
              <a:off x="5976000" y="4005000"/>
              <a:ext cx="5040" cy="575280"/>
            </a:xfrm>
            <a:prstGeom prst="straightConnector1">
              <a:avLst/>
            </a:prstGeom>
            <a:ln w="19050">
              <a:solidFill>
                <a:srgbClr val="000000"/>
              </a:solidFill>
              <a:round/>
              <a:tailEnd type="arrow" w="med" len="med"/>
            </a:ln>
          </p:spPr>
        </p:cxnSp>
        <p:sp>
          <p:nvSpPr>
            <p:cNvPr id="1108" name="Rectangle 23"/>
            <p:cNvSpPr/>
            <p:nvPr/>
          </p:nvSpPr>
          <p:spPr>
            <a:xfrm>
              <a:off x="3377520" y="2399760"/>
              <a:ext cx="5196960" cy="16052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Manage configuration information</a:t>
              </a:r>
              <a:endParaRPr lang="de-DE" sz="1800" b="0" strike="noStrike" spc="-1">
                <a:solidFill>
                  <a:srgbClr val="000000"/>
                </a:solidFill>
                <a:latin typeface="Arial"/>
              </a:endParaRPr>
            </a:p>
          </p:txBody>
        </p:sp>
        <p:sp>
          <p:nvSpPr>
            <p:cNvPr id="1109" name="Rectangle 18"/>
            <p:cNvSpPr/>
            <p:nvPr/>
          </p:nvSpPr>
          <p:spPr>
            <a:xfrm>
              <a:off x="3621600" y="3139560"/>
              <a:ext cx="2058840" cy="6429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Record new CI</a:t>
              </a:r>
              <a:endParaRPr lang="de-DE" sz="1600" b="0" strike="noStrike" spc="-1">
                <a:solidFill>
                  <a:srgbClr val="000000"/>
                </a:solidFill>
                <a:latin typeface="Arial"/>
              </a:endParaRPr>
            </a:p>
          </p:txBody>
        </p:sp>
        <p:sp>
          <p:nvSpPr>
            <p:cNvPr id="1110" name="Rectangle 18"/>
            <p:cNvSpPr/>
            <p:nvPr/>
          </p:nvSpPr>
          <p:spPr>
            <a:xfrm>
              <a:off x="6279120" y="3149640"/>
              <a:ext cx="2058840" cy="6429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dirty="0">
                  <a:solidFill>
                    <a:schemeClr val="dk1"/>
                  </a:solidFill>
                  <a:latin typeface="Calibri"/>
                </a:rPr>
                <a:t>Update information on a CI</a:t>
              </a:r>
              <a:endParaRPr lang="de-DE" sz="1400" b="0" strike="noStrike" spc="-1" dirty="0">
                <a:solidFill>
                  <a:srgbClr val="000000"/>
                </a:solidFill>
                <a:latin typeface="Arial"/>
              </a:endParaRPr>
            </a:p>
          </p:txBody>
        </p:sp>
        <p:cxnSp>
          <p:nvCxnSpPr>
            <p:cNvPr id="1111" name="Gerade Verbindung mit Pfeil 43"/>
            <p:cNvCxnSpPr>
              <a:stCxn id="1109" idx="3"/>
              <a:endCxn id="1110" idx="1"/>
            </p:cNvCxnSpPr>
            <p:nvPr/>
          </p:nvCxnSpPr>
          <p:spPr>
            <a:xfrm>
              <a:off x="5680440" y="3461040"/>
              <a:ext cx="599040" cy="10440"/>
            </a:xfrm>
            <a:prstGeom prst="straightConnector1">
              <a:avLst/>
            </a:prstGeom>
            <a:ln w="19050">
              <a:solidFill>
                <a:srgbClr val="000000"/>
              </a:solidFill>
              <a:round/>
              <a:tailEnd type="arrow" w="med" len="med"/>
            </a:ln>
          </p:spPr>
        </p:cxnSp>
        <p:sp>
          <p:nvSpPr>
            <p:cNvPr id="1112" name="Rectangle 18"/>
            <p:cNvSpPr/>
            <p:nvPr/>
          </p:nvSpPr>
          <p:spPr>
            <a:xfrm>
              <a:off x="3376080" y="4577040"/>
              <a:ext cx="5196960" cy="16052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Verify information in the CMDB</a:t>
              </a:r>
              <a:endParaRPr lang="de-DE" sz="1800" b="0" strike="noStrike" spc="-1">
                <a:solidFill>
                  <a:srgbClr val="000000"/>
                </a:solidFill>
                <a:latin typeface="Arial"/>
              </a:endParaRPr>
            </a:p>
          </p:txBody>
        </p:sp>
        <p:sp>
          <p:nvSpPr>
            <p:cNvPr id="1113" name="Zylinder 44"/>
            <p:cNvSpPr/>
            <p:nvPr/>
          </p:nvSpPr>
          <p:spPr>
            <a:xfrm>
              <a:off x="9167400" y="2835360"/>
              <a:ext cx="1854000" cy="73404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a:rPr>
                <a:t>CMDB</a:t>
              </a:r>
              <a:endParaRPr lang="de-DE" sz="1600" b="0" strike="noStrike" spc="-1">
                <a:solidFill>
                  <a:srgbClr val="000000"/>
                </a:solidFill>
                <a:latin typeface="Arial"/>
              </a:endParaRPr>
            </a:p>
          </p:txBody>
        </p:sp>
        <p:cxnSp>
          <p:nvCxnSpPr>
            <p:cNvPr id="1114" name="Gerade Verbindung mit Pfeil 47"/>
            <p:cNvCxnSpPr>
              <a:stCxn id="1108" idx="3"/>
              <a:endCxn id="1113" idx="1"/>
            </p:cNvCxnSpPr>
            <p:nvPr/>
          </p:nvCxnSpPr>
          <p:spPr>
            <a:xfrm>
              <a:off x="8574480" y="3202200"/>
              <a:ext cx="593280" cy="360"/>
            </a:xfrm>
            <a:prstGeom prst="straightConnector1">
              <a:avLst/>
            </a:prstGeom>
            <a:ln w="19050">
              <a:solidFill>
                <a:srgbClr val="000000"/>
              </a:solidFill>
              <a:prstDash val="sysDash"/>
              <a:round/>
              <a:headEnd type="arrow" w="med" len="med"/>
              <a:tailEnd type="arrow" w="med" len="med"/>
            </a:ln>
          </p:spPr>
        </p:cxnSp>
        <p:cxnSp>
          <p:nvCxnSpPr>
            <p:cNvPr id="1115" name="Verbinder: gekrümmt 49"/>
            <p:cNvCxnSpPr>
              <a:cxnSpLocks/>
              <a:stCxn id="1112" idx="3"/>
              <a:endCxn id="1113" idx="3"/>
            </p:cNvCxnSpPr>
            <p:nvPr/>
          </p:nvCxnSpPr>
          <p:spPr>
            <a:xfrm flipV="1">
              <a:off x="8573040" y="3569400"/>
              <a:ext cx="1521360" cy="1810260"/>
            </a:xfrm>
            <a:prstGeom prst="curvedConnector2">
              <a:avLst/>
            </a:prstGeom>
            <a:ln w="19050">
              <a:solidFill>
                <a:srgbClr val="000000"/>
              </a:solidFill>
              <a:prstDash val="sysDash"/>
              <a:round/>
              <a:headEnd type="arrow" w="med" len="med"/>
              <a:tailEnd type="arrow" w="med" len="med"/>
            </a:ln>
          </p:spPr>
        </p:cxnSp>
        <p:sp>
          <p:nvSpPr>
            <p:cNvPr id="1116" name="Flussdiagramm: Dokument 51"/>
            <p:cNvSpPr/>
            <p:nvPr/>
          </p:nvSpPr>
          <p:spPr>
            <a:xfrm>
              <a:off x="930960" y="2884680"/>
              <a:ext cx="1854000" cy="6354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Change</a:t>
              </a:r>
              <a:endParaRPr lang="de-DE" sz="1600" b="0" strike="noStrike" spc="-1">
                <a:solidFill>
                  <a:srgbClr val="000000"/>
                </a:solidFill>
                <a:latin typeface="Arial"/>
              </a:endParaRPr>
            </a:p>
          </p:txBody>
        </p:sp>
        <p:sp>
          <p:nvSpPr>
            <p:cNvPr id="1117" name="Flussdiagramm: Dokument 18"/>
            <p:cNvSpPr/>
            <p:nvPr/>
          </p:nvSpPr>
          <p:spPr>
            <a:xfrm>
              <a:off x="5342760" y="3594960"/>
              <a:ext cx="275760" cy="1335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100" b="0" strike="noStrike" spc="-1">
                <a:solidFill>
                  <a:schemeClr val="dk1"/>
                </a:solidFill>
                <a:latin typeface="Calibri"/>
              </a:endParaRPr>
            </a:p>
          </p:txBody>
        </p:sp>
        <p:cxnSp>
          <p:nvCxnSpPr>
            <p:cNvPr id="1118" name="Gerade Verbindung mit Pfeil 26"/>
            <p:cNvCxnSpPr>
              <a:stCxn id="1116" idx="3"/>
              <a:endCxn id="1108" idx="1"/>
            </p:cNvCxnSpPr>
            <p:nvPr/>
          </p:nvCxnSpPr>
          <p:spPr>
            <a:xfrm>
              <a:off x="2784960" y="3202200"/>
              <a:ext cx="592920" cy="360"/>
            </a:xfrm>
            <a:prstGeom prst="straightConnector1">
              <a:avLst/>
            </a:prstGeom>
            <a:ln w="19050">
              <a:solidFill>
                <a:srgbClr val="000000"/>
              </a:solidFill>
              <a:prstDash val="sysDash"/>
              <a:round/>
              <a:tailEnd type="arrow" w="med" len="med"/>
            </a:ln>
          </p:spPr>
        </p:cxnSp>
        <p:sp>
          <p:nvSpPr>
            <p:cNvPr id="1119" name="Rectangle 18"/>
            <p:cNvSpPr/>
            <p:nvPr/>
          </p:nvSpPr>
          <p:spPr>
            <a:xfrm>
              <a:off x="3625560" y="5296680"/>
              <a:ext cx="2058840" cy="6429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Plan configuration verification</a:t>
              </a:r>
              <a:endParaRPr lang="de-DE" sz="1600" b="0" strike="noStrike" spc="-1">
                <a:solidFill>
                  <a:srgbClr val="000000"/>
                </a:solidFill>
                <a:latin typeface="Arial"/>
              </a:endParaRPr>
            </a:p>
          </p:txBody>
        </p:sp>
        <p:sp>
          <p:nvSpPr>
            <p:cNvPr id="1120" name="Rectangle 18"/>
            <p:cNvSpPr/>
            <p:nvPr/>
          </p:nvSpPr>
          <p:spPr>
            <a:xfrm>
              <a:off x="6282720" y="5306760"/>
              <a:ext cx="2058840" cy="6429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dirty="0">
                  <a:solidFill>
                    <a:schemeClr val="dk1"/>
                  </a:solidFill>
                  <a:latin typeface="Calibri"/>
                </a:rPr>
                <a:t>Perform configuration verification</a:t>
              </a:r>
              <a:endParaRPr lang="de-DE" sz="1400" b="0" strike="noStrike" spc="-1" dirty="0">
                <a:solidFill>
                  <a:srgbClr val="000000"/>
                </a:solidFill>
                <a:latin typeface="Arial"/>
              </a:endParaRPr>
            </a:p>
          </p:txBody>
        </p:sp>
        <p:cxnSp>
          <p:nvCxnSpPr>
            <p:cNvPr id="1121" name="Gerade Verbindung mit Pfeil 32"/>
            <p:cNvCxnSpPr>
              <a:stCxn id="1119" idx="3"/>
              <a:endCxn id="1120" idx="1"/>
            </p:cNvCxnSpPr>
            <p:nvPr/>
          </p:nvCxnSpPr>
          <p:spPr>
            <a:xfrm>
              <a:off x="5684400" y="5618160"/>
              <a:ext cx="598680" cy="10440"/>
            </a:xfrm>
            <a:prstGeom prst="straightConnector1">
              <a:avLst/>
            </a:prstGeom>
            <a:ln w="19050">
              <a:solidFill>
                <a:srgbClr val="000000"/>
              </a:solidFill>
              <a:round/>
              <a:tailEnd type="arrow" w="med" len="med"/>
            </a:ln>
          </p:spPr>
        </p:cxnSp>
        <p:cxnSp>
          <p:nvCxnSpPr>
            <p:cNvPr id="1122" name="Gerade Verbindung mit Pfeil 34"/>
            <p:cNvCxnSpPr/>
            <p:nvPr/>
          </p:nvCxnSpPr>
          <p:spPr>
            <a:xfrm flipV="1">
              <a:off x="8033040" y="3823560"/>
              <a:ext cx="9000" cy="1486080"/>
            </a:xfrm>
            <a:prstGeom prst="straightConnector1">
              <a:avLst/>
            </a:prstGeom>
            <a:ln w="19050">
              <a:solidFill>
                <a:srgbClr val="000000"/>
              </a:solidFill>
              <a:round/>
              <a:tailEnd type="arrow" w="med" len="med"/>
            </a:ln>
          </p:spPr>
        </p:cxn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24" name="Google Shape;1354;p105"/>
          <p:cNvGrpSpPr/>
          <p:nvPr/>
        </p:nvGrpSpPr>
        <p:grpSpPr>
          <a:xfrm>
            <a:off x="609480" y="1698840"/>
            <a:ext cx="10969920" cy="4618800"/>
            <a:chOff x="609480" y="1698840"/>
            <a:chExt cx="10969920" cy="4618800"/>
          </a:xfrm>
        </p:grpSpPr>
        <p:sp>
          <p:nvSpPr>
            <p:cNvPr id="1125" name="Google Shape;1355;p105"/>
            <p:cNvSpPr/>
            <p:nvPr/>
          </p:nvSpPr>
          <p:spPr>
            <a:xfrm>
              <a:off x="609480" y="2067840"/>
              <a:ext cx="10969920" cy="42498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26" name="Google Shape;1356;p105"/>
            <p:cNvSpPr/>
            <p:nvPr/>
          </p:nvSpPr>
          <p:spPr>
            <a:xfrm>
              <a:off x="609480" y="2067840"/>
              <a:ext cx="10969920" cy="4249800"/>
            </a:xfrm>
            <a:prstGeom prst="rect">
              <a:avLst/>
            </a:prstGeom>
            <a:noFill/>
            <a:ln w="0">
              <a:noFill/>
            </a:ln>
          </p:spPr>
          <p:style>
            <a:lnRef idx="0">
              <a:scrgbClr r="0" g="0" b="0"/>
            </a:lnRef>
            <a:fillRef idx="0">
              <a:scrgbClr r="0" g="0" b="0"/>
            </a:fillRef>
            <a:effectRef idx="0">
              <a:scrgbClr r="0" g="0" b="0"/>
            </a:effectRef>
            <a:fontRef idx="minor"/>
          </p:style>
          <p:txBody>
            <a:bodyPr lIns="851760" tIns="520560" rIns="851760" bIns="177840" anchor="t">
              <a:noAutofit/>
            </a:bodyPr>
            <a:lstStyle/>
            <a:p>
              <a:pPr marL="228600" lvl="1" indent="-228600" defTabSz="914400">
                <a:lnSpc>
                  <a:spcPct val="90000"/>
                </a:lnSpc>
                <a:buClr>
                  <a:srgbClr val="000000"/>
                </a:buClr>
                <a:buFont typeface="Calibri"/>
                <a:buChar char="•"/>
              </a:pPr>
              <a:r>
                <a:rPr lang="en-US" sz="2400" b="1" strike="noStrike" spc="-1">
                  <a:solidFill>
                    <a:schemeClr val="dk1"/>
                  </a:solidFill>
                  <a:latin typeface="Calibri"/>
                  <a:ea typeface="Calibri"/>
                </a:rPr>
                <a:t>Maintain configuration information</a:t>
              </a:r>
              <a:endParaRPr lang="de-DE" sz="2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2000" b="0" strike="noStrike" spc="-1">
                  <a:solidFill>
                    <a:schemeClr val="dk1"/>
                  </a:solidFill>
                  <a:latin typeface="Calibri"/>
                  <a:ea typeface="Calibri"/>
                </a:rPr>
                <a:t>Record new CI in the CMDB (create a configuration record)</a:t>
              </a:r>
              <a:endParaRPr lang="de-DE" sz="20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2000" b="0" strike="noStrike" spc="-1">
                  <a:solidFill>
                    <a:schemeClr val="dk1"/>
                  </a:solidFill>
                  <a:latin typeface="Calibri"/>
                  <a:ea typeface="Calibri"/>
                </a:rPr>
                <a:t>Update information on a CI</a:t>
              </a:r>
              <a:endParaRPr lang="de-DE" sz="2000" b="0" strike="noStrike" spc="-1">
                <a:solidFill>
                  <a:srgbClr val="000000"/>
                </a:solidFill>
                <a:latin typeface="Arial"/>
              </a:endParaRPr>
            </a:p>
            <a:p>
              <a:pPr marL="228600" indent="-69840" defTabSz="914400">
                <a:lnSpc>
                  <a:spcPct val="90000"/>
                </a:lnSpc>
                <a:spcBef>
                  <a:spcPts val="374"/>
                </a:spcBef>
                <a:tabLst>
                  <a:tab pos="0" algn="l"/>
                </a:tabLst>
              </a:pPr>
              <a:endParaRPr lang="de-DE" sz="2500" b="0" strike="noStrike" spc="-1">
                <a:solidFill>
                  <a:srgbClr val="000000"/>
                </a:solidFill>
                <a:latin typeface="Arial"/>
              </a:endParaRPr>
            </a:p>
            <a:p>
              <a:pPr marL="228600" lvl="1" indent="-228600" defTabSz="914400">
                <a:lnSpc>
                  <a:spcPct val="90000"/>
                </a:lnSpc>
                <a:spcBef>
                  <a:spcPts val="374"/>
                </a:spcBef>
                <a:buClr>
                  <a:srgbClr val="000000"/>
                </a:buClr>
                <a:buFont typeface="Calibri"/>
                <a:buChar char="•"/>
                <a:tabLst>
                  <a:tab pos="0" algn="l"/>
                </a:tabLst>
              </a:pPr>
              <a:r>
                <a:rPr lang="en-US" sz="2400" b="1" strike="noStrike" spc="-1">
                  <a:solidFill>
                    <a:schemeClr val="dk1"/>
                  </a:solidFill>
                  <a:latin typeface="Calibri"/>
                  <a:ea typeface="Calibri"/>
                </a:rPr>
                <a:t>Verify configuration information</a:t>
              </a:r>
              <a:endParaRPr lang="de-DE" sz="2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Calibri"/>
                </a:rPr>
                <a:t>Plan configuration verification </a:t>
              </a:r>
              <a:endParaRPr lang="de-DE" sz="20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Calibri"/>
                </a:rPr>
                <a:t>Perform configuration verification (to identify errors or inconsistencies in configuration information and trigger corrective actions)</a:t>
              </a:r>
              <a:endParaRPr lang="de-DE" sz="2000" b="0" strike="noStrike" spc="-1">
                <a:solidFill>
                  <a:srgbClr val="000000"/>
                </a:solidFill>
                <a:latin typeface="Arial"/>
              </a:endParaRPr>
            </a:p>
          </p:txBody>
        </p:sp>
        <p:sp>
          <p:nvSpPr>
            <p:cNvPr id="1127" name="Google Shape;1357;p105"/>
            <p:cNvSpPr/>
            <p:nvPr/>
          </p:nvSpPr>
          <p:spPr>
            <a:xfrm>
              <a:off x="1158120" y="1698840"/>
              <a:ext cx="7678080" cy="735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28" name="Google Shape;1358;p105"/>
            <p:cNvSpPr/>
            <p:nvPr/>
          </p:nvSpPr>
          <p:spPr>
            <a:xfrm>
              <a:off x="1194120" y="1734840"/>
              <a:ext cx="7606080" cy="6631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500" b="0" strike="noStrike" spc="-1">
                  <a:solidFill>
                    <a:schemeClr val="lt1"/>
                  </a:solidFill>
                  <a:latin typeface="Calibri"/>
                  <a:ea typeface="Calibri"/>
                </a:rPr>
                <a:t>Ongoing process execution</a:t>
              </a:r>
              <a:endParaRPr lang="de-DE" sz="2500" b="0" strike="noStrike" spc="-1">
                <a:solidFill>
                  <a:srgbClr val="000000"/>
                </a:solidFill>
                <a:latin typeface="Arial"/>
              </a:endParaRPr>
            </a:p>
          </p:txBody>
        </p:sp>
      </p:grpSp>
      <p:sp>
        <p:nvSpPr>
          <p:cNvPr id="1129" name="PlaceHolder 2"/>
          <p:cNvSpPr>
            <a:spLocks noGrp="1"/>
          </p:cNvSpPr>
          <p:nvPr>
            <p:ph type="sldNum" idx="12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7AD9663-43D5-4763-BAA6-E5AC81AFA2B7}" type="slidenum">
              <a:rPr lang="en-US" sz="1200" b="0" strike="noStrike" spc="-1">
                <a:solidFill>
                  <a:srgbClr val="888888"/>
                </a:solidFill>
                <a:latin typeface="Calibri"/>
                <a:ea typeface="Calibri"/>
              </a:rPr>
              <a:t>113</a:t>
            </a:fld>
            <a:endParaRPr lang="de-DE" sz="1200" b="0" strike="noStrike" spc="-1">
              <a:solidFill>
                <a:srgbClr val="000000"/>
              </a:solidFill>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131" name="Google Shape;1365;p106"/>
          <p:cNvGraphicFramePr/>
          <p:nvPr>
            <p:extLst>
              <p:ext uri="{D42A27DB-BD31-4B8C-83A1-F6EECF244321}">
                <p14:modId xmlns:p14="http://schemas.microsoft.com/office/powerpoint/2010/main" val="682202611"/>
              </p:ext>
            </p:extLst>
          </p:nvPr>
        </p:nvGraphicFramePr>
        <p:xfrm>
          <a:off x="1080000" y="1697040"/>
          <a:ext cx="10080000" cy="3627120"/>
        </p:xfrm>
        <a:graphic>
          <a:graphicData uri="http://schemas.openxmlformats.org/drawingml/2006/table">
            <a:tbl>
              <a:tblPr/>
              <a:tblGrid>
                <a:gridCol w="1922400">
                  <a:extLst>
                    <a:ext uri="{9D8B030D-6E8A-4147-A177-3AD203B41FA5}">
                      <a16:colId xmlns:a16="http://schemas.microsoft.com/office/drawing/2014/main" val="20000"/>
                    </a:ext>
                  </a:extLst>
                </a:gridCol>
                <a:gridCol w="5900040">
                  <a:extLst>
                    <a:ext uri="{9D8B030D-6E8A-4147-A177-3AD203B41FA5}">
                      <a16:colId xmlns:a16="http://schemas.microsoft.com/office/drawing/2014/main" val="20001"/>
                    </a:ext>
                  </a:extLst>
                </a:gridCol>
                <a:gridCol w="22575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2000" b="1" strike="noStrike" spc="-1">
                          <a:solidFill>
                            <a:schemeClr val="lt1"/>
                          </a:solidFill>
                          <a:latin typeface="Calibri" panose="020F0502020204030204" pitchFamily="34" charset="0"/>
                          <a:ea typeface="Arial"/>
                          <a:cs typeface="Calibri" panose="020F0502020204030204" pitchFamily="34" charset="0"/>
                        </a:rPr>
                        <a:t>Role</a:t>
                      </a:r>
                      <a:endParaRPr lang="de-DE" sz="20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2000" b="1" strike="noStrike" spc="-1">
                          <a:solidFill>
                            <a:schemeClr val="lt1"/>
                          </a:solidFill>
                          <a:latin typeface="Calibri" panose="020F0502020204030204" pitchFamily="34" charset="0"/>
                          <a:ea typeface="Arial"/>
                          <a:cs typeface="Calibri" panose="020F0502020204030204" pitchFamily="34" charset="0"/>
                        </a:rPr>
                        <a:t>Tasks</a:t>
                      </a:r>
                      <a:endParaRPr lang="de-DE" sz="20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6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92960">
                <a:tc>
                  <a:txBody>
                    <a:bodyPr/>
                    <a:lstStyle/>
                    <a:p>
                      <a:pPr>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Process owner CONFM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Generic tasks of a process owner applied in the context of CONFM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1 in total</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192960">
                <a:tc>
                  <a:txBody>
                    <a:bodyPr/>
                    <a:lstStyle/>
                    <a:p>
                      <a:pPr>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Process manager CONFM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Maintain and periodically review the scope and granularity of the CMDB.</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Maintain the definitions of all CI and relationship types.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Plan regular verifications of the configuration information held in the CMDB.</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Ensure that configuration verifications are conducted and identified nonconformities addressed.</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1 in total</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85920">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Case owner: </a:t>
                      </a:r>
                      <a:r>
                        <a:rPr lang="en-US" sz="1400" b="1" strike="noStrike" spc="-1">
                          <a:solidFill>
                            <a:schemeClr val="dk1"/>
                          </a:solidFill>
                          <a:latin typeface="Calibri" panose="020F0502020204030204" pitchFamily="34" charset="0"/>
                          <a:ea typeface="Arial"/>
                          <a:cs typeface="Calibri" panose="020F0502020204030204" pitchFamily="34" charset="0"/>
                        </a:rPr>
                        <a:t>CI owner</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Ensure that the information on a specific CI in the CMDB is accurate and up to date.</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Collaborate with the process manager and other CI owners to ensure that all information on the relationships from / to a specific CI are accurate and up to date.</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strike="noStrike" spc="-1" dirty="0">
                          <a:solidFill>
                            <a:schemeClr val="dk1"/>
                          </a:solidFill>
                          <a:latin typeface="Calibri" panose="020F0502020204030204" pitchFamily="34" charset="0"/>
                          <a:ea typeface="Arial"/>
                          <a:cs typeface="Calibri" panose="020F0502020204030204" pitchFamily="34" charset="0"/>
                        </a:rPr>
                        <a:t>1 per CI</a:t>
                      </a:r>
                      <a:endParaRPr lang="de-DE" sz="14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132" name="PlaceHolder 2"/>
          <p:cNvSpPr>
            <a:spLocks noGrp="1"/>
          </p:cNvSpPr>
          <p:nvPr>
            <p:ph type="sldNum" idx="12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FB965ED-4CB3-4C87-AF84-863DAE301CE0}" type="slidenum">
              <a:rPr lang="en-US" sz="1200" b="0" strike="noStrike" spc="-1">
                <a:solidFill>
                  <a:srgbClr val="888888"/>
                </a:solidFill>
                <a:latin typeface="Calibri"/>
                <a:ea typeface="Calibri"/>
              </a:rPr>
              <a:t>114</a:t>
            </a:fld>
            <a:endParaRPr lang="de-DE" sz="1200" b="0" strike="noStrike" spc="-1">
              <a:solidFill>
                <a:srgbClr val="000000"/>
              </a:solidFill>
              <a:latin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34" name="PlaceHolder 2"/>
          <p:cNvSpPr>
            <a:spLocks noGrp="1"/>
          </p:cNvSpPr>
          <p:nvPr>
            <p:ph type="sldNum" idx="12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5DF3240-1620-44BE-93F7-D9BD613CAFF0}" type="slidenum">
              <a:rPr lang="en-US" sz="1200" b="0" strike="noStrike" spc="-1">
                <a:solidFill>
                  <a:srgbClr val="888888"/>
                </a:solidFill>
                <a:latin typeface="Calibri"/>
                <a:ea typeface="Calibri"/>
              </a:rPr>
              <a:t>115</a:t>
            </a:fld>
            <a:endParaRPr lang="de-DE" sz="1200" b="0" strike="noStrike" spc="-1">
              <a:solidFill>
                <a:srgbClr val="000000"/>
              </a:solidFill>
              <a:latin typeface="Times New Roman"/>
            </a:endParaRPr>
          </a:p>
        </p:txBody>
      </p:sp>
      <p:grpSp>
        <p:nvGrpSpPr>
          <p:cNvPr id="1135" name="Diagram11"/>
          <p:cNvGrpSpPr/>
          <p:nvPr/>
        </p:nvGrpSpPr>
        <p:grpSpPr>
          <a:xfrm>
            <a:off x="522720" y="1477800"/>
            <a:ext cx="10580760" cy="5027760"/>
            <a:chOff x="522720" y="1477800"/>
            <a:chExt cx="10580760" cy="5027760"/>
          </a:xfrm>
        </p:grpSpPr>
        <p:sp>
          <p:nvSpPr>
            <p:cNvPr id="1136" name="Rectangle 1135"/>
            <p:cNvSpPr/>
            <p:nvPr/>
          </p:nvSpPr>
          <p:spPr>
            <a:xfrm>
              <a:off x="522720" y="147780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37" name="Rectangle 1136"/>
            <p:cNvSpPr/>
            <p:nvPr/>
          </p:nvSpPr>
          <p:spPr>
            <a:xfrm rot="16200000">
              <a:off x="-976680" y="4121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Incoming</a:t>
              </a:r>
              <a:endParaRPr lang="de-DE" sz="5600" b="0" strike="noStrike" spc="-1">
                <a:solidFill>
                  <a:srgbClr val="000000"/>
                </a:solidFill>
                <a:latin typeface="Arial"/>
              </a:endParaRPr>
            </a:p>
          </p:txBody>
        </p:sp>
        <p:sp>
          <p:nvSpPr>
            <p:cNvPr id="1138" name="Rectangle 1137"/>
            <p:cNvSpPr/>
            <p:nvPr/>
          </p:nvSpPr>
          <p:spPr>
            <a:xfrm>
              <a:off x="1376640" y="2550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27520" tIns="694800" rIns="227520" bIns="227520" numCol="1" spcCol="1440" anchor="t">
              <a:noAutofit/>
            </a:bodyPr>
            <a:lstStyle/>
            <a:p>
              <a:pPr marL="228600" lvl="1" indent="-228600" defTabSz="1111320">
                <a:lnSpc>
                  <a:spcPct val="90000"/>
                </a:lnSpc>
                <a:spcAft>
                  <a:spcPts val="601"/>
                </a:spcAft>
                <a:buClr>
                  <a:srgbClr val="FFFFFF"/>
                </a:buClr>
                <a:buFont typeface="Symbol"/>
                <a:buChar char=""/>
              </a:pPr>
              <a:r>
                <a:rPr lang="en-GB" sz="2200" b="1" strike="noStrike" spc="-1">
                  <a:solidFill>
                    <a:schemeClr val="lt1"/>
                  </a:solidFill>
                  <a:latin typeface="Calibri"/>
                </a:rPr>
                <a:t>CHM </a:t>
              </a:r>
              <a:r>
                <a:rPr lang="en-GB" sz="2200" b="0" strike="noStrike" spc="-1">
                  <a:solidFill>
                    <a:schemeClr val="lt1"/>
                  </a:solidFill>
                  <a:latin typeface="Calibri"/>
                </a:rPr>
                <a:t>Information on the deployment of releases (and the changes to CIs included in the releases) required to update the CMDB and (if necessary) introduce new CI types</a:t>
              </a:r>
              <a:endParaRPr lang="de-DE" sz="2200" b="0" strike="noStrike" spc="-1">
                <a:solidFill>
                  <a:srgbClr val="000000"/>
                </a:solidFill>
                <a:latin typeface="Arial"/>
              </a:endParaRPr>
            </a:p>
          </p:txBody>
        </p:sp>
        <p:sp>
          <p:nvSpPr>
            <p:cNvPr id="1139" name="Rectangle 1138"/>
            <p:cNvSpPr/>
            <p:nvPr/>
          </p:nvSpPr>
          <p:spPr>
            <a:xfrm rot="16200000">
              <a:off x="4760640" y="4121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Outgoing</a:t>
              </a:r>
              <a:endParaRPr lang="de-DE" sz="5600" b="0" strike="noStrike" spc="-1">
                <a:solidFill>
                  <a:srgbClr val="000000"/>
                </a:solidFill>
                <a:latin typeface="Arial"/>
              </a:endParaRPr>
            </a:p>
          </p:txBody>
        </p:sp>
        <p:sp>
          <p:nvSpPr>
            <p:cNvPr id="1140" name="Rectangle 1139"/>
            <p:cNvSpPr/>
            <p:nvPr/>
          </p:nvSpPr>
          <p:spPr>
            <a:xfrm>
              <a:off x="7116480" y="2550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27520" tIns="694800" rIns="227520" bIns="227520" numCol="1" spcCol="1440" anchor="t">
              <a:noAutofit/>
            </a:bodyPr>
            <a:lstStyle/>
            <a:p>
              <a:pPr marL="228600" lvl="1" indent="-228600" defTabSz="1111320">
                <a:lnSpc>
                  <a:spcPct val="90000"/>
                </a:lnSpc>
                <a:spcAft>
                  <a:spcPts val="601"/>
                </a:spcAft>
                <a:buClr>
                  <a:srgbClr val="FFFFFF"/>
                </a:buClr>
                <a:buFont typeface="Symbol"/>
                <a:buChar char=""/>
              </a:pPr>
              <a:r>
                <a:rPr lang="en-GB" sz="2200" b="1" strike="noStrike" spc="-1">
                  <a:solidFill>
                    <a:schemeClr val="lt1"/>
                  </a:solidFill>
                  <a:latin typeface="Calibri"/>
                </a:rPr>
                <a:t>Any </a:t>
              </a:r>
              <a:r>
                <a:rPr lang="en-GB" sz="2200" b="0" strike="noStrike" spc="-1">
                  <a:solidFill>
                    <a:schemeClr val="lt1"/>
                  </a:solidFill>
                  <a:latin typeface="Calibri"/>
                </a:rPr>
                <a:t>Configuration information from the CMDB to support process activities</a:t>
              </a:r>
              <a:endParaRPr lang="de-DE" sz="2200" b="0" strike="noStrike" spc="-1">
                <a:solidFill>
                  <a:srgbClr val="000000"/>
                </a:solidFill>
                <a:latin typeface="Arial"/>
              </a:endParaRPr>
            </a:p>
            <a:p>
              <a:pPr defTabSz="1111320">
                <a:lnSpc>
                  <a:spcPct val="90000"/>
                </a:lnSpc>
                <a:spcAft>
                  <a:spcPts val="601"/>
                </a:spcAft>
              </a:pPr>
              <a:endParaRPr lang="de-DE" sz="2500" b="0" strike="noStrike" spc="-1">
                <a:solidFill>
                  <a:srgbClr val="000000"/>
                </a:solidFill>
                <a:latin typeface="Arial"/>
              </a:endParaRPr>
            </a:p>
            <a:p>
              <a:pPr defTabSz="1111320">
                <a:lnSpc>
                  <a:spcPct val="90000"/>
                </a:lnSpc>
                <a:spcAft>
                  <a:spcPts val="601"/>
                </a:spcAft>
              </a:pPr>
              <a:endParaRPr lang="de-DE" sz="2500" b="0" strike="noStrike" spc="-1">
                <a:solidFill>
                  <a:srgbClr val="000000"/>
                </a:solidFill>
                <a:latin typeface="Arial"/>
              </a:endParaRPr>
            </a:p>
          </p:txBody>
        </p:sp>
      </p:grpSp>
      <p:sp>
        <p:nvSpPr>
          <p:cNvPr id="1141" name="Rectangle 1140"/>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42" name="Rectangle 1141"/>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Change Management (CHM)</a:t>
            </a:r>
            <a:endParaRPr lang="de-DE" sz="3200" b="0" strike="noStrike" spc="-1">
              <a:solidFill>
                <a:srgbClr val="000000"/>
              </a:solidFill>
              <a:latin typeface="Arial"/>
            </a:endParaRPr>
          </a:p>
        </p:txBody>
      </p:sp>
      <p:sp>
        <p:nvSpPr>
          <p:cNvPr id="1144" name="PlaceHolder 2"/>
          <p:cNvSpPr>
            <a:spLocks noGrp="1"/>
          </p:cNvSpPr>
          <p:nvPr>
            <p:ph type="sldNum" idx="13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FF9D30BB-084A-4B52-8A24-0AC9789CD927}" type="slidenum">
              <a:rPr lang="en-US" sz="1200" b="0" strike="noStrike" spc="-1">
                <a:solidFill>
                  <a:srgbClr val="FFFFFF"/>
                </a:solidFill>
                <a:latin typeface="Calibri"/>
                <a:ea typeface="Calibri"/>
              </a:rPr>
              <a:t>116</a:t>
            </a:fld>
            <a:endParaRPr lang="de-DE" sz="1200" b="0" strike="noStrike" spc="-1">
              <a:solidFill>
                <a:srgbClr val="000000"/>
              </a:solidFill>
              <a:latin typeface="Times New Roman"/>
            </a:endParaRPr>
          </a:p>
        </p:txBody>
      </p:sp>
      <p:sp>
        <p:nvSpPr>
          <p:cNvPr id="1145" name="Google Shape;1389;p109"/>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146" name="Google Shape;1390;p109"/>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147" name="Google Shape;1391;p109"/>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plan, approve and review changes in a controlled manner to avoid adverse impact on services</a:t>
            </a:r>
            <a:endParaRPr lang="de-DE" sz="1800" b="0" strike="noStrike" spc="-1">
              <a:solidFill>
                <a:srgbClr val="000000"/>
              </a:solidFill>
              <a:latin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Key questions</a:t>
            </a:r>
            <a:endParaRPr lang="de-DE" sz="3200" b="0" strike="noStrike" spc="-1">
              <a:solidFill>
                <a:srgbClr val="000000"/>
              </a:solidFill>
              <a:latin typeface="Arial"/>
            </a:endParaRPr>
          </a:p>
        </p:txBody>
      </p:sp>
      <p:grpSp>
        <p:nvGrpSpPr>
          <p:cNvPr id="1149" name="Google Shape;1398;p110"/>
          <p:cNvGrpSpPr/>
          <p:nvPr/>
        </p:nvGrpSpPr>
        <p:grpSpPr>
          <a:xfrm>
            <a:off x="2260800" y="1697040"/>
            <a:ext cx="7670160" cy="4622400"/>
            <a:chOff x="2260800" y="1697040"/>
            <a:chExt cx="7670160" cy="4622400"/>
          </a:xfrm>
        </p:grpSpPr>
        <p:sp>
          <p:nvSpPr>
            <p:cNvPr id="1150" name="Google Shape;1399;p110"/>
            <p:cNvSpPr/>
            <p:nvPr/>
          </p:nvSpPr>
          <p:spPr>
            <a:xfrm rot="10800000">
              <a:off x="2637000" y="169704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1" name="Google Shape;1400;p110"/>
            <p:cNvSpPr/>
            <p:nvPr/>
          </p:nvSpPr>
          <p:spPr>
            <a:xfrm>
              <a:off x="2820960" y="169704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What types of changes are considered, and how are changes classified accordingly?</a:t>
              </a:r>
              <a:endParaRPr lang="de-DE" sz="2000" b="0" strike="noStrike" spc="-1">
                <a:solidFill>
                  <a:srgbClr val="000000"/>
                </a:solidFill>
                <a:latin typeface="Arial"/>
              </a:endParaRPr>
            </a:p>
          </p:txBody>
        </p:sp>
        <p:sp>
          <p:nvSpPr>
            <p:cNvPr id="1152" name="Google Shape;1401;p110"/>
            <p:cNvSpPr/>
            <p:nvPr/>
          </p:nvSpPr>
          <p:spPr>
            <a:xfrm>
              <a:off x="2260800" y="169704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3" name="Google Shape;1402;p110"/>
            <p:cNvSpPr/>
            <p:nvPr/>
          </p:nvSpPr>
          <p:spPr>
            <a:xfrm rot="10800000">
              <a:off x="2637000" y="266688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4" name="Google Shape;1403;p110"/>
            <p:cNvSpPr/>
            <p:nvPr/>
          </p:nvSpPr>
          <p:spPr>
            <a:xfrm>
              <a:off x="2820960" y="266688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How are different types of changes assessed and approved?</a:t>
              </a:r>
              <a:endParaRPr lang="de-DE" sz="2000" b="0" strike="noStrike" spc="-1">
                <a:solidFill>
                  <a:srgbClr val="000000"/>
                </a:solidFill>
                <a:latin typeface="Arial"/>
              </a:endParaRPr>
            </a:p>
          </p:txBody>
        </p:sp>
        <p:sp>
          <p:nvSpPr>
            <p:cNvPr id="1155" name="Google Shape;1404;p110"/>
            <p:cNvSpPr/>
            <p:nvPr/>
          </p:nvSpPr>
          <p:spPr>
            <a:xfrm>
              <a:off x="2260800" y="266688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6" name="Google Shape;1405;p110"/>
            <p:cNvSpPr/>
            <p:nvPr/>
          </p:nvSpPr>
          <p:spPr>
            <a:xfrm rot="10800000">
              <a:off x="2637000" y="363636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7" name="Google Shape;1406;p110"/>
            <p:cNvSpPr/>
            <p:nvPr/>
          </p:nvSpPr>
          <p:spPr>
            <a:xfrm>
              <a:off x="2820960" y="363636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How do we know if a change was successful?</a:t>
              </a:r>
              <a:endParaRPr lang="de-DE" sz="2000" b="0" strike="noStrike" spc="-1">
                <a:solidFill>
                  <a:srgbClr val="000000"/>
                </a:solidFill>
                <a:latin typeface="Arial"/>
              </a:endParaRPr>
            </a:p>
          </p:txBody>
        </p:sp>
        <p:sp>
          <p:nvSpPr>
            <p:cNvPr id="1158" name="Google Shape;1407;p110"/>
            <p:cNvSpPr/>
            <p:nvPr/>
          </p:nvSpPr>
          <p:spPr>
            <a:xfrm>
              <a:off x="2260800" y="363636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9" name="Google Shape;1408;p110"/>
            <p:cNvSpPr/>
            <p:nvPr/>
          </p:nvSpPr>
          <p:spPr>
            <a:xfrm rot="10800000">
              <a:off x="2637000" y="460584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0" name="Google Shape;1409;p110"/>
            <p:cNvSpPr/>
            <p:nvPr/>
          </p:nvSpPr>
          <p:spPr>
            <a:xfrm>
              <a:off x="2820960" y="460584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How are changes planned and coordinated with deployment?</a:t>
              </a:r>
              <a:endParaRPr lang="de-DE" sz="2000" b="0" strike="noStrike" spc="-1">
                <a:solidFill>
                  <a:srgbClr val="000000"/>
                </a:solidFill>
                <a:latin typeface="Arial"/>
              </a:endParaRPr>
            </a:p>
          </p:txBody>
        </p:sp>
        <p:sp>
          <p:nvSpPr>
            <p:cNvPr id="1161" name="Google Shape;1410;p110"/>
            <p:cNvSpPr/>
            <p:nvPr/>
          </p:nvSpPr>
          <p:spPr>
            <a:xfrm>
              <a:off x="2260800" y="460584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2" name="Google Shape;1411;p110"/>
            <p:cNvSpPr/>
            <p:nvPr/>
          </p:nvSpPr>
          <p:spPr>
            <a:xfrm rot="10800000">
              <a:off x="2637000" y="557532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3" name="Google Shape;1412;p110"/>
            <p:cNvSpPr/>
            <p:nvPr/>
          </p:nvSpPr>
          <p:spPr>
            <a:xfrm>
              <a:off x="2820960" y="557532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1800" b="0" strike="noStrike" spc="-1">
                  <a:solidFill>
                    <a:schemeClr val="lt1"/>
                  </a:solidFill>
                  <a:latin typeface="Calibri"/>
                  <a:ea typeface="Calibri"/>
                </a:rPr>
                <a:t>How to ensure that information on planned changes are available to relevant parties?</a:t>
              </a:r>
              <a:endParaRPr lang="de-DE" sz="1800" b="0" strike="noStrike" spc="-1">
                <a:solidFill>
                  <a:srgbClr val="000000"/>
                </a:solidFill>
                <a:latin typeface="Arial"/>
              </a:endParaRPr>
            </a:p>
          </p:txBody>
        </p:sp>
        <p:sp>
          <p:nvSpPr>
            <p:cNvPr id="1164" name="Google Shape;1413;p110"/>
            <p:cNvSpPr/>
            <p:nvPr/>
          </p:nvSpPr>
          <p:spPr>
            <a:xfrm>
              <a:off x="2260800" y="557532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165" name="PlaceHolder 2"/>
          <p:cNvSpPr>
            <a:spLocks noGrp="1"/>
          </p:cNvSpPr>
          <p:nvPr>
            <p:ph type="sldNum" idx="13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E60BE72-CD58-4112-B166-C8F614745ACF}" type="slidenum">
              <a:rPr lang="en-US" sz="1200" b="0" strike="noStrike" spc="-1">
                <a:solidFill>
                  <a:srgbClr val="888888"/>
                </a:solidFill>
                <a:latin typeface="Calibri"/>
                <a:ea typeface="Calibri"/>
              </a:rPr>
              <a:t>117</a:t>
            </a:fld>
            <a:endParaRPr lang="de-DE" sz="1200" b="0" strike="noStrike" spc="-1">
              <a:solidFill>
                <a:srgbClr val="000000"/>
              </a:solidFill>
              <a:latin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Important terms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167" name="PlaceHolder 2"/>
          <p:cNvSpPr>
            <a:spLocks noGrp="1"/>
          </p:cNvSpPr>
          <p:nvPr>
            <p:ph type="sldNum" idx="13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6813632-514C-4190-854D-A67261869FE0}" type="slidenum">
              <a:rPr lang="en-US" sz="1200" b="0" strike="noStrike" spc="-1">
                <a:solidFill>
                  <a:srgbClr val="888888"/>
                </a:solidFill>
                <a:latin typeface="Calibri"/>
                <a:ea typeface="Calibri"/>
              </a:rPr>
              <a:t>118</a:t>
            </a:fld>
            <a:endParaRPr lang="de-DE" sz="1200" b="0" strike="noStrike" spc="-1">
              <a:solidFill>
                <a:srgbClr val="000000"/>
              </a:solidFill>
              <a:latin typeface="Times New Roman"/>
            </a:endParaRPr>
          </a:p>
        </p:txBody>
      </p:sp>
      <p:graphicFrame>
        <p:nvGraphicFramePr>
          <p:cNvPr id="1168" name="Google Shape;1422;p111"/>
          <p:cNvGraphicFramePr/>
          <p:nvPr>
            <p:extLst>
              <p:ext uri="{D42A27DB-BD31-4B8C-83A1-F6EECF244321}">
                <p14:modId xmlns:p14="http://schemas.microsoft.com/office/powerpoint/2010/main" val="1902924887"/>
              </p:ext>
            </p:extLst>
          </p:nvPr>
        </p:nvGraphicFramePr>
        <p:xfrm>
          <a:off x="609480" y="1696680"/>
          <a:ext cx="10972440" cy="1267080"/>
        </p:xfrm>
        <a:graphic>
          <a:graphicData uri="http://schemas.openxmlformats.org/drawingml/2006/table">
            <a:tbl>
              <a:tblPr/>
              <a:tblGrid>
                <a:gridCol w="10972440">
                  <a:extLst>
                    <a:ext uri="{9D8B030D-6E8A-4147-A177-3AD203B41FA5}">
                      <a16:colId xmlns:a16="http://schemas.microsoft.com/office/drawing/2014/main" val="20000"/>
                    </a:ext>
                  </a:extLst>
                </a:gridCol>
              </a:tblGrid>
              <a:tr h="1818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622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Request for change (RFC):</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Documented proposal for a change</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169" name="Google Shape;1423;p111"/>
          <p:cNvGraphicFramePr/>
          <p:nvPr>
            <p:extLst>
              <p:ext uri="{D42A27DB-BD31-4B8C-83A1-F6EECF244321}">
                <p14:modId xmlns:p14="http://schemas.microsoft.com/office/powerpoint/2010/main" val="2014987977"/>
              </p:ext>
            </p:extLst>
          </p:nvPr>
        </p:nvGraphicFramePr>
        <p:xfrm>
          <a:off x="609480" y="3044160"/>
          <a:ext cx="10972440" cy="1267080"/>
        </p:xfrm>
        <a:graphic>
          <a:graphicData uri="http://schemas.openxmlformats.org/drawingml/2006/table">
            <a:tbl>
              <a:tblPr/>
              <a:tblGrid>
                <a:gridCol w="10972440">
                  <a:extLst>
                    <a:ext uri="{9D8B030D-6E8A-4147-A177-3AD203B41FA5}">
                      <a16:colId xmlns:a16="http://schemas.microsoft.com/office/drawing/2014/main" val="20000"/>
                    </a:ext>
                  </a:extLst>
                </a:gridCol>
              </a:tblGrid>
              <a:tr h="1818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622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Change: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Alteration (such as addition, removal, modification, replacement) of a configuration item (CI) or another entity that requires change control</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171" name="Google Shape;1430;p112"/>
          <p:cNvGraphicFramePr/>
          <p:nvPr/>
        </p:nvGraphicFramePr>
        <p:xfrm>
          <a:off x="1981080" y="1697040"/>
          <a:ext cx="8229600" cy="441985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PR12 Change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PR12.1 All changes shall be registered and classified in a consistent manner. Classification shall be based on defined criteria and consider different types of changes, including emergency changes and major changes.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PR12.2 For each type of change, steps shall be defined for handling them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PR12.3 Changes shall be assessed in a consistent manner, taking into consideration benefits, risks, potential impact, effort and technical feasibility.</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PR12.4 Changes shall be approved in a consistent manner. The required level of approval shall be determined based on defined criteria.</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PR12.5 Changes shall be subject to a post implementation review as needed, and closed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PR12.6 A schedule of changes shall be maintained. It shall contain details of approved changes and intended deployment dates, which shall be communicated to interested parties.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172" name="PlaceHolder 2"/>
          <p:cNvSpPr>
            <a:spLocks noGrp="1"/>
          </p:cNvSpPr>
          <p:nvPr>
            <p:ph type="sldNum" idx="13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A3373CB-4B67-40E1-9FC6-303B0F33A492}" type="slidenum">
              <a:rPr lang="en-US" sz="1200" b="0" strike="noStrike" spc="-1">
                <a:solidFill>
                  <a:srgbClr val="888888"/>
                </a:solidFill>
                <a:latin typeface="Calibri"/>
                <a:ea typeface="Calibri"/>
              </a:rPr>
              <a:t>119</a:t>
            </a:fld>
            <a:endParaRPr lang="de-DE" sz="1200" b="0" strike="noStrike" spc="-1">
              <a:solidFill>
                <a:srgbClr val="000000"/>
              </a:solid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Service and value</a:t>
            </a:r>
            <a:endParaRPr lang="de-DE" sz="3200" b="0" strike="noStrike" spc="-1">
              <a:solidFill>
                <a:srgbClr val="000000"/>
              </a:solidFill>
              <a:latin typeface="Arial"/>
            </a:endParaRPr>
          </a:p>
        </p:txBody>
      </p:sp>
      <p:sp>
        <p:nvSpPr>
          <p:cNvPr id="136" name="PlaceHolder 11"/>
          <p:cNvSpPr/>
          <p:nvPr/>
        </p:nvSpPr>
        <p:spPr>
          <a:xfrm>
            <a:off x="609840" y="1697040"/>
            <a:ext cx="1096812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343080" indent="-343080">
              <a:lnSpc>
                <a:spcPct val="100000"/>
              </a:lnSpc>
              <a:buClr>
                <a:srgbClr val="000000"/>
              </a:buClr>
              <a:buFont typeface="Arial"/>
              <a:buChar char="•"/>
            </a:pPr>
            <a:r>
              <a:rPr lang="en-US" sz="2800" b="0" strike="noStrike" spc="-1" dirty="0">
                <a:solidFill>
                  <a:schemeClr val="dk1"/>
                </a:solidFill>
                <a:latin typeface="Calibri"/>
                <a:ea typeface="Calibri"/>
              </a:rPr>
              <a:t>A service …</a:t>
            </a:r>
            <a:endParaRPr lang="de-DE" sz="28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an intangible good delivered by a </a:t>
            </a:r>
            <a:r>
              <a:rPr lang="en-US" sz="2000" b="1" strike="noStrike" spc="-1" dirty="0">
                <a:solidFill>
                  <a:schemeClr val="dk1"/>
                </a:solidFill>
                <a:latin typeface="Calibri"/>
                <a:ea typeface="Calibri"/>
              </a:rPr>
              <a:t>service provider</a:t>
            </a:r>
            <a:r>
              <a:rPr lang="en-US" sz="2000" b="0" strike="noStrike" spc="-1" dirty="0">
                <a:solidFill>
                  <a:schemeClr val="dk1"/>
                </a:solidFill>
                <a:latin typeface="Calibri"/>
                <a:ea typeface="Calibri"/>
              </a:rPr>
              <a:t> to </a:t>
            </a:r>
            <a:r>
              <a:rPr lang="en-US" sz="2000" b="1" strike="noStrike" spc="-1" dirty="0">
                <a:solidFill>
                  <a:schemeClr val="dk1"/>
                </a:solidFill>
                <a:latin typeface="Calibri"/>
                <a:ea typeface="Calibri"/>
              </a:rPr>
              <a:t>customers</a:t>
            </a:r>
            <a:endParaRPr lang="de-DE" sz="20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something that provides </a:t>
            </a:r>
            <a:r>
              <a:rPr lang="en-US" sz="2000" b="1" strike="noStrike" spc="-1" dirty="0">
                <a:solidFill>
                  <a:schemeClr val="dk1"/>
                </a:solidFill>
                <a:latin typeface="Calibri"/>
                <a:ea typeface="Calibri"/>
              </a:rPr>
              <a:t>value </a:t>
            </a:r>
            <a:r>
              <a:rPr lang="en-US" sz="2000" b="0" strike="noStrike" spc="-1" dirty="0">
                <a:solidFill>
                  <a:schemeClr val="dk1"/>
                </a:solidFill>
                <a:latin typeface="Calibri"/>
                <a:ea typeface="Calibri"/>
              </a:rPr>
              <a:t>to the customers by helping them achieve their goals</a:t>
            </a:r>
            <a:endParaRPr lang="de-DE" sz="2000" b="0" strike="noStrike" spc="-1" dirty="0">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dirty="0">
                <a:solidFill>
                  <a:schemeClr val="dk1"/>
                </a:solidFill>
                <a:latin typeface="Calibri"/>
                <a:ea typeface="Calibri"/>
              </a:rPr>
              <a:t>… is typically a standalone deliverable that is provided</a:t>
            </a:r>
            <a:endParaRPr lang="de-DE" sz="2000" b="0" strike="noStrike" spc="-1" dirty="0">
              <a:solidFill>
                <a:srgbClr val="000000"/>
              </a:solidFill>
              <a:latin typeface="Arial"/>
            </a:endParaRPr>
          </a:p>
        </p:txBody>
      </p:sp>
      <p:sp>
        <p:nvSpPr>
          <p:cNvPr id="137" name="PlaceHolder 1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6401E4C-4BCC-4364-9E3D-8DBDB32C0A54}" type="slidenum">
              <a:rPr lang="en-US" sz="1200" b="0" strike="noStrike" spc="-1">
                <a:solidFill>
                  <a:srgbClr val="888888"/>
                </a:solidFill>
                <a:latin typeface="Calibri"/>
                <a:ea typeface="Calibri"/>
              </a:rPr>
              <a:t>12</a:t>
            </a:fld>
            <a:endParaRPr lang="de-DE" sz="1200" b="0" strike="noStrike" spc="-1">
              <a:solidFill>
                <a:srgbClr val="000000"/>
              </a:solidFill>
              <a:latin typeface="Arial"/>
            </a:endParaRPr>
          </a:p>
        </p:txBody>
      </p:sp>
      <p:grpSp>
        <p:nvGrpSpPr>
          <p:cNvPr id="138" name="Google Shape;164;p10"/>
          <p:cNvGrpSpPr/>
          <p:nvPr/>
        </p:nvGrpSpPr>
        <p:grpSpPr>
          <a:xfrm>
            <a:off x="2592360" y="3756600"/>
            <a:ext cx="6782760" cy="1508760"/>
            <a:chOff x="2592360" y="3756600"/>
            <a:chExt cx="6782760" cy="1508760"/>
          </a:xfrm>
        </p:grpSpPr>
        <p:sp>
          <p:nvSpPr>
            <p:cNvPr id="139" name="Google Shape;165;p10"/>
            <p:cNvSpPr/>
            <p:nvPr/>
          </p:nvSpPr>
          <p:spPr>
            <a:xfrm>
              <a:off x="2592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0" name="Google Shape;166;p10"/>
            <p:cNvSpPr/>
            <p:nvPr/>
          </p:nvSpPr>
          <p:spPr>
            <a:xfrm>
              <a:off x="2813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Function</a:t>
              </a:r>
              <a:endParaRPr lang="de-DE" sz="2100" b="0" strike="noStrike" spc="-1">
                <a:solidFill>
                  <a:srgbClr val="000000"/>
                </a:solidFill>
                <a:latin typeface="Arial"/>
              </a:endParaRPr>
            </a:p>
          </p:txBody>
        </p:sp>
        <p:sp>
          <p:nvSpPr>
            <p:cNvPr id="141" name="Google Shape;167;p10"/>
            <p:cNvSpPr/>
            <p:nvPr/>
          </p:nvSpPr>
          <p:spPr>
            <a:xfrm>
              <a:off x="4228560" y="4074480"/>
              <a:ext cx="873000" cy="873000"/>
            </a:xfrm>
            <a:prstGeom prst="mathPlus">
              <a:avLst>
                <a:gd name="adj1" fmla="val 2352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2" name="Google Shape;168;p10"/>
            <p:cNvSpPr/>
            <p:nvPr/>
          </p:nvSpPr>
          <p:spPr>
            <a:xfrm>
              <a:off x="4344840" y="4410360"/>
              <a:ext cx="640440" cy="201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400" b="0" strike="noStrike" spc="-1">
                <a:solidFill>
                  <a:schemeClr val="lt1"/>
                </a:solidFill>
                <a:latin typeface="Calibri"/>
                <a:ea typeface="Calibri"/>
              </a:endParaRPr>
            </a:p>
          </p:txBody>
        </p:sp>
        <p:sp>
          <p:nvSpPr>
            <p:cNvPr id="143" name="Google Shape;169;p10"/>
            <p:cNvSpPr/>
            <p:nvPr/>
          </p:nvSpPr>
          <p:spPr>
            <a:xfrm>
              <a:off x="5229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4" name="Google Shape;170;p10"/>
            <p:cNvSpPr/>
            <p:nvPr/>
          </p:nvSpPr>
          <p:spPr>
            <a:xfrm>
              <a:off x="5450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Quality</a:t>
              </a:r>
              <a:endParaRPr lang="de-DE" sz="2100" b="0" strike="noStrike" spc="-1">
                <a:solidFill>
                  <a:srgbClr val="000000"/>
                </a:solidFill>
                <a:latin typeface="Arial"/>
              </a:endParaRPr>
            </a:p>
          </p:txBody>
        </p:sp>
        <p:sp>
          <p:nvSpPr>
            <p:cNvPr id="145" name="Google Shape;171;p10"/>
            <p:cNvSpPr/>
            <p:nvPr/>
          </p:nvSpPr>
          <p:spPr>
            <a:xfrm>
              <a:off x="6865560" y="4074480"/>
              <a:ext cx="873000" cy="873000"/>
            </a:xfrm>
            <a:prstGeom prst="mathEqual">
              <a:avLst>
                <a:gd name="adj1" fmla="val 23520"/>
                <a:gd name="adj2" fmla="val 1176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6" name="Google Shape;172;p10"/>
            <p:cNvSpPr/>
            <p:nvPr/>
          </p:nvSpPr>
          <p:spPr>
            <a:xfrm>
              <a:off x="6981840" y="4255560"/>
              <a:ext cx="640440" cy="51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800" b="0" strike="noStrike" spc="-1">
                <a:solidFill>
                  <a:schemeClr val="lt1"/>
                </a:solidFill>
                <a:latin typeface="Calibri"/>
                <a:ea typeface="Calibri"/>
              </a:endParaRPr>
            </a:p>
          </p:txBody>
        </p:sp>
        <p:sp>
          <p:nvSpPr>
            <p:cNvPr id="147" name="Google Shape;173;p10"/>
            <p:cNvSpPr/>
            <p:nvPr/>
          </p:nvSpPr>
          <p:spPr>
            <a:xfrm>
              <a:off x="7866360" y="3756600"/>
              <a:ext cx="1508760" cy="150876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8" name="Google Shape;174;p10"/>
            <p:cNvSpPr/>
            <p:nvPr/>
          </p:nvSpPr>
          <p:spPr>
            <a:xfrm>
              <a:off x="8087760" y="3978360"/>
              <a:ext cx="1065600" cy="106560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Value</a:t>
              </a:r>
              <a:endParaRPr lang="de-DE" sz="2100" b="0" strike="noStrike" spc="-1">
                <a:solidFill>
                  <a:srgbClr val="000000"/>
                </a:solidFill>
                <a:latin typeface="Arial"/>
              </a:endParaRPr>
            </a:p>
          </p:txBody>
        </p:sp>
      </p:grpSp>
      <p:sp>
        <p:nvSpPr>
          <p:cNvPr id="149" name="Google Shape;175;p10"/>
          <p:cNvSpPr/>
          <p:nvPr/>
        </p:nvSpPr>
        <p:spPr>
          <a:xfrm>
            <a:off x="2102040" y="5300280"/>
            <a:ext cx="2529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What</a:t>
            </a:r>
            <a:r>
              <a:rPr lang="en-US" sz="1400" b="0" strike="noStrike" spc="-1">
                <a:solidFill>
                  <a:schemeClr val="dk1"/>
                </a:solidFill>
                <a:latin typeface="Calibri"/>
                <a:ea typeface="Calibri"/>
              </a:rPr>
              <a:t> does the service do?</a:t>
            </a:r>
            <a:endParaRPr lang="de-DE" sz="1400" b="0" strike="noStrike" spc="-1">
              <a:solidFill>
                <a:srgbClr val="000000"/>
              </a:solidFill>
              <a:latin typeface="Arial"/>
            </a:endParaRPr>
          </a:p>
        </p:txBody>
      </p:sp>
      <p:sp>
        <p:nvSpPr>
          <p:cNvPr id="150" name="Google Shape;176;p10"/>
          <p:cNvSpPr/>
          <p:nvPr/>
        </p:nvSpPr>
        <p:spPr>
          <a:xfrm>
            <a:off x="4597920" y="5300280"/>
            <a:ext cx="282744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How</a:t>
            </a:r>
            <a:r>
              <a:rPr lang="en-US" sz="1400" b="0" strike="noStrike" spc="-1">
                <a:solidFill>
                  <a:schemeClr val="dk1"/>
                </a:solidFill>
                <a:latin typeface="Calibri"/>
                <a:ea typeface="Calibri"/>
              </a:rPr>
              <a:t> (e.g. regarding reliability, performance etc.) does a service need to delivered in order to help the customers achieve their goals?</a:t>
            </a:r>
            <a:endParaRPr lang="de-DE" sz="1400" b="0" strike="noStrike" spc="-1">
              <a:solidFill>
                <a:srgbClr val="000000"/>
              </a:solidFill>
              <a:latin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74" name="Google Shape;1437;p113"/>
          <p:cNvGrpSpPr/>
          <p:nvPr/>
        </p:nvGrpSpPr>
        <p:grpSpPr>
          <a:xfrm>
            <a:off x="609480" y="1902960"/>
            <a:ext cx="10969920" cy="4524840"/>
            <a:chOff x="609480" y="1902960"/>
            <a:chExt cx="10969920" cy="4524840"/>
          </a:xfrm>
        </p:grpSpPr>
        <p:sp>
          <p:nvSpPr>
            <p:cNvPr id="1175" name="Google Shape;1438;p113"/>
            <p:cNvSpPr/>
            <p:nvPr/>
          </p:nvSpPr>
          <p:spPr>
            <a:xfrm>
              <a:off x="609480" y="2172600"/>
              <a:ext cx="10969920" cy="42552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76" name="Google Shape;1439;p113"/>
            <p:cNvSpPr/>
            <p:nvPr/>
          </p:nvSpPr>
          <p:spPr>
            <a:xfrm>
              <a:off x="609480" y="2172600"/>
              <a:ext cx="10969920" cy="4255200"/>
            </a:xfrm>
            <a:prstGeom prst="rect">
              <a:avLst/>
            </a:prstGeom>
            <a:noFill/>
            <a:ln w="0">
              <a:noFill/>
            </a:ln>
          </p:spPr>
          <p:style>
            <a:lnRef idx="0">
              <a:scrgbClr r="0" g="0" b="0"/>
            </a:lnRef>
            <a:fillRef idx="0">
              <a:scrgbClr r="0" g="0" b="0"/>
            </a:fillRef>
            <a:effectRef idx="0">
              <a:scrgbClr r="0" g="0" b="0"/>
            </a:effectRef>
            <a:fontRef idx="minor"/>
          </p:style>
          <p:txBody>
            <a:bodyPr lIns="851760" tIns="354240" rIns="851760" bIns="120960" anchor="t">
              <a:noAutofit/>
            </a:bodyPr>
            <a:lstStyle/>
            <a:p>
              <a:pPr marL="171360" lvl="1" indent="-171360" defTabSz="914400">
                <a:lnSpc>
                  <a:spcPct val="90000"/>
                </a:lnSpc>
                <a:spcBef>
                  <a:spcPts val="255"/>
                </a:spcBef>
                <a:spcAft>
                  <a:spcPts val="601"/>
                </a:spcAft>
                <a:buClr>
                  <a:srgbClr val="000000"/>
                </a:buClr>
                <a:buFont typeface="Arial"/>
                <a:buChar char="•"/>
              </a:pPr>
              <a:r>
                <a:rPr lang="en-GB" sz="1600" b="1" strike="noStrike" spc="-1" dirty="0">
                  <a:solidFill>
                    <a:schemeClr val="dk1"/>
                  </a:solidFill>
                  <a:latin typeface="Calibri"/>
                  <a:ea typeface="Calibri"/>
                </a:rPr>
                <a:t>Set up a tool </a:t>
              </a:r>
              <a:r>
                <a:rPr lang="en-GB" sz="1600" b="0" strike="noStrike" spc="-1" dirty="0">
                  <a:solidFill>
                    <a:schemeClr val="dk1"/>
                  </a:solidFill>
                  <a:latin typeface="Calibri"/>
                  <a:ea typeface="Calibri"/>
                </a:rPr>
                <a:t>(e.g. ticket / workflow tool) supporting the recording and handling (including classification, evaluation, approval, implementation, post implementation review) of requested and approved changes.</a:t>
              </a:r>
              <a:endParaRPr lang="de-DE" sz="1600" b="0" strike="noStrike" spc="-1" dirty="0">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600" b="0" strike="noStrike" spc="-1" dirty="0">
                  <a:solidFill>
                    <a:schemeClr val="dk1"/>
                  </a:solidFill>
                  <a:latin typeface="Calibri"/>
                  <a:ea typeface="Calibri"/>
                </a:rPr>
                <a:t>Define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of </a:t>
              </a:r>
              <a:r>
                <a:rPr lang="en-US" sz="1600" b="1" strike="noStrike" spc="-1" dirty="0">
                  <a:solidFill>
                    <a:schemeClr val="dk1"/>
                  </a:solidFill>
                  <a:latin typeface="Calibri"/>
                  <a:ea typeface="Calibri"/>
                </a:rPr>
                <a:t>recording requests for changes (RFCs)</a:t>
              </a:r>
              <a:r>
                <a:rPr lang="en-US" sz="1600" b="0" strike="noStrike" spc="-1" dirty="0">
                  <a:solidFill>
                    <a:schemeClr val="dk1"/>
                  </a:solidFill>
                  <a:latin typeface="Calibri"/>
                  <a:ea typeface="Calibri"/>
                </a:rPr>
                <a:t> and resulting approved changes that specifies the sources and channels through which RFCs may be raised, the required format of an RFC, and the way in which the RFC is recorded in the recording system.</a:t>
              </a:r>
              <a:endParaRPr lang="de-DE" sz="1600" b="0" strike="noStrike" spc="-1" dirty="0">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600" b="0" strike="noStrike" spc="-1" dirty="0">
                  <a:solidFill>
                    <a:schemeClr val="dk1"/>
                  </a:solidFill>
                  <a:latin typeface="Calibri"/>
                  <a:ea typeface="Calibri"/>
                </a:rPr>
                <a:t>Define the </a:t>
              </a:r>
              <a:r>
                <a:rPr lang="en-US" sz="1600" b="1" strike="noStrike" spc="-1" dirty="0">
                  <a:solidFill>
                    <a:schemeClr val="dk1"/>
                  </a:solidFill>
                  <a:latin typeface="Calibri"/>
                  <a:ea typeface="Calibri"/>
                </a:rPr>
                <a:t>criteria for identifying emergency changes</a:t>
              </a:r>
              <a:r>
                <a:rPr lang="en-US" sz="1600" b="0" strike="noStrike" spc="-1" dirty="0">
                  <a:solidFill>
                    <a:schemeClr val="dk1"/>
                  </a:solidFill>
                  <a:latin typeface="Calibri"/>
                  <a:ea typeface="Calibri"/>
                </a:rPr>
                <a:t>, as well as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of dealing with emergency changes from recording to closure, including an emergency change review.</a:t>
              </a:r>
              <a:endParaRPr lang="de-DE" sz="1600" b="0" strike="noStrike" spc="-1" dirty="0">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600" b="1" strike="noStrike" spc="-1" dirty="0">
                  <a:solidFill>
                    <a:schemeClr val="dk1"/>
                  </a:solidFill>
                  <a:latin typeface="Calibri"/>
                  <a:ea typeface="Calibri"/>
                </a:rPr>
                <a:t>Identify well-known and recurring changes</a:t>
              </a:r>
              <a:r>
                <a:rPr lang="en-US" sz="1600" b="0" strike="noStrike" spc="-1" dirty="0">
                  <a:solidFill>
                    <a:schemeClr val="dk1"/>
                  </a:solidFill>
                  <a:latin typeface="Calibri"/>
                  <a:ea typeface="Calibri"/>
                </a:rPr>
                <a:t>, and for each of them create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change and describe, where required, the concrete steps to be carried out in order to manage the respective change effectively from recording to closure (including the steps for implementing the change and ensuring adequate traceability and documentation).</a:t>
              </a:r>
              <a:endParaRPr lang="de-DE" sz="1600" b="0" strike="noStrike" spc="-1" dirty="0">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600" b="0" strike="noStrike" spc="-1" dirty="0">
                  <a:solidFill>
                    <a:schemeClr val="dk1"/>
                  </a:solidFill>
                  <a:latin typeface="Calibri"/>
                  <a:ea typeface="Calibri"/>
                </a:rPr>
                <a:t>Create a </a:t>
              </a:r>
              <a:r>
                <a:rPr lang="en-US" sz="1600" b="1" strike="noStrike" spc="-1" dirty="0">
                  <a:solidFill>
                    <a:schemeClr val="dk1"/>
                  </a:solidFill>
                  <a:latin typeface="Calibri"/>
                  <a:ea typeface="Calibri"/>
                </a:rPr>
                <a:t>schedule of changes </a:t>
              </a:r>
              <a:r>
                <a:rPr lang="en-US" sz="1600" b="0" strike="noStrike" spc="-1" dirty="0">
                  <a:solidFill>
                    <a:schemeClr val="dk1"/>
                  </a:solidFill>
                  <a:latin typeface="Calibri"/>
                  <a:ea typeface="Calibri"/>
                </a:rPr>
                <a:t>(including those in releases to provide an overview of change implementation).</a:t>
              </a:r>
              <a:endParaRPr lang="de-DE" sz="1600" b="0" strike="noStrike" spc="-1" dirty="0">
                <a:solidFill>
                  <a:srgbClr val="000000"/>
                </a:solidFill>
                <a:latin typeface="Arial"/>
              </a:endParaRPr>
            </a:p>
          </p:txBody>
        </p:sp>
        <p:sp>
          <p:nvSpPr>
            <p:cNvPr id="1177" name="Google Shape;1440;p113"/>
            <p:cNvSpPr/>
            <p:nvPr/>
          </p:nvSpPr>
          <p:spPr>
            <a:xfrm>
              <a:off x="1158120" y="1902960"/>
              <a:ext cx="7678080" cy="5364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78" name="Google Shape;1441;p113"/>
            <p:cNvSpPr/>
            <p:nvPr/>
          </p:nvSpPr>
          <p:spPr>
            <a:xfrm>
              <a:off x="1182600" y="1929240"/>
              <a:ext cx="7629120" cy="483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process setup</a:t>
              </a:r>
              <a:endParaRPr lang="de-DE" sz="1800" b="0" strike="noStrike" spc="-1">
                <a:solidFill>
                  <a:srgbClr val="000000"/>
                </a:solidFill>
                <a:latin typeface="Arial"/>
              </a:endParaRPr>
            </a:p>
          </p:txBody>
        </p:sp>
      </p:grpSp>
      <p:sp>
        <p:nvSpPr>
          <p:cNvPr id="1179" name="PlaceHolder 2"/>
          <p:cNvSpPr>
            <a:spLocks noGrp="1"/>
          </p:cNvSpPr>
          <p:nvPr>
            <p:ph type="sldNum" idx="13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FFDC7E1-6385-4383-A6C9-4D673132E721}" type="slidenum">
              <a:rPr lang="en-US" sz="1200" b="0" strike="noStrike" spc="-1">
                <a:solidFill>
                  <a:srgbClr val="888888"/>
                </a:solidFill>
                <a:latin typeface="Calibri"/>
                <a:ea typeface="Calibri"/>
              </a:rPr>
              <a:t>120</a:t>
            </a:fld>
            <a:endParaRPr lang="de-DE" sz="1200" b="0" strike="noStrike" spc="-1">
              <a:solidFill>
                <a:srgbClr val="000000"/>
              </a:solidFill>
              <a:latin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Inputs and outputs</a:t>
            </a:r>
            <a:endParaRPr lang="de-DE" sz="3200" b="0" strike="noStrike" spc="-1">
              <a:solidFill>
                <a:srgbClr val="000000"/>
              </a:solidFill>
              <a:latin typeface="Arial"/>
            </a:endParaRPr>
          </a:p>
        </p:txBody>
      </p:sp>
      <p:grpSp>
        <p:nvGrpSpPr>
          <p:cNvPr id="1181" name="Google Shape;1448;p114"/>
          <p:cNvGrpSpPr/>
          <p:nvPr/>
        </p:nvGrpSpPr>
        <p:grpSpPr>
          <a:xfrm>
            <a:off x="1981080" y="2008440"/>
            <a:ext cx="8227080" cy="3999600"/>
            <a:chOff x="1981080" y="2008440"/>
            <a:chExt cx="8227080" cy="3999600"/>
          </a:xfrm>
        </p:grpSpPr>
        <p:sp>
          <p:nvSpPr>
            <p:cNvPr id="1182" name="Google Shape;1449;p114"/>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3" name="Google Shape;1450;p114"/>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184" name="Google Shape;1451;p114"/>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5" name="Google Shape;1452;p114"/>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defTabSz="914400">
                <a:lnSpc>
                  <a:spcPct val="90000"/>
                </a:lnSpc>
                <a:tabLst>
                  <a:tab pos="0" algn="l"/>
                </a:tabLst>
              </a:pPr>
              <a:r>
                <a:rPr lang="en-US" sz="2000" b="0" strike="noStrike" spc="-1">
                  <a:solidFill>
                    <a:schemeClr val="dk1"/>
                  </a:solidFill>
                  <a:latin typeface="Calibri"/>
                  <a:ea typeface="Calibri"/>
                </a:rPr>
                <a:t>Requests for changes (RFCs)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Information on planned releases and deployments</a:t>
              </a:r>
              <a:endParaRPr lang="de-DE" sz="2000" b="0" strike="noStrike" spc="-1">
                <a:solidFill>
                  <a:srgbClr val="000000"/>
                </a:solidFill>
                <a:latin typeface="Arial"/>
              </a:endParaRPr>
            </a:p>
          </p:txBody>
        </p:sp>
        <p:sp>
          <p:nvSpPr>
            <p:cNvPr id="1186" name="Google Shape;1453;p114"/>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7" name="Google Shape;1454;p114"/>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88" name="Google Shape;1455;p114"/>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9" name="Google Shape;1456;p114"/>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defTabSz="914400">
                <a:lnSpc>
                  <a:spcPct val="90000"/>
                </a:lnSpc>
                <a:tabLst>
                  <a:tab pos="0" algn="l"/>
                </a:tabLst>
              </a:pPr>
              <a:r>
                <a:rPr lang="en-US" sz="2000" b="0" strike="noStrike" spc="-1">
                  <a:solidFill>
                    <a:schemeClr val="dk1"/>
                  </a:solidFill>
                  <a:latin typeface="Calibri"/>
                  <a:ea typeface="Calibri"/>
                </a:rPr>
                <a:t>Change records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Up-to-date schedule of changes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Post implementation review reports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Up-to-date list of (pre-defined) standard changes and step-by-step-workflows for handling them</a:t>
              </a:r>
              <a:endParaRPr lang="de-DE" sz="2000" b="0" strike="noStrike" spc="-1">
                <a:solidFill>
                  <a:srgbClr val="000000"/>
                </a:solidFill>
                <a:latin typeface="Arial"/>
              </a:endParaRPr>
            </a:p>
          </p:txBody>
        </p:sp>
      </p:grpSp>
      <p:sp>
        <p:nvSpPr>
          <p:cNvPr id="1190" name="PlaceHolder 2"/>
          <p:cNvSpPr>
            <a:spLocks noGrp="1"/>
          </p:cNvSpPr>
          <p:nvPr>
            <p:ph type="sldNum" idx="13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AB9AC35-9D7F-4995-A5F6-2B335675E1E9}" type="slidenum">
              <a:rPr lang="en-US" sz="1200" b="0" strike="noStrike" spc="-1">
                <a:solidFill>
                  <a:srgbClr val="888888"/>
                </a:solidFill>
                <a:latin typeface="Calibri"/>
                <a:ea typeface="Calibri"/>
              </a:rPr>
              <a:t>121</a:t>
            </a:fld>
            <a:endParaRPr lang="de-DE" sz="1200" b="0" strike="noStrike" spc="-1">
              <a:solidFill>
                <a:srgbClr val="000000"/>
              </a:solid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CHM: Process chart</a:t>
            </a:r>
            <a:r>
              <a:rPr lang="en-US" sz="3200" b="0" strike="noStrike" spc="-1">
                <a:solidFill>
                  <a:srgbClr val="7F7F7F"/>
                </a:solidFill>
                <a:latin typeface="Calibri" panose="020F0502020204030204" pitchFamily="34" charset="0"/>
                <a:ea typeface="Calibri"/>
                <a:cs typeface="Calibri" panose="020F0502020204030204" pitchFamily="34" charset="0"/>
              </a:rPr>
              <a:t> </a:t>
            </a:r>
            <a:r>
              <a:rPr lang="en-US" sz="2000" b="0" strike="noStrike" spc="-1">
                <a:solidFill>
                  <a:srgbClr val="7F7F7F"/>
                </a:solidFill>
                <a:latin typeface="Calibri" panose="020F0502020204030204" pitchFamily="34" charset="0"/>
                <a:ea typeface="Calibri"/>
                <a:cs typeface="Calibri" panose="020F0502020204030204" pitchFamily="34" charset="0"/>
              </a:rPr>
              <a:t>according to </a:t>
            </a:r>
            <a:r>
              <a:rPr lang="en-US" sz="2000" b="1" strike="noStrike" spc="-1">
                <a:solidFill>
                  <a:srgbClr val="7F7F7F"/>
                </a:solidFill>
                <a:latin typeface="Calibri" panose="020F0502020204030204" pitchFamily="34" charset="0"/>
                <a:ea typeface="Calibri"/>
                <a:cs typeface="Calibri" panose="020F0502020204030204" pitchFamily="34" charset="0"/>
              </a:rPr>
              <a:t>FitSM-2</a:t>
            </a:r>
            <a:endParaRPr lang="de-DE" sz="2000" b="0" strike="noStrike" spc="-1">
              <a:solidFill>
                <a:srgbClr val="000000"/>
              </a:solidFill>
              <a:latin typeface="Calibri" panose="020F0502020204030204" pitchFamily="34" charset="0"/>
              <a:cs typeface="Calibri" panose="020F0502020204030204" pitchFamily="34" charset="0"/>
            </a:endParaRPr>
          </a:p>
        </p:txBody>
      </p:sp>
      <p:sp>
        <p:nvSpPr>
          <p:cNvPr id="1192" name="PlaceHolder 2"/>
          <p:cNvSpPr>
            <a:spLocks noGrp="1"/>
          </p:cNvSpPr>
          <p:nvPr>
            <p:ph type="sldNum" idx="13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934105F-D163-44ED-89A5-81DCF0753B71}" type="slidenum">
              <a:rPr lang="en-US" sz="1200" b="0" strike="noStrike" spc="-1">
                <a:solidFill>
                  <a:srgbClr val="888888"/>
                </a:solidFill>
                <a:latin typeface="Calibri" panose="020F0502020204030204" pitchFamily="34" charset="0"/>
                <a:cs typeface="Calibri" panose="020F0502020204030204" pitchFamily="34" charset="0"/>
              </a:rPr>
              <a:t>122</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1193" name="Gruppieren 2"/>
          <p:cNvGrpSpPr/>
          <p:nvPr/>
        </p:nvGrpSpPr>
        <p:grpSpPr>
          <a:xfrm>
            <a:off x="1217880" y="1733760"/>
            <a:ext cx="9653760" cy="4941360"/>
            <a:chOff x="1217880" y="1733760"/>
            <a:chExt cx="9653760" cy="4941360"/>
          </a:xfrm>
        </p:grpSpPr>
        <p:sp>
          <p:nvSpPr>
            <p:cNvPr id="1194" name="Rectangle 18"/>
            <p:cNvSpPr/>
            <p:nvPr/>
          </p:nvSpPr>
          <p:spPr>
            <a:xfrm>
              <a:off x="3282120" y="1733760"/>
              <a:ext cx="4407840" cy="26586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400" b="0" strike="noStrike" spc="-1">
                  <a:solidFill>
                    <a:schemeClr val="lt1"/>
                  </a:solidFill>
                  <a:latin typeface="Calibri" panose="020F0502020204030204" pitchFamily="34" charset="0"/>
                  <a:cs typeface="Calibri" panose="020F0502020204030204" pitchFamily="34" charset="0"/>
                </a:rPr>
                <a:t>Manage change evaluation and approval</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195" name="Rectangle 23"/>
            <p:cNvSpPr/>
            <p:nvPr/>
          </p:nvSpPr>
          <p:spPr>
            <a:xfrm>
              <a:off x="3283920" y="4808160"/>
              <a:ext cx="4407840" cy="18669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400" b="0" strike="noStrike" spc="-1">
                  <a:solidFill>
                    <a:schemeClr val="lt1"/>
                  </a:solidFill>
                  <a:latin typeface="Calibri" panose="020F0502020204030204" pitchFamily="34" charset="0"/>
                  <a:cs typeface="Calibri" panose="020F0502020204030204" pitchFamily="34" charset="0"/>
                </a:rPr>
                <a:t>Manage change implementation and review</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196" name="Rectangle 18"/>
            <p:cNvSpPr/>
            <p:nvPr/>
          </p:nvSpPr>
          <p:spPr>
            <a:xfrm>
              <a:off x="3466080" y="299592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Assess change</a:t>
              </a:r>
              <a:endParaRPr lang="de-DE" sz="1500" b="0" strike="noStrike" spc="-1">
                <a:solidFill>
                  <a:srgbClr val="000000"/>
                </a:solidFill>
                <a:latin typeface="Calibri" panose="020F0502020204030204" pitchFamily="34" charset="0"/>
                <a:cs typeface="Calibri" panose="020F0502020204030204" pitchFamily="34" charset="0"/>
              </a:endParaRPr>
            </a:p>
          </p:txBody>
        </p:sp>
        <p:sp>
          <p:nvSpPr>
            <p:cNvPr id="1197" name="Rectangle 18"/>
            <p:cNvSpPr/>
            <p:nvPr/>
          </p:nvSpPr>
          <p:spPr>
            <a:xfrm>
              <a:off x="5720400" y="300276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Approve change</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198" name="Gerade Verbindung mit Pfeil 133"/>
            <p:cNvCxnSpPr>
              <a:stCxn id="1196" idx="3"/>
              <a:endCxn id="1197" idx="1"/>
            </p:cNvCxnSpPr>
            <p:nvPr/>
          </p:nvCxnSpPr>
          <p:spPr>
            <a:xfrm>
              <a:off x="5212080" y="3219480"/>
              <a:ext cx="508680" cy="7200"/>
            </a:xfrm>
            <a:prstGeom prst="straightConnector1">
              <a:avLst/>
            </a:prstGeom>
            <a:ln w="19050">
              <a:solidFill>
                <a:srgbClr val="000000"/>
              </a:solidFill>
              <a:round/>
              <a:tailEnd type="arrow" w="med" len="med"/>
            </a:ln>
          </p:spPr>
        </p:cxnSp>
        <p:sp>
          <p:nvSpPr>
            <p:cNvPr id="1199" name="Rectangle 18"/>
            <p:cNvSpPr/>
            <p:nvPr/>
          </p:nvSpPr>
          <p:spPr>
            <a:xfrm>
              <a:off x="3488400" y="525528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Plan and schedule change</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0" name="Flussdiagramm: Dokument 54"/>
            <p:cNvSpPr/>
            <p:nvPr/>
          </p:nvSpPr>
          <p:spPr>
            <a:xfrm>
              <a:off x="1217880" y="2158419"/>
              <a:ext cx="1572480" cy="5112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dirty="0">
                  <a:solidFill>
                    <a:schemeClr val="dk1"/>
                  </a:solidFill>
                  <a:latin typeface="Calibri" panose="020F0502020204030204" pitchFamily="34" charset="0"/>
                  <a:cs typeface="Calibri" panose="020F0502020204030204" pitchFamily="34" charset="0"/>
                </a:rPr>
                <a:t>Request for change</a:t>
              </a:r>
              <a:endParaRPr lang="de-DE" sz="1400" b="0" strike="noStrike" spc="-1" dirty="0">
                <a:solidFill>
                  <a:srgbClr val="000000"/>
                </a:solidFill>
                <a:latin typeface="Calibri" panose="020F0502020204030204" pitchFamily="34" charset="0"/>
                <a:cs typeface="Calibri" panose="020F0502020204030204" pitchFamily="34" charset="0"/>
              </a:endParaRPr>
            </a:p>
          </p:txBody>
        </p:sp>
        <p:sp>
          <p:nvSpPr>
            <p:cNvPr id="1201" name="Rectangle 62"/>
            <p:cNvSpPr/>
            <p:nvPr/>
          </p:nvSpPr>
          <p:spPr>
            <a:xfrm>
              <a:off x="3720600" y="3750480"/>
              <a:ext cx="499680" cy="246221"/>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Yes</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2" name="Rectangle 62"/>
            <p:cNvSpPr/>
            <p:nvPr/>
          </p:nvSpPr>
          <p:spPr>
            <a:xfrm>
              <a:off x="6804720" y="3750480"/>
              <a:ext cx="633960" cy="246221"/>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No</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03" name="Gewinkelte Verbindung 115"/>
            <p:cNvCxnSpPr>
              <a:cxnSpLocks/>
              <a:stCxn id="1197" idx="2"/>
              <a:endCxn id="1236" idx="0"/>
            </p:cNvCxnSpPr>
            <p:nvPr/>
          </p:nvCxnSpPr>
          <p:spPr>
            <a:xfrm rot="5400000">
              <a:off x="5872680" y="3065400"/>
              <a:ext cx="335880" cy="1105560"/>
            </a:xfrm>
            <a:prstGeom prst="bentConnector3">
              <a:avLst>
                <a:gd name="adj1" fmla="val 50000"/>
              </a:avLst>
            </a:prstGeom>
            <a:ln w="19050">
              <a:solidFill>
                <a:srgbClr val="000000"/>
              </a:solidFill>
              <a:round/>
              <a:tailEnd type="arrow" w="med" len="med"/>
            </a:ln>
          </p:spPr>
        </p:cxnSp>
        <p:sp>
          <p:nvSpPr>
            <p:cNvPr id="1204" name="Rectangle 18"/>
            <p:cNvSpPr/>
            <p:nvPr/>
          </p:nvSpPr>
          <p:spPr>
            <a:xfrm>
              <a:off x="5722200" y="525528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Implement change</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05" name="Gerade Verbindung mit Pfeil 74"/>
            <p:cNvCxnSpPr>
              <a:stCxn id="1199" idx="3"/>
              <a:endCxn id="1204" idx="1"/>
            </p:cNvCxnSpPr>
            <p:nvPr/>
          </p:nvCxnSpPr>
          <p:spPr>
            <a:xfrm>
              <a:off x="5234400" y="5478840"/>
              <a:ext cx="488160" cy="360"/>
            </a:xfrm>
            <a:prstGeom prst="straightConnector1">
              <a:avLst/>
            </a:prstGeom>
            <a:ln w="19050">
              <a:solidFill>
                <a:srgbClr val="000000"/>
              </a:solidFill>
              <a:round/>
              <a:tailEnd type="arrow" w="med" len="med"/>
            </a:ln>
          </p:spPr>
        </p:cxnSp>
        <p:cxnSp>
          <p:nvCxnSpPr>
            <p:cNvPr id="1206" name="Gerade Verbindung mit Pfeil 87"/>
            <p:cNvCxnSpPr>
              <a:stCxn id="1207" idx="1"/>
              <a:endCxn id="1200" idx="3"/>
            </p:cNvCxnSpPr>
            <p:nvPr/>
          </p:nvCxnSpPr>
          <p:spPr>
            <a:xfrm flipH="1" flipV="1">
              <a:off x="2790360" y="2414019"/>
              <a:ext cx="669240" cy="9321"/>
            </a:xfrm>
            <a:prstGeom prst="straightConnector1">
              <a:avLst/>
            </a:prstGeom>
            <a:ln w="19050">
              <a:solidFill>
                <a:srgbClr val="000000"/>
              </a:solidFill>
              <a:prstDash val="sysDash"/>
              <a:round/>
              <a:headEnd type="arrow" w="med" len="med"/>
            </a:ln>
          </p:spPr>
        </p:cxnSp>
        <p:cxnSp>
          <p:nvCxnSpPr>
            <p:cNvPr id="1208" name="Gerade Verbindung mit Pfeil 108"/>
            <p:cNvCxnSpPr>
              <a:stCxn id="1209" idx="3"/>
              <a:endCxn id="1210" idx="1"/>
            </p:cNvCxnSpPr>
            <p:nvPr/>
          </p:nvCxnSpPr>
          <p:spPr>
            <a:xfrm>
              <a:off x="6550200" y="4015440"/>
              <a:ext cx="1647360" cy="8280"/>
            </a:xfrm>
            <a:prstGeom prst="straightConnector1">
              <a:avLst/>
            </a:prstGeom>
            <a:ln w="19050">
              <a:solidFill>
                <a:srgbClr val="000000"/>
              </a:solidFill>
              <a:round/>
              <a:tailEnd type="arrow" w="med" len="med"/>
            </a:ln>
          </p:spPr>
        </p:cxnSp>
        <p:cxnSp>
          <p:nvCxnSpPr>
            <p:cNvPr id="1211" name="Gerade Verbindung mit Pfeil 163"/>
            <p:cNvCxnSpPr>
              <a:stCxn id="1212" idx="1"/>
            </p:cNvCxnSpPr>
            <p:nvPr/>
          </p:nvCxnSpPr>
          <p:spPr>
            <a:xfrm>
              <a:off x="1218960" y="3219480"/>
              <a:ext cx="2067480" cy="4320"/>
            </a:xfrm>
            <a:prstGeom prst="straightConnector1">
              <a:avLst/>
            </a:prstGeom>
            <a:ln w="19050">
              <a:solidFill>
                <a:srgbClr val="000000"/>
              </a:solidFill>
              <a:prstDash val="sysDash"/>
              <a:round/>
              <a:headEnd type="arrow" w="med" len="med"/>
              <a:tailEnd type="arrow" w="med" len="med"/>
            </a:ln>
          </p:spPr>
        </p:cxnSp>
        <p:sp>
          <p:nvSpPr>
            <p:cNvPr id="1212" name="Zylinder 161"/>
            <p:cNvSpPr/>
            <p:nvPr/>
          </p:nvSpPr>
          <p:spPr>
            <a:xfrm>
              <a:off x="1218960" y="2963880"/>
              <a:ext cx="1572480" cy="51120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CMDB</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7" name="Rectangle 18"/>
            <p:cNvSpPr/>
            <p:nvPr/>
          </p:nvSpPr>
          <p:spPr>
            <a:xfrm>
              <a:off x="3459600" y="219960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Register change</a:t>
              </a:r>
              <a:endParaRPr lang="de-DE" sz="1500" b="0" strike="noStrike" spc="-1">
                <a:solidFill>
                  <a:srgbClr val="000000"/>
                </a:solidFill>
                <a:latin typeface="Calibri" panose="020F0502020204030204" pitchFamily="34" charset="0"/>
                <a:cs typeface="Calibri" panose="020F0502020204030204" pitchFamily="34" charset="0"/>
              </a:endParaRPr>
            </a:p>
          </p:txBody>
        </p:sp>
        <p:sp>
          <p:nvSpPr>
            <p:cNvPr id="1213" name="Flussdiagramm: Dokument 38"/>
            <p:cNvSpPr/>
            <p:nvPr/>
          </p:nvSpPr>
          <p:spPr>
            <a:xfrm>
              <a:off x="4923720" y="2513520"/>
              <a:ext cx="233280" cy="921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30960" rIns="90000" bIns="30960" anchor="ctr">
              <a:noAutofit/>
            </a:bodyPr>
            <a:lstStyle/>
            <a:p>
              <a:pPr algn="ctr" defTabSz="914400">
                <a:lnSpc>
                  <a:spcPct val="100000"/>
                </a:lnSpc>
              </a:pPr>
              <a:endParaRPr lang="en-GB" sz="1000" b="0" strike="noStrike" spc="-1">
                <a:solidFill>
                  <a:schemeClr val="dk1"/>
                </a:solidFill>
                <a:latin typeface="Calibri" panose="020F0502020204030204" pitchFamily="34" charset="0"/>
                <a:cs typeface="Calibri" panose="020F0502020204030204" pitchFamily="34" charset="0"/>
              </a:endParaRPr>
            </a:p>
          </p:txBody>
        </p:sp>
        <p:sp>
          <p:nvSpPr>
            <p:cNvPr id="1214" name="Rectangle 18"/>
            <p:cNvSpPr/>
            <p:nvPr/>
          </p:nvSpPr>
          <p:spPr>
            <a:xfrm>
              <a:off x="5720400" y="219636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Classify change</a:t>
              </a:r>
              <a:endParaRPr lang="de-DE" sz="1500" b="0" strike="noStrike" spc="-1">
                <a:solidFill>
                  <a:srgbClr val="000000"/>
                </a:solidFill>
                <a:latin typeface="Calibri" panose="020F0502020204030204" pitchFamily="34" charset="0"/>
                <a:cs typeface="Calibri" panose="020F0502020204030204" pitchFamily="34" charset="0"/>
              </a:endParaRPr>
            </a:p>
          </p:txBody>
        </p:sp>
        <p:cxnSp>
          <p:nvCxnSpPr>
            <p:cNvPr id="1215" name="Gerade Verbindung mit Pfeil 43"/>
            <p:cNvCxnSpPr>
              <a:stCxn id="1207" idx="3"/>
              <a:endCxn id="1214" idx="1"/>
            </p:cNvCxnSpPr>
            <p:nvPr/>
          </p:nvCxnSpPr>
          <p:spPr>
            <a:xfrm flipV="1">
              <a:off x="5205600" y="2419920"/>
              <a:ext cx="515160" cy="3600"/>
            </a:xfrm>
            <a:prstGeom prst="straightConnector1">
              <a:avLst/>
            </a:prstGeom>
            <a:ln w="19050">
              <a:solidFill>
                <a:srgbClr val="000000"/>
              </a:solidFill>
              <a:round/>
              <a:tailEnd type="arrow" w="med" len="med"/>
            </a:ln>
          </p:spPr>
        </p:cxnSp>
        <p:cxnSp>
          <p:nvCxnSpPr>
            <p:cNvPr id="1216" name="Gewinkelte Verbindung 115"/>
            <p:cNvCxnSpPr>
              <a:cxnSpLocks/>
              <a:stCxn id="1214" idx="2"/>
              <a:endCxn id="1196" idx="0"/>
            </p:cNvCxnSpPr>
            <p:nvPr/>
          </p:nvCxnSpPr>
          <p:spPr>
            <a:xfrm rot="5400000">
              <a:off x="5290200" y="1692720"/>
              <a:ext cx="352080" cy="2254320"/>
            </a:xfrm>
            <a:prstGeom prst="bentConnector3">
              <a:avLst>
                <a:gd name="adj1" fmla="val 50000"/>
              </a:avLst>
            </a:prstGeom>
            <a:ln w="19050">
              <a:solidFill>
                <a:srgbClr val="000000"/>
              </a:solidFill>
              <a:round/>
              <a:tailEnd type="arrow" w="med" len="med"/>
            </a:ln>
          </p:spPr>
        </p:cxnSp>
        <p:sp>
          <p:nvSpPr>
            <p:cNvPr id="1209" name="Flussdiagramm: Verzweigung 56"/>
            <p:cNvSpPr/>
            <p:nvPr/>
          </p:nvSpPr>
          <p:spPr>
            <a:xfrm>
              <a:off x="4425480" y="3786120"/>
              <a:ext cx="2124720" cy="45864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Approved?</a:t>
              </a:r>
              <a:endParaRPr lang="de-DE" sz="1000" b="0" strike="noStrike" spc="-1">
                <a:solidFill>
                  <a:srgbClr val="000000"/>
                </a:solidFill>
                <a:latin typeface="Calibri" panose="020F0502020204030204" pitchFamily="34" charset="0"/>
                <a:cs typeface="Calibri" panose="020F0502020204030204" pitchFamily="34" charset="0"/>
              </a:endParaRPr>
            </a:p>
          </p:txBody>
        </p:sp>
        <p:sp>
          <p:nvSpPr>
            <p:cNvPr id="1210" name="Flussdiagramm: Grenzstelle 60"/>
            <p:cNvSpPr/>
            <p:nvPr/>
          </p:nvSpPr>
          <p:spPr>
            <a:xfrm>
              <a:off x="8197200" y="3803400"/>
              <a:ext cx="1572480" cy="43992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dirty="0">
                  <a:solidFill>
                    <a:schemeClr val="dk1"/>
                  </a:solidFill>
                  <a:latin typeface="Calibri" panose="020F0502020204030204" pitchFamily="34" charset="0"/>
                  <a:cs typeface="Calibri" panose="020F0502020204030204" pitchFamily="34" charset="0"/>
                </a:rPr>
                <a:t>Change rejected</a:t>
              </a:r>
              <a:endParaRPr lang="de-DE" sz="1400" b="0" strike="noStrike" spc="-1" dirty="0">
                <a:solidFill>
                  <a:srgbClr val="000000"/>
                </a:solidFill>
                <a:latin typeface="Calibri" panose="020F0502020204030204" pitchFamily="34" charset="0"/>
                <a:cs typeface="Calibri" panose="020F0502020204030204" pitchFamily="34" charset="0"/>
              </a:endParaRPr>
            </a:p>
          </p:txBody>
        </p:sp>
        <p:sp>
          <p:nvSpPr>
            <p:cNvPr id="1217" name="Flussdiagramm: Dokument 76"/>
            <p:cNvSpPr/>
            <p:nvPr/>
          </p:nvSpPr>
          <p:spPr>
            <a:xfrm>
              <a:off x="1218960" y="5415862"/>
              <a:ext cx="1572120" cy="5702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Change [approved]</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18" name="Gerade Verbindung mit Pfeil 82"/>
            <p:cNvCxnSpPr>
              <a:cxnSpLocks/>
              <a:endCxn id="1217" idx="3"/>
            </p:cNvCxnSpPr>
            <p:nvPr/>
          </p:nvCxnSpPr>
          <p:spPr>
            <a:xfrm flipH="1">
              <a:off x="2791080" y="5700982"/>
              <a:ext cx="696959" cy="0"/>
            </a:xfrm>
            <a:prstGeom prst="straightConnector1">
              <a:avLst/>
            </a:prstGeom>
            <a:ln w="19050">
              <a:solidFill>
                <a:srgbClr val="000000"/>
              </a:solidFill>
              <a:prstDash val="sysDash"/>
              <a:round/>
              <a:headEnd type="arrow" w="med" len="med"/>
            </a:ln>
          </p:spPr>
        </p:cxnSp>
        <p:cxnSp>
          <p:nvCxnSpPr>
            <p:cNvPr id="1219" name="Gewinkelte Verbindung 115"/>
            <p:cNvCxnSpPr>
              <a:stCxn id="1209" idx="1"/>
              <a:endCxn id="1199" idx="1"/>
            </p:cNvCxnSpPr>
            <p:nvPr/>
          </p:nvCxnSpPr>
          <p:spPr>
            <a:xfrm rot="10800000" flipV="1">
              <a:off x="3488040" y="4015080"/>
              <a:ext cx="937440" cy="1463760"/>
            </a:xfrm>
            <a:prstGeom prst="bentConnector3">
              <a:avLst>
                <a:gd name="adj1" fmla="val 150019"/>
              </a:avLst>
            </a:prstGeom>
            <a:ln w="19050">
              <a:solidFill>
                <a:srgbClr val="000000"/>
              </a:solidFill>
              <a:round/>
              <a:tailEnd type="arrow" w="med" len="med"/>
            </a:ln>
          </p:spPr>
        </p:cxnSp>
        <p:sp>
          <p:nvSpPr>
            <p:cNvPr id="1220" name="Flussdiagramm: Dokument 111"/>
            <p:cNvSpPr/>
            <p:nvPr/>
          </p:nvSpPr>
          <p:spPr>
            <a:xfrm>
              <a:off x="1218960" y="6204262"/>
              <a:ext cx="1572480" cy="4424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Change schedule</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21" name="Verbinder: gekrümmt 112"/>
            <p:cNvCxnSpPr>
              <a:stCxn id="1199" idx="2"/>
              <a:endCxn id="1220" idx="3"/>
            </p:cNvCxnSpPr>
            <p:nvPr/>
          </p:nvCxnSpPr>
          <p:spPr>
            <a:xfrm rot="5400000">
              <a:off x="3215059" y="5279141"/>
              <a:ext cx="722722" cy="1569960"/>
            </a:xfrm>
            <a:prstGeom prst="curvedConnector2">
              <a:avLst/>
            </a:prstGeom>
            <a:ln w="19050">
              <a:solidFill>
                <a:srgbClr val="000000"/>
              </a:solidFill>
              <a:prstDash val="sysDash"/>
              <a:round/>
              <a:tailEnd type="arrow" w="med" len="med"/>
            </a:ln>
          </p:spPr>
        </p:cxnSp>
        <p:sp>
          <p:nvSpPr>
            <p:cNvPr id="1222" name="Rectangle 18"/>
            <p:cNvSpPr/>
            <p:nvPr/>
          </p:nvSpPr>
          <p:spPr>
            <a:xfrm>
              <a:off x="5722200" y="6064920"/>
              <a:ext cx="174600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Perform post implementation review</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1223" name="Gerade Verbindung mit Pfeil 119"/>
            <p:cNvCxnSpPr>
              <a:stCxn id="1204" idx="2"/>
              <a:endCxn id="1222" idx="0"/>
            </p:cNvCxnSpPr>
            <p:nvPr/>
          </p:nvCxnSpPr>
          <p:spPr>
            <a:xfrm>
              <a:off x="6595200" y="5702760"/>
              <a:ext cx="360" cy="362520"/>
            </a:xfrm>
            <a:prstGeom prst="straightConnector1">
              <a:avLst/>
            </a:prstGeom>
            <a:ln w="19050">
              <a:solidFill>
                <a:srgbClr val="000000"/>
              </a:solidFill>
              <a:round/>
              <a:tailEnd type="arrow" w="med" len="med"/>
            </a:ln>
          </p:spPr>
        </p:cxnSp>
        <p:cxnSp>
          <p:nvCxnSpPr>
            <p:cNvPr id="1224" name="Verbinder: gekrümmt 130"/>
            <p:cNvCxnSpPr>
              <a:stCxn id="1220" idx="0"/>
              <a:endCxn id="1217" idx="2"/>
            </p:cNvCxnSpPr>
            <p:nvPr/>
          </p:nvCxnSpPr>
          <p:spPr>
            <a:xfrm flipH="1" flipV="1">
              <a:off x="2005020" y="5948403"/>
              <a:ext cx="180" cy="255859"/>
            </a:xfrm>
            <a:prstGeom prst="straightConnector1">
              <a:avLst/>
            </a:prstGeom>
            <a:ln w="19050">
              <a:solidFill>
                <a:srgbClr val="000000"/>
              </a:solidFill>
              <a:prstDash val="sysDash"/>
              <a:round/>
            </a:ln>
          </p:spPr>
        </p:cxnSp>
        <p:sp>
          <p:nvSpPr>
            <p:cNvPr id="1225" name="Flussdiagramm: Dokument 134"/>
            <p:cNvSpPr/>
            <p:nvPr/>
          </p:nvSpPr>
          <p:spPr>
            <a:xfrm>
              <a:off x="8200800" y="6049800"/>
              <a:ext cx="1568520" cy="4626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Release information</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26" name="Gerade Verbindung mit Pfeil 135"/>
            <p:cNvCxnSpPr>
              <a:stCxn id="1222" idx="3"/>
              <a:endCxn id="1225" idx="1"/>
            </p:cNvCxnSpPr>
            <p:nvPr/>
          </p:nvCxnSpPr>
          <p:spPr>
            <a:xfrm flipV="1">
              <a:off x="7468200" y="6280920"/>
              <a:ext cx="732960" cy="7920"/>
            </a:xfrm>
            <a:prstGeom prst="straightConnector1">
              <a:avLst/>
            </a:prstGeom>
            <a:ln w="19050">
              <a:solidFill>
                <a:srgbClr val="000000"/>
              </a:solidFill>
              <a:prstDash val="sysDash"/>
              <a:round/>
              <a:headEnd type="arrow" w="med" len="med"/>
            </a:ln>
          </p:spPr>
        </p:cxnSp>
        <p:sp>
          <p:nvSpPr>
            <p:cNvPr id="1227" name="Flussdiagramm: Dokument 138"/>
            <p:cNvSpPr/>
            <p:nvPr/>
          </p:nvSpPr>
          <p:spPr>
            <a:xfrm>
              <a:off x="8200800" y="5260320"/>
              <a:ext cx="1572480" cy="4424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Change [approved]</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28" name="Gerade Verbindung mit Pfeil 142"/>
            <p:cNvCxnSpPr>
              <a:stCxn id="1204" idx="3"/>
              <a:endCxn id="1227" idx="1"/>
            </p:cNvCxnSpPr>
            <p:nvPr/>
          </p:nvCxnSpPr>
          <p:spPr>
            <a:xfrm>
              <a:off x="7468200" y="5478840"/>
              <a:ext cx="732960" cy="2880"/>
            </a:xfrm>
            <a:prstGeom prst="straightConnector1">
              <a:avLst/>
            </a:prstGeom>
            <a:ln w="19050">
              <a:solidFill>
                <a:srgbClr val="000000"/>
              </a:solidFill>
              <a:prstDash val="sysDash"/>
              <a:round/>
              <a:headEnd type="arrow" w="med" len="med"/>
              <a:tailEnd type="arrow" w="med" len="med"/>
            </a:ln>
          </p:spPr>
        </p:cxnSp>
        <p:sp>
          <p:nvSpPr>
            <p:cNvPr id="1229" name="Line 28"/>
            <p:cNvSpPr/>
            <p:nvPr/>
          </p:nvSpPr>
          <p:spPr>
            <a:xfrm>
              <a:off x="9775800" y="5467320"/>
              <a:ext cx="109584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chemeClr val="dk1"/>
                </a:solidFill>
                <a:latin typeface="Calibri" panose="020F0502020204030204" pitchFamily="34" charset="0"/>
                <a:cs typeface="Calibri" panose="020F0502020204030204" pitchFamily="34" charset="0"/>
              </a:endParaRPr>
            </a:p>
          </p:txBody>
        </p:sp>
        <p:sp>
          <p:nvSpPr>
            <p:cNvPr id="1230" name="TextBox 2"/>
            <p:cNvSpPr/>
            <p:nvPr/>
          </p:nvSpPr>
          <p:spPr>
            <a:xfrm>
              <a:off x="9885240" y="5178960"/>
              <a:ext cx="816996"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to RDM</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31" name="Line 28"/>
            <p:cNvSpPr/>
            <p:nvPr/>
          </p:nvSpPr>
          <p:spPr>
            <a:xfrm>
              <a:off x="9775800" y="6260760"/>
              <a:ext cx="1095840" cy="360"/>
            </a:xfrm>
            <a:prstGeom prst="line">
              <a:avLst/>
            </a:prstGeom>
            <a:ln w="25400">
              <a:solidFill>
                <a:srgbClr val="A6A6A6"/>
              </a:solidFill>
              <a:round/>
              <a:head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chemeClr val="dk1"/>
                </a:solidFill>
                <a:latin typeface="Calibri" panose="020F0502020204030204" pitchFamily="34" charset="0"/>
                <a:cs typeface="Calibri" panose="020F0502020204030204" pitchFamily="34" charset="0"/>
              </a:endParaRPr>
            </a:p>
          </p:txBody>
        </p:sp>
        <p:sp>
          <p:nvSpPr>
            <p:cNvPr id="1232" name="TextBox 2"/>
            <p:cNvSpPr/>
            <p:nvPr/>
          </p:nvSpPr>
          <p:spPr>
            <a:xfrm>
              <a:off x="9820669" y="5972040"/>
              <a:ext cx="1044623"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from RDM</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33" name="Rectangle 18"/>
            <p:cNvSpPr/>
            <p:nvPr/>
          </p:nvSpPr>
          <p:spPr>
            <a:xfrm>
              <a:off x="4340520" y="6059880"/>
              <a:ext cx="893880" cy="4474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Close change</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34" name="Gerade Verbindung mit Pfeil 151"/>
            <p:cNvCxnSpPr>
              <a:stCxn id="1222" idx="1"/>
            </p:cNvCxnSpPr>
            <p:nvPr/>
          </p:nvCxnSpPr>
          <p:spPr>
            <a:xfrm flipH="1">
              <a:off x="5237280" y="6288480"/>
              <a:ext cx="485280" cy="4320"/>
            </a:xfrm>
            <a:prstGeom prst="straightConnector1">
              <a:avLst/>
            </a:prstGeom>
            <a:ln w="19050">
              <a:solidFill>
                <a:srgbClr val="000000"/>
              </a:solidFill>
              <a:round/>
              <a:tailEnd type="arrow" w="med" len="med"/>
            </a:ln>
          </p:spPr>
        </p:cxnSp>
        <p:sp>
          <p:nvSpPr>
            <p:cNvPr id="1236" name="Flussdiagramm: Verzweigung 162"/>
            <p:cNvSpPr/>
            <p:nvPr/>
          </p:nvSpPr>
          <p:spPr>
            <a:xfrm>
              <a:off x="4425480" y="3786120"/>
              <a:ext cx="2124720" cy="45864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panose="020F0502020204030204" pitchFamily="34" charset="0"/>
                  <a:cs typeface="Calibri" panose="020F0502020204030204" pitchFamily="34" charset="0"/>
                </a:rPr>
                <a:t>Approved?</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1237" name="Rechteck 164"/>
            <p:cNvSpPr/>
            <p:nvPr/>
          </p:nvSpPr>
          <p:spPr>
            <a:xfrm>
              <a:off x="1218960" y="3670200"/>
              <a:ext cx="1572480" cy="138276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Assessment criteria based on</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Benefits</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Risks</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Potential impact</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Cost / effort</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Technical feasibility</a:t>
              </a:r>
              <a:endParaRPr lang="de-DE" sz="1000" b="0" strike="noStrike" spc="-1">
                <a:solidFill>
                  <a:srgbClr val="000000"/>
                </a:solidFill>
                <a:latin typeface="Calibri" panose="020F0502020204030204" pitchFamily="34" charset="0"/>
                <a:cs typeface="Calibri" panose="020F0502020204030204" pitchFamily="34" charset="0"/>
              </a:endParaRPr>
            </a:p>
          </p:txBody>
        </p:sp>
        <p:cxnSp>
          <p:nvCxnSpPr>
            <p:cNvPr id="1238" name="Verbinder: gekrümmt 165"/>
            <p:cNvCxnSpPr/>
            <p:nvPr/>
          </p:nvCxnSpPr>
          <p:spPr>
            <a:xfrm flipV="1">
              <a:off x="2775960" y="3366360"/>
              <a:ext cx="686160" cy="543600"/>
            </a:xfrm>
            <a:prstGeom prst="curvedConnector3">
              <a:avLst>
                <a:gd name="adj1" fmla="val 25039"/>
              </a:avLst>
            </a:prstGeom>
            <a:ln w="19050">
              <a:solidFill>
                <a:srgbClr val="000000"/>
              </a:solidFill>
              <a:prstDash val="sysDash"/>
              <a:round/>
              <a:tailEnd type="arrow" w="med" len="med"/>
            </a:ln>
          </p:spPr>
        </p:cxn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40" name="Google Shape;1516;p116"/>
          <p:cNvGrpSpPr/>
          <p:nvPr/>
        </p:nvGrpSpPr>
        <p:grpSpPr>
          <a:xfrm>
            <a:off x="215640" y="1648080"/>
            <a:ext cx="11709720" cy="4650840"/>
            <a:chOff x="215640" y="1648080"/>
            <a:chExt cx="11709720" cy="4650840"/>
          </a:xfrm>
        </p:grpSpPr>
        <p:sp>
          <p:nvSpPr>
            <p:cNvPr id="1241" name="Google Shape;1517;p116"/>
            <p:cNvSpPr/>
            <p:nvPr/>
          </p:nvSpPr>
          <p:spPr>
            <a:xfrm>
              <a:off x="215640" y="1947960"/>
              <a:ext cx="11709720" cy="4350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42" name="Google Shape;1518;p116"/>
            <p:cNvSpPr/>
            <p:nvPr/>
          </p:nvSpPr>
          <p:spPr>
            <a:xfrm>
              <a:off x="215640" y="1947960"/>
              <a:ext cx="11709720" cy="4350960"/>
            </a:xfrm>
            <a:prstGeom prst="rect">
              <a:avLst/>
            </a:prstGeom>
            <a:noFill/>
            <a:ln w="0">
              <a:noFill/>
            </a:ln>
          </p:spPr>
          <p:style>
            <a:lnRef idx="0">
              <a:scrgbClr r="0" g="0" b="0"/>
            </a:lnRef>
            <a:fillRef idx="0">
              <a:scrgbClr r="0" g="0" b="0"/>
            </a:fillRef>
            <a:effectRef idx="0">
              <a:scrgbClr r="0" g="0" b="0"/>
            </a:effectRef>
            <a:fontRef idx="minor"/>
          </p:style>
          <p:txBody>
            <a:bodyPr lIns="851760" tIns="416520" rIns="851760" bIns="142200" anchor="t">
              <a:noAutofit/>
            </a:bodyPr>
            <a:lstStyle/>
            <a:p>
              <a:pPr marL="228600" lvl="1" indent="-228600" defTabSz="914400">
                <a:lnSpc>
                  <a:spcPct val="90000"/>
                </a:lnSpc>
                <a:spcBef>
                  <a:spcPts val="601"/>
                </a:spcBef>
                <a:buClr>
                  <a:srgbClr val="000000"/>
                </a:buClr>
                <a:buFont typeface="Calibri"/>
                <a:buChar char="•"/>
              </a:pPr>
              <a:r>
                <a:rPr lang="en-US" sz="1600" b="1" strike="noStrike" spc="-1">
                  <a:solidFill>
                    <a:schemeClr val="dk1"/>
                  </a:solidFill>
                  <a:latin typeface="Calibri"/>
                  <a:ea typeface="Calibri"/>
                </a:rPr>
                <a:t>Manage change evaluation and approval</a:t>
              </a:r>
              <a:endParaRPr lang="de-DE" sz="16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Register a change based on a request for change (RFC)</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Classify a change including checking against major change and emergency change criteria </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Assess a change</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Approve or reject a change (considering special conditions for major or emergency changes)</a:t>
              </a:r>
              <a:endParaRPr lang="de-DE" sz="1500" b="0" strike="noStrike" spc="-1">
                <a:solidFill>
                  <a:srgbClr val="000000"/>
                </a:solidFill>
                <a:latin typeface="Arial"/>
              </a:endParaRPr>
            </a:p>
            <a:p>
              <a:pPr marL="228600" lvl="1" indent="-228600" defTabSz="914400">
                <a:lnSpc>
                  <a:spcPct val="90000"/>
                </a:lnSpc>
                <a:spcBef>
                  <a:spcPts val="1199"/>
                </a:spcBef>
                <a:buClr>
                  <a:srgbClr val="000000"/>
                </a:buClr>
                <a:buFont typeface="Calibri"/>
                <a:buChar char="•"/>
              </a:pPr>
              <a:r>
                <a:rPr lang="en-US" sz="1600" b="1" strike="noStrike" spc="-1">
                  <a:solidFill>
                    <a:schemeClr val="dk1"/>
                  </a:solidFill>
                  <a:latin typeface="Calibri"/>
                  <a:ea typeface="Calibri"/>
                </a:rPr>
                <a:t>Manage change implementation and review </a:t>
              </a:r>
              <a:r>
                <a:rPr lang="en-US" sz="1600" b="0" strike="noStrike" spc="-1">
                  <a:solidFill>
                    <a:schemeClr val="dk1"/>
                  </a:solidFill>
                  <a:latin typeface="Calibri"/>
                  <a:ea typeface="Calibri"/>
                </a:rPr>
                <a:t>(in connection with the RDM process where applicable)</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US" sz="1500" b="0" strike="noStrike" spc="-1">
                  <a:solidFill>
                    <a:schemeClr val="dk1"/>
                  </a:solidFill>
                  <a:latin typeface="Calibri"/>
                  <a:ea typeface="Calibri"/>
                </a:rPr>
                <a:t>Plan and schedule a change (including technical and non-technical actions)</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US" sz="1500" b="0" strike="noStrike" spc="-1">
                  <a:solidFill>
                    <a:schemeClr val="dk1"/>
                  </a:solidFill>
                  <a:latin typeface="Calibri"/>
                  <a:ea typeface="Calibri"/>
                </a:rPr>
                <a:t>Implement a change</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GB" sz="1500" b="0" strike="noStrike" spc="-1">
                  <a:solidFill>
                    <a:schemeClr val="dk1"/>
                  </a:solidFill>
                  <a:latin typeface="Calibri"/>
                  <a:ea typeface="Calibri"/>
                </a:rPr>
                <a:t>Perform a post implementation review (considering special conditions for major or emergency changes)</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GB" sz="1500" b="0" strike="noStrike" spc="-1">
                  <a:solidFill>
                    <a:schemeClr val="dk1"/>
                  </a:solidFill>
                  <a:latin typeface="Calibri"/>
                  <a:ea typeface="Calibri"/>
                </a:rPr>
                <a:t>Close a change</a:t>
              </a:r>
              <a:endParaRPr lang="de-DE" sz="1500" b="0" strike="noStrike" spc="-1">
                <a:solidFill>
                  <a:srgbClr val="000000"/>
                </a:solidFill>
                <a:latin typeface="Arial"/>
              </a:endParaRPr>
            </a:p>
            <a:p>
              <a:pPr defTabSz="914400">
                <a:lnSpc>
                  <a:spcPct val="90000"/>
                </a:lnSpc>
              </a:pPr>
              <a:endParaRPr lang="de-DE" sz="1800" b="0" strike="noStrike" spc="-1">
                <a:solidFill>
                  <a:srgbClr val="000000"/>
                </a:solidFill>
                <a:latin typeface="Arial"/>
              </a:endParaRPr>
            </a:p>
          </p:txBody>
        </p:sp>
        <p:sp>
          <p:nvSpPr>
            <p:cNvPr id="1243" name="Google Shape;1519;p116"/>
            <p:cNvSpPr/>
            <p:nvPr/>
          </p:nvSpPr>
          <p:spPr>
            <a:xfrm>
              <a:off x="801360" y="1648080"/>
              <a:ext cx="8195760" cy="5972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44" name="Google Shape;1520;p116"/>
            <p:cNvSpPr/>
            <p:nvPr/>
          </p:nvSpPr>
          <p:spPr>
            <a:xfrm>
              <a:off x="832320" y="1677240"/>
              <a:ext cx="8134200" cy="538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245" name="PlaceHolder 2"/>
          <p:cNvSpPr>
            <a:spLocks noGrp="1"/>
          </p:cNvSpPr>
          <p:nvPr>
            <p:ph type="sldNum" idx="13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B9A6EAF-7C36-4F62-ABA6-E25C5E666C6C}" type="slidenum">
              <a:rPr lang="en-US" sz="1200" b="0" strike="noStrike" spc="-1">
                <a:solidFill>
                  <a:srgbClr val="888888"/>
                </a:solidFill>
                <a:latin typeface="Calibri"/>
                <a:ea typeface="Calibri"/>
              </a:rPr>
              <a:t>123</a:t>
            </a:fld>
            <a:endParaRPr lang="de-DE" sz="1200" b="0" strike="noStrike" spc="-1">
              <a:solidFill>
                <a:srgbClr val="000000"/>
              </a:solidFill>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Change implementation</a:t>
            </a:r>
            <a:endParaRPr lang="de-DE" sz="3200" b="0" strike="noStrike" spc="-1">
              <a:solidFill>
                <a:srgbClr val="000000"/>
              </a:solidFill>
              <a:latin typeface="Arial"/>
            </a:endParaRPr>
          </a:p>
        </p:txBody>
      </p:sp>
      <p:sp>
        <p:nvSpPr>
          <p:cNvPr id="1247"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The sub-activity “Implement a change” includes or implies the following:</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Acquisition (e.g. purchasing) or development (e.g. programming, customisation) of required new or changed service components or CIs</a:t>
            </a:r>
            <a:endParaRPr lang="de-DE" sz="24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Hardware</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Software and licenses</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External services, including cloud services</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Other resources (human, informational)</a:t>
            </a:r>
            <a:endParaRPr lang="de-DE" sz="20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For changes with a high (technical or organisational) complexity: Initiation of a project to manage change implementation activities</a:t>
            </a:r>
            <a:endParaRPr lang="de-DE" sz="2400" b="0" strike="noStrike" spc="-1">
              <a:solidFill>
                <a:srgbClr val="000000"/>
              </a:solidFill>
              <a:latin typeface="Arial"/>
            </a:endParaRPr>
          </a:p>
        </p:txBody>
      </p:sp>
      <p:sp>
        <p:nvSpPr>
          <p:cNvPr id="1248" name="PlaceHolder 3"/>
          <p:cNvSpPr>
            <a:spLocks noGrp="1"/>
          </p:cNvSpPr>
          <p:nvPr>
            <p:ph type="sldNum" idx="13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93E49D3-045C-4A0B-AB6C-B9E56AB44483}" type="slidenum">
              <a:rPr lang="en-US" sz="1200" b="0" strike="noStrike" spc="-1">
                <a:solidFill>
                  <a:srgbClr val="888888"/>
                </a:solidFill>
                <a:latin typeface="Calibri"/>
                <a:ea typeface="Calibri"/>
              </a:rPr>
              <a:t>124</a:t>
            </a:fld>
            <a:endParaRPr lang="de-DE" sz="1200" b="0" strike="noStrike" spc="-1">
              <a:solidFill>
                <a:srgbClr val="000000"/>
              </a:solidFill>
              <a:latin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Roles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0" name="Google Shape;1535;p118"/>
          <p:cNvGraphicFramePr/>
          <p:nvPr>
            <p:extLst>
              <p:ext uri="{D42A27DB-BD31-4B8C-83A1-F6EECF244321}">
                <p14:modId xmlns:p14="http://schemas.microsoft.com/office/powerpoint/2010/main" val="1555880151"/>
              </p:ext>
            </p:extLst>
          </p:nvPr>
        </p:nvGraphicFramePr>
        <p:xfrm>
          <a:off x="1080000" y="1697040"/>
          <a:ext cx="10080000" cy="3327360"/>
        </p:xfrm>
        <a:graphic>
          <a:graphicData uri="http://schemas.openxmlformats.org/drawingml/2006/table">
            <a:tbl>
              <a:tblPr/>
              <a:tblGrid>
                <a:gridCol w="2213280">
                  <a:extLst>
                    <a:ext uri="{9D8B030D-6E8A-4147-A177-3AD203B41FA5}">
                      <a16:colId xmlns:a16="http://schemas.microsoft.com/office/drawing/2014/main" val="20000"/>
                    </a:ext>
                  </a:extLst>
                </a:gridCol>
                <a:gridCol w="5509080">
                  <a:extLst>
                    <a:ext uri="{9D8B030D-6E8A-4147-A177-3AD203B41FA5}">
                      <a16:colId xmlns:a16="http://schemas.microsoft.com/office/drawing/2014/main" val="20001"/>
                    </a:ext>
                  </a:extLst>
                </a:gridCol>
                <a:gridCol w="235764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Role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Process owner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i="1" strike="noStrike" spc="-1">
                          <a:solidFill>
                            <a:schemeClr val="dk1"/>
                          </a:solidFill>
                          <a:latin typeface="Calibri" panose="020F0502020204030204" pitchFamily="34" charset="0"/>
                          <a:ea typeface="Arial"/>
                          <a:cs typeface="Calibri" panose="020F0502020204030204" pitchFamily="34" charset="0"/>
                        </a:rPr>
                        <a:t>Generic tasks of a process owner applied in the context of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strike="noStrike" spc="-1">
                          <a:solidFill>
                            <a:schemeClr val="dk1"/>
                          </a:solidFill>
                          <a:latin typeface="Calibri" panose="020F0502020204030204" pitchFamily="34" charset="0"/>
                          <a:ea typeface="Arial"/>
                          <a:cs typeface="Calibri" panose="020F0502020204030204" pitchFamily="34" charset="0"/>
                        </a:rPr>
                        <a:t>1 in total</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Process manager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Plan, schedule, prepare and moderate change advisory board (CAB) meetings.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Maintain the list and descriptions of standard changes, together with relevant technical experts.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Ensure that all requests for changes are processed effectively, and in a timely manner.</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Monitor the overall progress of change evaluation, approval and implementation.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Review the change records in regular intervals, to identify trends or nonconformities or poor documentation / traceability.</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in total</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1251" name="PlaceHolder 2"/>
          <p:cNvSpPr>
            <a:spLocks noGrp="1"/>
          </p:cNvSpPr>
          <p:nvPr>
            <p:ph type="sldNum" idx="13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CE3C38B-53B4-47BF-BE0B-1DF77E6CA1C9}" type="slidenum">
              <a:rPr lang="en-US" sz="1200" b="0" strike="noStrike" spc="-1">
                <a:solidFill>
                  <a:srgbClr val="888888"/>
                </a:solidFill>
                <a:latin typeface="Calibri"/>
                <a:ea typeface="Calibri"/>
              </a:rPr>
              <a:t>125</a:t>
            </a:fld>
            <a:endParaRPr lang="de-DE" sz="1200" b="0" strike="noStrike" spc="-1">
              <a:solidFill>
                <a:srgbClr val="000000"/>
              </a:solidFill>
              <a:latin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3" name="Google Shape;1542;p119"/>
          <p:cNvGraphicFramePr/>
          <p:nvPr>
            <p:extLst>
              <p:ext uri="{D42A27DB-BD31-4B8C-83A1-F6EECF244321}">
                <p14:modId xmlns:p14="http://schemas.microsoft.com/office/powerpoint/2010/main" val="688296561"/>
              </p:ext>
            </p:extLst>
          </p:nvPr>
        </p:nvGraphicFramePr>
        <p:xfrm>
          <a:off x="1080000" y="1728360"/>
          <a:ext cx="10080000" cy="2804160"/>
        </p:xfrm>
        <a:graphic>
          <a:graphicData uri="http://schemas.openxmlformats.org/drawingml/2006/table">
            <a:tbl>
              <a:tblPr/>
              <a:tblGrid>
                <a:gridCol w="2064600">
                  <a:extLst>
                    <a:ext uri="{9D8B030D-6E8A-4147-A177-3AD203B41FA5}">
                      <a16:colId xmlns:a16="http://schemas.microsoft.com/office/drawing/2014/main" val="20000"/>
                    </a:ext>
                  </a:extLst>
                </a:gridCol>
                <a:gridCol w="5669640">
                  <a:extLst>
                    <a:ext uri="{9D8B030D-6E8A-4147-A177-3AD203B41FA5}">
                      <a16:colId xmlns:a16="http://schemas.microsoft.com/office/drawing/2014/main" val="20001"/>
                    </a:ext>
                  </a:extLst>
                </a:gridCol>
                <a:gridCol w="23457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 owner: </a:t>
                      </a:r>
                      <a:r>
                        <a:rPr lang="en-US" sz="1600" b="1" strike="noStrike" spc="-1">
                          <a:solidFill>
                            <a:schemeClr val="dk1"/>
                          </a:solidFill>
                          <a:latin typeface="Calibri" panose="020F0502020204030204" pitchFamily="34" charset="0"/>
                          <a:ea typeface="Arial"/>
                          <a:cs typeface="Calibri" panose="020F0502020204030204" pitchFamily="34" charset="0"/>
                        </a:rPr>
                        <a:t>Change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Control and coordinate all activities in the lifecycle of a specific change.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Monitor the progress of change evaluation and implementation for this change.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Ensure that the change record is complete and up to date at any time from recording the request for change to completion of the post implementation review.</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As applicable, communicate with the Release owner of the release containing this change.</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per change</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1254" name="PlaceHolder 2"/>
          <p:cNvSpPr>
            <a:spLocks noGrp="1"/>
          </p:cNvSpPr>
          <p:nvPr>
            <p:ph type="sldNum" idx="14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FE55E86-DF3F-446C-86BF-03C7D902205E}" type="slidenum">
              <a:rPr lang="en-US" sz="1200" b="0" strike="noStrike" spc="-1">
                <a:solidFill>
                  <a:srgbClr val="888888"/>
                </a:solidFill>
                <a:latin typeface="Calibri"/>
                <a:ea typeface="Calibri"/>
              </a:rPr>
              <a:t>126</a:t>
            </a:fld>
            <a:endParaRPr lang="de-DE" sz="1200" b="0" strike="noStrike" spc="-1">
              <a:solidFill>
                <a:srgbClr val="000000"/>
              </a:solidFill>
              <a:latin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6" name="Google Shape;1549;p120"/>
          <p:cNvGraphicFramePr/>
          <p:nvPr>
            <p:extLst>
              <p:ext uri="{D42A27DB-BD31-4B8C-83A1-F6EECF244321}">
                <p14:modId xmlns:p14="http://schemas.microsoft.com/office/powerpoint/2010/main" val="3282859268"/>
              </p:ext>
            </p:extLst>
          </p:nvPr>
        </p:nvGraphicFramePr>
        <p:xfrm>
          <a:off x="1077480" y="1697040"/>
          <a:ext cx="10036440" cy="3840480"/>
        </p:xfrm>
        <a:graphic>
          <a:graphicData uri="http://schemas.openxmlformats.org/drawingml/2006/table">
            <a:tbl>
              <a:tblPr/>
              <a:tblGrid>
                <a:gridCol w="1951560">
                  <a:extLst>
                    <a:ext uri="{9D8B030D-6E8A-4147-A177-3AD203B41FA5}">
                      <a16:colId xmlns:a16="http://schemas.microsoft.com/office/drawing/2014/main" val="20000"/>
                    </a:ext>
                  </a:extLst>
                </a:gridCol>
                <a:gridCol w="5738400">
                  <a:extLst>
                    <a:ext uri="{9D8B030D-6E8A-4147-A177-3AD203B41FA5}">
                      <a16:colId xmlns:a16="http://schemas.microsoft.com/office/drawing/2014/main" val="20001"/>
                    </a:ext>
                  </a:extLst>
                </a:gridCol>
                <a:gridCol w="2346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Change advisory board (CAB)</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marL="285840" indent="-285840">
                        <a:lnSpc>
                          <a:spcPct val="100000"/>
                        </a:lnSpc>
                        <a:buClr>
                          <a:srgbClr val="000000"/>
                        </a:buClr>
                        <a:buFont typeface="Arial"/>
                        <a:buChar char="•"/>
                      </a:pPr>
                      <a:r>
                        <a:rPr lang="en-US" sz="1400" b="0" strike="noStrike" spc="-1">
                          <a:solidFill>
                            <a:schemeClr val="dk1"/>
                          </a:solidFill>
                          <a:latin typeface="Calibri" panose="020F0502020204030204" pitchFamily="34" charset="0"/>
                          <a:ea typeface="Arial"/>
                          <a:cs typeface="Calibri" panose="020F0502020204030204" pitchFamily="34" charset="0"/>
                        </a:rPr>
                        <a:t>Evaluate non-standard changes, taking into account at least:</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Benefits</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Risks</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Potential impact</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Technical feasibility</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Effort / cost</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US" sz="1400" b="0" strike="noStrike" spc="-1">
                          <a:solidFill>
                            <a:schemeClr val="dk1"/>
                          </a:solidFill>
                          <a:latin typeface="Calibri" panose="020F0502020204030204" pitchFamily="34" charset="0"/>
                          <a:ea typeface="Arial"/>
                          <a:cs typeface="Calibri" panose="020F0502020204030204" pitchFamily="34" charset="0"/>
                        </a:rPr>
                        <a:t>Decide on the approval of non-standard changes, based on the evaluation results.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Decide which changes can be considered pre-approved in the future.</a:t>
                      </a:r>
                      <a:endParaRPr lang="de-DE" sz="14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Important notes: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The CAB should be composed of (all) relevant stakeholders of the changes that are currently subject to evaluation and approval.</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CAB meetings should take place in regular intervals, although the specific composition of the CAB may / will vary.</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board for a certain number of changes</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
        <p:nvSpPr>
          <p:cNvPr id="1257" name="PlaceHolder 2"/>
          <p:cNvSpPr>
            <a:spLocks noGrp="1"/>
          </p:cNvSpPr>
          <p:nvPr>
            <p:ph type="sldNum" idx="14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9D848D5-BC32-45B4-B584-D273AB697B0A}" type="slidenum">
              <a:rPr lang="en-US" sz="1200" b="0" strike="noStrike" spc="-1">
                <a:solidFill>
                  <a:srgbClr val="888888"/>
                </a:solidFill>
                <a:latin typeface="Calibri"/>
                <a:ea typeface="Calibri"/>
              </a:rPr>
              <a:t>127</a:t>
            </a:fld>
            <a:endParaRPr lang="de-DE" sz="1200" b="0" strike="noStrike" spc="-1">
              <a:solidFill>
                <a:srgbClr val="000000"/>
              </a:solidFill>
              <a:latin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59" name="PlaceHolder 2"/>
          <p:cNvSpPr>
            <a:spLocks noGrp="1"/>
          </p:cNvSpPr>
          <p:nvPr>
            <p:ph type="sldNum" idx="14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3FB4A12-113C-453B-BCB7-00687EE5E8CA}" type="slidenum">
              <a:rPr lang="en-US" sz="1200" b="0" strike="noStrike" spc="-1">
                <a:solidFill>
                  <a:srgbClr val="888888"/>
                </a:solidFill>
                <a:latin typeface="Calibri"/>
                <a:ea typeface="Calibri"/>
              </a:rPr>
              <a:t>128</a:t>
            </a:fld>
            <a:endParaRPr lang="de-DE" sz="1200" b="0" strike="noStrike" spc="-1">
              <a:solidFill>
                <a:srgbClr val="000000"/>
              </a:solidFill>
              <a:latin typeface="Times New Roman"/>
            </a:endParaRPr>
          </a:p>
        </p:txBody>
      </p:sp>
      <p:grpSp>
        <p:nvGrpSpPr>
          <p:cNvPr id="1260" name="Diagram12"/>
          <p:cNvGrpSpPr/>
          <p:nvPr/>
        </p:nvGrpSpPr>
        <p:grpSpPr>
          <a:xfrm>
            <a:off x="522720" y="1441800"/>
            <a:ext cx="10580760" cy="5027760"/>
            <a:chOff x="522720" y="1441800"/>
            <a:chExt cx="10580760" cy="5027760"/>
          </a:xfrm>
        </p:grpSpPr>
        <p:sp>
          <p:nvSpPr>
            <p:cNvPr id="1261" name="Rectangle 1260"/>
            <p:cNvSpPr/>
            <p:nvPr/>
          </p:nvSpPr>
          <p:spPr>
            <a:xfrm>
              <a:off x="522720" y="144180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2" name="Rectangle 1261"/>
            <p:cNvSpPr/>
            <p:nvPr/>
          </p:nvSpPr>
          <p:spPr>
            <a:xfrm rot="16200000">
              <a:off x="-97668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Incoming</a:t>
              </a:r>
              <a:endParaRPr lang="de-DE" sz="5600" b="0" strike="noStrike" spc="-1">
                <a:solidFill>
                  <a:srgbClr val="000000"/>
                </a:solidFill>
                <a:latin typeface="Arial"/>
              </a:endParaRPr>
            </a:p>
          </p:txBody>
        </p:sp>
        <p:sp>
          <p:nvSpPr>
            <p:cNvPr id="1263" name="Rectangle 1262"/>
            <p:cNvSpPr/>
            <p:nvPr/>
          </p:nvSpPr>
          <p:spPr>
            <a:xfrm>
              <a:off x="137664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9480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600" b="1" strike="noStrike" spc="-1">
                  <a:solidFill>
                    <a:schemeClr val="lt1"/>
                  </a:solidFill>
                  <a:latin typeface="Calibri"/>
                </a:rPr>
                <a:t>Any </a:t>
              </a:r>
              <a:r>
                <a:rPr lang="en-GB" sz="1600" b="0" strike="noStrike" spc="-1">
                  <a:solidFill>
                    <a:schemeClr val="lt1"/>
                  </a:solidFill>
                  <a:latin typeface="Calibri"/>
                </a:rPr>
                <a:t>Request for change to trigger the CHM process</a:t>
              </a:r>
              <a:endParaRPr lang="de-DE" sz="1600" b="0" strike="noStrike" spc="-1">
                <a:solidFill>
                  <a:srgbClr val="000000"/>
                </a:solidFill>
                <a:latin typeface="Arial"/>
              </a:endParaRPr>
            </a:p>
          </p:txBody>
        </p:sp>
        <p:sp>
          <p:nvSpPr>
            <p:cNvPr id="1264" name="Rectangle 1263"/>
            <p:cNvSpPr/>
            <p:nvPr/>
          </p:nvSpPr>
          <p:spPr>
            <a:xfrm rot="16200000">
              <a:off x="476064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Outgoing</a:t>
              </a:r>
              <a:endParaRPr lang="de-DE" sz="5600" b="0" strike="noStrike" spc="-1">
                <a:solidFill>
                  <a:srgbClr val="000000"/>
                </a:solidFill>
                <a:latin typeface="Arial"/>
              </a:endParaRPr>
            </a:p>
          </p:txBody>
        </p:sp>
        <p:sp>
          <p:nvSpPr>
            <p:cNvPr id="1265" name="Rectangle 1264"/>
            <p:cNvSpPr/>
            <p:nvPr/>
          </p:nvSpPr>
          <p:spPr>
            <a:xfrm>
              <a:off x="711648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9480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CONFM </a:t>
              </a:r>
              <a:r>
                <a:rPr lang="en-GB" sz="1500" b="0" strike="noStrike" spc="-1">
                  <a:solidFill>
                    <a:schemeClr val="lt1"/>
                  </a:solidFill>
                  <a:latin typeface="Calibri"/>
                </a:rPr>
                <a:t>Information on planned, approved and / or implemented changes to Cis to</a:t>
              </a:r>
              <a:r>
                <a:rPr lang="en-GB" sz="1500" b="1" strike="noStrike" spc="-1">
                  <a:solidFill>
                    <a:schemeClr val="lt1"/>
                  </a:solidFill>
                  <a:latin typeface="Calibri"/>
                </a:rPr>
                <a:t> </a:t>
              </a:r>
              <a:r>
                <a:rPr lang="en-GB" sz="1500" b="0" strike="noStrike" spc="-1">
                  <a:solidFill>
                    <a:schemeClr val="lt1"/>
                  </a:solidFill>
                  <a:latin typeface="Calibri"/>
                </a:rPr>
                <a:t>be reflected in the CMDB</a:t>
              </a:r>
              <a:endParaRPr lang="de-DE" sz="15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RDM</a:t>
              </a:r>
              <a:r>
                <a:rPr lang="en-GB" sz="1500" b="0" strike="noStrike" spc="-1">
                  <a:solidFill>
                    <a:schemeClr val="lt1"/>
                  </a:solidFill>
                  <a:latin typeface="Calibri"/>
                </a:rPr>
                <a:t> Approved and planned changes that are ready for deployment to be considered for future / upcoming releases (depending on defined criteria and applicable release and deployment strategies)</a:t>
              </a:r>
              <a:endParaRPr lang="de-DE" sz="15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RDM </a:t>
              </a:r>
              <a:r>
                <a:rPr lang="en-GB" sz="1500" b="0" strike="noStrike" spc="-1">
                  <a:solidFill>
                    <a:schemeClr val="lt1"/>
                  </a:solidFill>
                  <a:latin typeface="Calibri"/>
                </a:rPr>
                <a:t>Change schedule with proposed deployment dates for planned and approved changes / Basis for planning and scheduling releases</a:t>
              </a:r>
              <a:endParaRPr lang="de-DE" sz="1500" b="0" strike="noStrike" spc="-1">
                <a:solidFill>
                  <a:srgbClr val="000000"/>
                </a:solidFill>
                <a:latin typeface="Arial"/>
              </a:endParaRPr>
            </a:p>
            <a:p>
              <a:pPr defTabSz="666720">
                <a:lnSpc>
                  <a:spcPct val="90000"/>
                </a:lnSpc>
                <a:spcAft>
                  <a:spcPts val="601"/>
                </a:spcAft>
              </a:pPr>
              <a:endParaRPr lang="de-DE" sz="1500" b="0" strike="noStrike" spc="-1">
                <a:solidFill>
                  <a:srgbClr val="000000"/>
                </a:solidFill>
                <a:latin typeface="Arial"/>
              </a:endParaRPr>
            </a:p>
          </p:txBody>
        </p:sp>
      </p:grpSp>
      <p:sp>
        <p:nvSpPr>
          <p:cNvPr id="1266" name="Rectangle 1265"/>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7" name="Rectangle 1266"/>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Release &amp; Deployment Management (RDM)</a:t>
            </a:r>
            <a:endParaRPr lang="de-DE" sz="3200" b="0" strike="noStrike" spc="-1">
              <a:solidFill>
                <a:srgbClr val="000000"/>
              </a:solidFill>
              <a:latin typeface="Arial"/>
            </a:endParaRPr>
          </a:p>
        </p:txBody>
      </p:sp>
      <p:sp>
        <p:nvSpPr>
          <p:cNvPr id="1269" name="PlaceHolder 2"/>
          <p:cNvSpPr>
            <a:spLocks noGrp="1"/>
          </p:cNvSpPr>
          <p:nvPr>
            <p:ph type="sldNum" idx="14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9FE15023-D379-4437-B264-2670E868FB10}" type="slidenum">
              <a:rPr lang="en-US" sz="1200" b="0" strike="noStrike" spc="-1">
                <a:solidFill>
                  <a:srgbClr val="FFFFFF"/>
                </a:solidFill>
                <a:latin typeface="Calibri"/>
                <a:ea typeface="Calibri"/>
              </a:rPr>
              <a:t>129</a:t>
            </a:fld>
            <a:endParaRPr lang="de-DE" sz="1200" b="0" strike="noStrike" spc="-1">
              <a:solidFill>
                <a:srgbClr val="000000"/>
              </a:solidFill>
              <a:latin typeface="Times New Roman"/>
            </a:endParaRPr>
          </a:p>
        </p:txBody>
      </p:sp>
      <p:sp>
        <p:nvSpPr>
          <p:cNvPr id="1270" name="Google Shape;1573;p123"/>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271" name="Google Shape;1574;p123"/>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272" name="Google Shape;1575;p123"/>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bundle changes into appropriate types of releases and to effectively deploy them</a:t>
            </a:r>
            <a:endParaRPr lang="de-DE" sz="18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What is a service?</a:t>
            </a:r>
            <a:endParaRPr lang="de-DE" sz="3200" b="0" strike="noStrike" spc="-1">
              <a:solidFill>
                <a:srgbClr val="000000"/>
              </a:solidFill>
              <a:latin typeface="Arial"/>
            </a:endParaRPr>
          </a:p>
        </p:txBody>
      </p:sp>
      <p:sp>
        <p:nvSpPr>
          <p:cNvPr id="152" name="PlaceHolder 2"/>
          <p:cNvSpPr>
            <a:spLocks noGrp="1"/>
          </p:cNvSpPr>
          <p:nvPr>
            <p:ph type="sldNum" idx="1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3A670A6-60D0-44DF-ACD2-E9FC686C915A}" type="slidenum">
              <a:rPr lang="en-US" sz="1200" b="0" strike="noStrike" spc="-1">
                <a:solidFill>
                  <a:srgbClr val="888888"/>
                </a:solidFill>
                <a:latin typeface="Calibri"/>
                <a:ea typeface="Calibri"/>
              </a:rPr>
              <a:t>13</a:t>
            </a:fld>
            <a:endParaRPr lang="de-DE" sz="1200" b="0" strike="noStrike" spc="-1">
              <a:solidFill>
                <a:srgbClr val="000000"/>
              </a:solidFill>
              <a:latin typeface="Times New Roman"/>
            </a:endParaRPr>
          </a:p>
        </p:txBody>
      </p:sp>
      <p:sp>
        <p:nvSpPr>
          <p:cNvPr id="153" name="Google Shape;129;p8"/>
          <p:cNvSpPr/>
          <p:nvPr/>
        </p:nvSpPr>
        <p:spPr>
          <a:xfrm>
            <a:off x="1913760" y="3050280"/>
            <a:ext cx="8391240" cy="203976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Autofit/>
          </a:bodyPr>
          <a:lstStyle/>
          <a:p>
            <a:pPr marL="28080">
              <a:lnSpc>
                <a:spcPct val="100000"/>
              </a:lnSpc>
              <a:tabLst>
                <a:tab pos="0" algn="l"/>
              </a:tabLst>
            </a:pPr>
            <a:r>
              <a:rPr lang="en-US" sz="2000" b="0" strike="noStrike" spc="-1">
                <a:solidFill>
                  <a:schemeClr val="dk1"/>
                </a:solidFill>
                <a:latin typeface="Calibri"/>
                <a:ea typeface="Calibri"/>
              </a:rPr>
              <a:t>Examples of IT services:</a:t>
            </a:r>
            <a:endParaRPr lang="de-DE" sz="20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standard desktop workstations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Connectivity: E-Mail, LAN, internet access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computational resources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Provision of standard and special applications</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Storage, backup, archival storage</a:t>
            </a:r>
            <a:endParaRPr lang="de-DE" sz="1800" b="0" strike="noStrike" spc="-1">
              <a:solidFill>
                <a:srgbClr val="000000"/>
              </a:solidFill>
              <a:latin typeface="Arial"/>
            </a:endParaRPr>
          </a:p>
        </p:txBody>
      </p:sp>
      <p:graphicFrame>
        <p:nvGraphicFramePr>
          <p:cNvPr id="154" name="Google Shape;130;p8"/>
          <p:cNvGraphicFramePr/>
          <p:nvPr/>
        </p:nvGraphicFramePr>
        <p:xfrm>
          <a:off x="665640" y="1696680"/>
          <a:ext cx="10860480" cy="124224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 way to provide value to customers through bringing about results that they want to achieve</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55" name="Google Shape;131;p8"/>
          <p:cNvGraphicFramePr/>
          <p:nvPr/>
        </p:nvGraphicFramePr>
        <p:xfrm>
          <a:off x="665640" y="5243400"/>
          <a:ext cx="10860480" cy="124968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provider: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or federation (or part of an </a:t>
                      </a: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or federation) that manages and delivers a service or services to customers</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RDM: Key questions</a:t>
            </a:r>
            <a:endParaRPr lang="de-DE" sz="3200" b="0" strike="noStrike" spc="-1" dirty="0">
              <a:solidFill>
                <a:srgbClr val="000000"/>
              </a:solidFill>
              <a:latin typeface="Arial"/>
            </a:endParaRPr>
          </a:p>
        </p:txBody>
      </p:sp>
      <p:grpSp>
        <p:nvGrpSpPr>
          <p:cNvPr id="1274" name="Google Shape;1582;p124"/>
          <p:cNvGrpSpPr/>
          <p:nvPr/>
        </p:nvGrpSpPr>
        <p:grpSpPr>
          <a:xfrm>
            <a:off x="2260800" y="1697040"/>
            <a:ext cx="7670160" cy="4622400"/>
            <a:chOff x="2260800" y="1697040"/>
            <a:chExt cx="7670160" cy="4622400"/>
          </a:xfrm>
        </p:grpSpPr>
        <p:sp>
          <p:nvSpPr>
            <p:cNvPr id="1275" name="Google Shape;1583;p124"/>
            <p:cNvSpPr/>
            <p:nvPr/>
          </p:nvSpPr>
          <p:spPr>
            <a:xfrm rot="10800000">
              <a:off x="2637000" y="169704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6" name="Google Shape;1584;p124"/>
            <p:cNvSpPr/>
            <p:nvPr/>
          </p:nvSpPr>
          <p:spPr>
            <a:xfrm>
              <a:off x="2820960" y="169704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How are different release and deployment strategies applied to different CIs?</a:t>
              </a:r>
              <a:endParaRPr lang="de-DE" sz="2100" b="0" strike="noStrike" spc="-1">
                <a:solidFill>
                  <a:srgbClr val="000000"/>
                </a:solidFill>
                <a:latin typeface="Arial"/>
              </a:endParaRPr>
            </a:p>
          </p:txBody>
        </p:sp>
        <p:sp>
          <p:nvSpPr>
            <p:cNvPr id="1277" name="Google Shape;1585;p124"/>
            <p:cNvSpPr/>
            <p:nvPr/>
          </p:nvSpPr>
          <p:spPr>
            <a:xfrm>
              <a:off x="2260800" y="169704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8" name="Google Shape;1586;p124"/>
            <p:cNvSpPr/>
            <p:nvPr/>
          </p:nvSpPr>
          <p:spPr>
            <a:xfrm rot="10800000">
              <a:off x="2637000" y="266688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9" name="Google Shape;1587;p124"/>
            <p:cNvSpPr/>
            <p:nvPr/>
          </p:nvSpPr>
          <p:spPr>
            <a:xfrm>
              <a:off x="2820960" y="266688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Which changes are included in which kinds of releases?</a:t>
              </a:r>
              <a:endParaRPr lang="de-DE" sz="2100" b="0" strike="noStrike" spc="-1">
                <a:solidFill>
                  <a:srgbClr val="000000"/>
                </a:solidFill>
                <a:latin typeface="Arial"/>
              </a:endParaRPr>
            </a:p>
          </p:txBody>
        </p:sp>
        <p:sp>
          <p:nvSpPr>
            <p:cNvPr id="1280" name="Google Shape;1588;p124"/>
            <p:cNvSpPr/>
            <p:nvPr/>
          </p:nvSpPr>
          <p:spPr>
            <a:xfrm>
              <a:off x="2260800" y="266688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1" name="Google Shape;1589;p124"/>
            <p:cNvSpPr/>
            <p:nvPr/>
          </p:nvSpPr>
          <p:spPr>
            <a:xfrm rot="10800000">
              <a:off x="2637000" y="363636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2" name="Google Shape;1590;p124"/>
            <p:cNvSpPr/>
            <p:nvPr/>
          </p:nvSpPr>
          <p:spPr>
            <a:xfrm>
              <a:off x="2820960" y="363636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How can releases be planned and tested prior to deployment?</a:t>
              </a:r>
              <a:endParaRPr lang="de-DE" sz="2100" b="0" strike="noStrike" spc="-1">
                <a:solidFill>
                  <a:srgbClr val="000000"/>
                </a:solidFill>
                <a:latin typeface="Arial"/>
              </a:endParaRPr>
            </a:p>
          </p:txBody>
        </p:sp>
        <p:sp>
          <p:nvSpPr>
            <p:cNvPr id="1283" name="Google Shape;1591;p124"/>
            <p:cNvSpPr/>
            <p:nvPr/>
          </p:nvSpPr>
          <p:spPr>
            <a:xfrm>
              <a:off x="2260800" y="363636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4" name="Google Shape;1592;p124"/>
            <p:cNvSpPr/>
            <p:nvPr/>
          </p:nvSpPr>
          <p:spPr>
            <a:xfrm rot="10800000">
              <a:off x="2637000" y="460584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5" name="Google Shape;1593;p124"/>
            <p:cNvSpPr/>
            <p:nvPr/>
          </p:nvSpPr>
          <p:spPr>
            <a:xfrm>
              <a:off x="2820960" y="460584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How do we know if a release was successful?</a:t>
              </a:r>
              <a:endParaRPr lang="de-DE" sz="2100" b="0" strike="noStrike" spc="-1">
                <a:solidFill>
                  <a:srgbClr val="000000"/>
                </a:solidFill>
                <a:latin typeface="Arial"/>
              </a:endParaRPr>
            </a:p>
          </p:txBody>
        </p:sp>
        <p:sp>
          <p:nvSpPr>
            <p:cNvPr id="1286" name="Google Shape;1594;p124"/>
            <p:cNvSpPr/>
            <p:nvPr/>
          </p:nvSpPr>
          <p:spPr>
            <a:xfrm>
              <a:off x="2260800" y="460584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7" name="Google Shape;1595;p124"/>
            <p:cNvSpPr/>
            <p:nvPr/>
          </p:nvSpPr>
          <p:spPr>
            <a:xfrm rot="10800000">
              <a:off x="2637000" y="5575320"/>
              <a:ext cx="7293960" cy="7437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8" name="Google Shape;1596;p124"/>
            <p:cNvSpPr/>
            <p:nvPr/>
          </p:nvSpPr>
          <p:spPr>
            <a:xfrm>
              <a:off x="2820960" y="5575320"/>
              <a:ext cx="7107480" cy="74376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How can unsuccessful deployments be reversed?</a:t>
              </a:r>
              <a:endParaRPr lang="de-DE" sz="2100" b="0" strike="noStrike" spc="-1">
                <a:solidFill>
                  <a:srgbClr val="000000"/>
                </a:solidFill>
                <a:latin typeface="Arial"/>
              </a:endParaRPr>
            </a:p>
          </p:txBody>
        </p:sp>
        <p:sp>
          <p:nvSpPr>
            <p:cNvPr id="1289" name="Google Shape;1597;p124"/>
            <p:cNvSpPr/>
            <p:nvPr/>
          </p:nvSpPr>
          <p:spPr>
            <a:xfrm>
              <a:off x="2260800" y="5575320"/>
              <a:ext cx="743760" cy="7437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290" name="PlaceHolder 2"/>
          <p:cNvSpPr>
            <a:spLocks noGrp="1"/>
          </p:cNvSpPr>
          <p:nvPr>
            <p:ph type="sldNum" idx="14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75FB95B-AB1B-4295-AF96-DA58821A8FCC}" type="slidenum">
              <a:rPr lang="en-US" sz="1200" b="0" strike="noStrike" spc="-1">
                <a:solidFill>
                  <a:srgbClr val="888888"/>
                </a:solidFill>
                <a:latin typeface="Calibri"/>
                <a:ea typeface="Calibri"/>
              </a:rPr>
              <a:t>130</a:t>
            </a:fld>
            <a:endParaRPr lang="de-DE" sz="1200" b="0" strike="noStrike" spc="-1">
              <a:solidFill>
                <a:srgbClr val="000000"/>
              </a:solidFill>
              <a:latin typeface="Times New Roman"/>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292" name="PlaceHolder 2"/>
          <p:cNvSpPr>
            <a:spLocks noGrp="1"/>
          </p:cNvSpPr>
          <p:nvPr>
            <p:ph type="sldNum" idx="14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7C3BE11-3711-413C-923C-BFDCDCF2CE90}" type="slidenum">
              <a:rPr lang="en-US" sz="1200" b="0" strike="noStrike" spc="-1">
                <a:solidFill>
                  <a:srgbClr val="888888"/>
                </a:solidFill>
                <a:latin typeface="Calibri"/>
                <a:ea typeface="Calibri"/>
              </a:rPr>
              <a:t>131</a:t>
            </a:fld>
            <a:endParaRPr lang="de-DE" sz="1200" b="0" strike="noStrike" spc="-1">
              <a:solidFill>
                <a:srgbClr val="000000"/>
              </a:solidFill>
              <a:latin typeface="Times New Roman"/>
            </a:endParaRPr>
          </a:p>
        </p:txBody>
      </p:sp>
      <p:graphicFrame>
        <p:nvGraphicFramePr>
          <p:cNvPr id="1293" name="Google Shape;1606;p125"/>
          <p:cNvGraphicFramePr/>
          <p:nvPr>
            <p:extLst>
              <p:ext uri="{D42A27DB-BD31-4B8C-83A1-F6EECF244321}">
                <p14:modId xmlns:p14="http://schemas.microsoft.com/office/powerpoint/2010/main" val="546644632"/>
              </p:ext>
            </p:extLst>
          </p:nvPr>
        </p:nvGraphicFramePr>
        <p:xfrm>
          <a:off x="739800" y="1696680"/>
          <a:ext cx="10712520" cy="1046040"/>
        </p:xfrm>
        <a:graphic>
          <a:graphicData uri="http://schemas.openxmlformats.org/drawingml/2006/table">
            <a:tbl>
              <a:tblPr/>
              <a:tblGrid>
                <a:gridCol w="10712520">
                  <a:extLst>
                    <a:ext uri="{9D8B030D-6E8A-4147-A177-3AD203B41FA5}">
                      <a16:colId xmlns:a16="http://schemas.microsoft.com/office/drawing/2014/main" val="20000"/>
                    </a:ext>
                  </a:extLst>
                </a:gridCol>
              </a:tblGrid>
              <a:tr h="1850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12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Release: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Set of one or more changes that are grouped together and deployed as a logical unit</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294" name="Google Shape;1607;p125"/>
          <p:cNvGraphicFramePr/>
          <p:nvPr>
            <p:extLst>
              <p:ext uri="{D42A27DB-BD31-4B8C-83A1-F6EECF244321}">
                <p14:modId xmlns:p14="http://schemas.microsoft.com/office/powerpoint/2010/main" val="2089815685"/>
              </p:ext>
            </p:extLst>
          </p:nvPr>
        </p:nvGraphicFramePr>
        <p:xfrm>
          <a:off x="739800" y="2953800"/>
          <a:ext cx="10712520" cy="2575560"/>
        </p:xfrm>
        <a:graphic>
          <a:graphicData uri="http://schemas.openxmlformats.org/drawingml/2006/table">
            <a:tbl>
              <a:tblPr/>
              <a:tblGrid>
                <a:gridCol w="10712520">
                  <a:extLst>
                    <a:ext uri="{9D8B030D-6E8A-4147-A177-3AD203B41FA5}">
                      <a16:colId xmlns:a16="http://schemas.microsoft.com/office/drawing/2014/main" val="20000"/>
                    </a:ext>
                  </a:extLst>
                </a:gridCol>
              </a:tblGrid>
              <a:tr h="1850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12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Release and deployment strategy:</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Approach taken to manage releases and their deployment for a given set of service components and related configuration items (CIs), including organisational and technical aspects of planning, building, testing, evaluating, accepting and deploying releases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Typical release and deployment strategies include continuous integration (a DevOps practice where changes to software source code are regularly merged into a central repository, followed by running automated builds and tests) and fixed release cycles (where minor and major releases are planned according to a long-term schedule, with emergency releases being deployed between release cycles as necessary).</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296" name="PlaceHolder 2"/>
          <p:cNvSpPr>
            <a:spLocks noGrp="1"/>
          </p:cNvSpPr>
          <p:nvPr>
            <p:ph type="sldNum" idx="14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96FF0F5-6490-4AA2-A0DF-DCEA0BB2991C}" type="slidenum">
              <a:rPr lang="en-US" sz="1200" b="0" strike="noStrike" spc="-1">
                <a:solidFill>
                  <a:srgbClr val="888888"/>
                </a:solidFill>
                <a:latin typeface="Calibri"/>
                <a:ea typeface="Calibri"/>
              </a:rPr>
              <a:t>132</a:t>
            </a:fld>
            <a:endParaRPr lang="de-DE" sz="1200" b="0" strike="noStrike" spc="-1">
              <a:solidFill>
                <a:srgbClr val="000000"/>
              </a:solidFill>
              <a:latin typeface="Times New Roman"/>
            </a:endParaRPr>
          </a:p>
        </p:txBody>
      </p:sp>
      <p:graphicFrame>
        <p:nvGraphicFramePr>
          <p:cNvPr id="1297" name="Google Shape;1615;p126"/>
          <p:cNvGraphicFramePr/>
          <p:nvPr/>
        </p:nvGraphicFramePr>
        <p:xfrm>
          <a:off x="1981080" y="1697040"/>
          <a:ext cx="8229600" cy="4139438"/>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PR13 Release &amp; Deployment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PR13.1 Release and deployment strategies shall be defined, together with the service components and CIs to which they are applied. Strategies shall be aligned with the frequency and impact of releases as well as the technology supporting deployment.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PR13.2 Criteria for including approved changes in a release shall be defined, taking into consideration the applicable release and deployment strategy.</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PR13.3 Deployment of releases shall be planned, including acceptance criteria, as needed.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PR13.4 Releases shall be built, tested and evaluated against acceptance criteria prior to being deployed. The extent of release testing shall be appropriate to the type of release and its potential impact on services.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PR13.5 Deployment preparation shall consider steps to be taken in case of unsuccessful deployment.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PR13.6 Deployment activities shall be evaluated for success or failure.</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99" name="Google Shape;1621;p127"/>
          <p:cNvGrpSpPr/>
          <p:nvPr/>
        </p:nvGrpSpPr>
        <p:grpSpPr>
          <a:xfrm>
            <a:off x="246600" y="1729440"/>
            <a:ext cx="11781720" cy="4748400"/>
            <a:chOff x="246600" y="1729440"/>
            <a:chExt cx="11781720" cy="4748400"/>
          </a:xfrm>
        </p:grpSpPr>
        <p:sp>
          <p:nvSpPr>
            <p:cNvPr id="1300" name="Google Shape;1622;p127"/>
            <p:cNvSpPr/>
            <p:nvPr/>
          </p:nvSpPr>
          <p:spPr>
            <a:xfrm>
              <a:off x="246600" y="2129040"/>
              <a:ext cx="11781720" cy="43488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1" name="Google Shape;1623;p127"/>
            <p:cNvSpPr/>
            <p:nvPr/>
          </p:nvSpPr>
          <p:spPr>
            <a:xfrm>
              <a:off x="246600" y="2129040"/>
              <a:ext cx="11781720" cy="4348800"/>
            </a:xfrm>
            <a:prstGeom prst="rect">
              <a:avLst/>
            </a:prstGeom>
            <a:noFill/>
            <a:ln w="0">
              <a:noFill/>
            </a:ln>
          </p:spPr>
          <p:style>
            <a:lnRef idx="0">
              <a:scrgbClr r="0" g="0" b="0"/>
            </a:lnRef>
            <a:fillRef idx="0">
              <a:scrgbClr r="0" g="0" b="0"/>
            </a:fillRef>
            <a:effectRef idx="0">
              <a:scrgbClr r="0" g="0" b="0"/>
            </a:effectRef>
            <a:fontRef idx="minor"/>
          </p:style>
          <p:txBody>
            <a:bodyPr lIns="851760" tIns="541440" rIns="851760" bIns="185040" anchor="t">
              <a:noAutofit/>
            </a:bodyPr>
            <a:lstStyle/>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Define a standardised and repeatable way of </a:t>
              </a:r>
              <a:r>
                <a:rPr lang="en-US" sz="1800" b="1" strike="noStrike" spc="-1">
                  <a:solidFill>
                    <a:schemeClr val="dk1"/>
                  </a:solidFill>
                  <a:latin typeface="Calibri"/>
                </a:rPr>
                <a:t>defining and planning releases</a:t>
              </a:r>
              <a:r>
                <a:rPr lang="en-US" sz="1800" b="0" strike="noStrike" spc="-1">
                  <a:solidFill>
                    <a:schemeClr val="dk1"/>
                  </a:solidFill>
                  <a:latin typeface="Calibri"/>
                </a:rPr>
                <a:t>, based on approved changes and the schedule of changes.</a:t>
              </a:r>
              <a:endParaRPr lang="de-DE" sz="18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Define </a:t>
              </a:r>
              <a:r>
                <a:rPr lang="en-US" sz="1800" b="1" strike="noStrike" spc="-1">
                  <a:solidFill>
                    <a:schemeClr val="dk1"/>
                  </a:solidFill>
                  <a:latin typeface="Calibri"/>
                </a:rPr>
                <a:t>criteria for identifying different types of releases</a:t>
              </a:r>
              <a:r>
                <a:rPr lang="en-US" sz="1800" b="0" strike="noStrike" spc="-1">
                  <a:solidFill>
                    <a:schemeClr val="dk1"/>
                  </a:solidFill>
                  <a:latin typeface="Calibri"/>
                </a:rPr>
                <a:t>, such as major releases, minor releases or emergency releases.</a:t>
              </a:r>
              <a:endParaRPr lang="de-DE" sz="18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Define </a:t>
              </a:r>
              <a:r>
                <a:rPr lang="en-US" sz="1800" b="1" strike="noStrike" spc="-1">
                  <a:solidFill>
                    <a:schemeClr val="dk1"/>
                  </a:solidFill>
                  <a:latin typeface="Calibri"/>
                </a:rPr>
                <a:t>release and deployment strategies</a:t>
              </a:r>
              <a:r>
                <a:rPr lang="en-US" sz="1800" b="0" strike="noStrike" spc="-1">
                  <a:solidFill>
                    <a:schemeClr val="dk1"/>
                  </a:solidFill>
                  <a:latin typeface="Calibri"/>
                </a:rPr>
                <a:t> for all CIs under control of the change management process, ensuring the approach for deploying changes to a CI or a set of CIs is understood.</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Define the service components and CIs which the strategy applies to, and under what conditions</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Define the frequency of releases and manner of release for the strategy</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Define the testing to be performed under this strategy</a:t>
              </a:r>
              <a:endParaRPr lang="de-DE" sz="16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tabLst>
                  <a:tab pos="1079640" algn="l"/>
                </a:tabLst>
              </a:pPr>
              <a:r>
                <a:rPr lang="en-US" sz="1800" b="0" strike="noStrike" spc="-1">
                  <a:solidFill>
                    <a:schemeClr val="dk1"/>
                  </a:solidFill>
                  <a:latin typeface="Calibri"/>
                </a:rPr>
                <a:t>Define a way to </a:t>
              </a:r>
              <a:r>
                <a:rPr lang="en-US" sz="1800" b="1" strike="noStrike" spc="-1">
                  <a:solidFill>
                    <a:schemeClr val="dk1"/>
                  </a:solidFill>
                  <a:latin typeface="Calibri"/>
                </a:rPr>
                <a:t>record the results of release and deployment testing and evaluation </a:t>
              </a:r>
              <a:r>
                <a:rPr lang="en-US" sz="1800" b="0" strike="noStrike" spc="-1">
                  <a:solidFill>
                    <a:schemeClr val="dk1"/>
                  </a:solidFill>
                  <a:latin typeface="Calibri"/>
                </a:rPr>
                <a:t>of acceptance criteria.</a:t>
              </a:r>
              <a:endParaRPr lang="de-DE" sz="1800" b="0" strike="noStrike" spc="-1">
                <a:solidFill>
                  <a:srgbClr val="000000"/>
                </a:solidFill>
                <a:latin typeface="Arial"/>
              </a:endParaRPr>
            </a:p>
          </p:txBody>
        </p:sp>
        <p:sp>
          <p:nvSpPr>
            <p:cNvPr id="1302" name="Google Shape;1624;p127"/>
            <p:cNvSpPr/>
            <p:nvPr/>
          </p:nvSpPr>
          <p:spPr>
            <a:xfrm>
              <a:off x="835920" y="1729440"/>
              <a:ext cx="8246160" cy="79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3" name="Google Shape;1625;p127"/>
            <p:cNvSpPr/>
            <p:nvPr/>
          </p:nvSpPr>
          <p:spPr>
            <a:xfrm>
              <a:off x="875880" y="1768320"/>
              <a:ext cx="8165880" cy="7185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Initial process setup</a:t>
              </a:r>
              <a:endParaRPr lang="de-DE" sz="2200" b="0" strike="noStrike" spc="-1">
                <a:solidFill>
                  <a:srgbClr val="000000"/>
                </a:solidFill>
                <a:latin typeface="Arial"/>
              </a:endParaRPr>
            </a:p>
          </p:txBody>
        </p:sp>
      </p:grpSp>
      <p:sp>
        <p:nvSpPr>
          <p:cNvPr id="1304" name="PlaceHolder 2"/>
          <p:cNvSpPr>
            <a:spLocks noGrp="1"/>
          </p:cNvSpPr>
          <p:nvPr>
            <p:ph type="sldNum" idx="14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DFCF09E-4D5C-468A-BE82-A721785311D8}" type="slidenum">
              <a:rPr lang="en-US" sz="1200" b="0" strike="noStrike" spc="-1">
                <a:solidFill>
                  <a:srgbClr val="888888"/>
                </a:solidFill>
                <a:latin typeface="Calibri"/>
                <a:ea typeface="Calibri"/>
              </a:rPr>
              <a:t>133</a:t>
            </a:fld>
            <a:endParaRPr lang="de-DE" sz="1200" b="0" strike="noStrike" spc="-1">
              <a:solidFill>
                <a:srgbClr val="000000"/>
              </a:solidFill>
              <a:latin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Inputs and outputs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06" name="Google Shape;1632;p128"/>
          <p:cNvGrpSpPr/>
          <p:nvPr/>
        </p:nvGrpSpPr>
        <p:grpSpPr>
          <a:xfrm>
            <a:off x="1981080" y="2008440"/>
            <a:ext cx="8227080" cy="3999600"/>
            <a:chOff x="1981080" y="2008440"/>
            <a:chExt cx="8227080" cy="3999600"/>
          </a:xfrm>
        </p:grpSpPr>
        <p:sp>
          <p:nvSpPr>
            <p:cNvPr id="1307" name="Google Shape;1633;p128"/>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8" name="Google Shape;1634;p128"/>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309" name="Google Shape;1635;p128"/>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0" name="Google Shape;1636;p128"/>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defTabSz="914400">
                <a:lnSpc>
                  <a:spcPct val="90000"/>
                </a:lnSpc>
                <a:tabLst>
                  <a:tab pos="0" algn="l"/>
                </a:tabLst>
              </a:pPr>
              <a:r>
                <a:rPr lang="en-US" sz="2300" b="0" strike="noStrike" spc="-1">
                  <a:solidFill>
                    <a:schemeClr val="dk1"/>
                  </a:solidFill>
                  <a:latin typeface="Calibri"/>
                  <a:ea typeface="Calibri"/>
                </a:rPr>
                <a:t>Information on approved changes</a:t>
              </a:r>
              <a:endParaRPr lang="de-DE" sz="2300" b="0" strike="noStrike" spc="-1">
                <a:solidFill>
                  <a:srgbClr val="000000"/>
                </a:solidFill>
                <a:latin typeface="Arial"/>
              </a:endParaRPr>
            </a:p>
            <a:p>
              <a:pPr defTabSz="914400">
                <a:lnSpc>
                  <a:spcPct val="90000"/>
                </a:lnSpc>
                <a:spcBef>
                  <a:spcPts val="805"/>
                </a:spcBef>
                <a:tabLst>
                  <a:tab pos="0" algn="l"/>
                </a:tabLst>
              </a:pPr>
              <a:r>
                <a:rPr lang="en-US" sz="2300" b="0" strike="noStrike" spc="-1">
                  <a:solidFill>
                    <a:schemeClr val="dk1"/>
                  </a:solidFill>
                  <a:latin typeface="Calibri"/>
                  <a:ea typeface="Calibri"/>
                </a:rPr>
                <a:t>Change schedule</a:t>
              </a:r>
              <a:endParaRPr lang="de-DE" sz="2300" b="0" strike="noStrike" spc="-1">
                <a:solidFill>
                  <a:srgbClr val="000000"/>
                </a:solidFill>
                <a:latin typeface="Arial"/>
              </a:endParaRPr>
            </a:p>
            <a:p>
              <a:pPr defTabSz="914400">
                <a:lnSpc>
                  <a:spcPct val="90000"/>
                </a:lnSpc>
                <a:spcBef>
                  <a:spcPts val="805"/>
                </a:spcBef>
                <a:tabLst>
                  <a:tab pos="0" algn="l"/>
                </a:tabLst>
              </a:pPr>
              <a:r>
                <a:rPr lang="en-GB" sz="2300" b="0" strike="noStrike" spc="-1">
                  <a:solidFill>
                    <a:schemeClr val="dk1"/>
                  </a:solidFill>
                  <a:latin typeface="Calibri"/>
                  <a:ea typeface="Calibri"/>
                </a:rPr>
                <a:t>Any release and deployment planning constraints or requirements</a:t>
              </a:r>
              <a:endParaRPr lang="de-DE" sz="2300" b="0" strike="noStrike" spc="-1">
                <a:solidFill>
                  <a:srgbClr val="000000"/>
                </a:solidFill>
                <a:latin typeface="Arial"/>
              </a:endParaRPr>
            </a:p>
          </p:txBody>
        </p:sp>
        <p:sp>
          <p:nvSpPr>
            <p:cNvPr id="1311" name="Google Shape;1637;p128"/>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2" name="Google Shape;1638;p128"/>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313" name="Google Shape;1639;p128"/>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4" name="Google Shape;1640;p128"/>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defTabSz="914400">
                <a:lnSpc>
                  <a:spcPct val="90000"/>
                </a:lnSpc>
                <a:tabLst>
                  <a:tab pos="0" algn="l"/>
                </a:tabLst>
              </a:pPr>
              <a:r>
                <a:rPr lang="en-US" sz="2300" b="0" strike="noStrike" spc="-1">
                  <a:solidFill>
                    <a:schemeClr val="dk1"/>
                  </a:solidFill>
                  <a:latin typeface="Calibri"/>
                  <a:ea typeface="Calibri"/>
                </a:rPr>
                <a:t>Defined and successfully deployed releases</a:t>
              </a:r>
              <a:endParaRPr lang="de-DE" sz="2300" b="0" strike="noStrike" spc="-1">
                <a:solidFill>
                  <a:srgbClr val="000000"/>
                </a:solidFill>
                <a:latin typeface="Arial"/>
              </a:endParaRPr>
            </a:p>
            <a:p>
              <a:pPr defTabSz="914400">
                <a:lnSpc>
                  <a:spcPct val="90000"/>
                </a:lnSpc>
                <a:spcBef>
                  <a:spcPts val="805"/>
                </a:spcBef>
                <a:tabLst>
                  <a:tab pos="0" algn="l"/>
                </a:tabLst>
              </a:pPr>
              <a:r>
                <a:rPr lang="en-US" sz="2300" b="0" strike="noStrike" spc="-1">
                  <a:solidFill>
                    <a:schemeClr val="dk1"/>
                  </a:solidFill>
                  <a:latin typeface="Calibri"/>
                  <a:ea typeface="Calibri"/>
                </a:rPr>
                <a:t>Information / reports on the success and failure of releases</a:t>
              </a:r>
              <a:endParaRPr lang="de-DE" sz="2300" b="0" strike="noStrike" spc="-1">
                <a:solidFill>
                  <a:srgbClr val="000000"/>
                </a:solidFill>
                <a:latin typeface="Arial"/>
              </a:endParaRPr>
            </a:p>
          </p:txBody>
        </p:sp>
      </p:grpSp>
      <p:sp>
        <p:nvSpPr>
          <p:cNvPr id="1315" name="PlaceHolder 2"/>
          <p:cNvSpPr>
            <a:spLocks noGrp="1"/>
          </p:cNvSpPr>
          <p:nvPr>
            <p:ph type="sldNum" idx="14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A64CAC8-F0E9-40A9-836E-D7E5EBA7405A}" type="slidenum">
              <a:rPr lang="en-US" sz="1200" b="0" strike="noStrike" spc="-1">
                <a:solidFill>
                  <a:srgbClr val="888888"/>
                </a:solidFill>
                <a:latin typeface="Calibri"/>
                <a:ea typeface="Calibri"/>
              </a:rPr>
              <a:t>134</a:t>
            </a:fld>
            <a:endParaRPr lang="de-DE" sz="1200" b="0" strike="noStrike" spc="-1">
              <a:solidFill>
                <a:srgbClr val="000000"/>
              </a:solidFill>
              <a:latin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17" name="PlaceHolder 2"/>
          <p:cNvSpPr>
            <a:spLocks noGrp="1"/>
          </p:cNvSpPr>
          <p:nvPr>
            <p:ph type="sldNum" idx="14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FC2301D-8D08-45C9-B7B8-599AB9E0CF3A}" type="slidenum">
              <a:rPr lang="en-US" sz="1200" b="0" strike="noStrike" spc="-1">
                <a:solidFill>
                  <a:srgbClr val="888888"/>
                </a:solidFill>
                <a:latin typeface="Calibri"/>
                <a:ea typeface="Calibri"/>
              </a:rPr>
              <a:t>135</a:t>
            </a:fld>
            <a:endParaRPr lang="de-DE" sz="1200" b="0" strike="noStrike" spc="-1">
              <a:solidFill>
                <a:srgbClr val="000000"/>
              </a:solidFill>
              <a:latin typeface="Times New Roman"/>
            </a:endParaRPr>
          </a:p>
        </p:txBody>
      </p:sp>
      <p:grpSp>
        <p:nvGrpSpPr>
          <p:cNvPr id="1318" name="Gruppieren 5"/>
          <p:cNvGrpSpPr/>
          <p:nvPr/>
        </p:nvGrpSpPr>
        <p:grpSpPr>
          <a:xfrm>
            <a:off x="164160" y="1680840"/>
            <a:ext cx="10990800" cy="5111640"/>
            <a:chOff x="164160" y="1680840"/>
            <a:chExt cx="10990800" cy="5111640"/>
          </a:xfrm>
        </p:grpSpPr>
        <p:sp>
          <p:nvSpPr>
            <p:cNvPr id="1319" name="Flussdiagramm: Dokument 64"/>
            <p:cNvSpPr/>
            <p:nvPr/>
          </p:nvSpPr>
          <p:spPr>
            <a:xfrm>
              <a:off x="1398960" y="2284560"/>
              <a:ext cx="1781640" cy="4359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100" b="0" strike="noStrike" spc="-1">
                <a:solidFill>
                  <a:schemeClr val="dk1"/>
                </a:solidFill>
                <a:latin typeface="Calibri"/>
              </a:endParaRPr>
            </a:p>
          </p:txBody>
        </p:sp>
        <p:sp>
          <p:nvSpPr>
            <p:cNvPr id="1320" name="Rectangle 18"/>
            <p:cNvSpPr/>
            <p:nvPr/>
          </p:nvSpPr>
          <p:spPr>
            <a:xfrm>
              <a:off x="3801240" y="1737720"/>
              <a:ext cx="4993920" cy="19166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Release planning</a:t>
              </a:r>
              <a:endParaRPr lang="de-DE" sz="1800" b="0" strike="noStrike" spc="-1">
                <a:solidFill>
                  <a:srgbClr val="000000"/>
                </a:solidFill>
                <a:latin typeface="Arial"/>
              </a:endParaRPr>
            </a:p>
          </p:txBody>
        </p:sp>
        <p:sp>
          <p:nvSpPr>
            <p:cNvPr id="1321" name="Rectangle 23"/>
            <p:cNvSpPr/>
            <p:nvPr/>
          </p:nvSpPr>
          <p:spPr>
            <a:xfrm>
              <a:off x="3803040" y="4015800"/>
              <a:ext cx="4993920" cy="2776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Release deployment</a:t>
              </a:r>
              <a:endParaRPr lang="de-DE" sz="1800" b="0" strike="noStrike" spc="-1">
                <a:solidFill>
                  <a:srgbClr val="000000"/>
                </a:solidFill>
                <a:latin typeface="Arial"/>
              </a:endParaRPr>
            </a:p>
          </p:txBody>
        </p:sp>
        <p:sp>
          <p:nvSpPr>
            <p:cNvPr id="1322" name="Rectangle 18"/>
            <p:cNvSpPr/>
            <p:nvPr/>
          </p:nvSpPr>
          <p:spPr>
            <a:xfrm>
              <a:off x="4034880" y="446940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Plan and perform communication / training</a:t>
              </a:r>
              <a:endParaRPr lang="de-DE" sz="1100" b="0" strike="noStrike" spc="-1">
                <a:solidFill>
                  <a:srgbClr val="000000"/>
                </a:solidFill>
                <a:latin typeface="Arial"/>
              </a:endParaRPr>
            </a:p>
          </p:txBody>
        </p:sp>
        <p:sp>
          <p:nvSpPr>
            <p:cNvPr id="1323" name="Flussdiagramm: Dokument 54"/>
            <p:cNvSpPr/>
            <p:nvPr/>
          </p:nvSpPr>
          <p:spPr>
            <a:xfrm>
              <a:off x="1462680" y="2219400"/>
              <a:ext cx="1781640" cy="452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Changes [approved]</a:t>
              </a:r>
              <a:endParaRPr lang="de-DE" sz="1100" b="0" strike="noStrike" spc="-1">
                <a:solidFill>
                  <a:srgbClr val="000000"/>
                </a:solidFill>
                <a:latin typeface="Arial"/>
              </a:endParaRPr>
            </a:p>
          </p:txBody>
        </p:sp>
        <p:sp>
          <p:nvSpPr>
            <p:cNvPr id="1324" name="Rectangle 62"/>
            <p:cNvSpPr/>
            <p:nvPr/>
          </p:nvSpPr>
          <p:spPr>
            <a:xfrm>
              <a:off x="5721480" y="3426120"/>
              <a:ext cx="566640" cy="2433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a:rPr>
                <a:t>Yes</a:t>
              </a:r>
              <a:endParaRPr lang="de-DE" sz="1600" b="0" strike="noStrike" spc="-1">
                <a:solidFill>
                  <a:srgbClr val="000000"/>
                </a:solidFill>
                <a:latin typeface="Arial"/>
              </a:endParaRPr>
            </a:p>
          </p:txBody>
        </p:sp>
        <p:sp>
          <p:nvSpPr>
            <p:cNvPr id="1325" name="Rectangle 62"/>
            <p:cNvSpPr/>
            <p:nvPr/>
          </p:nvSpPr>
          <p:spPr>
            <a:xfrm>
              <a:off x="7949880" y="3003219"/>
              <a:ext cx="718560" cy="2433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dirty="0">
                  <a:solidFill>
                    <a:schemeClr val="dk1"/>
                  </a:solidFill>
                  <a:latin typeface="Calibri"/>
                </a:rPr>
                <a:t>No</a:t>
              </a:r>
              <a:endParaRPr lang="de-DE" sz="1600" b="0" strike="noStrike" spc="-1" dirty="0">
                <a:solidFill>
                  <a:srgbClr val="000000"/>
                </a:solidFill>
                <a:latin typeface="Arial"/>
              </a:endParaRPr>
            </a:p>
          </p:txBody>
        </p:sp>
        <p:sp>
          <p:nvSpPr>
            <p:cNvPr id="1326" name="Rectangle 18"/>
            <p:cNvSpPr/>
            <p:nvPr/>
          </p:nvSpPr>
          <p:spPr>
            <a:xfrm>
              <a:off x="6565320" y="446940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Prepare deployment</a:t>
              </a:r>
              <a:endParaRPr lang="de-DE" sz="1600" b="0" strike="noStrike" spc="-1">
                <a:solidFill>
                  <a:srgbClr val="000000"/>
                </a:solidFill>
                <a:latin typeface="Arial"/>
              </a:endParaRPr>
            </a:p>
          </p:txBody>
        </p:sp>
        <p:cxnSp>
          <p:nvCxnSpPr>
            <p:cNvPr id="1327" name="Gerade Verbindung mit Pfeil 74"/>
            <p:cNvCxnSpPr>
              <a:stCxn id="1322" idx="3"/>
              <a:endCxn id="1326" idx="1"/>
            </p:cNvCxnSpPr>
            <p:nvPr/>
          </p:nvCxnSpPr>
          <p:spPr>
            <a:xfrm>
              <a:off x="6013080" y="4698360"/>
              <a:ext cx="552600" cy="360"/>
            </a:xfrm>
            <a:prstGeom prst="straightConnector1">
              <a:avLst/>
            </a:prstGeom>
            <a:ln w="19050">
              <a:solidFill>
                <a:srgbClr val="000000"/>
              </a:solidFill>
              <a:round/>
              <a:tailEnd type="arrow" w="med" len="med"/>
            </a:ln>
          </p:spPr>
        </p:cxnSp>
        <p:cxnSp>
          <p:nvCxnSpPr>
            <p:cNvPr id="1328" name="Gerade Verbindung mit Pfeil 87"/>
            <p:cNvCxnSpPr>
              <a:stCxn id="1329" idx="1"/>
              <a:endCxn id="1323" idx="3"/>
            </p:cNvCxnSpPr>
            <p:nvPr/>
          </p:nvCxnSpPr>
          <p:spPr>
            <a:xfrm flipH="1">
              <a:off x="3244320" y="2443320"/>
              <a:ext cx="758160" cy="2880"/>
            </a:xfrm>
            <a:prstGeom prst="straightConnector1">
              <a:avLst/>
            </a:prstGeom>
            <a:ln w="19050">
              <a:solidFill>
                <a:srgbClr val="000000"/>
              </a:solidFill>
              <a:prstDash val="sysDash"/>
              <a:round/>
              <a:headEnd type="arrow" w="med" len="med"/>
            </a:ln>
          </p:spPr>
        </p:cxnSp>
        <p:sp>
          <p:nvSpPr>
            <p:cNvPr id="1330" name="Zylinder 161"/>
            <p:cNvSpPr/>
            <p:nvPr/>
          </p:nvSpPr>
          <p:spPr>
            <a:xfrm>
              <a:off x="1464120" y="3398760"/>
              <a:ext cx="1781640" cy="52308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a:rPr>
                <a:t>CMDB</a:t>
              </a:r>
              <a:endParaRPr lang="de-DE" sz="1600" b="0" strike="noStrike" spc="-1">
                <a:solidFill>
                  <a:srgbClr val="000000"/>
                </a:solidFill>
                <a:latin typeface="Arial"/>
              </a:endParaRPr>
            </a:p>
          </p:txBody>
        </p:sp>
        <p:sp>
          <p:nvSpPr>
            <p:cNvPr id="1329" name="Rectangle 18"/>
            <p:cNvSpPr/>
            <p:nvPr/>
          </p:nvSpPr>
          <p:spPr>
            <a:xfrm>
              <a:off x="4002120" y="221436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Plan and build release</a:t>
              </a:r>
              <a:endParaRPr lang="de-DE" sz="1600" b="0" strike="noStrike" spc="-1">
                <a:solidFill>
                  <a:srgbClr val="000000"/>
                </a:solidFill>
                <a:latin typeface="Arial"/>
              </a:endParaRPr>
            </a:p>
          </p:txBody>
        </p:sp>
        <p:sp>
          <p:nvSpPr>
            <p:cNvPr id="1331" name="Flussdiagramm: Dokument 38"/>
            <p:cNvSpPr/>
            <p:nvPr/>
          </p:nvSpPr>
          <p:spPr>
            <a:xfrm>
              <a:off x="5661000" y="2535480"/>
              <a:ext cx="264960" cy="943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32760" rIns="90000" bIns="32760" anchor="ctr">
              <a:noAutofit/>
            </a:bodyPr>
            <a:lstStyle/>
            <a:p>
              <a:pPr algn="ctr" defTabSz="914400">
                <a:lnSpc>
                  <a:spcPct val="100000"/>
                </a:lnSpc>
              </a:pPr>
              <a:endParaRPr lang="en-GB" sz="1100" b="0" strike="noStrike" spc="-1">
                <a:solidFill>
                  <a:schemeClr val="dk1"/>
                </a:solidFill>
                <a:latin typeface="Calibri"/>
              </a:endParaRPr>
            </a:p>
          </p:txBody>
        </p:sp>
        <p:sp>
          <p:nvSpPr>
            <p:cNvPr id="1332" name="Rectangle 18"/>
            <p:cNvSpPr/>
            <p:nvPr/>
          </p:nvSpPr>
          <p:spPr>
            <a:xfrm>
              <a:off x="6563160" y="221112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Test release</a:t>
              </a:r>
              <a:endParaRPr lang="de-DE" sz="1600" b="0" strike="noStrike" spc="-1">
                <a:solidFill>
                  <a:srgbClr val="000000"/>
                </a:solidFill>
                <a:latin typeface="Arial"/>
              </a:endParaRPr>
            </a:p>
          </p:txBody>
        </p:sp>
        <p:cxnSp>
          <p:nvCxnSpPr>
            <p:cNvPr id="1333" name="Gerade Verbindung mit Pfeil 43"/>
            <p:cNvCxnSpPr>
              <a:stCxn id="1329" idx="3"/>
              <a:endCxn id="1332" idx="1"/>
            </p:cNvCxnSpPr>
            <p:nvPr/>
          </p:nvCxnSpPr>
          <p:spPr>
            <a:xfrm flipV="1">
              <a:off x="5980320" y="2440080"/>
              <a:ext cx="583200" cy="3600"/>
            </a:xfrm>
            <a:prstGeom prst="straightConnector1">
              <a:avLst/>
            </a:prstGeom>
            <a:ln w="19050">
              <a:solidFill>
                <a:srgbClr val="000000"/>
              </a:solidFill>
              <a:round/>
              <a:tailEnd type="arrow" w="med" len="med"/>
            </a:ln>
          </p:spPr>
        </p:cxnSp>
        <p:cxnSp>
          <p:nvCxnSpPr>
            <p:cNvPr id="1334" name="Gewinkelte Verbindung 115"/>
            <p:cNvCxnSpPr>
              <a:cxnSpLocks/>
              <a:stCxn id="1332" idx="2"/>
              <a:endCxn id="1335" idx="0"/>
            </p:cNvCxnSpPr>
            <p:nvPr/>
          </p:nvCxnSpPr>
          <p:spPr>
            <a:xfrm rot="5400000">
              <a:off x="6730290" y="2212110"/>
              <a:ext cx="365040" cy="1278900"/>
            </a:xfrm>
            <a:prstGeom prst="bentConnector3">
              <a:avLst>
                <a:gd name="adj1" fmla="val 50000"/>
              </a:avLst>
            </a:prstGeom>
            <a:ln w="19050">
              <a:solidFill>
                <a:srgbClr val="000000"/>
              </a:solidFill>
              <a:round/>
              <a:tailEnd type="arrow" w="med" len="med"/>
            </a:ln>
          </p:spPr>
        </p:cxnSp>
        <p:cxnSp>
          <p:nvCxnSpPr>
            <p:cNvPr id="1336" name="Gewinkelte Verbindung 115"/>
            <p:cNvCxnSpPr>
              <a:cxnSpLocks/>
              <a:stCxn id="1335" idx="2"/>
              <a:endCxn id="1322" idx="0"/>
            </p:cNvCxnSpPr>
            <p:nvPr/>
          </p:nvCxnSpPr>
          <p:spPr>
            <a:xfrm rot="5400000">
              <a:off x="5165550" y="3361590"/>
              <a:ext cx="966240" cy="1249380"/>
            </a:xfrm>
            <a:prstGeom prst="bentConnector3">
              <a:avLst>
                <a:gd name="adj1" fmla="val 40987"/>
              </a:avLst>
            </a:prstGeom>
            <a:ln w="19050">
              <a:solidFill>
                <a:srgbClr val="000000"/>
              </a:solidFill>
              <a:round/>
              <a:tailEnd type="arrow" w="med" len="med"/>
            </a:ln>
          </p:spPr>
        </p:cxnSp>
        <p:sp>
          <p:nvSpPr>
            <p:cNvPr id="1337" name="Rectangle 18"/>
            <p:cNvSpPr/>
            <p:nvPr/>
          </p:nvSpPr>
          <p:spPr>
            <a:xfrm>
              <a:off x="6565320" y="529740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Deploy release</a:t>
              </a:r>
              <a:endParaRPr lang="de-DE" sz="1600" b="0" strike="noStrike" spc="-1">
                <a:solidFill>
                  <a:srgbClr val="000000"/>
                </a:solidFill>
                <a:latin typeface="Arial"/>
              </a:endParaRPr>
            </a:p>
          </p:txBody>
        </p:sp>
        <p:cxnSp>
          <p:nvCxnSpPr>
            <p:cNvPr id="1338" name="Gerade Verbindung mit Pfeil 119"/>
            <p:cNvCxnSpPr>
              <a:stCxn id="1326" idx="2"/>
              <a:endCxn id="1337" idx="0"/>
            </p:cNvCxnSpPr>
            <p:nvPr/>
          </p:nvCxnSpPr>
          <p:spPr>
            <a:xfrm>
              <a:off x="7554240" y="4927320"/>
              <a:ext cx="360" cy="370440"/>
            </a:xfrm>
            <a:prstGeom prst="straightConnector1">
              <a:avLst/>
            </a:prstGeom>
            <a:ln w="19050">
              <a:solidFill>
                <a:srgbClr val="000000"/>
              </a:solidFill>
              <a:round/>
              <a:tailEnd type="arrow" w="med" len="med"/>
            </a:ln>
          </p:spPr>
        </p:cxnSp>
        <p:sp>
          <p:nvSpPr>
            <p:cNvPr id="1339" name="Rectangle 18"/>
            <p:cNvSpPr/>
            <p:nvPr/>
          </p:nvSpPr>
          <p:spPr>
            <a:xfrm>
              <a:off x="4034880" y="529236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Review release for success</a:t>
              </a:r>
              <a:endParaRPr lang="de-DE" sz="1600" b="0" strike="noStrike" spc="-1">
                <a:solidFill>
                  <a:srgbClr val="000000"/>
                </a:solidFill>
                <a:latin typeface="Arial"/>
              </a:endParaRPr>
            </a:p>
          </p:txBody>
        </p:sp>
        <p:cxnSp>
          <p:nvCxnSpPr>
            <p:cNvPr id="1340" name="Gerade Verbindung mit Pfeil 151"/>
            <p:cNvCxnSpPr>
              <a:stCxn id="1337" idx="1"/>
            </p:cNvCxnSpPr>
            <p:nvPr/>
          </p:nvCxnSpPr>
          <p:spPr>
            <a:xfrm flipH="1">
              <a:off x="6015960" y="5526360"/>
              <a:ext cx="549720" cy="4320"/>
            </a:xfrm>
            <a:prstGeom prst="straightConnector1">
              <a:avLst/>
            </a:prstGeom>
            <a:ln w="19050">
              <a:solidFill>
                <a:srgbClr val="000000"/>
              </a:solidFill>
              <a:round/>
              <a:tailEnd type="arrow" w="med" len="med"/>
            </a:ln>
          </p:spPr>
        </p:cxnSp>
        <p:sp>
          <p:nvSpPr>
            <p:cNvPr id="1335" name="Flussdiagramm: Verzweigung 162"/>
            <p:cNvSpPr/>
            <p:nvPr/>
          </p:nvSpPr>
          <p:spPr>
            <a:xfrm>
              <a:off x="4758120" y="3034080"/>
              <a:ext cx="3030480" cy="46908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Ready for deployment?</a:t>
              </a:r>
              <a:endParaRPr lang="de-DE" sz="1100" b="0" strike="noStrike" spc="-1">
                <a:solidFill>
                  <a:srgbClr val="000000"/>
                </a:solidFill>
                <a:latin typeface="Arial"/>
              </a:endParaRPr>
            </a:p>
          </p:txBody>
        </p:sp>
        <p:cxnSp>
          <p:nvCxnSpPr>
            <p:cNvPr id="1341" name="Verbinder: gekrümmt 165"/>
            <p:cNvCxnSpPr/>
            <p:nvPr/>
          </p:nvCxnSpPr>
          <p:spPr>
            <a:xfrm flipV="1">
              <a:off x="3294000" y="2575440"/>
              <a:ext cx="702720" cy="484200"/>
            </a:xfrm>
            <a:prstGeom prst="curvedConnector3">
              <a:avLst>
                <a:gd name="adj1" fmla="val 25064"/>
              </a:avLst>
            </a:prstGeom>
            <a:ln w="19050">
              <a:solidFill>
                <a:srgbClr val="000000"/>
              </a:solidFill>
              <a:prstDash val="sysDash"/>
              <a:round/>
              <a:tailEnd type="arrow" w="med" len="med"/>
            </a:ln>
          </p:spPr>
        </p:cxnSp>
        <p:cxnSp>
          <p:nvCxnSpPr>
            <p:cNvPr id="1342" name="Gewinkelte Verbindung 115"/>
            <p:cNvCxnSpPr>
              <a:stCxn id="1335" idx="3"/>
              <a:endCxn id="1332" idx="3"/>
            </p:cNvCxnSpPr>
            <p:nvPr/>
          </p:nvCxnSpPr>
          <p:spPr>
            <a:xfrm flipV="1">
              <a:off x="7788600" y="2440080"/>
              <a:ext cx="753120" cy="828720"/>
            </a:xfrm>
            <a:prstGeom prst="bentConnector3">
              <a:avLst>
                <a:gd name="adj1" fmla="val 150071"/>
              </a:avLst>
            </a:prstGeom>
            <a:ln w="19050">
              <a:solidFill>
                <a:srgbClr val="000000"/>
              </a:solidFill>
              <a:round/>
              <a:tailEnd type="arrow" w="med" len="med"/>
            </a:ln>
          </p:spPr>
        </p:cxnSp>
        <p:cxnSp>
          <p:nvCxnSpPr>
            <p:cNvPr id="1343" name="Verbinder: gekrümmt 71"/>
            <p:cNvCxnSpPr>
              <a:cxnSpLocks/>
              <a:stCxn id="1330" idx="4"/>
            </p:cNvCxnSpPr>
            <p:nvPr/>
          </p:nvCxnSpPr>
          <p:spPr>
            <a:xfrm flipV="1">
              <a:off x="3245760" y="3055320"/>
              <a:ext cx="137520" cy="604980"/>
            </a:xfrm>
            <a:prstGeom prst="curvedConnector2">
              <a:avLst/>
            </a:prstGeom>
            <a:ln w="19050">
              <a:solidFill>
                <a:srgbClr val="000000"/>
              </a:solidFill>
              <a:prstDash val="sysDash"/>
              <a:round/>
            </a:ln>
          </p:spPr>
        </p:cxnSp>
        <p:sp>
          <p:nvSpPr>
            <p:cNvPr id="1344" name="Flussdiagramm: Dokument 70"/>
            <p:cNvSpPr/>
            <p:nvPr/>
          </p:nvSpPr>
          <p:spPr>
            <a:xfrm>
              <a:off x="1462680" y="2833200"/>
              <a:ext cx="1781640" cy="452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Change schedule</a:t>
              </a:r>
              <a:endParaRPr lang="de-DE" sz="1600" b="0" strike="noStrike" spc="-1">
                <a:solidFill>
                  <a:srgbClr val="000000"/>
                </a:solidFill>
                <a:latin typeface="Arial"/>
              </a:endParaRPr>
            </a:p>
          </p:txBody>
        </p:sp>
        <p:sp>
          <p:nvSpPr>
            <p:cNvPr id="1345" name="Rectangle 18"/>
            <p:cNvSpPr/>
            <p:nvPr/>
          </p:nvSpPr>
          <p:spPr>
            <a:xfrm>
              <a:off x="4034880" y="609948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Inform stakeholders</a:t>
              </a:r>
              <a:endParaRPr lang="de-DE" sz="1600" b="0" strike="noStrike" spc="-1">
                <a:solidFill>
                  <a:srgbClr val="000000"/>
                </a:solidFill>
                <a:latin typeface="Arial"/>
              </a:endParaRPr>
            </a:p>
          </p:txBody>
        </p:sp>
        <p:sp>
          <p:nvSpPr>
            <p:cNvPr id="1346" name="Rectangle 18"/>
            <p:cNvSpPr/>
            <p:nvPr/>
          </p:nvSpPr>
          <p:spPr>
            <a:xfrm>
              <a:off x="6565320" y="6099480"/>
              <a:ext cx="1978200" cy="4579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Close release</a:t>
              </a:r>
              <a:endParaRPr lang="de-DE" sz="1600" b="0" strike="noStrike" spc="-1">
                <a:solidFill>
                  <a:srgbClr val="000000"/>
                </a:solidFill>
                <a:latin typeface="Arial"/>
              </a:endParaRPr>
            </a:p>
          </p:txBody>
        </p:sp>
        <p:cxnSp>
          <p:nvCxnSpPr>
            <p:cNvPr id="1347" name="Gerade Verbindung mit Pfeil 78"/>
            <p:cNvCxnSpPr>
              <a:endCxn id="1345" idx="0"/>
            </p:cNvCxnSpPr>
            <p:nvPr/>
          </p:nvCxnSpPr>
          <p:spPr>
            <a:xfrm flipH="1">
              <a:off x="5023800" y="5758200"/>
              <a:ext cx="3960" cy="341640"/>
            </a:xfrm>
            <a:prstGeom prst="straightConnector1">
              <a:avLst/>
            </a:prstGeom>
            <a:ln w="19050">
              <a:solidFill>
                <a:srgbClr val="000000"/>
              </a:solidFill>
              <a:round/>
              <a:tailEnd type="arrow" w="med" len="med"/>
            </a:ln>
          </p:spPr>
        </p:cxnSp>
        <p:cxnSp>
          <p:nvCxnSpPr>
            <p:cNvPr id="1348" name="Gerade Verbindung mit Pfeil 83"/>
            <p:cNvCxnSpPr>
              <a:stCxn id="1345" idx="3"/>
              <a:endCxn id="1346" idx="1"/>
            </p:cNvCxnSpPr>
            <p:nvPr/>
          </p:nvCxnSpPr>
          <p:spPr>
            <a:xfrm>
              <a:off x="6013080" y="6328440"/>
              <a:ext cx="552600" cy="360"/>
            </a:xfrm>
            <a:prstGeom prst="straightConnector1">
              <a:avLst/>
            </a:prstGeom>
            <a:ln w="19050">
              <a:solidFill>
                <a:srgbClr val="000000"/>
              </a:solidFill>
              <a:round/>
              <a:tailEnd type="arrow" w="med" len="med"/>
            </a:ln>
          </p:spPr>
        </p:cxnSp>
        <p:sp>
          <p:nvSpPr>
            <p:cNvPr id="1349" name="Flussdiagramm: Dokument 84"/>
            <p:cNvSpPr/>
            <p:nvPr/>
          </p:nvSpPr>
          <p:spPr>
            <a:xfrm>
              <a:off x="1464120" y="4659480"/>
              <a:ext cx="1781640" cy="452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[ready for deployment]</a:t>
              </a:r>
              <a:endParaRPr lang="de-DE" sz="1100" b="0" strike="noStrike" spc="-1">
                <a:solidFill>
                  <a:srgbClr val="000000"/>
                </a:solidFill>
                <a:latin typeface="Arial"/>
              </a:endParaRPr>
            </a:p>
          </p:txBody>
        </p:sp>
        <p:cxnSp>
          <p:nvCxnSpPr>
            <p:cNvPr id="1350" name="Gerade Verbindung mit Pfeil 85"/>
            <p:cNvCxnSpPr/>
            <p:nvPr/>
          </p:nvCxnSpPr>
          <p:spPr>
            <a:xfrm flipH="1">
              <a:off x="3248280" y="4844160"/>
              <a:ext cx="789480" cy="2880"/>
            </a:xfrm>
            <a:prstGeom prst="straightConnector1">
              <a:avLst/>
            </a:prstGeom>
            <a:ln w="19050">
              <a:solidFill>
                <a:srgbClr val="000000"/>
              </a:solidFill>
              <a:prstDash val="sysDash"/>
              <a:round/>
              <a:headEnd type="arrow" w="med" len="med"/>
            </a:ln>
          </p:spPr>
        </p:cxnSp>
        <p:sp>
          <p:nvSpPr>
            <p:cNvPr id="1351" name="Flussdiagramm: Dokument 86"/>
            <p:cNvSpPr/>
            <p:nvPr/>
          </p:nvSpPr>
          <p:spPr>
            <a:xfrm>
              <a:off x="9377640" y="5310360"/>
              <a:ext cx="1777320" cy="4320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acceptance criteria</a:t>
              </a:r>
              <a:endParaRPr lang="de-DE" sz="1100" b="0" strike="noStrike" spc="-1">
                <a:solidFill>
                  <a:srgbClr val="000000"/>
                </a:solidFill>
                <a:latin typeface="Arial"/>
              </a:endParaRPr>
            </a:p>
          </p:txBody>
        </p:sp>
        <p:cxnSp>
          <p:nvCxnSpPr>
            <p:cNvPr id="1352" name="Gerade Verbindung mit Pfeil 88"/>
            <p:cNvCxnSpPr>
              <a:stCxn id="1337" idx="3"/>
              <a:endCxn id="1351" idx="1"/>
            </p:cNvCxnSpPr>
            <p:nvPr/>
          </p:nvCxnSpPr>
          <p:spPr>
            <a:xfrm>
              <a:off x="8543520" y="5526360"/>
              <a:ext cx="834480" cy="360"/>
            </a:xfrm>
            <a:prstGeom prst="straightConnector1">
              <a:avLst/>
            </a:prstGeom>
            <a:ln w="19050">
              <a:solidFill>
                <a:srgbClr val="000000"/>
              </a:solidFill>
              <a:prstDash val="sysDash"/>
              <a:round/>
              <a:headEnd type="arrow" w="med" len="med"/>
            </a:ln>
          </p:spPr>
        </p:cxnSp>
        <p:sp>
          <p:nvSpPr>
            <p:cNvPr id="1353" name="Flussdiagramm: Dokument 90"/>
            <p:cNvSpPr/>
            <p:nvPr/>
          </p:nvSpPr>
          <p:spPr>
            <a:xfrm>
              <a:off x="9373320" y="6104880"/>
              <a:ext cx="1781640" cy="452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Release [closed]</a:t>
              </a:r>
              <a:endParaRPr lang="de-DE" sz="1400" b="0" strike="noStrike" spc="-1">
                <a:solidFill>
                  <a:srgbClr val="000000"/>
                </a:solidFill>
                <a:latin typeface="Arial"/>
              </a:endParaRPr>
            </a:p>
          </p:txBody>
        </p:sp>
        <p:sp>
          <p:nvSpPr>
            <p:cNvPr id="1354" name="Line 28"/>
            <p:cNvSpPr/>
            <p:nvPr/>
          </p:nvSpPr>
          <p:spPr>
            <a:xfrm>
              <a:off x="164160" y="6327000"/>
              <a:ext cx="1241280" cy="360"/>
            </a:xfrm>
            <a:prstGeom prst="line">
              <a:avLst/>
            </a:prstGeom>
            <a:ln w="25400">
              <a:solidFill>
                <a:srgbClr val="A6A6A6"/>
              </a:solidFill>
              <a:round/>
              <a:head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chemeClr val="dk1"/>
                </a:solidFill>
                <a:latin typeface="Calibri"/>
              </a:endParaRPr>
            </a:p>
          </p:txBody>
        </p:sp>
        <p:sp>
          <p:nvSpPr>
            <p:cNvPr id="1355" name="TextBox 2"/>
            <p:cNvSpPr/>
            <p:nvPr/>
          </p:nvSpPr>
          <p:spPr>
            <a:xfrm>
              <a:off x="389160" y="6031800"/>
              <a:ext cx="8060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GB" sz="1600" b="0" strike="noStrike" spc="-1">
                  <a:solidFill>
                    <a:schemeClr val="dk1"/>
                  </a:solidFill>
                  <a:latin typeface="Calibri"/>
                </a:rPr>
                <a:t>to CHM</a:t>
              </a:r>
              <a:endParaRPr lang="de-DE" sz="1600" b="0" strike="noStrike" spc="-1">
                <a:solidFill>
                  <a:srgbClr val="000000"/>
                </a:solidFill>
                <a:latin typeface="Arial"/>
              </a:endParaRPr>
            </a:p>
          </p:txBody>
        </p:sp>
        <p:cxnSp>
          <p:nvCxnSpPr>
            <p:cNvPr id="1356" name="Gerade Verbindung mit Pfeil 94"/>
            <p:cNvCxnSpPr>
              <a:endCxn id="1345" idx="1"/>
            </p:cNvCxnSpPr>
            <p:nvPr/>
          </p:nvCxnSpPr>
          <p:spPr>
            <a:xfrm flipV="1">
              <a:off x="3183120" y="6328440"/>
              <a:ext cx="852120" cy="6840"/>
            </a:xfrm>
            <a:prstGeom prst="straightConnector1">
              <a:avLst/>
            </a:prstGeom>
            <a:ln w="19050">
              <a:solidFill>
                <a:srgbClr val="000000"/>
              </a:solidFill>
              <a:prstDash val="sysDash"/>
              <a:round/>
              <a:headEnd type="arrow" w="med" len="med"/>
            </a:ln>
          </p:spPr>
        </p:cxnSp>
        <p:cxnSp>
          <p:nvCxnSpPr>
            <p:cNvPr id="1357" name="Gerade Verbindung mit Pfeil 97"/>
            <p:cNvCxnSpPr>
              <a:stCxn id="1353" idx="1"/>
              <a:endCxn id="1346" idx="3"/>
            </p:cNvCxnSpPr>
            <p:nvPr/>
          </p:nvCxnSpPr>
          <p:spPr>
            <a:xfrm flipH="1" flipV="1">
              <a:off x="8543520" y="6328440"/>
              <a:ext cx="830160" cy="3240"/>
            </a:xfrm>
            <a:prstGeom prst="straightConnector1">
              <a:avLst/>
            </a:prstGeom>
            <a:ln w="19050">
              <a:solidFill>
                <a:srgbClr val="000000"/>
              </a:solidFill>
              <a:prstDash val="sysDash"/>
              <a:round/>
              <a:headEnd type="arrow" w="med" len="med"/>
            </a:ln>
          </p:spPr>
        </p:cxnSp>
        <p:sp>
          <p:nvSpPr>
            <p:cNvPr id="1358" name="Flussdiagramm: Dokument 45"/>
            <p:cNvSpPr/>
            <p:nvPr/>
          </p:nvSpPr>
          <p:spPr>
            <a:xfrm>
              <a:off x="1377360" y="1680840"/>
              <a:ext cx="1910160" cy="4320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and deployment strategy</a:t>
              </a:r>
              <a:endParaRPr lang="de-DE" sz="1100" b="0" strike="noStrike" spc="-1">
                <a:solidFill>
                  <a:srgbClr val="000000"/>
                </a:solidFill>
                <a:latin typeface="Arial"/>
              </a:endParaRPr>
            </a:p>
          </p:txBody>
        </p:sp>
        <p:cxnSp>
          <p:nvCxnSpPr>
            <p:cNvPr id="1359" name="Verbinder: gekrümmt 47"/>
            <p:cNvCxnSpPr>
              <a:endCxn id="1358" idx="3"/>
            </p:cNvCxnSpPr>
            <p:nvPr/>
          </p:nvCxnSpPr>
          <p:spPr>
            <a:xfrm rot="10800000">
              <a:off x="3287160" y="1896480"/>
              <a:ext cx="329760" cy="555120"/>
            </a:xfrm>
            <a:prstGeom prst="curvedConnector3">
              <a:avLst>
                <a:gd name="adj1" fmla="val 100000"/>
              </a:avLst>
            </a:prstGeom>
            <a:ln w="19050">
              <a:solidFill>
                <a:srgbClr val="000000"/>
              </a:solidFill>
              <a:prstDash val="sysDash"/>
              <a:round/>
            </a:ln>
          </p:spPr>
        </p:cxnSp>
        <p:sp>
          <p:nvSpPr>
            <p:cNvPr id="1360" name="Flussdiagramm: Dokument 50"/>
            <p:cNvSpPr/>
            <p:nvPr/>
          </p:nvSpPr>
          <p:spPr>
            <a:xfrm>
              <a:off x="1411560" y="6099480"/>
              <a:ext cx="1777320" cy="4730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information</a:t>
              </a:r>
              <a:endParaRPr lang="de-DE" sz="1100" b="0" strike="noStrike" spc="-1">
                <a:solidFill>
                  <a:srgbClr val="000000"/>
                </a:solidFill>
                <a:latin typeface="Arial"/>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62" name="Google Shape;1695;p130"/>
          <p:cNvGrpSpPr/>
          <p:nvPr/>
        </p:nvGrpSpPr>
        <p:grpSpPr>
          <a:xfrm>
            <a:off x="609480" y="1783080"/>
            <a:ext cx="10969920" cy="4450320"/>
            <a:chOff x="609480" y="1783080"/>
            <a:chExt cx="10969920" cy="4450320"/>
          </a:xfrm>
        </p:grpSpPr>
        <p:sp>
          <p:nvSpPr>
            <p:cNvPr id="1363" name="Google Shape;1696;p130"/>
            <p:cNvSpPr/>
            <p:nvPr/>
          </p:nvSpPr>
          <p:spPr>
            <a:xfrm>
              <a:off x="609480" y="2078280"/>
              <a:ext cx="10969920" cy="4155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64" name="Google Shape;1697;p130"/>
            <p:cNvSpPr/>
            <p:nvPr/>
          </p:nvSpPr>
          <p:spPr>
            <a:xfrm>
              <a:off x="609480" y="2078280"/>
              <a:ext cx="10969920" cy="4155120"/>
            </a:xfrm>
            <a:prstGeom prst="rect">
              <a:avLst/>
            </a:prstGeom>
            <a:noFill/>
            <a:ln w="0">
              <a:noFill/>
            </a:ln>
          </p:spPr>
          <p:style>
            <a:lnRef idx="0">
              <a:scrgbClr r="0" g="0" b="0"/>
            </a:lnRef>
            <a:fillRef idx="0">
              <a:scrgbClr r="0" g="0" b="0"/>
            </a:fillRef>
            <a:effectRef idx="0">
              <a:scrgbClr r="0" g="0" b="0"/>
            </a:effectRef>
            <a:fontRef idx="minor"/>
          </p:style>
          <p:txBody>
            <a:bodyPr lIns="851760" tIns="416520" rIns="851760" bIns="142200" anchor="t">
              <a:noAutofit/>
            </a:bodyPr>
            <a:lstStyle/>
            <a:p>
              <a:pPr marL="228600" lvl="1" indent="-228600" defTabSz="914400">
                <a:lnSpc>
                  <a:spcPct val="90000"/>
                </a:lnSpc>
                <a:buClr>
                  <a:srgbClr val="000000"/>
                </a:buClr>
                <a:buFont typeface="Calibri"/>
                <a:buChar char="•"/>
              </a:pPr>
              <a:r>
                <a:rPr lang="en-US" sz="2000" b="1" strike="noStrike" spc="-1">
                  <a:solidFill>
                    <a:schemeClr val="dk1"/>
                  </a:solidFill>
                  <a:latin typeface="Calibri"/>
                  <a:ea typeface="Calibri"/>
                </a:rPr>
                <a:t>Release planning</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Build a release, based on the applicable release and deployment strategy</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Test a release</a:t>
              </a:r>
              <a:endParaRPr lang="de-DE" sz="1800" b="0" strike="noStrike" spc="-1">
                <a:solidFill>
                  <a:srgbClr val="000000"/>
                </a:solidFill>
                <a:latin typeface="Arial"/>
              </a:endParaRPr>
            </a:p>
            <a:p>
              <a:pPr marL="228600" indent="-101520" defTabSz="914400">
                <a:lnSpc>
                  <a:spcPct val="90000"/>
                </a:lnSpc>
                <a:spcBef>
                  <a:spcPts val="300"/>
                </a:spcBef>
                <a:tabLst>
                  <a:tab pos="0" algn="l"/>
                </a:tabLst>
              </a:pPr>
              <a:endParaRPr lang="de-DE" sz="2000" b="0" strike="noStrike" spc="-1">
                <a:solidFill>
                  <a:srgbClr val="000000"/>
                </a:solidFill>
                <a:latin typeface="Arial"/>
              </a:endParaRPr>
            </a:p>
            <a:p>
              <a:pPr marL="228600" lvl="1" indent="-228600" defTabSz="914400">
                <a:lnSpc>
                  <a:spcPct val="90000"/>
                </a:lnSpc>
                <a:spcBef>
                  <a:spcPts val="300"/>
                </a:spcBef>
                <a:buClr>
                  <a:srgbClr val="000000"/>
                </a:buClr>
                <a:buFont typeface="Calibri"/>
                <a:buChar char="•"/>
                <a:tabLst>
                  <a:tab pos="0" algn="l"/>
                </a:tabLst>
              </a:pPr>
              <a:r>
                <a:rPr lang="en-US" sz="2000" b="1" strike="noStrike" spc="-1">
                  <a:solidFill>
                    <a:schemeClr val="dk1"/>
                  </a:solidFill>
                  <a:latin typeface="Calibri"/>
                  <a:ea typeface="Calibri"/>
                </a:rPr>
                <a:t>Release deployment</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Plan and perform communication and training for users and support staff</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Prepare deployment of a release</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Deploy a release</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Review a release for success</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Inform stakeholders of the results of the release</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Close a release</a:t>
              </a:r>
              <a:endParaRPr lang="de-DE" sz="1800" b="0" strike="noStrike" spc="-1">
                <a:solidFill>
                  <a:srgbClr val="000000"/>
                </a:solidFill>
                <a:latin typeface="Arial"/>
              </a:endParaRPr>
            </a:p>
          </p:txBody>
        </p:sp>
        <p:sp>
          <p:nvSpPr>
            <p:cNvPr id="1365" name="Google Shape;1698;p130"/>
            <p:cNvSpPr/>
            <p:nvPr/>
          </p:nvSpPr>
          <p:spPr>
            <a:xfrm>
              <a:off x="1158120" y="1783080"/>
              <a:ext cx="7678080" cy="5875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66" name="Google Shape;1699;p130"/>
            <p:cNvSpPr/>
            <p:nvPr/>
          </p:nvSpPr>
          <p:spPr>
            <a:xfrm>
              <a:off x="1186920" y="1811880"/>
              <a:ext cx="7620480" cy="529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367" name="PlaceHolder 2"/>
          <p:cNvSpPr>
            <a:spLocks noGrp="1"/>
          </p:cNvSpPr>
          <p:nvPr>
            <p:ph type="sldNum" idx="15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2AD4BD9-C0A5-464A-95BD-BEC2CA3BB325}" type="slidenum">
              <a:rPr lang="en-US" sz="1200" b="0" strike="noStrike" spc="-1">
                <a:solidFill>
                  <a:srgbClr val="888888"/>
                </a:solidFill>
                <a:latin typeface="Calibri"/>
                <a:ea typeface="Calibri"/>
              </a:rPr>
              <a:t>136</a:t>
            </a:fld>
            <a:endParaRPr lang="de-DE" sz="1200" b="0" strike="noStrike" spc="-1">
              <a:solidFill>
                <a:srgbClr val="000000"/>
              </a:solidFill>
              <a:latin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Important considerations</a:t>
            </a:r>
            <a:endParaRPr lang="de-DE" sz="3200" b="0" strike="noStrike" spc="-1">
              <a:solidFill>
                <a:srgbClr val="000000"/>
              </a:solidFill>
              <a:latin typeface="Arial"/>
            </a:endParaRPr>
          </a:p>
        </p:txBody>
      </p:sp>
      <p:grpSp>
        <p:nvGrpSpPr>
          <p:cNvPr id="1369" name="Google Shape;1706;p131"/>
          <p:cNvGrpSpPr/>
          <p:nvPr/>
        </p:nvGrpSpPr>
        <p:grpSpPr>
          <a:xfrm>
            <a:off x="2477880" y="2111400"/>
            <a:ext cx="7233120" cy="3793320"/>
            <a:chOff x="2477880" y="2111400"/>
            <a:chExt cx="7233120" cy="3793320"/>
          </a:xfrm>
        </p:grpSpPr>
        <p:sp>
          <p:nvSpPr>
            <p:cNvPr id="1370" name="Google Shape;1707;p131"/>
            <p:cNvSpPr/>
            <p:nvPr/>
          </p:nvSpPr>
          <p:spPr>
            <a:xfrm>
              <a:off x="2477880" y="2891520"/>
              <a:ext cx="3436920" cy="2233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1" name="Google Shape;1708;p131"/>
            <p:cNvSpPr/>
            <p:nvPr/>
          </p:nvSpPr>
          <p:spPr>
            <a:xfrm>
              <a:off x="2587320" y="3000960"/>
              <a:ext cx="3218400" cy="2014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defTabSz="914400">
                <a:lnSpc>
                  <a:spcPct val="90000"/>
                </a:lnSpc>
                <a:tabLst>
                  <a:tab pos="0" algn="l"/>
                </a:tabLst>
              </a:pPr>
              <a:r>
                <a:rPr lang="en-US" sz="2100" b="0" strike="noStrike" spc="-1">
                  <a:solidFill>
                    <a:schemeClr val="lt1"/>
                  </a:solidFill>
                  <a:latin typeface="Calibri"/>
                  <a:ea typeface="Calibri"/>
                </a:rPr>
                <a:t>Release and deployment strategy</a:t>
              </a:r>
              <a:endParaRPr lang="de-DE" sz="2100" b="0" strike="noStrike" spc="-1">
                <a:solidFill>
                  <a:srgbClr val="000000"/>
                </a:solidFill>
                <a:latin typeface="Arial"/>
              </a:endParaRPr>
            </a:p>
            <a:p>
              <a:pPr marL="171360" lvl="1" indent="-171360" defTabSz="914400">
                <a:lnSpc>
                  <a:spcPct val="90000"/>
                </a:lnSpc>
                <a:spcBef>
                  <a:spcPts val="839"/>
                </a:spcBef>
                <a:buClr>
                  <a:srgbClr val="FFFFFF"/>
                </a:buClr>
                <a:buFont typeface="Calibri"/>
                <a:buChar char="•"/>
                <a:tabLst>
                  <a:tab pos="0" algn="l"/>
                </a:tabLst>
              </a:pPr>
              <a:r>
                <a:rPr lang="en-US" sz="1600" b="0" strike="noStrike" spc="-1">
                  <a:solidFill>
                    <a:schemeClr val="lt1"/>
                  </a:solidFill>
                  <a:latin typeface="Calibri"/>
                  <a:ea typeface="Calibri"/>
                </a:rPr>
                <a:t>Defines the approach for planning and deployment of a given release</a:t>
              </a:r>
              <a:endParaRPr lang="de-DE" sz="1600" b="0" strike="noStrike" spc="-1">
                <a:solidFill>
                  <a:srgbClr val="000000"/>
                </a:solidFill>
                <a:latin typeface="Arial"/>
              </a:endParaRPr>
            </a:p>
          </p:txBody>
        </p:sp>
        <p:sp>
          <p:nvSpPr>
            <p:cNvPr id="1372" name="Google Shape;1709;p131"/>
            <p:cNvSpPr/>
            <p:nvPr/>
          </p:nvSpPr>
          <p:spPr>
            <a:xfrm>
              <a:off x="4197960" y="2111400"/>
              <a:ext cx="3793320" cy="3793320"/>
            </a:xfrm>
            <a:custGeom>
              <a:avLst/>
              <a:gdLst>
                <a:gd name="textAreaLeft" fmla="*/ 0 w 3793320"/>
                <a:gd name="textAreaRight" fmla="*/ 3796200 w 3793320"/>
                <a:gd name="textAreaTop" fmla="*/ 0 h 3793320"/>
                <a:gd name="textAreaBottom" fmla="*/ 3796200 h 3793320"/>
              </a:gdLst>
              <a:ahLst/>
              <a:cxnLst/>
              <a:rect l="textAreaLeft" t="textAreaTop" r="textAreaRight" b="textAreaBottom"/>
              <a:pathLst>
                <a:path w="120000" h="120000">
                  <a:moveTo>
                    <a:pt x="12088" y="23883"/>
                  </a:moveTo>
                  <a:lnTo>
                    <a:pt x="12088" y="23883"/>
                  </a:lnTo>
                  <a:cubicBezTo>
                    <a:pt x="23425" y="8843"/>
                    <a:pt x="41166" y="0"/>
                    <a:pt x="60000" y="0"/>
                  </a:cubicBezTo>
                  <a:cubicBezTo>
                    <a:pt x="78834" y="0"/>
                    <a:pt x="96575" y="8843"/>
                    <a:pt x="107912" y="23883"/>
                  </a:cubicBezTo>
                </a:path>
              </a:pathLst>
            </a:custGeom>
            <a:noFill/>
            <a:ln w="9525">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3" name="Google Shape;1710;p131"/>
            <p:cNvSpPr/>
            <p:nvPr/>
          </p:nvSpPr>
          <p:spPr>
            <a:xfrm>
              <a:off x="6274080" y="2891520"/>
              <a:ext cx="3436920" cy="2233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4" name="Google Shape;1711;p131"/>
            <p:cNvSpPr/>
            <p:nvPr/>
          </p:nvSpPr>
          <p:spPr>
            <a:xfrm>
              <a:off x="6383520" y="3000960"/>
              <a:ext cx="3218400" cy="2014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defTabSz="914400">
                <a:lnSpc>
                  <a:spcPct val="90000"/>
                </a:lnSpc>
                <a:tabLst>
                  <a:tab pos="0" algn="l"/>
                </a:tabLst>
              </a:pPr>
              <a:r>
                <a:rPr lang="en-US" sz="2100" b="0" strike="noStrike" spc="-1">
                  <a:solidFill>
                    <a:schemeClr val="lt1"/>
                  </a:solidFill>
                  <a:latin typeface="Calibri"/>
                  <a:ea typeface="Calibri"/>
                </a:rPr>
                <a:t>Testing approach</a:t>
              </a:r>
              <a:endParaRPr lang="de-DE" sz="2100" b="0" strike="noStrike" spc="-1">
                <a:solidFill>
                  <a:srgbClr val="000000"/>
                </a:solidFill>
                <a:latin typeface="Arial"/>
              </a:endParaRPr>
            </a:p>
            <a:p>
              <a:pPr marL="171360" lvl="1" indent="-171360" defTabSz="914400">
                <a:lnSpc>
                  <a:spcPct val="90000"/>
                </a:lnSpc>
                <a:spcBef>
                  <a:spcPts val="839"/>
                </a:spcBef>
                <a:buClr>
                  <a:srgbClr val="FFFFFF"/>
                </a:buClr>
                <a:buFont typeface="Calibri"/>
                <a:buChar char="•"/>
                <a:tabLst>
                  <a:tab pos="0" algn="l"/>
                </a:tabLst>
              </a:pPr>
              <a:r>
                <a:rPr lang="en-US" sz="1600" b="0" strike="noStrike" spc="-1">
                  <a:solidFill>
                    <a:schemeClr val="lt1"/>
                  </a:solidFill>
                  <a:latin typeface="Calibri"/>
                  <a:ea typeface="Calibri"/>
                </a:rPr>
                <a:t>Defines the approach for testing a given release before making all changes / functionalities available to all service users</a:t>
              </a:r>
              <a:endParaRPr lang="de-DE" sz="1600" b="0" strike="noStrike" spc="-1">
                <a:solidFill>
                  <a:srgbClr val="000000"/>
                </a:solidFill>
                <a:latin typeface="Arial"/>
              </a:endParaRPr>
            </a:p>
          </p:txBody>
        </p:sp>
        <p:sp>
          <p:nvSpPr>
            <p:cNvPr id="1375" name="Google Shape;1712;p131"/>
            <p:cNvSpPr/>
            <p:nvPr/>
          </p:nvSpPr>
          <p:spPr>
            <a:xfrm>
              <a:off x="4197960" y="2111400"/>
              <a:ext cx="3793320" cy="3793320"/>
            </a:xfrm>
            <a:custGeom>
              <a:avLst/>
              <a:gdLst>
                <a:gd name="textAreaLeft" fmla="*/ 0 w 3793320"/>
                <a:gd name="textAreaRight" fmla="*/ 3796200 w 3793320"/>
                <a:gd name="textAreaTop" fmla="*/ 0 h 3793320"/>
                <a:gd name="textAreaBottom" fmla="*/ 3796200 h 3793320"/>
              </a:gdLst>
              <a:ahLst/>
              <a:cxnLst/>
              <a:rect l="textAreaLeft" t="textAreaTop" r="textAreaRight" b="textAreaBottom"/>
              <a:pathLst>
                <a:path w="120000" h="120000">
                  <a:moveTo>
                    <a:pt x="107912" y="96117"/>
                  </a:moveTo>
                  <a:cubicBezTo>
                    <a:pt x="96575" y="111157"/>
                    <a:pt x="78834" y="120000"/>
                    <a:pt x="60000" y="120000"/>
                  </a:cubicBezTo>
                  <a:cubicBezTo>
                    <a:pt x="41166" y="120000"/>
                    <a:pt x="23425" y="111157"/>
                    <a:pt x="12088" y="96117"/>
                  </a:cubicBezTo>
                </a:path>
              </a:pathLst>
            </a:custGeom>
            <a:noFill/>
            <a:ln w="9525">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376" name="PlaceHolder 2"/>
          <p:cNvSpPr>
            <a:spLocks noGrp="1"/>
          </p:cNvSpPr>
          <p:nvPr>
            <p:ph type="sldNum" idx="15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D816DFB-85F6-463C-B1A3-5137F92E0BCE}" type="slidenum">
              <a:rPr lang="en-US" sz="1200" b="0" strike="noStrike" spc="-1">
                <a:solidFill>
                  <a:srgbClr val="888888"/>
                </a:solidFill>
                <a:latin typeface="Calibri"/>
                <a:ea typeface="Calibri"/>
              </a:rPr>
              <a:t>137</a:t>
            </a:fld>
            <a:endParaRPr lang="de-DE" sz="1200" b="0" strike="noStrike" spc="-1">
              <a:solidFill>
                <a:srgbClr val="000000"/>
              </a:solidFill>
              <a:latin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Typical release and deployment strategies</a:t>
            </a:r>
            <a:endParaRPr lang="de-DE" sz="3200" b="0" strike="noStrike" spc="-1">
              <a:solidFill>
                <a:srgbClr val="000000"/>
              </a:solidFill>
              <a:latin typeface="Arial"/>
            </a:endParaRPr>
          </a:p>
        </p:txBody>
      </p:sp>
      <p:sp>
        <p:nvSpPr>
          <p:cNvPr id="1378"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fontScale="82500" lnSpcReduction="20000"/>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Big bang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Entire system or application is released and deployed all at once.</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Involves a single, significant release with all the changes implemented together.</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Phased rollout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Involves releasing and deploying the changes in phases or stages.</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Allows for incremental deployment, starting with a smaller subset of users or specific functionalities and gradually expanding to a larger user community or additional features.</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Rolling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Involves gradually deploying changes across different servers or components while keeping the system operational.</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Ensures continuous availability and minimises downtime as the deployment progresses.</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Continuous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Changes are automatically deployed to the production environment as soon as they pass the necessary tests and quality checks.</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Requires a high degree of automation and continuous integration practices.</a:t>
            </a:r>
            <a:endParaRPr lang="de-DE" sz="2400" b="0" strike="noStrike" spc="-1">
              <a:solidFill>
                <a:srgbClr val="000000"/>
              </a:solidFill>
              <a:latin typeface="Arial"/>
            </a:endParaRPr>
          </a:p>
        </p:txBody>
      </p:sp>
      <p:sp>
        <p:nvSpPr>
          <p:cNvPr id="1379" name="PlaceHolder 3"/>
          <p:cNvSpPr>
            <a:spLocks noGrp="1"/>
          </p:cNvSpPr>
          <p:nvPr>
            <p:ph type="sldNum" idx="15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1069C8B-D224-4B9A-BD6B-85E44700D560}" type="slidenum">
              <a:rPr lang="en-US" sz="1200" b="0" strike="noStrike" spc="-1">
                <a:solidFill>
                  <a:srgbClr val="888888"/>
                </a:solidFill>
                <a:latin typeface="Calibri"/>
                <a:ea typeface="Calibri"/>
              </a:rPr>
              <a:t>138</a:t>
            </a:fld>
            <a:endParaRPr lang="de-DE" sz="1200" b="0" strike="noStrike" spc="-1">
              <a:solidFill>
                <a:srgbClr val="000000"/>
              </a:solidFill>
              <a:latin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Release and deployment testing approaches</a:t>
            </a:r>
            <a:endParaRPr lang="de-DE" sz="3200" b="0" strike="noStrike" spc="-1">
              <a:solidFill>
                <a:srgbClr val="000000"/>
              </a:solidFill>
              <a:latin typeface="Arial"/>
            </a:endParaRPr>
          </a:p>
        </p:txBody>
      </p:sp>
      <p:sp>
        <p:nvSpPr>
          <p:cNvPr id="1381"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fontScale="88611" lnSpcReduction="20000"/>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Canary testing</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Changes are deployed to a small subset of users or servers while the majority of users continue using the existing system.</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Allows for testing and validation of changes in a controlled environment before wider deployment.</a:t>
            </a:r>
            <a:endParaRPr lang="de-DE" sz="24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800" b="1" strike="noStrike" spc="-1">
                <a:solidFill>
                  <a:schemeClr val="dk1"/>
                </a:solidFill>
                <a:latin typeface="Calibri"/>
                <a:ea typeface="Calibri"/>
              </a:rPr>
              <a:t>A/B testing / split testing</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Releasing and deploying multiple versions of a feature or design to different user groups</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Allows for comparing and analysing the performance and user response to determine the optimal solution.</a:t>
            </a:r>
            <a:endParaRPr lang="de-DE" sz="24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800" b="1" strike="noStrike" spc="-1">
                <a:solidFill>
                  <a:schemeClr val="dk1"/>
                </a:solidFill>
                <a:latin typeface="Calibri"/>
                <a:ea typeface="Calibri"/>
              </a:rPr>
              <a:t>Blue-green testing</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Two identical environments (blue and green) are maintained, with one serving as the production environment while the other is used for testing and deployment.</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Changes are deployed to the non-production environment, and once validated, the traffic is switched to the updated environment.</a:t>
            </a:r>
            <a:endParaRPr lang="de-DE" sz="2400" b="0" strike="noStrike" spc="-1">
              <a:solidFill>
                <a:srgbClr val="000000"/>
              </a:solidFill>
              <a:latin typeface="Arial"/>
            </a:endParaRPr>
          </a:p>
        </p:txBody>
      </p:sp>
      <p:sp>
        <p:nvSpPr>
          <p:cNvPr id="1382" name="PlaceHolder 3"/>
          <p:cNvSpPr>
            <a:spLocks noGrp="1"/>
          </p:cNvSpPr>
          <p:nvPr>
            <p:ph type="sldNum" idx="15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5B51678-6F8D-4A59-A476-DE47ECBB6364}" type="slidenum">
              <a:rPr lang="en-US" sz="1200" b="0" strike="noStrike" spc="-1">
                <a:solidFill>
                  <a:srgbClr val="888888"/>
                </a:solidFill>
                <a:latin typeface="Calibri"/>
                <a:ea typeface="Calibri"/>
              </a:rPr>
              <a:t>139</a:t>
            </a:fld>
            <a:endParaRPr lang="de-DE" sz="1200" b="0" strike="noStrike" spc="-1">
              <a:solidFill>
                <a:srgbClr val="000000"/>
              </a:solid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What is a service?</a:t>
            </a:r>
            <a:endParaRPr lang="de-DE" sz="3200" b="0" strike="noStrike" spc="-1">
              <a:solidFill>
                <a:srgbClr val="000000"/>
              </a:solidFill>
              <a:latin typeface="Arial"/>
            </a:endParaRPr>
          </a:p>
        </p:txBody>
      </p:sp>
      <p:sp>
        <p:nvSpPr>
          <p:cNvPr id="157" name="PlaceHolder 2"/>
          <p:cNvSpPr>
            <a:spLocks noGrp="1"/>
          </p:cNvSpPr>
          <p:nvPr>
            <p:ph type="sldNum" idx="1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6A4EB5-0A5F-4818-859F-C6D7D8A64519}" type="slidenum">
              <a:rPr lang="en-US" sz="1200" b="0" strike="noStrike" spc="-1">
                <a:solidFill>
                  <a:srgbClr val="888888"/>
                </a:solidFill>
                <a:latin typeface="Calibri"/>
                <a:ea typeface="Calibri"/>
              </a:rPr>
              <a:t>14</a:t>
            </a:fld>
            <a:endParaRPr lang="de-DE" sz="1200" b="0" strike="noStrike" spc="-1">
              <a:solidFill>
                <a:srgbClr val="000000"/>
              </a:solidFill>
              <a:latin typeface="Times New Roman"/>
            </a:endParaRPr>
          </a:p>
        </p:txBody>
      </p:sp>
      <p:graphicFrame>
        <p:nvGraphicFramePr>
          <p:cNvPr id="158" name="Google Shape;139;p9"/>
          <p:cNvGraphicFramePr/>
          <p:nvPr/>
        </p:nvGraphicFramePr>
        <p:xfrm>
          <a:off x="665640" y="1696680"/>
          <a:ext cx="10860480" cy="202692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component: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Logical part of a service that provides a function enabling or enhancing a service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1: A service is usually composed of several service components.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a:solidFill>
                            <a:schemeClr val="dk1"/>
                          </a:solidFill>
                          <a:latin typeface="Calibri" panose="020F0502020204030204" pitchFamily="34" charset="0"/>
                          <a:ea typeface="Calibri"/>
                          <a:cs typeface="Calibri" panose="020F0502020204030204" pitchFamily="34" charset="0"/>
                        </a:rPr>
                        <a:t>Note 2: A service component is usually built from one or more configuration items (CIs).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600" b="0" strike="noStrike" spc="-1" dirty="0">
                          <a:solidFill>
                            <a:schemeClr val="dk1"/>
                          </a:solidFill>
                          <a:latin typeface="Calibri" panose="020F0502020204030204" pitchFamily="34" charset="0"/>
                          <a:ea typeface="Calibri"/>
                          <a:cs typeface="Calibri" panose="020F0502020204030204" pitchFamily="34" charset="0"/>
                        </a:rPr>
                        <a:t>Note 3: Although a service component underlies one or more services, it usually does not create value for a customer alone and is therefore not a service by itself.</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pSp>
        <p:nvGrpSpPr>
          <p:cNvPr id="159" name="Group 1"/>
          <p:cNvGrpSpPr/>
          <p:nvPr/>
        </p:nvGrpSpPr>
        <p:grpSpPr>
          <a:xfrm>
            <a:off x="2588760" y="4291920"/>
            <a:ext cx="7011720" cy="1383840"/>
            <a:chOff x="2588760" y="4291920"/>
            <a:chExt cx="7011720" cy="1383840"/>
          </a:xfrm>
        </p:grpSpPr>
        <p:sp>
          <p:nvSpPr>
            <p:cNvPr id="160" name="Google Shape;140;p9"/>
            <p:cNvSpPr/>
            <p:nvPr/>
          </p:nvSpPr>
          <p:spPr>
            <a:xfrm>
              <a:off x="4559760" y="4294440"/>
              <a:ext cx="238356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61" name="Google Shape;141;p9"/>
            <p:cNvSpPr/>
            <p:nvPr/>
          </p:nvSpPr>
          <p:spPr>
            <a:xfrm>
              <a:off x="457884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62" name="Google Shape;142;p9"/>
            <p:cNvSpPr/>
            <p:nvPr/>
          </p:nvSpPr>
          <p:spPr>
            <a:xfrm>
              <a:off x="564120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63" name="Google Shape;143;p9"/>
            <p:cNvSpPr/>
            <p:nvPr/>
          </p:nvSpPr>
          <p:spPr>
            <a:xfrm>
              <a:off x="670356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64" name="Google Shape;144;p9"/>
            <p:cNvSpPr/>
            <p:nvPr/>
          </p:nvSpPr>
          <p:spPr>
            <a:xfrm>
              <a:off x="776592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65" name="Google Shape;145;p9"/>
            <p:cNvSpPr/>
            <p:nvPr/>
          </p:nvSpPr>
          <p:spPr>
            <a:xfrm>
              <a:off x="8828280" y="5226840"/>
              <a:ext cx="77184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66" name="Google Shape;146;p9"/>
            <p:cNvSpPr/>
            <p:nvPr/>
          </p:nvSpPr>
          <p:spPr>
            <a:xfrm>
              <a:off x="7216920" y="4291920"/>
              <a:ext cx="2383560" cy="4489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67" name="Google Shape;147;p9"/>
            <p:cNvCxnSpPr>
              <a:stCxn id="161" idx="0"/>
              <a:endCxn id="160" idx="2"/>
            </p:cNvCxnSpPr>
            <p:nvPr/>
          </p:nvCxnSpPr>
          <p:spPr>
            <a:xfrm flipV="1">
              <a:off x="4964760" y="4743360"/>
              <a:ext cx="786960" cy="483840"/>
            </a:xfrm>
            <a:prstGeom prst="straightConnector1">
              <a:avLst/>
            </a:prstGeom>
            <a:ln w="19050">
              <a:solidFill>
                <a:srgbClr val="4A7DBA"/>
              </a:solidFill>
              <a:round/>
            </a:ln>
          </p:spPr>
        </p:cxnSp>
        <p:cxnSp>
          <p:nvCxnSpPr>
            <p:cNvPr id="168" name="Google Shape;148;p9"/>
            <p:cNvCxnSpPr>
              <a:stCxn id="162" idx="0"/>
              <a:endCxn id="160" idx="2"/>
            </p:cNvCxnSpPr>
            <p:nvPr/>
          </p:nvCxnSpPr>
          <p:spPr>
            <a:xfrm flipH="1" flipV="1">
              <a:off x="5751360" y="4743360"/>
              <a:ext cx="276120" cy="483840"/>
            </a:xfrm>
            <a:prstGeom prst="straightConnector1">
              <a:avLst/>
            </a:prstGeom>
            <a:ln w="19050">
              <a:solidFill>
                <a:srgbClr val="4A7DBA"/>
              </a:solidFill>
              <a:round/>
            </a:ln>
          </p:spPr>
        </p:cxnSp>
        <p:cxnSp>
          <p:nvCxnSpPr>
            <p:cNvPr id="169" name="Google Shape;149;p9"/>
            <p:cNvCxnSpPr>
              <a:stCxn id="163" idx="0"/>
              <a:endCxn id="160" idx="2"/>
            </p:cNvCxnSpPr>
            <p:nvPr/>
          </p:nvCxnSpPr>
          <p:spPr>
            <a:xfrm flipH="1" flipV="1">
              <a:off x="5751360" y="4743360"/>
              <a:ext cx="1338480" cy="483840"/>
            </a:xfrm>
            <a:prstGeom prst="straightConnector1">
              <a:avLst/>
            </a:prstGeom>
            <a:ln w="19050">
              <a:solidFill>
                <a:srgbClr val="4A7DBA"/>
              </a:solidFill>
              <a:round/>
            </a:ln>
          </p:spPr>
        </p:cxnSp>
        <p:cxnSp>
          <p:nvCxnSpPr>
            <p:cNvPr id="170" name="Google Shape;150;p9"/>
            <p:cNvCxnSpPr>
              <a:stCxn id="163" idx="0"/>
              <a:endCxn id="166" idx="2"/>
            </p:cNvCxnSpPr>
            <p:nvPr/>
          </p:nvCxnSpPr>
          <p:spPr>
            <a:xfrm flipV="1">
              <a:off x="7089480" y="4740840"/>
              <a:ext cx="1319400" cy="486360"/>
            </a:xfrm>
            <a:prstGeom prst="straightConnector1">
              <a:avLst/>
            </a:prstGeom>
            <a:ln w="19050">
              <a:solidFill>
                <a:srgbClr val="4A7DBA"/>
              </a:solidFill>
              <a:round/>
            </a:ln>
          </p:spPr>
        </p:cxnSp>
        <p:cxnSp>
          <p:nvCxnSpPr>
            <p:cNvPr id="171" name="Google Shape;151;p9"/>
            <p:cNvCxnSpPr>
              <a:stCxn id="162" idx="0"/>
              <a:endCxn id="166" idx="2"/>
            </p:cNvCxnSpPr>
            <p:nvPr/>
          </p:nvCxnSpPr>
          <p:spPr>
            <a:xfrm flipV="1">
              <a:off x="6027120" y="4740840"/>
              <a:ext cx="2381760" cy="486360"/>
            </a:xfrm>
            <a:prstGeom prst="straightConnector1">
              <a:avLst/>
            </a:prstGeom>
            <a:ln w="19050">
              <a:solidFill>
                <a:srgbClr val="4A7DBA"/>
              </a:solidFill>
              <a:round/>
            </a:ln>
          </p:spPr>
        </p:cxnSp>
        <p:cxnSp>
          <p:nvCxnSpPr>
            <p:cNvPr id="172" name="Google Shape;152;p9"/>
            <p:cNvCxnSpPr>
              <a:stCxn id="164" idx="0"/>
              <a:endCxn id="166" idx="2"/>
            </p:cNvCxnSpPr>
            <p:nvPr/>
          </p:nvCxnSpPr>
          <p:spPr>
            <a:xfrm flipV="1">
              <a:off x="8151840" y="4740840"/>
              <a:ext cx="257040" cy="486360"/>
            </a:xfrm>
            <a:prstGeom prst="straightConnector1">
              <a:avLst/>
            </a:prstGeom>
            <a:ln w="19050">
              <a:solidFill>
                <a:srgbClr val="4A7DBA"/>
              </a:solidFill>
              <a:round/>
            </a:ln>
          </p:spPr>
        </p:cxnSp>
        <p:cxnSp>
          <p:nvCxnSpPr>
            <p:cNvPr id="173" name="Google Shape;153;p9"/>
            <p:cNvCxnSpPr>
              <a:stCxn id="165" idx="0"/>
              <a:endCxn id="166" idx="2"/>
            </p:cNvCxnSpPr>
            <p:nvPr/>
          </p:nvCxnSpPr>
          <p:spPr>
            <a:xfrm flipH="1" flipV="1">
              <a:off x="8408520" y="4740840"/>
              <a:ext cx="806040" cy="486360"/>
            </a:xfrm>
            <a:prstGeom prst="straightConnector1">
              <a:avLst/>
            </a:prstGeom>
            <a:ln w="19050">
              <a:solidFill>
                <a:srgbClr val="4A7DBA"/>
              </a:solidFill>
              <a:round/>
            </a:ln>
          </p:spPr>
        </p:cxnSp>
        <p:sp>
          <p:nvSpPr>
            <p:cNvPr id="174" name="Google Shape;154;p9"/>
            <p:cNvSpPr/>
            <p:nvPr/>
          </p:nvSpPr>
          <p:spPr>
            <a:xfrm>
              <a:off x="2590200" y="4352760"/>
              <a:ext cx="16959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Services</a:t>
              </a:r>
              <a:endParaRPr lang="de-DE" sz="1400" b="0" strike="noStrike" spc="-1">
                <a:solidFill>
                  <a:srgbClr val="000000"/>
                </a:solidFill>
                <a:latin typeface="Arial"/>
              </a:endParaRPr>
            </a:p>
          </p:txBody>
        </p:sp>
        <p:sp>
          <p:nvSpPr>
            <p:cNvPr id="175" name="Google Shape;155;p9"/>
            <p:cNvSpPr/>
            <p:nvPr/>
          </p:nvSpPr>
          <p:spPr>
            <a:xfrm>
              <a:off x="2588760" y="5299200"/>
              <a:ext cx="16959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 components</a:t>
              </a:r>
              <a:endParaRPr lang="de-DE" sz="1400" b="0" strike="noStrike" spc="-1">
                <a:solidFill>
                  <a:srgbClr val="000000"/>
                </a:solidFill>
                <a:latin typeface="Arial"/>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384" name="Google Shape;1733;p134"/>
          <p:cNvGraphicFramePr/>
          <p:nvPr>
            <p:extLst>
              <p:ext uri="{D42A27DB-BD31-4B8C-83A1-F6EECF244321}">
                <p14:modId xmlns:p14="http://schemas.microsoft.com/office/powerpoint/2010/main" val="2904260591"/>
              </p:ext>
            </p:extLst>
          </p:nvPr>
        </p:nvGraphicFramePr>
        <p:xfrm>
          <a:off x="609480" y="1697040"/>
          <a:ext cx="10972440" cy="4119840"/>
        </p:xfrm>
        <a:graphic>
          <a:graphicData uri="http://schemas.openxmlformats.org/drawingml/2006/table">
            <a:tbl>
              <a:tblPr/>
              <a:tblGrid>
                <a:gridCol w="1942920">
                  <a:extLst>
                    <a:ext uri="{9D8B030D-6E8A-4147-A177-3AD203B41FA5}">
                      <a16:colId xmlns:a16="http://schemas.microsoft.com/office/drawing/2014/main" val="20000"/>
                    </a:ext>
                  </a:extLst>
                </a:gridCol>
                <a:gridCol w="6464160">
                  <a:extLst>
                    <a:ext uri="{9D8B030D-6E8A-4147-A177-3AD203B41FA5}">
                      <a16:colId xmlns:a16="http://schemas.microsoft.com/office/drawing/2014/main" val="20001"/>
                    </a:ext>
                  </a:extLst>
                </a:gridCol>
                <a:gridCol w="2565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2000" b="1" strike="noStrike" spc="-1">
                          <a:solidFill>
                            <a:schemeClr val="lt1"/>
                          </a:solidFill>
                          <a:latin typeface="Calibri" panose="020F0502020204030204" pitchFamily="34" charset="0"/>
                          <a:ea typeface="Arial"/>
                          <a:cs typeface="Calibri" panose="020F0502020204030204" pitchFamily="34" charset="0"/>
                        </a:rPr>
                        <a:t>Role</a:t>
                      </a:r>
                      <a:endParaRPr lang="de-DE" sz="20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2000" b="1" strike="noStrike" spc="-1">
                          <a:solidFill>
                            <a:schemeClr val="lt1"/>
                          </a:solidFill>
                          <a:latin typeface="Calibri" panose="020F0502020204030204" pitchFamily="34" charset="0"/>
                          <a:ea typeface="Arial"/>
                          <a:cs typeface="Calibri" panose="020F0502020204030204" pitchFamily="34" charset="0"/>
                        </a:rPr>
                        <a:t>Tasks</a:t>
                      </a:r>
                      <a:endParaRPr lang="de-DE" sz="20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6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Process owner RDM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Generic tasks of a process owner applied in the context of RDM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1 in total</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Process manager RDM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Maintain the overall release planning, including release cycles.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Manage the release and deployment strategies defined for the SMS.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Apply the release and deployment strategies to defined groups of components, as appropriate.</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Review deployed releases for success.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1 in total</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Case owner: </a:t>
                      </a:r>
                      <a:r>
                        <a:rPr lang="en-US" sz="1400" b="1" strike="noStrike" spc="-1">
                          <a:solidFill>
                            <a:schemeClr val="dk1"/>
                          </a:solidFill>
                          <a:latin typeface="Calibri" panose="020F0502020204030204" pitchFamily="34" charset="0"/>
                          <a:ea typeface="Arial"/>
                          <a:cs typeface="Calibri" panose="020F0502020204030204" pitchFamily="34" charset="0"/>
                        </a:rPr>
                        <a:t>Release owner</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Identify the appropriate release and deployment strategy for a specific release.</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Control and coordinate the activities in the lifecycle of a specific release, including planning, building, testing and deploying.</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Ensure that the required documentation of the release (including release plans) is complete and of adequate quality.</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Act as a single point of contact for the release for all stakeholders of this release, including the change manager, affected change owners, developers, problem manager and customer representatives.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400" b="0" strike="noStrike" spc="-1" dirty="0">
                          <a:solidFill>
                            <a:schemeClr val="dk1"/>
                          </a:solidFill>
                          <a:latin typeface="Calibri" panose="020F0502020204030204" pitchFamily="34" charset="0"/>
                          <a:ea typeface="Arial"/>
                          <a:cs typeface="Calibri" panose="020F0502020204030204" pitchFamily="34" charset="0"/>
                        </a:rPr>
                        <a:t>1 per release</a:t>
                      </a:r>
                      <a:endParaRPr lang="de-DE" sz="14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385" name="PlaceHolder 2"/>
          <p:cNvSpPr>
            <a:spLocks noGrp="1"/>
          </p:cNvSpPr>
          <p:nvPr>
            <p:ph type="sldNum" idx="15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0A8CFBD-C709-4E04-A26E-48B0A7AEDD02}" type="slidenum">
              <a:rPr lang="en-US" sz="1200" b="0" strike="noStrike" spc="-1">
                <a:solidFill>
                  <a:srgbClr val="888888"/>
                </a:solidFill>
                <a:latin typeface="Calibri"/>
                <a:ea typeface="Calibri"/>
              </a:rPr>
              <a:t>140</a:t>
            </a:fld>
            <a:endParaRPr lang="de-DE" sz="1200" b="0" strike="noStrike" spc="-1">
              <a:solidFill>
                <a:srgbClr val="000000"/>
              </a:solidFill>
              <a:latin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87" name="PlaceHolder 2"/>
          <p:cNvSpPr>
            <a:spLocks noGrp="1"/>
          </p:cNvSpPr>
          <p:nvPr>
            <p:ph type="sldNum" idx="15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57E2F0C-D62F-44A8-84EF-738C30DAEE9B}" type="slidenum">
              <a:rPr lang="en-US" sz="1200" b="0" strike="noStrike" spc="-1">
                <a:solidFill>
                  <a:srgbClr val="888888"/>
                </a:solidFill>
                <a:latin typeface="Calibri"/>
                <a:ea typeface="Calibri"/>
              </a:rPr>
              <a:t>141</a:t>
            </a:fld>
            <a:endParaRPr lang="de-DE" sz="1200" b="0" strike="noStrike" spc="-1">
              <a:solidFill>
                <a:srgbClr val="000000"/>
              </a:solidFill>
              <a:latin typeface="Times New Roman"/>
            </a:endParaRPr>
          </a:p>
        </p:txBody>
      </p:sp>
      <p:grpSp>
        <p:nvGrpSpPr>
          <p:cNvPr id="1388" name="Diagram13"/>
          <p:cNvGrpSpPr/>
          <p:nvPr/>
        </p:nvGrpSpPr>
        <p:grpSpPr>
          <a:xfrm>
            <a:off x="522720" y="1441800"/>
            <a:ext cx="10580760" cy="5027760"/>
            <a:chOff x="522720" y="1441800"/>
            <a:chExt cx="10580760" cy="5027760"/>
          </a:xfrm>
        </p:grpSpPr>
        <p:sp>
          <p:nvSpPr>
            <p:cNvPr id="1389" name="Rectangle 1388"/>
            <p:cNvSpPr/>
            <p:nvPr/>
          </p:nvSpPr>
          <p:spPr>
            <a:xfrm>
              <a:off x="522720" y="144180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390" name="Rectangle 1389"/>
            <p:cNvSpPr/>
            <p:nvPr/>
          </p:nvSpPr>
          <p:spPr>
            <a:xfrm rot="16200000">
              <a:off x="-97668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Incoming</a:t>
              </a:r>
              <a:endParaRPr lang="de-DE" sz="5600" b="0" strike="noStrike" spc="-1">
                <a:solidFill>
                  <a:srgbClr val="000000"/>
                </a:solidFill>
                <a:latin typeface="Arial"/>
              </a:endParaRPr>
            </a:p>
          </p:txBody>
        </p:sp>
        <p:sp>
          <p:nvSpPr>
            <p:cNvPr id="1391" name="Rectangle 1390"/>
            <p:cNvSpPr/>
            <p:nvPr/>
          </p:nvSpPr>
          <p:spPr>
            <a:xfrm>
              <a:off x="137664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9400" tIns="694800" rIns="149400" bIns="14940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CHM </a:t>
              </a:r>
              <a:r>
                <a:rPr lang="en-GB" sz="1500" b="0" strike="noStrike" spc="-1">
                  <a:solidFill>
                    <a:schemeClr val="lt1"/>
                  </a:solidFill>
                  <a:latin typeface="Calibri"/>
                </a:rPr>
                <a:t>Approved and planned changes that are ready for deployment to be considered for future / upcoming releases (depending on defined criteria and applicable release and deployment strategies)Change schedule with proposed deployment dates for planned and approved changes / Basis for planning and scheduling releases</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CONFM </a:t>
              </a:r>
              <a:r>
                <a:rPr lang="en-GB" sz="1500" b="0" strike="noStrike" spc="-1">
                  <a:solidFill>
                    <a:schemeClr val="lt1"/>
                  </a:solidFill>
                  <a:latin typeface="Calibri"/>
                </a:rPr>
                <a:t>Configuration information (CMDB) as a basis for informed decisions in deployment planning</a:t>
              </a:r>
              <a:endParaRPr lang="de-DE" sz="1500" b="0" strike="noStrike" spc="-1">
                <a:solidFill>
                  <a:srgbClr val="000000"/>
                </a:solidFill>
                <a:latin typeface="Arial"/>
              </a:endParaRPr>
            </a:p>
          </p:txBody>
        </p:sp>
        <p:sp>
          <p:nvSpPr>
            <p:cNvPr id="1392" name="Rectangle 1391"/>
            <p:cNvSpPr/>
            <p:nvPr/>
          </p:nvSpPr>
          <p:spPr>
            <a:xfrm rot="16200000">
              <a:off x="476064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Outgoing</a:t>
              </a:r>
              <a:endParaRPr lang="de-DE" sz="5600" b="0" strike="noStrike" spc="-1">
                <a:solidFill>
                  <a:srgbClr val="000000"/>
                </a:solidFill>
                <a:latin typeface="Arial"/>
              </a:endParaRPr>
            </a:p>
          </p:txBody>
        </p:sp>
        <p:sp>
          <p:nvSpPr>
            <p:cNvPr id="1393" name="Rectangle 1392"/>
            <p:cNvSpPr/>
            <p:nvPr/>
          </p:nvSpPr>
          <p:spPr>
            <a:xfrm>
              <a:off x="711648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9400" tIns="694800" rIns="149400" bIns="14940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dirty="0">
                  <a:solidFill>
                    <a:schemeClr val="lt1"/>
                  </a:solidFill>
                  <a:latin typeface="Calibri"/>
                </a:rPr>
                <a:t>CHM </a:t>
              </a:r>
              <a:r>
                <a:rPr lang="en-GB" sz="1500" strike="noStrike" spc="-1" dirty="0">
                  <a:solidFill>
                    <a:schemeClr val="lt1"/>
                  </a:solidFill>
                  <a:latin typeface="Calibri"/>
                </a:rPr>
                <a:t>Information on deployed releases (release records) to allow for post implementation review of the bundled changes</a:t>
              </a:r>
              <a:endParaRPr lang="en-GB" sz="1500" b="1" strike="noStrike" spc="-1" dirty="0">
                <a:solidFill>
                  <a:schemeClr val="lt1"/>
                </a:solidFill>
                <a:latin typeface="Calibri"/>
              </a:endParaRPr>
            </a:p>
            <a:p>
              <a:pPr marL="171360" lvl="1" indent="-171360" defTabSz="711360">
                <a:lnSpc>
                  <a:spcPct val="90000"/>
                </a:lnSpc>
                <a:spcAft>
                  <a:spcPts val="601"/>
                </a:spcAft>
                <a:buClr>
                  <a:srgbClr val="FFFFFF"/>
                </a:buClr>
                <a:buFont typeface="Symbol"/>
                <a:buChar char=""/>
              </a:pPr>
              <a:r>
                <a:rPr lang="en-GB" sz="1500" b="1" strike="noStrike" spc="-1" dirty="0">
                  <a:solidFill>
                    <a:schemeClr val="lt1"/>
                  </a:solidFill>
                  <a:latin typeface="Calibri"/>
                </a:rPr>
                <a:t>CONFM </a:t>
              </a:r>
              <a:r>
                <a:rPr lang="en-GB" sz="1500" b="0" strike="noStrike" spc="-1" dirty="0">
                  <a:solidFill>
                    <a:schemeClr val="lt1"/>
                  </a:solidFill>
                  <a:latin typeface="Calibri"/>
                </a:rPr>
                <a:t>Information on the deployment of releases (and the changes to CIs included in the releases) required to update the CMDB and (if necessary) introduce new CI types</a:t>
              </a:r>
            </a:p>
            <a:p>
              <a:pPr marL="171360" lvl="1" indent="-171360" defTabSz="711360">
                <a:lnSpc>
                  <a:spcPct val="90000"/>
                </a:lnSpc>
                <a:spcAft>
                  <a:spcPts val="601"/>
                </a:spcAft>
                <a:buClr>
                  <a:srgbClr val="FFFFFF"/>
                </a:buClr>
                <a:buFont typeface="Symbol"/>
                <a:buChar char=""/>
              </a:pPr>
              <a:r>
                <a:rPr lang="en-GB" sz="1500" b="1" spc="-1" dirty="0">
                  <a:solidFill>
                    <a:schemeClr val="lt1"/>
                  </a:solidFill>
                </a:rPr>
                <a:t>ISRM </a:t>
              </a:r>
              <a:r>
                <a:rPr lang="en-GB" sz="1500" spc="-1" dirty="0">
                  <a:solidFill>
                    <a:schemeClr val="lt1"/>
                  </a:solidFill>
                </a:rPr>
                <a:t>Information on planned or recently deployed releases to support incident resolution (e.g. to understand if incidents are potentially related to releases)</a:t>
              </a:r>
              <a:endParaRPr lang="de-DE" sz="1500" b="0" strike="noStrike" spc="-1" dirty="0">
                <a:solidFill>
                  <a:srgbClr val="000000"/>
                </a:solidFill>
                <a:latin typeface="Arial"/>
              </a:endParaRPr>
            </a:p>
            <a:p>
              <a:pPr defTabSz="711360">
                <a:lnSpc>
                  <a:spcPct val="90000"/>
                </a:lnSpc>
                <a:spcAft>
                  <a:spcPts val="601"/>
                </a:spcAft>
              </a:pPr>
              <a:endParaRPr lang="de-DE" sz="1600" b="0" strike="noStrike" spc="-1" dirty="0">
                <a:solidFill>
                  <a:srgbClr val="000000"/>
                </a:solidFill>
                <a:latin typeface="Arial"/>
              </a:endParaRPr>
            </a:p>
            <a:p>
              <a:pPr defTabSz="711360">
                <a:lnSpc>
                  <a:spcPct val="90000"/>
                </a:lnSpc>
                <a:spcAft>
                  <a:spcPts val="601"/>
                </a:spcAft>
              </a:pPr>
              <a:endParaRPr lang="de-DE" sz="1600" b="0" strike="noStrike" spc="-1" dirty="0">
                <a:solidFill>
                  <a:srgbClr val="000000"/>
                </a:solidFill>
                <a:latin typeface="Arial"/>
              </a:endParaRPr>
            </a:p>
          </p:txBody>
        </p:sp>
      </p:grpSp>
      <p:sp>
        <p:nvSpPr>
          <p:cNvPr id="1394" name="Rectangle 1393"/>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395" name="Rectangle 1394"/>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Continual Service Improvement Management (CSI)</a:t>
            </a:r>
            <a:endParaRPr lang="de-DE" sz="3200" b="0" strike="noStrike" spc="-1">
              <a:solidFill>
                <a:srgbClr val="000000"/>
              </a:solidFill>
              <a:latin typeface="Arial"/>
            </a:endParaRPr>
          </a:p>
        </p:txBody>
      </p:sp>
      <p:sp>
        <p:nvSpPr>
          <p:cNvPr id="1397" name="PlaceHolder 2"/>
          <p:cNvSpPr>
            <a:spLocks noGrp="1"/>
          </p:cNvSpPr>
          <p:nvPr>
            <p:ph type="sldNum" idx="15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53DE03A2-5D10-4B72-85C3-A4DB79E80904}" type="slidenum">
              <a:rPr lang="en-US" sz="1200" b="0" strike="noStrike" spc="-1">
                <a:solidFill>
                  <a:srgbClr val="FFFFFF"/>
                </a:solidFill>
                <a:latin typeface="Calibri"/>
                <a:ea typeface="Calibri"/>
              </a:rPr>
              <a:t>142</a:t>
            </a:fld>
            <a:endParaRPr lang="de-DE" sz="1200" b="0" strike="noStrike" spc="-1">
              <a:solidFill>
                <a:srgbClr val="000000"/>
              </a:solidFill>
              <a:latin typeface="Times New Roman"/>
            </a:endParaRPr>
          </a:p>
        </p:txBody>
      </p:sp>
      <p:sp>
        <p:nvSpPr>
          <p:cNvPr id="1398" name="Google Shape;1749;p136"/>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399" name="Google Shape;1750;p136"/>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1400" name="Google Shape;1751;p136"/>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identify, prioritise, plan, implement and review improvements to services and service management</a:t>
            </a:r>
            <a:endParaRPr lang="de-DE" sz="1800" b="0" strike="noStrike" spc="-1">
              <a:solidFill>
                <a:srgbClr val="000000"/>
              </a:solidFill>
              <a:latin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Key questions</a:t>
            </a:r>
            <a:endParaRPr lang="de-DE" sz="3200" b="0" strike="noStrike" spc="-1">
              <a:solidFill>
                <a:srgbClr val="000000"/>
              </a:solidFill>
              <a:latin typeface="Arial"/>
            </a:endParaRPr>
          </a:p>
        </p:txBody>
      </p:sp>
      <p:grpSp>
        <p:nvGrpSpPr>
          <p:cNvPr id="1402" name="Google Shape;1758;p137"/>
          <p:cNvGrpSpPr/>
          <p:nvPr/>
        </p:nvGrpSpPr>
        <p:grpSpPr>
          <a:xfrm>
            <a:off x="1945080" y="1699200"/>
            <a:ext cx="8301960" cy="4620600"/>
            <a:chOff x="1945080" y="1699200"/>
            <a:chExt cx="8301960" cy="4620600"/>
          </a:xfrm>
        </p:grpSpPr>
        <p:sp>
          <p:nvSpPr>
            <p:cNvPr id="1403" name="Google Shape;1759;p137"/>
            <p:cNvSpPr/>
            <p:nvPr/>
          </p:nvSpPr>
          <p:spPr>
            <a:xfrm rot="10800000">
              <a:off x="2953080" y="169920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4" name="Google Shape;1760;p137"/>
            <p:cNvSpPr/>
            <p:nvPr/>
          </p:nvSpPr>
          <p:spPr>
            <a:xfrm>
              <a:off x="3452760" y="169920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25640" rIns="234720" bIns="125640" anchor="ctr">
              <a:noAutofit/>
            </a:bodyPr>
            <a:lstStyle/>
            <a:p>
              <a:pPr algn="ctr" defTabSz="914400">
                <a:lnSpc>
                  <a:spcPct val="90000"/>
                </a:lnSpc>
                <a:tabLst>
                  <a:tab pos="0" algn="l"/>
                </a:tabLst>
              </a:pPr>
              <a:r>
                <a:rPr lang="en-US" sz="3300" b="0" strike="noStrike" spc="-1">
                  <a:solidFill>
                    <a:schemeClr val="lt1"/>
                  </a:solidFill>
                  <a:latin typeface="Calibri"/>
                  <a:ea typeface="Calibri"/>
                </a:rPr>
                <a:t>How are opportunities for improving services and processes identified and evaluated?</a:t>
              </a:r>
              <a:endParaRPr lang="de-DE" sz="3300" b="0" strike="noStrike" spc="-1">
                <a:solidFill>
                  <a:srgbClr val="000000"/>
                </a:solidFill>
                <a:latin typeface="Arial"/>
              </a:endParaRPr>
            </a:p>
          </p:txBody>
        </p:sp>
        <p:sp>
          <p:nvSpPr>
            <p:cNvPr id="1405" name="Google Shape;1761;p137"/>
            <p:cNvSpPr/>
            <p:nvPr/>
          </p:nvSpPr>
          <p:spPr>
            <a:xfrm>
              <a:off x="1945080" y="169920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6" name="Google Shape;1762;p137"/>
            <p:cNvSpPr/>
            <p:nvPr/>
          </p:nvSpPr>
          <p:spPr>
            <a:xfrm rot="10800000">
              <a:off x="2953080" y="431244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7" name="Google Shape;1763;p137"/>
            <p:cNvSpPr/>
            <p:nvPr/>
          </p:nvSpPr>
          <p:spPr>
            <a:xfrm>
              <a:off x="3452760" y="430956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25640" rIns="234720" bIns="125640" anchor="ctr">
              <a:noAutofit/>
            </a:bodyPr>
            <a:lstStyle/>
            <a:p>
              <a:pPr algn="ctr" defTabSz="914400">
                <a:lnSpc>
                  <a:spcPct val="90000"/>
                </a:lnSpc>
                <a:tabLst>
                  <a:tab pos="0" algn="l"/>
                </a:tabLst>
              </a:pPr>
              <a:r>
                <a:rPr lang="en-US" sz="3300" b="0" strike="noStrike" spc="-1">
                  <a:solidFill>
                    <a:schemeClr val="lt1"/>
                  </a:solidFill>
                  <a:latin typeface="Calibri"/>
                  <a:ea typeface="Calibri"/>
                </a:rPr>
                <a:t>How is the implementation of actions for improvement controlled and monitored?</a:t>
              </a:r>
              <a:endParaRPr lang="de-DE" sz="3300" b="0" strike="noStrike" spc="-1">
                <a:solidFill>
                  <a:srgbClr val="000000"/>
                </a:solidFill>
                <a:latin typeface="Arial"/>
              </a:endParaRPr>
            </a:p>
          </p:txBody>
        </p:sp>
        <p:sp>
          <p:nvSpPr>
            <p:cNvPr id="1408" name="Google Shape;1764;p137"/>
            <p:cNvSpPr/>
            <p:nvPr/>
          </p:nvSpPr>
          <p:spPr>
            <a:xfrm>
              <a:off x="1945080" y="430956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409" name="PlaceHolder 2"/>
          <p:cNvSpPr>
            <a:spLocks noGrp="1"/>
          </p:cNvSpPr>
          <p:nvPr>
            <p:ph type="sldNum" idx="15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0A33990-BF34-4187-A23D-53713DECD973}" type="slidenum">
              <a:rPr lang="en-US" sz="1200" b="0" strike="noStrike" spc="-1">
                <a:solidFill>
                  <a:srgbClr val="888888"/>
                </a:solidFill>
                <a:latin typeface="Calibri"/>
                <a:ea typeface="Calibri"/>
              </a:rPr>
              <a:t>143</a:t>
            </a:fld>
            <a:endParaRPr lang="de-DE" sz="1200" b="0" strike="noStrike" spc="-1">
              <a:solidFill>
                <a:srgbClr val="000000"/>
              </a:solidFill>
              <a:latin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411" name="PlaceHolder 2"/>
          <p:cNvSpPr>
            <a:spLocks noGrp="1"/>
          </p:cNvSpPr>
          <p:nvPr>
            <p:ph type="sldNum" idx="15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ED6EA35-1DEB-413C-8914-635B27717D12}" type="slidenum">
              <a:rPr lang="en-US" sz="1200" b="0" strike="noStrike" spc="-1">
                <a:solidFill>
                  <a:srgbClr val="888888"/>
                </a:solidFill>
                <a:latin typeface="Calibri"/>
                <a:ea typeface="Calibri"/>
              </a:rPr>
              <a:t>144</a:t>
            </a:fld>
            <a:endParaRPr lang="de-DE" sz="1200" b="0" strike="noStrike" spc="-1">
              <a:solidFill>
                <a:srgbClr val="000000"/>
              </a:solidFill>
              <a:latin typeface="Times New Roman"/>
            </a:endParaRPr>
          </a:p>
        </p:txBody>
      </p:sp>
      <p:graphicFrame>
        <p:nvGraphicFramePr>
          <p:cNvPr id="1412" name="Google Shape;1773;p138"/>
          <p:cNvGraphicFramePr/>
          <p:nvPr>
            <p:extLst>
              <p:ext uri="{D42A27DB-BD31-4B8C-83A1-F6EECF244321}">
                <p14:modId xmlns:p14="http://schemas.microsoft.com/office/powerpoint/2010/main" val="3029386121"/>
              </p:ext>
            </p:extLst>
          </p:nvPr>
        </p:nvGraphicFramePr>
        <p:xfrm>
          <a:off x="609480" y="1696680"/>
          <a:ext cx="10972440" cy="208788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Improvement: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Action or set of actions carried out to increase the level of conformity, effectiveness or efficiency of a  management system, process or activity, or to increase the quality or performance of a service or service component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An improvement is usually implemented after an opportunity for improvement has been identified, for instance during a service review, audit or management review.</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414" name="Google Shape;1779;p139"/>
          <p:cNvGraphicFramePr/>
          <p:nvPr/>
        </p:nvGraphicFramePr>
        <p:xfrm>
          <a:off x="1981080" y="1697040"/>
          <a:ext cx="8229600" cy="2737358"/>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PR14 Continual Service Improvement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PR14.1 Opportunities for improvement of services and processes shall be identified and registered, based on reports as well as results from measurements, assessments and audits of the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PR14.2 Opportunities for improvement shall be evaluated in a consistent manner and actions to address them identified.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PR14.3 The implementation of actions for improvement shall be controlled in a consistent manner.</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415" name="PlaceHolder 2"/>
          <p:cNvSpPr>
            <a:spLocks noGrp="1"/>
          </p:cNvSpPr>
          <p:nvPr>
            <p:ph type="sldNum" idx="15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A82CA90-B863-4D7B-8A10-7B76ED5694AD}" type="slidenum">
              <a:rPr lang="en-US" sz="1200" b="0" strike="noStrike" spc="-1">
                <a:solidFill>
                  <a:srgbClr val="888888"/>
                </a:solidFill>
                <a:latin typeface="Calibri"/>
                <a:ea typeface="Calibri"/>
              </a:rPr>
              <a:t>145</a:t>
            </a:fld>
            <a:endParaRPr lang="de-DE" sz="1200" b="0" strike="noStrike" spc="-1">
              <a:solidFill>
                <a:srgbClr val="000000"/>
              </a:solidFill>
              <a:latin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17" name="Google Shape;1786;p140"/>
          <p:cNvGrpSpPr/>
          <p:nvPr/>
        </p:nvGrpSpPr>
        <p:grpSpPr>
          <a:xfrm>
            <a:off x="609480" y="1730160"/>
            <a:ext cx="10969920" cy="4027680"/>
            <a:chOff x="609480" y="1730160"/>
            <a:chExt cx="10969920" cy="4027680"/>
          </a:xfrm>
        </p:grpSpPr>
        <p:sp>
          <p:nvSpPr>
            <p:cNvPr id="1418" name="Google Shape;1787;p140"/>
            <p:cNvSpPr/>
            <p:nvPr/>
          </p:nvSpPr>
          <p:spPr>
            <a:xfrm>
              <a:off x="609480" y="2116800"/>
              <a:ext cx="10969920" cy="36410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19" name="Google Shape;1788;p140"/>
            <p:cNvSpPr/>
            <p:nvPr/>
          </p:nvSpPr>
          <p:spPr>
            <a:xfrm>
              <a:off x="609480" y="2116800"/>
              <a:ext cx="10969920" cy="3641040"/>
            </a:xfrm>
            <a:prstGeom prst="rect">
              <a:avLst/>
            </a:prstGeom>
            <a:noFill/>
            <a:ln w="0">
              <a:noFill/>
            </a:ln>
          </p:spPr>
          <p:style>
            <a:lnRef idx="0">
              <a:scrgbClr r="0" g="0" b="0"/>
            </a:lnRef>
            <a:fillRef idx="0">
              <a:scrgbClr r="0" g="0" b="0"/>
            </a:fillRef>
            <a:effectRef idx="0">
              <a:scrgbClr r="0" g="0" b="0"/>
            </a:effectRef>
            <a:fontRef idx="minor"/>
          </p:style>
          <p:txBody>
            <a:bodyPr lIns="851760" tIns="645480" rIns="851760" bIns="220320" anchor="t">
              <a:noAutofit/>
            </a:bodyPr>
            <a:lstStyle/>
            <a:p>
              <a:pPr marL="228600" lvl="1" indent="-228600" defTabSz="914400">
                <a:lnSpc>
                  <a:spcPct val="90000"/>
                </a:lnSpc>
                <a:buClr>
                  <a:srgbClr val="000000"/>
                </a:buClr>
                <a:buFont typeface="Calibri"/>
                <a:buChar char="•"/>
              </a:pPr>
              <a:r>
                <a:rPr lang="en-US" sz="2400" b="0" strike="noStrike" spc="-1">
                  <a:solidFill>
                    <a:schemeClr val="dk1"/>
                  </a:solidFill>
                  <a:latin typeface="Calibri"/>
                </a:rPr>
                <a:t>Identify all relevant sources of potential suggestions for improvement.</a:t>
              </a:r>
              <a:endParaRPr lang="de-DE" sz="24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2400" b="0" strike="noStrike" spc="-1">
                  <a:solidFill>
                    <a:schemeClr val="dk1"/>
                  </a:solidFill>
                  <a:latin typeface="Calibri"/>
                </a:rPr>
                <a:t>Define a standardised way to record suggestions for improvements from the identified sources.</a:t>
              </a:r>
              <a:endParaRPr lang="de-DE" sz="24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2400" b="0" strike="noStrike" spc="-1">
                  <a:solidFill>
                    <a:schemeClr val="dk1"/>
                  </a:solidFill>
                  <a:latin typeface="Calibri"/>
                </a:rPr>
                <a:t>Set up a tool (e.g. ticket / workflow tool) supporting the recording and handling (including prioritisation, evaluation approval) of suggestions for improvement.</a:t>
              </a:r>
              <a:endParaRPr lang="de-DE" sz="2400" b="0" strike="noStrike" spc="-1">
                <a:solidFill>
                  <a:srgbClr val="000000"/>
                </a:solidFill>
                <a:latin typeface="Arial"/>
              </a:endParaRPr>
            </a:p>
          </p:txBody>
        </p:sp>
        <p:sp>
          <p:nvSpPr>
            <p:cNvPr id="1420" name="Google Shape;1789;p140"/>
            <p:cNvSpPr/>
            <p:nvPr/>
          </p:nvSpPr>
          <p:spPr>
            <a:xfrm>
              <a:off x="1158120" y="1730160"/>
              <a:ext cx="7678080" cy="769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21" name="Google Shape;1790;p140"/>
            <p:cNvSpPr/>
            <p:nvPr/>
          </p:nvSpPr>
          <p:spPr>
            <a:xfrm>
              <a:off x="1202760" y="1767960"/>
              <a:ext cx="7588800" cy="694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400" b="0" strike="noStrike" spc="-1">
                  <a:solidFill>
                    <a:schemeClr val="lt1"/>
                  </a:solidFill>
                  <a:latin typeface="Calibri"/>
                  <a:ea typeface="Calibri"/>
                </a:rPr>
                <a:t>Initial process setup</a:t>
              </a:r>
              <a:endParaRPr lang="de-DE" sz="2400" b="0" strike="noStrike" spc="-1">
                <a:solidFill>
                  <a:srgbClr val="000000"/>
                </a:solidFill>
                <a:latin typeface="Arial"/>
              </a:endParaRPr>
            </a:p>
          </p:txBody>
        </p:sp>
      </p:grpSp>
      <p:sp>
        <p:nvSpPr>
          <p:cNvPr id="1422" name="PlaceHolder 2"/>
          <p:cNvSpPr>
            <a:spLocks noGrp="1"/>
          </p:cNvSpPr>
          <p:nvPr>
            <p:ph type="sldNum" idx="16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4514F01-D572-4E6E-90BE-0A300B394475}" type="slidenum">
              <a:rPr lang="en-US" sz="1200" b="0" strike="noStrike" spc="-1">
                <a:solidFill>
                  <a:srgbClr val="888888"/>
                </a:solidFill>
                <a:latin typeface="Calibri"/>
                <a:ea typeface="Calibri"/>
              </a:rPr>
              <a:t>146</a:t>
            </a:fld>
            <a:endParaRPr lang="de-DE" sz="1200" b="0" strike="noStrike" spc="-1">
              <a:solidFill>
                <a:srgbClr val="000000"/>
              </a:solidFill>
              <a:latin typeface="Times New Roman"/>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24" name="Google Shape;1797;p141"/>
          <p:cNvGrpSpPr/>
          <p:nvPr/>
        </p:nvGrpSpPr>
        <p:grpSpPr>
          <a:xfrm>
            <a:off x="1106640" y="1599120"/>
            <a:ext cx="10600920" cy="4879800"/>
            <a:chOff x="1106640" y="1599120"/>
            <a:chExt cx="10600920" cy="4879800"/>
          </a:xfrm>
        </p:grpSpPr>
        <p:sp>
          <p:nvSpPr>
            <p:cNvPr id="1425" name="Google Shape;1798;p141"/>
            <p:cNvSpPr/>
            <p:nvPr/>
          </p:nvSpPr>
          <p:spPr>
            <a:xfrm>
              <a:off x="1106640" y="1599120"/>
              <a:ext cx="10600920" cy="14598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26" name="Google Shape;1799;p141"/>
            <p:cNvSpPr/>
            <p:nvPr/>
          </p:nvSpPr>
          <p:spPr>
            <a:xfrm>
              <a:off x="1106640" y="1964880"/>
              <a:ext cx="10215000" cy="7282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100" b="0" strike="noStrike" spc="-1">
                  <a:solidFill>
                    <a:schemeClr val="lt1"/>
                  </a:solidFill>
                  <a:latin typeface="Calibri"/>
                  <a:ea typeface="Calibri"/>
                </a:rPr>
                <a:t>Inputs</a:t>
              </a:r>
              <a:endParaRPr lang="de-DE" sz="2100" b="0" strike="noStrike" spc="-1">
                <a:solidFill>
                  <a:srgbClr val="000000"/>
                </a:solidFill>
                <a:latin typeface="Arial"/>
              </a:endParaRPr>
            </a:p>
          </p:txBody>
        </p:sp>
        <p:sp>
          <p:nvSpPr>
            <p:cNvPr id="1427" name="Google Shape;1800;p141"/>
            <p:cNvSpPr/>
            <p:nvPr/>
          </p:nvSpPr>
          <p:spPr>
            <a:xfrm>
              <a:off x="1106640" y="2730600"/>
              <a:ext cx="4896000" cy="32608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28" name="Google Shape;1801;p141"/>
            <p:cNvSpPr/>
            <p:nvPr/>
          </p:nvSpPr>
          <p:spPr>
            <a:xfrm>
              <a:off x="1106640" y="2730600"/>
              <a:ext cx="4896000" cy="3260880"/>
            </a:xfrm>
            <a:prstGeom prst="rect">
              <a:avLst/>
            </a:prstGeom>
            <a:noFill/>
            <a:ln w="0">
              <a:noFill/>
            </a:ln>
          </p:spPr>
          <p:style>
            <a:lnRef idx="0">
              <a:scrgbClr r="0" g="0" b="0"/>
            </a:lnRef>
            <a:fillRef idx="0">
              <a:scrgbClr r="0" g="0" b="0"/>
            </a:fillRef>
            <a:effectRef idx="0">
              <a:scrgbClr r="0" g="0" b="0"/>
            </a:effectRef>
            <a:fontRef idx="minor"/>
          </p:style>
          <p:txBody>
            <a:bodyPr lIns="68400" tIns="68400" rIns="68400" bIns="68400" anchor="t">
              <a:noAutofit/>
            </a:bodyPr>
            <a:lstStyle/>
            <a:p>
              <a:pPr defTabSz="914400">
                <a:lnSpc>
                  <a:spcPct val="90000"/>
                </a:lnSpc>
                <a:spcAft>
                  <a:spcPts val="601"/>
                </a:spcAft>
                <a:tabLst>
                  <a:tab pos="0" algn="l"/>
                </a:tabLst>
              </a:pPr>
              <a:r>
                <a:rPr lang="en-GB" sz="1600" b="0" strike="noStrike" spc="-1">
                  <a:solidFill>
                    <a:schemeClr val="dk1"/>
                  </a:solidFill>
                  <a:latin typeface="Calibri"/>
                  <a:ea typeface="Calibri"/>
                </a:rPr>
                <a:t>Suggestions for improvements</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Results from measurements, assessments and audits of the SMS, including:</a:t>
              </a:r>
              <a:endParaRPr lang="de-DE" sz="1600" b="0" strike="noStrike" spc="-1">
                <a:solidFill>
                  <a:srgbClr val="000000"/>
                </a:solidFill>
                <a:latin typeface="Arial"/>
              </a:endParaRPr>
            </a:p>
            <a:p>
              <a:pPr marL="285840" indent="-285840" defTabSz="914400">
                <a:lnSpc>
                  <a:spcPct val="90000"/>
                </a:lnSpc>
                <a:spcAft>
                  <a:spcPts val="601"/>
                </a:spcAft>
                <a:buClr>
                  <a:srgbClr val="000000"/>
                </a:buClr>
                <a:buFont typeface="Arial"/>
                <a:buChar char="•"/>
                <a:tabLst>
                  <a:tab pos="0" algn="l"/>
                </a:tabLst>
              </a:pPr>
              <a:r>
                <a:rPr lang="en-GB" sz="1600" b="0" strike="noStrike" spc="-1">
                  <a:solidFill>
                    <a:schemeClr val="dk1"/>
                  </a:solidFill>
                  <a:latin typeface="Calibri"/>
                  <a:ea typeface="Calibri"/>
                </a:rPr>
                <a:t>Identified nonconformities as well as deficiencies in effectiveness and efficiency of ITSM processes, and resulting opportunities for improvement</a:t>
              </a:r>
              <a:endParaRPr lang="de-DE" sz="1600" b="0" strike="noStrike" spc="-1">
                <a:solidFill>
                  <a:srgbClr val="000000"/>
                </a:solidFill>
                <a:latin typeface="Arial"/>
              </a:endParaRPr>
            </a:p>
            <a:p>
              <a:pPr marL="285840" indent="-285840" defTabSz="914400">
                <a:lnSpc>
                  <a:spcPct val="90000"/>
                </a:lnSpc>
                <a:spcAft>
                  <a:spcPts val="601"/>
                </a:spcAft>
                <a:buClr>
                  <a:srgbClr val="000000"/>
                </a:buClr>
                <a:buFont typeface="Arial"/>
                <a:buChar char="•"/>
                <a:tabLst>
                  <a:tab pos="0" algn="l"/>
                </a:tabLst>
              </a:pPr>
              <a:r>
                <a:rPr lang="en-GB" sz="1600" b="0" strike="noStrike" spc="-1">
                  <a:solidFill>
                    <a:schemeClr val="dk1"/>
                  </a:solidFill>
                  <a:latin typeface="Calibri"/>
                  <a:ea typeface="Calibri"/>
                </a:rPr>
                <a:t>Identified deficiencies in the performance of services or supporting service components, and resulting opportunities for improvement</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Customer feedback from service reviews, complaints and satisfaction analysis / surveys</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Other sources of improvements</a:t>
              </a:r>
              <a:endParaRPr lang="de-DE" sz="1600" b="0" strike="noStrike" spc="-1">
                <a:solidFill>
                  <a:srgbClr val="000000"/>
                </a:solidFill>
                <a:latin typeface="Arial"/>
              </a:endParaRPr>
            </a:p>
          </p:txBody>
        </p:sp>
        <p:sp>
          <p:nvSpPr>
            <p:cNvPr id="1429" name="Google Shape;1802;p141"/>
            <p:cNvSpPr/>
            <p:nvPr/>
          </p:nvSpPr>
          <p:spPr>
            <a:xfrm>
              <a:off x="6005520" y="2086560"/>
              <a:ext cx="5702040" cy="14594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30" name="Google Shape;1803;p141"/>
            <p:cNvSpPr/>
            <p:nvPr/>
          </p:nvSpPr>
          <p:spPr>
            <a:xfrm>
              <a:off x="6005520" y="2451960"/>
              <a:ext cx="5315760" cy="7282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100" b="0" strike="noStrike" spc="-1">
                  <a:solidFill>
                    <a:schemeClr val="lt1"/>
                  </a:solidFill>
                  <a:latin typeface="Calibri"/>
                  <a:ea typeface="Calibri"/>
                </a:rPr>
                <a:t>Outputs</a:t>
              </a:r>
              <a:endParaRPr lang="de-DE" sz="2100" b="0" strike="noStrike" spc="-1">
                <a:solidFill>
                  <a:srgbClr val="000000"/>
                </a:solidFill>
                <a:latin typeface="Arial"/>
              </a:endParaRPr>
            </a:p>
          </p:txBody>
        </p:sp>
        <p:sp>
          <p:nvSpPr>
            <p:cNvPr id="1431" name="Google Shape;1804;p141"/>
            <p:cNvSpPr/>
            <p:nvPr/>
          </p:nvSpPr>
          <p:spPr>
            <a:xfrm>
              <a:off x="6005520" y="3217680"/>
              <a:ext cx="4896000" cy="32612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32" name="Google Shape;1805;p141"/>
            <p:cNvSpPr/>
            <p:nvPr/>
          </p:nvSpPr>
          <p:spPr>
            <a:xfrm>
              <a:off x="6005520" y="3217680"/>
              <a:ext cx="4896000" cy="3261240"/>
            </a:xfrm>
            <a:prstGeom prst="rect">
              <a:avLst/>
            </a:prstGeom>
            <a:noFill/>
            <a:ln w="0">
              <a:noFill/>
            </a:ln>
          </p:spPr>
          <p:style>
            <a:lnRef idx="0">
              <a:scrgbClr r="0" g="0" b="0"/>
            </a:lnRef>
            <a:fillRef idx="0">
              <a:scrgbClr r="0" g="0" b="0"/>
            </a:fillRef>
            <a:effectRef idx="0">
              <a:scrgbClr r="0" g="0" b="0"/>
            </a:effectRef>
            <a:fontRef idx="minor"/>
          </p:style>
          <p:txBody>
            <a:bodyPr lIns="68400" tIns="68400" rIns="68400" bIns="68400" anchor="t">
              <a:noAutofit/>
            </a:bodyPr>
            <a:lstStyle/>
            <a:p>
              <a:pPr defTabSz="914400">
                <a:lnSpc>
                  <a:spcPct val="90000"/>
                </a:lnSpc>
                <a:tabLst>
                  <a:tab pos="0" algn="l"/>
                </a:tabLst>
              </a:pPr>
              <a:r>
                <a:rPr lang="en-GB" sz="1600" b="0" strike="noStrike" spc="-1" dirty="0">
                  <a:solidFill>
                    <a:schemeClr val="dk1"/>
                  </a:solidFill>
                  <a:latin typeface="Calibri"/>
                  <a:ea typeface="Calibri"/>
                </a:rPr>
                <a:t>Improvements to services or the SMS</a:t>
              </a:r>
              <a:endParaRPr lang="de-DE" sz="1600" b="0" strike="noStrike" spc="-1" dirty="0">
                <a:solidFill>
                  <a:srgbClr val="000000"/>
                </a:solidFill>
                <a:latin typeface="Arial"/>
              </a:endParaRPr>
            </a:p>
            <a:p>
              <a:pPr defTabSz="914400">
                <a:lnSpc>
                  <a:spcPct val="90000"/>
                </a:lnSpc>
                <a:spcBef>
                  <a:spcPts val="629"/>
                </a:spcBef>
                <a:tabLst>
                  <a:tab pos="0" algn="l"/>
                </a:tabLst>
              </a:pPr>
              <a:r>
                <a:rPr lang="en-US" sz="1600" b="0" strike="noStrike" spc="-1" dirty="0">
                  <a:solidFill>
                    <a:schemeClr val="dk1"/>
                  </a:solidFill>
                  <a:latin typeface="Calibri"/>
                  <a:ea typeface="Calibri"/>
                </a:rPr>
                <a:t>Requests for changes</a:t>
              </a:r>
              <a:endParaRPr lang="de-DE" sz="1600" b="0" strike="noStrike" spc="-1" dirty="0">
                <a:solidFill>
                  <a:srgbClr val="000000"/>
                </a:solidFill>
                <a:latin typeface="Arial"/>
              </a:endParaRPr>
            </a:p>
          </p:txBody>
        </p:sp>
      </p:grpSp>
      <p:sp>
        <p:nvSpPr>
          <p:cNvPr id="1433" name="PlaceHolder 2"/>
          <p:cNvSpPr>
            <a:spLocks noGrp="1"/>
          </p:cNvSpPr>
          <p:nvPr>
            <p:ph type="sldNum" idx="16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250CB2B-9F33-4C36-BE9A-14DD199B3E6E}" type="slidenum">
              <a:rPr lang="en-US" sz="1200" b="0" strike="noStrike" spc="-1">
                <a:solidFill>
                  <a:srgbClr val="888888"/>
                </a:solidFill>
                <a:latin typeface="Calibri"/>
                <a:ea typeface="Calibri"/>
              </a:rPr>
              <a:t>147</a:t>
            </a:fld>
            <a:endParaRPr lang="de-DE" sz="1200" b="0" strike="noStrike" spc="-1">
              <a:solidFill>
                <a:srgbClr val="000000"/>
              </a:solidFill>
              <a:latin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35" name="PlaceHolder 2"/>
          <p:cNvSpPr>
            <a:spLocks noGrp="1"/>
          </p:cNvSpPr>
          <p:nvPr>
            <p:ph type="sldNum" idx="16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1C38E8C-5269-4425-BC98-A81591CEE30B}" type="slidenum">
              <a:rPr lang="en-US" sz="1200" b="0" strike="noStrike" spc="-1">
                <a:solidFill>
                  <a:srgbClr val="888888"/>
                </a:solidFill>
                <a:latin typeface="Calibri"/>
                <a:ea typeface="Calibri"/>
              </a:rPr>
              <a:t>148</a:t>
            </a:fld>
            <a:endParaRPr lang="de-DE" sz="1200" b="0" strike="noStrike" spc="-1">
              <a:solidFill>
                <a:srgbClr val="000000"/>
              </a:solidFill>
              <a:latin typeface="Times New Roman"/>
            </a:endParaRPr>
          </a:p>
        </p:txBody>
      </p:sp>
      <p:grpSp>
        <p:nvGrpSpPr>
          <p:cNvPr id="1436" name="Gruppieren 9"/>
          <p:cNvGrpSpPr/>
          <p:nvPr/>
        </p:nvGrpSpPr>
        <p:grpSpPr>
          <a:xfrm>
            <a:off x="1739160" y="1748520"/>
            <a:ext cx="7925760" cy="5030640"/>
            <a:chOff x="1739160" y="1748520"/>
            <a:chExt cx="7925760" cy="5030640"/>
          </a:xfrm>
        </p:grpSpPr>
        <p:sp>
          <p:nvSpPr>
            <p:cNvPr id="1437" name="Flussdiagramm: Dokument 119"/>
            <p:cNvSpPr/>
            <p:nvPr/>
          </p:nvSpPr>
          <p:spPr>
            <a:xfrm>
              <a:off x="8203320" y="6000120"/>
              <a:ext cx="1458000" cy="512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Improvement [implemented]</a:t>
              </a:r>
              <a:endParaRPr lang="de-DE" sz="1400" b="0" strike="noStrike" spc="-1">
                <a:solidFill>
                  <a:srgbClr val="000000"/>
                </a:solidFill>
                <a:latin typeface="Arial"/>
              </a:endParaRPr>
            </a:p>
          </p:txBody>
        </p:sp>
        <p:cxnSp>
          <p:nvCxnSpPr>
            <p:cNvPr id="1438" name="Verbinder: gekrümmt 48"/>
            <p:cNvCxnSpPr>
              <a:cxnSpLocks/>
              <a:stCxn id="1439" idx="3"/>
            </p:cNvCxnSpPr>
            <p:nvPr/>
          </p:nvCxnSpPr>
          <p:spPr>
            <a:xfrm flipV="1">
              <a:off x="3209760" y="2481943"/>
              <a:ext cx="330480" cy="407237"/>
            </a:xfrm>
            <a:prstGeom prst="curvedConnector2">
              <a:avLst/>
            </a:prstGeom>
            <a:ln w="19050">
              <a:solidFill>
                <a:srgbClr val="000000"/>
              </a:solidFill>
              <a:prstDash val="sysDash"/>
              <a:round/>
            </a:ln>
          </p:spPr>
        </p:cxnSp>
        <p:sp>
          <p:nvSpPr>
            <p:cNvPr id="1440" name="Flussdiagramm: Dokument 28"/>
            <p:cNvSpPr/>
            <p:nvPr/>
          </p:nvSpPr>
          <p:spPr>
            <a:xfrm>
              <a:off x="1742760" y="1748520"/>
              <a:ext cx="1458000" cy="512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Suggestion for improvement</a:t>
              </a:r>
              <a:endParaRPr lang="de-DE" sz="1400" b="0" strike="noStrike" spc="-1">
                <a:solidFill>
                  <a:srgbClr val="000000"/>
                </a:solidFill>
                <a:latin typeface="Arial"/>
              </a:endParaRPr>
            </a:p>
          </p:txBody>
        </p:sp>
        <p:sp>
          <p:nvSpPr>
            <p:cNvPr id="1439" name="Flussdiagramm: Dokument 31"/>
            <p:cNvSpPr/>
            <p:nvPr/>
          </p:nvSpPr>
          <p:spPr>
            <a:xfrm>
              <a:off x="1755360" y="2407680"/>
              <a:ext cx="1454400" cy="9630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Results from measurements, assessments and audits of the SMS</a:t>
              </a:r>
              <a:endParaRPr lang="de-DE" sz="1050" b="0" strike="noStrike" spc="-1">
                <a:solidFill>
                  <a:srgbClr val="000000"/>
                </a:solidFill>
                <a:latin typeface="Arial"/>
              </a:endParaRPr>
            </a:p>
          </p:txBody>
        </p:sp>
        <p:sp>
          <p:nvSpPr>
            <p:cNvPr id="1441" name="Flussdiagramm: Dokument 42"/>
            <p:cNvSpPr/>
            <p:nvPr/>
          </p:nvSpPr>
          <p:spPr>
            <a:xfrm>
              <a:off x="1739160" y="6000120"/>
              <a:ext cx="1458000" cy="512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dirty="0">
                  <a:solidFill>
                    <a:schemeClr val="dk1"/>
                  </a:solidFill>
                  <a:latin typeface="Calibri"/>
                </a:rPr>
                <a:t>Request for change</a:t>
              </a:r>
              <a:endParaRPr lang="de-DE" sz="1400" b="0" strike="noStrike" spc="-1" dirty="0">
                <a:solidFill>
                  <a:srgbClr val="000000"/>
                </a:solidFill>
                <a:latin typeface="Arial"/>
              </a:endParaRPr>
            </a:p>
          </p:txBody>
        </p:sp>
        <p:sp>
          <p:nvSpPr>
            <p:cNvPr id="1442" name="Flussdiagramm: Dokument 45"/>
            <p:cNvSpPr/>
            <p:nvPr/>
          </p:nvSpPr>
          <p:spPr>
            <a:xfrm>
              <a:off x="1755360" y="3459960"/>
              <a:ext cx="1454400" cy="14428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Customer feedback from service reviews, complaints and satisfaction analysis / surveys</a:t>
              </a:r>
              <a:endParaRPr lang="de-DE" sz="1050" b="0" strike="noStrike" spc="-1">
                <a:solidFill>
                  <a:srgbClr val="000000"/>
                </a:solidFill>
                <a:latin typeface="Arial"/>
              </a:endParaRPr>
            </a:p>
          </p:txBody>
        </p:sp>
        <p:cxnSp>
          <p:nvCxnSpPr>
            <p:cNvPr id="1443" name="Verbinder: gekrümmt 47"/>
            <p:cNvCxnSpPr>
              <a:cxnSpLocks/>
              <a:stCxn id="1442" idx="3"/>
            </p:cNvCxnSpPr>
            <p:nvPr/>
          </p:nvCxnSpPr>
          <p:spPr>
            <a:xfrm flipV="1">
              <a:off x="3209760" y="2551320"/>
              <a:ext cx="330480" cy="1630080"/>
            </a:xfrm>
            <a:prstGeom prst="curvedConnector2">
              <a:avLst/>
            </a:prstGeom>
            <a:ln w="19050">
              <a:solidFill>
                <a:srgbClr val="000000"/>
              </a:solidFill>
              <a:prstDash val="sysDash"/>
              <a:round/>
            </a:ln>
          </p:spPr>
        </p:cxnSp>
        <p:sp>
          <p:nvSpPr>
            <p:cNvPr id="1444" name="Rectangle 18"/>
            <p:cNvSpPr/>
            <p:nvPr/>
          </p:nvSpPr>
          <p:spPr>
            <a:xfrm>
              <a:off x="3650040" y="1748520"/>
              <a:ext cx="4087800" cy="22662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500" b="0" strike="noStrike" spc="-1">
                  <a:solidFill>
                    <a:schemeClr val="lt1"/>
                  </a:solidFill>
                  <a:latin typeface="Calibri"/>
                </a:rPr>
                <a:t>Manage evaluation of improvements</a:t>
              </a:r>
              <a:endParaRPr lang="de-DE" sz="1500" b="0" strike="noStrike" spc="-1">
                <a:solidFill>
                  <a:srgbClr val="000000"/>
                </a:solidFill>
                <a:latin typeface="Arial"/>
              </a:endParaRPr>
            </a:p>
          </p:txBody>
        </p:sp>
        <p:sp>
          <p:nvSpPr>
            <p:cNvPr id="1445" name="Rectangle 18"/>
            <p:cNvSpPr/>
            <p:nvPr/>
          </p:nvSpPr>
          <p:spPr>
            <a:xfrm>
              <a:off x="3846600" y="2295720"/>
              <a:ext cx="1618920" cy="518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a:rPr>
                <a:t>Register opportunity for improvement</a:t>
              </a:r>
              <a:endParaRPr lang="de-DE" sz="1050" b="0" strike="noStrike" spc="-1">
                <a:solidFill>
                  <a:srgbClr val="000000"/>
                </a:solidFill>
                <a:latin typeface="Arial"/>
              </a:endParaRPr>
            </a:p>
          </p:txBody>
        </p:sp>
        <p:sp>
          <p:nvSpPr>
            <p:cNvPr id="1446" name="Flussdiagramm: Dokument 41"/>
            <p:cNvSpPr/>
            <p:nvPr/>
          </p:nvSpPr>
          <p:spPr>
            <a:xfrm>
              <a:off x="5204520" y="2659320"/>
              <a:ext cx="216360" cy="107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2840" rIns="90000" bIns="42840" anchor="ctr">
              <a:noAutofit/>
            </a:bodyPr>
            <a:lstStyle/>
            <a:p>
              <a:pPr algn="ctr" defTabSz="914400">
                <a:lnSpc>
                  <a:spcPct val="100000"/>
                </a:lnSpc>
              </a:pPr>
              <a:endParaRPr lang="en-GB" sz="1050" b="0" strike="noStrike" spc="-1">
                <a:solidFill>
                  <a:schemeClr val="dk1"/>
                </a:solidFill>
                <a:latin typeface="Calibri"/>
              </a:endParaRPr>
            </a:p>
          </p:txBody>
        </p:sp>
        <p:sp>
          <p:nvSpPr>
            <p:cNvPr id="1447" name="Rectangle 18"/>
            <p:cNvSpPr/>
            <p:nvPr/>
          </p:nvSpPr>
          <p:spPr>
            <a:xfrm>
              <a:off x="5943240" y="2292480"/>
              <a:ext cx="1618920" cy="518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a:rPr>
                <a:t>Evaluate opportunity for improvement</a:t>
              </a:r>
              <a:endParaRPr lang="de-DE" sz="1050" b="0" strike="noStrike" spc="-1">
                <a:solidFill>
                  <a:srgbClr val="000000"/>
                </a:solidFill>
                <a:latin typeface="Arial"/>
              </a:endParaRPr>
            </a:p>
          </p:txBody>
        </p:sp>
        <p:cxnSp>
          <p:nvCxnSpPr>
            <p:cNvPr id="1448" name="Gerade Verbindung mit Pfeil 49"/>
            <p:cNvCxnSpPr>
              <a:stCxn id="1445" idx="3"/>
              <a:endCxn id="1447" idx="1"/>
            </p:cNvCxnSpPr>
            <p:nvPr/>
          </p:nvCxnSpPr>
          <p:spPr>
            <a:xfrm flipV="1">
              <a:off x="5465520" y="2551320"/>
              <a:ext cx="478080" cy="3600"/>
            </a:xfrm>
            <a:prstGeom prst="straightConnector1">
              <a:avLst/>
            </a:prstGeom>
            <a:ln w="19050">
              <a:solidFill>
                <a:srgbClr val="000000"/>
              </a:solidFill>
              <a:round/>
              <a:tailEnd type="arrow" w="med" len="med"/>
            </a:ln>
          </p:spPr>
        </p:cxnSp>
        <p:cxnSp>
          <p:nvCxnSpPr>
            <p:cNvPr id="1449" name="Verbinder: gekrümmt 44"/>
            <p:cNvCxnSpPr>
              <a:stCxn id="1440" idx="3"/>
              <a:endCxn id="1445" idx="1"/>
            </p:cNvCxnSpPr>
            <p:nvPr/>
          </p:nvCxnSpPr>
          <p:spPr>
            <a:xfrm>
              <a:off x="3200760" y="2004480"/>
              <a:ext cx="646200" cy="550440"/>
            </a:xfrm>
            <a:prstGeom prst="curvedConnector3">
              <a:avLst>
                <a:gd name="adj1" fmla="val 25027"/>
              </a:avLst>
            </a:prstGeom>
            <a:ln w="19050">
              <a:solidFill>
                <a:srgbClr val="000000"/>
              </a:solidFill>
              <a:prstDash val="sysDash"/>
              <a:round/>
              <a:tailEnd type="arrow" w="med" len="med"/>
            </a:ln>
          </p:spPr>
        </p:cxnSp>
        <p:sp>
          <p:nvSpPr>
            <p:cNvPr id="1450" name="Rectangle 18"/>
            <p:cNvSpPr/>
            <p:nvPr/>
          </p:nvSpPr>
          <p:spPr>
            <a:xfrm>
              <a:off x="3650040" y="4512960"/>
              <a:ext cx="4087800" cy="22662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500" b="0" strike="noStrike" spc="-1">
                  <a:solidFill>
                    <a:schemeClr val="lt1"/>
                  </a:solidFill>
                  <a:latin typeface="Calibri"/>
                </a:rPr>
                <a:t>Manage implementation of improvements</a:t>
              </a:r>
              <a:endParaRPr lang="de-DE" sz="1500" b="0" strike="noStrike" spc="-1">
                <a:solidFill>
                  <a:srgbClr val="000000"/>
                </a:solidFill>
                <a:latin typeface="Arial"/>
              </a:endParaRPr>
            </a:p>
          </p:txBody>
        </p:sp>
        <p:sp>
          <p:nvSpPr>
            <p:cNvPr id="1451" name="Rectangle 18"/>
            <p:cNvSpPr/>
            <p:nvPr/>
          </p:nvSpPr>
          <p:spPr>
            <a:xfrm>
              <a:off x="3839760" y="5064120"/>
              <a:ext cx="1618920" cy="518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a:rPr>
                <a:t>Initiate actions for improvement</a:t>
              </a:r>
              <a:endParaRPr lang="de-DE" sz="1300" b="0" strike="noStrike" spc="-1">
                <a:solidFill>
                  <a:srgbClr val="000000"/>
                </a:solidFill>
                <a:latin typeface="Arial"/>
              </a:endParaRPr>
            </a:p>
          </p:txBody>
        </p:sp>
        <p:sp>
          <p:nvSpPr>
            <p:cNvPr id="1452" name="Rectangle 18"/>
            <p:cNvSpPr/>
            <p:nvPr/>
          </p:nvSpPr>
          <p:spPr>
            <a:xfrm>
              <a:off x="5938920" y="5061960"/>
              <a:ext cx="1618920" cy="518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a:rPr>
                <a:t>Track status and progress</a:t>
              </a:r>
              <a:endParaRPr lang="de-DE" sz="1500" b="0" strike="noStrike" spc="-1">
                <a:solidFill>
                  <a:srgbClr val="000000"/>
                </a:solidFill>
                <a:latin typeface="Arial"/>
              </a:endParaRPr>
            </a:p>
          </p:txBody>
        </p:sp>
        <p:sp>
          <p:nvSpPr>
            <p:cNvPr id="1453" name="Rectangle 62"/>
            <p:cNvSpPr/>
            <p:nvPr/>
          </p:nvSpPr>
          <p:spPr>
            <a:xfrm>
              <a:off x="5239800" y="3753000"/>
              <a:ext cx="463320" cy="2739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800" b="0" strike="noStrike" spc="-1">
                  <a:solidFill>
                    <a:schemeClr val="dk1"/>
                  </a:solidFill>
                  <a:latin typeface="Calibri"/>
                </a:rPr>
                <a:t>Yes</a:t>
              </a:r>
              <a:endParaRPr lang="de-DE" sz="1800" b="0" strike="noStrike" spc="-1">
                <a:solidFill>
                  <a:srgbClr val="000000"/>
                </a:solidFill>
                <a:latin typeface="Arial"/>
              </a:endParaRPr>
            </a:p>
          </p:txBody>
        </p:sp>
        <p:sp>
          <p:nvSpPr>
            <p:cNvPr id="1454" name="Rectangle 62"/>
            <p:cNvSpPr/>
            <p:nvPr/>
          </p:nvSpPr>
          <p:spPr>
            <a:xfrm>
              <a:off x="6915600" y="3231720"/>
              <a:ext cx="587520" cy="2739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800" b="0" strike="noStrike" spc="-1">
                  <a:solidFill>
                    <a:schemeClr val="dk1"/>
                  </a:solidFill>
                  <a:latin typeface="Calibri"/>
                </a:rPr>
                <a:t>No</a:t>
              </a:r>
              <a:endParaRPr lang="de-DE" sz="1800" b="0" strike="noStrike" spc="-1">
                <a:solidFill>
                  <a:srgbClr val="000000"/>
                </a:solidFill>
                <a:latin typeface="Arial"/>
              </a:endParaRPr>
            </a:p>
          </p:txBody>
        </p:sp>
        <p:cxnSp>
          <p:nvCxnSpPr>
            <p:cNvPr id="1455" name="Gerade Verbindung mit Pfeil 67"/>
            <p:cNvCxnSpPr>
              <a:stCxn id="1456" idx="3"/>
              <a:endCxn id="1457" idx="1"/>
            </p:cNvCxnSpPr>
            <p:nvPr/>
          </p:nvCxnSpPr>
          <p:spPr>
            <a:xfrm>
              <a:off x="6679440" y="3466080"/>
              <a:ext cx="1527840" cy="9720"/>
            </a:xfrm>
            <a:prstGeom prst="straightConnector1">
              <a:avLst/>
            </a:prstGeom>
            <a:ln w="19050">
              <a:solidFill>
                <a:srgbClr val="000000"/>
              </a:solidFill>
              <a:round/>
              <a:tailEnd type="arrow" w="med" len="med"/>
            </a:ln>
          </p:spPr>
        </p:cxnSp>
        <p:sp>
          <p:nvSpPr>
            <p:cNvPr id="1457" name="Flussdiagramm: Grenzstelle 68"/>
            <p:cNvSpPr/>
            <p:nvPr/>
          </p:nvSpPr>
          <p:spPr>
            <a:xfrm>
              <a:off x="8206920" y="3220920"/>
              <a:ext cx="1458000" cy="50940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Improvement rejected</a:t>
              </a:r>
              <a:endParaRPr lang="de-DE" sz="1600" b="0" strike="noStrike" spc="-1">
                <a:solidFill>
                  <a:srgbClr val="000000"/>
                </a:solidFill>
                <a:latin typeface="Arial"/>
              </a:endParaRPr>
            </a:p>
          </p:txBody>
        </p:sp>
        <p:cxnSp>
          <p:nvCxnSpPr>
            <p:cNvPr id="1458" name="Gewinkelte Verbindung 115"/>
            <p:cNvCxnSpPr>
              <a:cxnSpLocks/>
              <a:stCxn id="1456" idx="2"/>
              <a:endCxn id="1451" idx="1"/>
            </p:cNvCxnSpPr>
            <p:nvPr/>
          </p:nvCxnSpPr>
          <p:spPr>
            <a:xfrm rot="5400000">
              <a:off x="3971340" y="3600180"/>
              <a:ext cx="1591380" cy="1854540"/>
            </a:xfrm>
            <a:prstGeom prst="bentConnector4">
              <a:avLst>
                <a:gd name="adj1" fmla="val 35295"/>
                <a:gd name="adj2" fmla="val 116553"/>
              </a:avLst>
            </a:prstGeom>
            <a:ln w="19050">
              <a:solidFill>
                <a:srgbClr val="000000"/>
              </a:solidFill>
              <a:round/>
              <a:tailEnd type="arrow" w="med" len="med"/>
            </a:ln>
          </p:spPr>
        </p:cxnSp>
        <p:cxnSp>
          <p:nvCxnSpPr>
            <p:cNvPr id="1459" name="Gewinkelte Verbindung 115"/>
            <p:cNvCxnSpPr>
              <a:cxnSpLocks/>
              <a:stCxn id="1447" idx="2"/>
              <a:endCxn id="1456" idx="0"/>
            </p:cNvCxnSpPr>
            <p:nvPr/>
          </p:nvCxnSpPr>
          <p:spPr>
            <a:xfrm rot="5400000">
              <a:off x="6028380" y="2476440"/>
              <a:ext cx="390240" cy="1058400"/>
            </a:xfrm>
            <a:prstGeom prst="bentConnector3">
              <a:avLst>
                <a:gd name="adj1" fmla="val 50000"/>
              </a:avLst>
            </a:prstGeom>
            <a:ln w="19050">
              <a:solidFill>
                <a:srgbClr val="000000"/>
              </a:solidFill>
              <a:round/>
              <a:tailEnd type="arrow" w="med" len="med"/>
            </a:ln>
          </p:spPr>
        </p:cxnSp>
        <p:sp>
          <p:nvSpPr>
            <p:cNvPr id="1456" name="Flussdiagramm: Verzweigung 71"/>
            <p:cNvSpPr/>
            <p:nvPr/>
          </p:nvSpPr>
          <p:spPr>
            <a:xfrm>
              <a:off x="4709160" y="3200760"/>
              <a:ext cx="1970280" cy="53100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Positive?</a:t>
              </a:r>
              <a:endParaRPr lang="de-DE" sz="1600" b="0" strike="noStrike" spc="-1">
                <a:solidFill>
                  <a:srgbClr val="000000"/>
                </a:solidFill>
                <a:latin typeface="Arial"/>
              </a:endParaRPr>
            </a:p>
          </p:txBody>
        </p:sp>
        <p:cxnSp>
          <p:nvCxnSpPr>
            <p:cNvPr id="1460" name="Gerade Verbindung mit Pfeil 82"/>
            <p:cNvCxnSpPr>
              <a:stCxn id="1451" idx="3"/>
              <a:endCxn id="1452" idx="1"/>
            </p:cNvCxnSpPr>
            <p:nvPr/>
          </p:nvCxnSpPr>
          <p:spPr>
            <a:xfrm flipV="1">
              <a:off x="5458680" y="5320800"/>
              <a:ext cx="480600" cy="2520"/>
            </a:xfrm>
            <a:prstGeom prst="straightConnector1">
              <a:avLst/>
            </a:prstGeom>
            <a:ln w="19050">
              <a:solidFill>
                <a:srgbClr val="000000"/>
              </a:solidFill>
              <a:round/>
              <a:tailEnd type="arrow" w="med" len="med"/>
            </a:ln>
          </p:spPr>
        </p:cxnSp>
        <p:sp>
          <p:nvSpPr>
            <p:cNvPr id="1461" name="Rectangle 18"/>
            <p:cNvSpPr/>
            <p:nvPr/>
          </p:nvSpPr>
          <p:spPr>
            <a:xfrm>
              <a:off x="5943240" y="6000120"/>
              <a:ext cx="1618920" cy="518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800" b="0" strike="noStrike" spc="-1">
                  <a:solidFill>
                    <a:schemeClr val="dk1"/>
                  </a:solidFill>
                  <a:latin typeface="Calibri"/>
                </a:rPr>
                <a:t>Close improvement</a:t>
              </a:r>
              <a:endParaRPr lang="de-DE" sz="1800" b="0" strike="noStrike" spc="-1">
                <a:solidFill>
                  <a:srgbClr val="000000"/>
                </a:solidFill>
                <a:latin typeface="Arial"/>
              </a:endParaRPr>
            </a:p>
          </p:txBody>
        </p:sp>
        <p:cxnSp>
          <p:nvCxnSpPr>
            <p:cNvPr id="1462" name="Verbinder: gekrümmt 87"/>
            <p:cNvCxnSpPr>
              <a:stCxn id="1451" idx="2"/>
              <a:endCxn id="1441" idx="3"/>
            </p:cNvCxnSpPr>
            <p:nvPr/>
          </p:nvCxnSpPr>
          <p:spPr>
            <a:xfrm rot="5400000">
              <a:off x="3585960" y="5193360"/>
              <a:ext cx="674280" cy="1452240"/>
            </a:xfrm>
            <a:prstGeom prst="curvedConnector2">
              <a:avLst/>
            </a:prstGeom>
            <a:ln w="19050">
              <a:solidFill>
                <a:srgbClr val="000000"/>
              </a:solidFill>
              <a:prstDash val="sysDash"/>
              <a:round/>
              <a:tailEnd type="arrow" w="med" len="med"/>
            </a:ln>
          </p:spPr>
        </p:cxnSp>
        <p:cxnSp>
          <p:nvCxnSpPr>
            <p:cNvPr id="1463" name="Gerade Verbindung mit Pfeil 91"/>
            <p:cNvCxnSpPr>
              <a:stCxn id="1452" idx="2"/>
              <a:endCxn id="1461" idx="0"/>
            </p:cNvCxnSpPr>
            <p:nvPr/>
          </p:nvCxnSpPr>
          <p:spPr>
            <a:xfrm>
              <a:off x="6748200" y="5580000"/>
              <a:ext cx="4680" cy="420480"/>
            </a:xfrm>
            <a:prstGeom prst="straightConnector1">
              <a:avLst/>
            </a:prstGeom>
            <a:ln w="19050">
              <a:solidFill>
                <a:srgbClr val="000000"/>
              </a:solidFill>
              <a:round/>
              <a:tailEnd type="arrow" w="med" len="med"/>
            </a:ln>
          </p:spPr>
        </p:cxnSp>
        <p:cxnSp>
          <p:nvCxnSpPr>
            <p:cNvPr id="1464" name="Gerade Verbindung mit Pfeil 94"/>
            <p:cNvCxnSpPr>
              <a:stCxn id="1437" idx="1"/>
              <a:endCxn id="1461" idx="3"/>
            </p:cNvCxnSpPr>
            <p:nvPr/>
          </p:nvCxnSpPr>
          <p:spPr>
            <a:xfrm flipH="1">
              <a:off x="7562160" y="6256080"/>
              <a:ext cx="641520" cy="3240"/>
            </a:xfrm>
            <a:prstGeom prst="straightConnector1">
              <a:avLst/>
            </a:prstGeom>
            <a:ln w="19050">
              <a:solidFill>
                <a:srgbClr val="000000"/>
              </a:solidFill>
              <a:prstDash val="sysDash"/>
              <a:round/>
              <a:headEnd type="arrow" w="med" len="med"/>
            </a:ln>
          </p:spPr>
        </p:cxnSp>
        <p:sp>
          <p:nvSpPr>
            <p:cNvPr id="1465" name="Rechteck 97"/>
            <p:cNvSpPr/>
            <p:nvPr/>
          </p:nvSpPr>
          <p:spPr>
            <a:xfrm>
              <a:off x="8200800" y="2166480"/>
              <a:ext cx="1458000" cy="76968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a:rPr>
                <a:t>Evaluation criteria based on</a:t>
              </a:r>
              <a:endParaRPr lang="de-DE" sz="1000" b="0" strike="noStrike" spc="-1">
                <a:solidFill>
                  <a:srgbClr val="000000"/>
                </a:solidFill>
                <a:latin typeface="Arial"/>
              </a:endParaRPr>
            </a:p>
            <a:p>
              <a:pPr defTabSz="914400">
                <a:lnSpc>
                  <a:spcPct val="100000"/>
                </a:lnSpc>
              </a:pPr>
              <a:r>
                <a:rPr lang="en-GB" sz="1000" b="0" strike="noStrike" spc="-1">
                  <a:solidFill>
                    <a:schemeClr val="dk1"/>
                  </a:solidFill>
                  <a:latin typeface="Calibri"/>
                </a:rPr>
                <a:t>- Benefits</a:t>
              </a:r>
              <a:endParaRPr lang="de-DE" sz="1000" b="0" strike="noStrike" spc="-1">
                <a:solidFill>
                  <a:srgbClr val="000000"/>
                </a:solidFill>
                <a:latin typeface="Arial"/>
              </a:endParaRPr>
            </a:p>
            <a:p>
              <a:pPr defTabSz="914400">
                <a:lnSpc>
                  <a:spcPct val="100000"/>
                </a:lnSpc>
              </a:pPr>
              <a:r>
                <a:rPr lang="en-GB" sz="1000" b="0" strike="noStrike" spc="-1">
                  <a:solidFill>
                    <a:schemeClr val="dk1"/>
                  </a:solidFill>
                  <a:latin typeface="Calibri"/>
                </a:rPr>
                <a:t>- Cost / effort</a:t>
              </a:r>
              <a:endParaRPr lang="de-DE" sz="1000" b="0" strike="noStrike" spc="-1">
                <a:solidFill>
                  <a:srgbClr val="000000"/>
                </a:solidFill>
                <a:latin typeface="Arial"/>
              </a:endParaRPr>
            </a:p>
          </p:txBody>
        </p:sp>
        <p:cxnSp>
          <p:nvCxnSpPr>
            <p:cNvPr id="1466" name="Gerade Verbindung mit Pfeil 98"/>
            <p:cNvCxnSpPr>
              <a:stCxn id="1447" idx="3"/>
              <a:endCxn id="1465" idx="1"/>
            </p:cNvCxnSpPr>
            <p:nvPr/>
          </p:nvCxnSpPr>
          <p:spPr>
            <a:xfrm>
              <a:off x="7562160" y="2551320"/>
              <a:ext cx="639000" cy="360"/>
            </a:xfrm>
            <a:prstGeom prst="straightConnector1">
              <a:avLst/>
            </a:prstGeom>
            <a:ln w="19050">
              <a:solidFill>
                <a:srgbClr val="000000"/>
              </a:solidFill>
              <a:prstDash val="sysDash"/>
              <a:round/>
              <a:headEnd type="arrow" w="med" len="med"/>
            </a:ln>
          </p:spPr>
        </p:cxnSp>
        <p:sp>
          <p:nvSpPr>
            <p:cNvPr id="1467" name="Flussdiagramm: Dokument 37"/>
            <p:cNvSpPr/>
            <p:nvPr/>
          </p:nvSpPr>
          <p:spPr>
            <a:xfrm>
              <a:off x="1742760" y="4987800"/>
              <a:ext cx="1454400" cy="512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Other sources of improvements</a:t>
              </a:r>
              <a:endParaRPr lang="de-DE" sz="1050" b="0" strike="noStrike" spc="-1">
                <a:solidFill>
                  <a:srgbClr val="000000"/>
                </a:solidFill>
                <a:latin typeface="Arial"/>
              </a:endParaRPr>
            </a:p>
          </p:txBody>
        </p:sp>
        <p:cxnSp>
          <p:nvCxnSpPr>
            <p:cNvPr id="1468" name="Verbinder: gekrümmt 46"/>
            <p:cNvCxnSpPr>
              <a:stCxn id="1467" idx="3"/>
            </p:cNvCxnSpPr>
            <p:nvPr/>
          </p:nvCxnSpPr>
          <p:spPr>
            <a:xfrm flipV="1">
              <a:off x="3197160" y="4099320"/>
              <a:ext cx="130680" cy="1144800"/>
            </a:xfrm>
            <a:prstGeom prst="curvedConnector3">
              <a:avLst>
                <a:gd name="adj1" fmla="val 150000"/>
              </a:avLst>
            </a:prstGeom>
            <a:ln w="19050">
              <a:solidFill>
                <a:srgbClr val="000000"/>
              </a:solidFill>
              <a:prstDash val="sysDash"/>
              <a:round/>
            </a:ln>
          </p:spPr>
        </p:cxnSp>
      </p:gr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70" name="Google Shape;1851;p143"/>
          <p:cNvGrpSpPr/>
          <p:nvPr/>
        </p:nvGrpSpPr>
        <p:grpSpPr>
          <a:xfrm>
            <a:off x="609480" y="1726560"/>
            <a:ext cx="10969920" cy="3288240"/>
            <a:chOff x="609480" y="1726560"/>
            <a:chExt cx="10969920" cy="3288240"/>
          </a:xfrm>
        </p:grpSpPr>
        <p:sp>
          <p:nvSpPr>
            <p:cNvPr id="1471" name="Google Shape;1852;p143"/>
            <p:cNvSpPr/>
            <p:nvPr/>
          </p:nvSpPr>
          <p:spPr>
            <a:xfrm>
              <a:off x="609480" y="2013840"/>
              <a:ext cx="10969920" cy="3000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72" name="Google Shape;1853;p143"/>
            <p:cNvSpPr/>
            <p:nvPr/>
          </p:nvSpPr>
          <p:spPr>
            <a:xfrm>
              <a:off x="609480" y="2013840"/>
              <a:ext cx="10969920" cy="3000960"/>
            </a:xfrm>
            <a:prstGeom prst="rect">
              <a:avLst/>
            </a:prstGeom>
            <a:noFill/>
            <a:ln w="0">
              <a:noFill/>
            </a:ln>
          </p:spPr>
          <p:style>
            <a:lnRef idx="0">
              <a:scrgbClr r="0" g="0" b="0"/>
            </a:lnRef>
            <a:fillRef idx="0">
              <a:scrgbClr r="0" g="0" b="0"/>
            </a:fillRef>
            <a:effectRef idx="0">
              <a:scrgbClr r="0" g="0" b="0"/>
            </a:effectRef>
            <a:fontRef idx="minor"/>
          </p:style>
          <p:txBody>
            <a:bodyPr lIns="851760" tIns="562320" rIns="851760" bIns="191880" anchor="t">
              <a:noAutofit/>
            </a:bodyPr>
            <a:lstStyle/>
            <a:p>
              <a:pPr marL="228600" lvl="1" indent="-228600" defTabSz="914400">
                <a:lnSpc>
                  <a:spcPct val="90000"/>
                </a:lnSpc>
                <a:buClr>
                  <a:srgbClr val="000000"/>
                </a:buClr>
                <a:buFont typeface="Calibri"/>
                <a:buChar char="•"/>
              </a:pPr>
              <a:r>
                <a:rPr lang="en-US" sz="2000" b="1" strike="noStrike" spc="-1">
                  <a:solidFill>
                    <a:schemeClr val="dk1"/>
                  </a:solidFill>
                  <a:latin typeface="Calibri"/>
                </a:rPr>
                <a:t>Manage evaluation of improvements</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rPr>
                <a:t>Identify and register an opportunity / suggestion for improvement</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rPr>
                <a:t>Evaluate an opportunity / suggestion for improvement</a:t>
              </a:r>
              <a:endParaRPr lang="de-DE" sz="1800" b="0" strike="noStrike" spc="-1">
                <a:solidFill>
                  <a:srgbClr val="000000"/>
                </a:solidFill>
                <a:latin typeface="Arial"/>
              </a:endParaRPr>
            </a:p>
            <a:p>
              <a:pPr marL="228600" indent="-57240" defTabSz="914400">
                <a:lnSpc>
                  <a:spcPct val="90000"/>
                </a:lnSpc>
                <a:spcBef>
                  <a:spcPts val="405"/>
                </a:spcBef>
                <a:tabLst>
                  <a:tab pos="0" algn="l"/>
                </a:tabLst>
              </a:pPr>
              <a:endParaRPr lang="de-DE" sz="2000" b="0" strike="noStrike" spc="-1">
                <a:solidFill>
                  <a:srgbClr val="000000"/>
                </a:solidFill>
                <a:latin typeface="Arial"/>
              </a:endParaRPr>
            </a:p>
            <a:p>
              <a:pPr marL="228600" lvl="1" indent="-228600" defTabSz="914400">
                <a:lnSpc>
                  <a:spcPct val="90000"/>
                </a:lnSpc>
                <a:spcBef>
                  <a:spcPts val="405"/>
                </a:spcBef>
                <a:buClr>
                  <a:srgbClr val="000000"/>
                </a:buClr>
                <a:buFont typeface="Calibri"/>
                <a:buChar char="•"/>
                <a:tabLst>
                  <a:tab pos="0" algn="l"/>
                </a:tabLst>
              </a:pPr>
              <a:r>
                <a:rPr lang="en-US" sz="2000" b="1" strike="noStrike" spc="-1">
                  <a:solidFill>
                    <a:schemeClr val="dk1"/>
                  </a:solidFill>
                  <a:latin typeface="Calibri"/>
                  <a:ea typeface="Calibri"/>
                </a:rPr>
                <a:t>Manage implementation of improvements</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Initiate an action to address an improvement</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Track the status and progress of improvement actions</a:t>
              </a:r>
              <a:endParaRPr lang="de-DE" sz="1800" b="0" strike="noStrike" spc="-1">
                <a:solidFill>
                  <a:srgbClr val="000000"/>
                </a:solidFill>
                <a:latin typeface="Arial"/>
              </a:endParaRPr>
            </a:p>
          </p:txBody>
        </p:sp>
        <p:sp>
          <p:nvSpPr>
            <p:cNvPr id="1473" name="Google Shape;1854;p143"/>
            <p:cNvSpPr/>
            <p:nvPr/>
          </p:nvSpPr>
          <p:spPr>
            <a:xfrm>
              <a:off x="1158120" y="1726560"/>
              <a:ext cx="7678080" cy="571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74" name="Google Shape;1855;p143"/>
            <p:cNvSpPr/>
            <p:nvPr/>
          </p:nvSpPr>
          <p:spPr>
            <a:xfrm>
              <a:off x="1197000" y="1754640"/>
              <a:ext cx="7600320" cy="5155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Ongoing process execution</a:t>
              </a:r>
              <a:endParaRPr lang="de-DE" sz="2000" b="0" strike="noStrike" spc="-1">
                <a:solidFill>
                  <a:srgbClr val="000000"/>
                </a:solidFill>
                <a:latin typeface="Arial"/>
              </a:endParaRPr>
            </a:p>
          </p:txBody>
        </p:sp>
      </p:grpSp>
      <p:sp>
        <p:nvSpPr>
          <p:cNvPr id="1475" name="PlaceHolder 2"/>
          <p:cNvSpPr>
            <a:spLocks noGrp="1"/>
          </p:cNvSpPr>
          <p:nvPr>
            <p:ph type="sldNum" idx="16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E9B621F-5FF6-4B90-B1B7-D4CCCD0ADAC2}" type="slidenum">
              <a:rPr lang="en-US" sz="1200" b="0" strike="noStrike" spc="-1">
                <a:solidFill>
                  <a:srgbClr val="888888"/>
                </a:solidFill>
                <a:latin typeface="Calibri"/>
                <a:ea typeface="Calibri"/>
              </a:rPr>
              <a:t>149</a:t>
            </a:fld>
            <a:endParaRPr lang="de-DE" sz="1200" b="0" strike="noStrike" spc="-1">
              <a:solidFill>
                <a:srgbClr val="000000"/>
              </a:solidFill>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The Service Management System (SMS)</a:t>
            </a:r>
            <a:endParaRPr lang="de-DE" sz="3200" b="0" strike="noStrike" spc="-1">
              <a:solidFill>
                <a:srgbClr val="000000"/>
              </a:solidFill>
              <a:latin typeface="Arial"/>
            </a:endParaRPr>
          </a:p>
        </p:txBody>
      </p:sp>
      <p:sp>
        <p:nvSpPr>
          <p:cNvPr id="177" name="PlaceHolder 2"/>
          <p:cNvSpPr>
            <a:spLocks noGrp="1"/>
          </p:cNvSpPr>
          <p:nvPr>
            <p:ph type="sldNum" idx="1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A8A38D-113D-40F9-85EE-AA40A9E43579}" type="slidenum">
              <a:rPr lang="en-US" sz="1200" b="0" strike="noStrike" spc="-1">
                <a:solidFill>
                  <a:srgbClr val="888888"/>
                </a:solidFill>
                <a:latin typeface="Calibri"/>
                <a:ea typeface="Calibri"/>
              </a:rPr>
              <a:t>15</a:t>
            </a:fld>
            <a:endParaRPr lang="de-DE" sz="1200" b="0" strike="noStrike" spc="-1">
              <a:solidFill>
                <a:srgbClr val="000000"/>
              </a:solidFill>
              <a:latin typeface="Times New Roman"/>
            </a:endParaRPr>
          </a:p>
        </p:txBody>
      </p:sp>
      <p:graphicFrame>
        <p:nvGraphicFramePr>
          <p:cNvPr id="178" name="Google Shape;185;p11"/>
          <p:cNvGraphicFramePr/>
          <p:nvPr/>
        </p:nvGraphicFramePr>
        <p:xfrm>
          <a:off x="831600" y="1793160"/>
          <a:ext cx="10389960" cy="205740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Service Management System (SMS):</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Calibri"/>
                          <a:cs typeface="Calibri" panose="020F0502020204030204" pitchFamily="34" charset="0"/>
                        </a:rPr>
                        <a:t>Overall management system that controls and supports management of services within an organisation or federation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Calibri"/>
                          <a:cs typeface="Calibri" panose="020F0502020204030204" pitchFamily="34" charset="0"/>
                        </a:rPr>
                        <a:t>Note: The SMS can be regarded as the entirety of interconnected policies, processes, procedures, roles, agreements, plans, related resources and other elements needed and used by a service provider to effectively manage the delivery of services to customers.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477" name="Google Shape;1862;p144"/>
          <p:cNvGraphicFramePr/>
          <p:nvPr>
            <p:extLst>
              <p:ext uri="{D42A27DB-BD31-4B8C-83A1-F6EECF244321}">
                <p14:modId xmlns:p14="http://schemas.microsoft.com/office/powerpoint/2010/main" val="100514655"/>
              </p:ext>
            </p:extLst>
          </p:nvPr>
        </p:nvGraphicFramePr>
        <p:xfrm>
          <a:off x="1981080" y="1697040"/>
          <a:ext cx="8228880" cy="2987040"/>
        </p:xfrm>
        <a:graphic>
          <a:graphicData uri="http://schemas.openxmlformats.org/drawingml/2006/table">
            <a:tbl>
              <a:tblPr/>
              <a:tblGrid>
                <a:gridCol w="1807200">
                  <a:extLst>
                    <a:ext uri="{9D8B030D-6E8A-4147-A177-3AD203B41FA5}">
                      <a16:colId xmlns:a16="http://schemas.microsoft.com/office/drawing/2014/main" val="20000"/>
                    </a:ext>
                  </a:extLst>
                </a:gridCol>
                <a:gridCol w="4478760">
                  <a:extLst>
                    <a:ext uri="{9D8B030D-6E8A-4147-A177-3AD203B41FA5}">
                      <a16:colId xmlns:a16="http://schemas.microsoft.com/office/drawing/2014/main" val="20001"/>
                    </a:ext>
                  </a:extLst>
                </a:gridCol>
                <a:gridCol w="194292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owner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Generic tasks of a process owner applied in the context of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manager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Review the status and progress of ongoing improvements in regular intervals.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 owner: </a:t>
                      </a:r>
                      <a:r>
                        <a:rPr lang="en-US" sz="1600" b="1" strike="noStrike" spc="-1">
                          <a:solidFill>
                            <a:schemeClr val="dk1"/>
                          </a:solidFill>
                          <a:latin typeface="Calibri" panose="020F0502020204030204" pitchFamily="34" charset="0"/>
                          <a:ea typeface="Arial"/>
                          <a:cs typeface="Calibri" panose="020F0502020204030204" pitchFamily="34" charset="0"/>
                        </a:rPr>
                        <a:t>Improvement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US" sz="1600" b="0" strike="noStrike" spc="-1">
                          <a:solidFill>
                            <a:schemeClr val="dk1"/>
                          </a:solidFill>
                          <a:latin typeface="Calibri" panose="020F0502020204030204" pitchFamily="34" charset="0"/>
                          <a:ea typeface="Arial"/>
                          <a:cs typeface="Calibri" panose="020F0502020204030204" pitchFamily="34" charset="0"/>
                        </a:rPr>
                        <a:t>Maintain the improvement under their ownership.</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US" sz="1600" b="0" strike="noStrike" spc="-1">
                          <a:solidFill>
                            <a:schemeClr val="dk1"/>
                          </a:solidFill>
                          <a:latin typeface="Calibri" panose="020F0502020204030204" pitchFamily="34" charset="0"/>
                          <a:ea typeface="Arial"/>
                          <a:cs typeface="Calibri" panose="020F0502020204030204" pitchFamily="34" charset="0"/>
                        </a:rPr>
                        <a:t>Coordinate the activities to implement the improvement.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per improvement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478" name="PlaceHolder 2"/>
          <p:cNvSpPr>
            <a:spLocks noGrp="1"/>
          </p:cNvSpPr>
          <p:nvPr>
            <p:ph type="sldNum" idx="16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84D88EC-C72B-44E5-B7BB-9A24DE783A79}" type="slidenum">
              <a:rPr lang="en-US" sz="1200" b="0" strike="noStrike" spc="-1">
                <a:solidFill>
                  <a:srgbClr val="888888"/>
                </a:solidFill>
                <a:latin typeface="Calibri"/>
                <a:ea typeface="Calibri"/>
              </a:rPr>
              <a:t>150</a:t>
            </a:fld>
            <a:endParaRPr lang="de-DE" sz="1200" b="0" strike="noStrike" spc="-1">
              <a:solidFill>
                <a:srgbClr val="000000"/>
              </a:solidFill>
              <a:latin typeface="Times New Roman"/>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80" name="PlaceHolder 2"/>
          <p:cNvSpPr>
            <a:spLocks noGrp="1"/>
          </p:cNvSpPr>
          <p:nvPr>
            <p:ph type="sldNum" idx="16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FCFCC43-A40A-462F-BA78-D2E178FAA6BC}" type="slidenum">
              <a:rPr lang="en-US" sz="1200" b="0" strike="noStrike" spc="-1">
                <a:solidFill>
                  <a:srgbClr val="888888"/>
                </a:solidFill>
                <a:latin typeface="Calibri"/>
                <a:ea typeface="Calibri"/>
              </a:rPr>
              <a:t>151</a:t>
            </a:fld>
            <a:endParaRPr lang="de-DE" sz="1200" b="0" strike="noStrike" spc="-1">
              <a:solidFill>
                <a:srgbClr val="000000"/>
              </a:solidFill>
              <a:latin typeface="Times New Roman"/>
            </a:endParaRPr>
          </a:p>
        </p:txBody>
      </p:sp>
      <p:grpSp>
        <p:nvGrpSpPr>
          <p:cNvPr id="1481" name="Diagram14"/>
          <p:cNvGrpSpPr/>
          <p:nvPr/>
        </p:nvGrpSpPr>
        <p:grpSpPr>
          <a:xfrm>
            <a:off x="522720" y="1441800"/>
            <a:ext cx="10580760" cy="5027760"/>
            <a:chOff x="522720" y="1441800"/>
            <a:chExt cx="10580760" cy="5027760"/>
          </a:xfrm>
        </p:grpSpPr>
        <p:sp>
          <p:nvSpPr>
            <p:cNvPr id="1482" name="Rectangle 1481"/>
            <p:cNvSpPr/>
            <p:nvPr/>
          </p:nvSpPr>
          <p:spPr>
            <a:xfrm>
              <a:off x="522720" y="144180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83" name="Rectangle 1482"/>
            <p:cNvSpPr/>
            <p:nvPr/>
          </p:nvSpPr>
          <p:spPr>
            <a:xfrm rot="16200000">
              <a:off x="-97668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Incoming</a:t>
              </a:r>
              <a:endParaRPr lang="de-DE" sz="5600" b="0" strike="noStrike" spc="-1">
                <a:solidFill>
                  <a:srgbClr val="000000"/>
                </a:solidFill>
                <a:latin typeface="Arial"/>
              </a:endParaRPr>
            </a:p>
          </p:txBody>
        </p:sp>
        <p:sp>
          <p:nvSpPr>
            <p:cNvPr id="1484" name="Rectangle 1483"/>
            <p:cNvSpPr/>
            <p:nvPr/>
          </p:nvSpPr>
          <p:spPr>
            <a:xfrm>
              <a:off x="137664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06280" tIns="694800" rIns="206280" bIns="206280" numCol="1" spcCol="1440" anchor="t">
              <a:noAutofit/>
            </a:bodyPr>
            <a:lstStyle/>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Any: </a:t>
              </a:r>
              <a:r>
                <a:rPr lang="en-GB" sz="2200" b="0" strike="noStrike" spc="-1">
                  <a:solidFill>
                    <a:schemeClr val="lt1"/>
                  </a:solidFill>
                  <a:latin typeface="Calibri"/>
                </a:rPr>
                <a:t>Suggestions for improving services and the SMS that require control and coordination through the CSI process</a:t>
              </a:r>
              <a:endParaRPr lang="de-DE" sz="2200" b="0" strike="noStrike" spc="-1">
                <a:solidFill>
                  <a:srgbClr val="000000"/>
                </a:solidFill>
                <a:latin typeface="Arial"/>
              </a:endParaRPr>
            </a:p>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SRM: </a:t>
              </a:r>
              <a:r>
                <a:rPr lang="en-GB" sz="2200" b="0" strike="noStrike" spc="-1">
                  <a:solidFill>
                    <a:schemeClr val="lt1"/>
                  </a:solidFill>
                  <a:latin typeface="Calibri"/>
                </a:rPr>
                <a:t>Service reports as an information basis related to opportunities for improving services and the SMS</a:t>
              </a:r>
              <a:endParaRPr lang="de-DE" sz="2200" b="0" strike="noStrike" spc="-1">
                <a:solidFill>
                  <a:srgbClr val="000000"/>
                </a:solidFill>
                <a:latin typeface="Arial"/>
              </a:endParaRPr>
            </a:p>
          </p:txBody>
        </p:sp>
        <p:sp>
          <p:nvSpPr>
            <p:cNvPr id="1485" name="Rectangle 1484"/>
            <p:cNvSpPr/>
            <p:nvPr/>
          </p:nvSpPr>
          <p:spPr>
            <a:xfrm rot="16200000">
              <a:off x="4760640" y="4085640"/>
              <a:ext cx="3921480" cy="78516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Outgoing</a:t>
              </a:r>
              <a:endParaRPr lang="de-DE" sz="5600" b="0" strike="noStrike" spc="-1">
                <a:solidFill>
                  <a:srgbClr val="000000"/>
                </a:solidFill>
                <a:latin typeface="Arial"/>
              </a:endParaRPr>
            </a:p>
          </p:txBody>
        </p:sp>
        <p:sp>
          <p:nvSpPr>
            <p:cNvPr id="1486" name="Rectangle 1485"/>
            <p:cNvSpPr/>
            <p:nvPr/>
          </p:nvSpPr>
          <p:spPr>
            <a:xfrm>
              <a:off x="7116480" y="2514960"/>
              <a:ext cx="392112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06280" tIns="694800" rIns="206280" bIns="206280" numCol="1" spcCol="1440" anchor="t">
              <a:noAutofit/>
            </a:bodyPr>
            <a:lstStyle/>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CHM:</a:t>
              </a:r>
              <a:r>
                <a:rPr lang="en-GB" sz="2200" b="0" strike="noStrike" spc="-1">
                  <a:solidFill>
                    <a:schemeClr val="lt1"/>
                  </a:solidFill>
                  <a:latin typeface="Calibri"/>
                </a:rPr>
                <a:t> Requests for changes to trigger the change management process, in order to implement improvements (where needed)</a:t>
              </a:r>
              <a:endParaRPr lang="de-DE" sz="2200" b="0" strike="noStrike" spc="-1">
                <a:solidFill>
                  <a:srgbClr val="000000"/>
                </a:solidFill>
                <a:latin typeface="Arial"/>
              </a:endParaRPr>
            </a:p>
            <a:p>
              <a:pPr defTabSz="1022400">
                <a:lnSpc>
                  <a:spcPct val="90000"/>
                </a:lnSpc>
                <a:spcAft>
                  <a:spcPts val="601"/>
                </a:spcAft>
              </a:pPr>
              <a:endParaRPr lang="de-DE" sz="2300" b="0" strike="noStrike" spc="-1">
                <a:solidFill>
                  <a:srgbClr val="000000"/>
                </a:solidFill>
                <a:latin typeface="Arial"/>
              </a:endParaRPr>
            </a:p>
            <a:p>
              <a:pPr defTabSz="1022400">
                <a:lnSpc>
                  <a:spcPct val="90000"/>
                </a:lnSpc>
                <a:spcAft>
                  <a:spcPts val="601"/>
                </a:spcAft>
              </a:pPr>
              <a:endParaRPr lang="de-DE" sz="2300" b="0" strike="noStrike" spc="-1">
                <a:solidFill>
                  <a:srgbClr val="000000"/>
                </a:solidFill>
                <a:latin typeface="Arial"/>
              </a:endParaRPr>
            </a:p>
          </p:txBody>
        </p:sp>
      </p:grpSp>
      <p:sp>
        <p:nvSpPr>
          <p:cNvPr id="1487" name="Rectangle 1486"/>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88" name="Rectangle 1487"/>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9" name="Picture 2" descr="Notebook and pencil on desk"/>
          <p:cNvPicPr/>
          <p:nvPr/>
        </p:nvPicPr>
        <p:blipFill>
          <a:blip r:embed="rId3"/>
          <a:stretch/>
        </p:blipFill>
        <p:spPr>
          <a:xfrm>
            <a:off x="8155800" y="2215440"/>
            <a:ext cx="3636360" cy="2424600"/>
          </a:xfrm>
          <a:prstGeom prst="rect">
            <a:avLst/>
          </a:prstGeom>
          <a:ln w="0">
            <a:noFill/>
          </a:ln>
        </p:spPr>
      </p:pic>
      <p:sp>
        <p:nvSpPr>
          <p:cNvPr id="149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exam</a:t>
            </a:r>
            <a:endParaRPr lang="de-DE" sz="3200" b="0" strike="noStrike" spc="-1">
              <a:solidFill>
                <a:srgbClr val="000000"/>
              </a:solidFill>
              <a:latin typeface="Arial"/>
            </a:endParaRPr>
          </a:p>
        </p:txBody>
      </p:sp>
      <p:sp>
        <p:nvSpPr>
          <p:cNvPr id="1491" name="PlaceHolder 2"/>
          <p:cNvSpPr>
            <a:spLocks noGrp="1"/>
          </p:cNvSpPr>
          <p:nvPr>
            <p:ph/>
          </p:nvPr>
        </p:nvSpPr>
        <p:spPr>
          <a:xfrm>
            <a:off x="609480" y="1696680"/>
            <a:ext cx="7544880" cy="462312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i.e. no aids are allowed</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Duration: 60 minutes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 choice questions:</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Four possible answers for each question: A, B, C or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One correct answer per question</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At least 70% correct answers (21 of 30) are required to pass the examination</a:t>
            </a:r>
            <a:endParaRPr lang="de-DE" sz="2800" b="0" strike="noStrike" spc="-1">
              <a:solidFill>
                <a:srgbClr val="000000"/>
              </a:solidFill>
              <a:latin typeface="Arial"/>
            </a:endParaRPr>
          </a:p>
        </p:txBody>
      </p:sp>
      <p:sp>
        <p:nvSpPr>
          <p:cNvPr id="1492" name="PlaceHolder 3"/>
          <p:cNvSpPr>
            <a:spLocks noGrp="1"/>
          </p:cNvSpPr>
          <p:nvPr>
            <p:ph type="sldNum" idx="16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882B9E6-C1BA-4064-AB05-AC2BF462B3C8}" type="slidenum">
              <a:rPr lang="en-US" sz="1200" b="0" strike="noStrike" spc="-1">
                <a:solidFill>
                  <a:srgbClr val="888888"/>
                </a:solidFill>
                <a:latin typeface="Calibri"/>
                <a:ea typeface="Calibri"/>
              </a:rPr>
              <a:t>152</a:t>
            </a:fld>
            <a:endParaRPr lang="de-DE" sz="1200" b="0" strike="noStrike" spc="-1">
              <a:solidFill>
                <a:srgbClr val="000000"/>
              </a:solidFill>
              <a:latin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8" name="Google Shape;1518;p111"/>
          <p:cNvSpPr txBox="1"/>
          <p:nvPr/>
        </p:nvSpPr>
        <p:spPr>
          <a:xfrm>
            <a:off x="2322414" y="4450619"/>
            <a:ext cx="0" cy="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3"/>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Service management system (SMS): Overview</a:t>
            </a:r>
            <a:endParaRPr lang="de-DE" sz="3200" b="0" strike="noStrike" spc="-1">
              <a:solidFill>
                <a:srgbClr val="000000"/>
              </a:solidFill>
              <a:latin typeface="Arial"/>
            </a:endParaRPr>
          </a:p>
        </p:txBody>
      </p:sp>
      <p:sp>
        <p:nvSpPr>
          <p:cNvPr id="180" name="PlaceHolder 14"/>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C4EBF770-B1FE-4F4E-8C2B-5516E1A7A48A}" type="slidenum">
              <a:rPr lang="en-US" sz="1200" b="0" strike="noStrike" spc="-1">
                <a:solidFill>
                  <a:srgbClr val="888888"/>
                </a:solidFill>
                <a:latin typeface="Calibri"/>
                <a:ea typeface="Calibri"/>
              </a:rPr>
              <a:t>16</a:t>
            </a:fld>
            <a:endParaRPr lang="de-DE" sz="1200" b="0" strike="noStrike" spc="-1">
              <a:solidFill>
                <a:srgbClr val="000000"/>
              </a:solidFill>
              <a:latin typeface="Arial"/>
            </a:endParaRPr>
          </a:p>
        </p:txBody>
      </p:sp>
      <p:sp>
        <p:nvSpPr>
          <p:cNvPr id="181" name="Google Shape;227;p14"/>
          <p:cNvSpPr/>
          <p:nvPr/>
        </p:nvSpPr>
        <p:spPr>
          <a:xfrm>
            <a:off x="4890600" y="550188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1" strike="noStrike" spc="-1">
              <a:solidFill>
                <a:schemeClr val="dk1"/>
              </a:solidFill>
              <a:latin typeface="Arial"/>
              <a:ea typeface="Arial"/>
            </a:endParaRPr>
          </a:p>
        </p:txBody>
      </p:sp>
      <p:sp>
        <p:nvSpPr>
          <p:cNvPr id="182" name="Google Shape;228;p14"/>
          <p:cNvSpPr/>
          <p:nvPr/>
        </p:nvSpPr>
        <p:spPr>
          <a:xfrm>
            <a:off x="408852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3" name="Google Shape;229;p14"/>
          <p:cNvSpPr/>
          <p:nvPr/>
        </p:nvSpPr>
        <p:spPr>
          <a:xfrm>
            <a:off x="488016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4" name="Google Shape;230;p14"/>
          <p:cNvSpPr/>
          <p:nvPr/>
        </p:nvSpPr>
        <p:spPr>
          <a:xfrm>
            <a:off x="567144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5" name="Google Shape;231;p14"/>
          <p:cNvSpPr/>
          <p:nvPr/>
        </p:nvSpPr>
        <p:spPr>
          <a:xfrm>
            <a:off x="6463080" y="4344120"/>
            <a:ext cx="945000" cy="45432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sp>
        <p:nvSpPr>
          <p:cNvPr id="186" name="Google Shape;232;p 1"/>
          <p:cNvSpPr/>
          <p:nvPr/>
        </p:nvSpPr>
        <p:spPr>
          <a:xfrm>
            <a:off x="5196600" y="174276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1" strike="noStrike" spc="-1">
                <a:solidFill>
                  <a:schemeClr val="dk1"/>
                </a:solidFill>
                <a:latin typeface="Arial"/>
                <a:ea typeface="Arial"/>
              </a:rPr>
              <a:t>Policy</a:t>
            </a:r>
            <a:endParaRPr lang="de-DE" sz="1400" b="0" strike="noStrike" spc="-1">
              <a:solidFill>
                <a:srgbClr val="000000"/>
              </a:solidFill>
              <a:latin typeface="Arial"/>
            </a:endParaRPr>
          </a:p>
          <a:p>
            <a:pPr algn="ctr" defTabSz="914400">
              <a:lnSpc>
                <a:spcPct val="100000"/>
              </a:lnSpc>
              <a:tabLst>
                <a:tab pos="0" algn="l"/>
              </a:tabLst>
            </a:pP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1.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2.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3.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4. Abc def ghijk.</a:t>
            </a:r>
            <a:endParaRPr lang="de-DE" sz="700" b="0" strike="noStrike" spc="-1">
              <a:solidFill>
                <a:srgbClr val="000000"/>
              </a:solidFill>
              <a:latin typeface="Arial"/>
            </a:endParaRPr>
          </a:p>
        </p:txBody>
      </p:sp>
      <p:sp>
        <p:nvSpPr>
          <p:cNvPr id="187" name="Google Shape;233;p 1"/>
          <p:cNvSpPr/>
          <p:nvPr/>
        </p:nvSpPr>
        <p:spPr>
          <a:xfrm>
            <a:off x="4800960" y="541512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0" strike="noStrike" spc="-1">
              <a:solidFill>
                <a:schemeClr val="dk1"/>
              </a:solidFill>
              <a:latin typeface="Arial"/>
              <a:ea typeface="Arial"/>
            </a:endParaRPr>
          </a:p>
        </p:txBody>
      </p:sp>
      <p:sp>
        <p:nvSpPr>
          <p:cNvPr id="188" name="Google Shape;234;p 1"/>
          <p:cNvSpPr/>
          <p:nvPr/>
        </p:nvSpPr>
        <p:spPr>
          <a:xfrm>
            <a:off x="4721760" y="5338800"/>
            <a:ext cx="1024200" cy="114300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200" b="1" strike="noStrike" spc="-1">
                <a:solidFill>
                  <a:schemeClr val="dk1"/>
                </a:solidFill>
                <a:latin typeface="Arial"/>
                <a:ea typeface="Arial"/>
              </a:rPr>
              <a:t>Procedures</a:t>
            </a:r>
            <a:endParaRPr lang="de-DE" sz="1200" b="0" strike="noStrike" spc="-1">
              <a:solidFill>
                <a:srgbClr val="000000"/>
              </a:solidFill>
              <a:latin typeface="Arial"/>
            </a:endParaRPr>
          </a:p>
        </p:txBody>
      </p:sp>
      <p:sp>
        <p:nvSpPr>
          <p:cNvPr id="189" name="Google Shape;235;p 1"/>
          <p:cNvSpPr/>
          <p:nvPr/>
        </p:nvSpPr>
        <p:spPr>
          <a:xfrm>
            <a:off x="1317600" y="3631680"/>
            <a:ext cx="10386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1" strike="noStrike" spc="-1">
                <a:solidFill>
                  <a:schemeClr val="dk1"/>
                </a:solidFill>
                <a:latin typeface="Arial"/>
                <a:ea typeface="Arial"/>
              </a:rPr>
              <a:t>Process:</a:t>
            </a:r>
            <a:endParaRPr lang="de-DE" sz="1400" b="0" strike="noStrike" spc="-1">
              <a:solidFill>
                <a:srgbClr val="000000"/>
              </a:solidFill>
              <a:latin typeface="Arial"/>
            </a:endParaRPr>
          </a:p>
        </p:txBody>
      </p:sp>
      <p:sp>
        <p:nvSpPr>
          <p:cNvPr id="190" name="Google Shape;236;p 1"/>
          <p:cNvSpPr/>
          <p:nvPr/>
        </p:nvSpPr>
        <p:spPr>
          <a:xfrm>
            <a:off x="2980080" y="3579120"/>
            <a:ext cx="786960" cy="45432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Inputs</a:t>
            </a:r>
            <a:endParaRPr lang="de-DE" sz="1400" b="0" strike="noStrike" spc="-1">
              <a:solidFill>
                <a:srgbClr val="000000"/>
              </a:solidFill>
              <a:latin typeface="Arial"/>
            </a:endParaRPr>
          </a:p>
        </p:txBody>
      </p:sp>
      <p:sp>
        <p:nvSpPr>
          <p:cNvPr id="191" name="Google Shape;237;p 1"/>
          <p:cNvSpPr/>
          <p:nvPr/>
        </p:nvSpPr>
        <p:spPr>
          <a:xfrm>
            <a:off x="7887960" y="4344120"/>
            <a:ext cx="845280" cy="45432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Outputs</a:t>
            </a:r>
            <a:endParaRPr lang="de-DE" sz="1400" b="0" strike="noStrike" spc="-1">
              <a:solidFill>
                <a:srgbClr val="000000"/>
              </a:solidFill>
              <a:latin typeface="Arial"/>
            </a:endParaRPr>
          </a:p>
        </p:txBody>
      </p:sp>
      <p:cxnSp>
        <p:nvCxnSpPr>
          <p:cNvPr id="192" name="Google Shape;238;p 1"/>
          <p:cNvCxnSpPr>
            <a:stCxn id="190" idx="2"/>
            <a:endCxn id="182" idx="0"/>
          </p:cNvCxnSpPr>
          <p:nvPr/>
        </p:nvCxnSpPr>
        <p:spPr>
          <a:xfrm rot="16200000" flipH="1">
            <a:off x="3812040" y="3594960"/>
            <a:ext cx="311040" cy="1187640"/>
          </a:xfrm>
          <a:prstGeom prst="bentConnector3">
            <a:avLst>
              <a:gd name="adj1" fmla="val 45075"/>
            </a:avLst>
          </a:prstGeom>
          <a:ln w="28575">
            <a:solidFill>
              <a:srgbClr val="000000"/>
            </a:solidFill>
            <a:round/>
            <a:tailEnd type="stealth" w="med" len="med"/>
          </a:ln>
        </p:spPr>
      </p:cxnSp>
      <p:cxnSp>
        <p:nvCxnSpPr>
          <p:cNvPr id="193" name="Google Shape;239;p 1"/>
          <p:cNvCxnSpPr>
            <a:stCxn id="185" idx="3"/>
            <a:endCxn id="191" idx="1"/>
          </p:cNvCxnSpPr>
          <p:nvPr/>
        </p:nvCxnSpPr>
        <p:spPr>
          <a:xfrm>
            <a:off x="7408080" y="4571280"/>
            <a:ext cx="480240" cy="360"/>
          </a:xfrm>
          <a:prstGeom prst="bentConnector2">
            <a:avLst/>
          </a:prstGeom>
          <a:ln w="28575">
            <a:solidFill>
              <a:srgbClr val="000000"/>
            </a:solidFill>
            <a:round/>
            <a:tailEnd type="stealth" w="med" len="med"/>
          </a:ln>
        </p:spPr>
      </p:cxnSp>
      <p:cxnSp>
        <p:nvCxnSpPr>
          <p:cNvPr id="194" name="Google Shape;240;p 1"/>
          <p:cNvCxnSpPr>
            <a:stCxn id="183" idx="2"/>
            <a:endCxn id="188" idx="0"/>
          </p:cNvCxnSpPr>
          <p:nvPr/>
        </p:nvCxnSpPr>
        <p:spPr>
          <a:xfrm flipH="1">
            <a:off x="5233680" y="4798440"/>
            <a:ext cx="119160" cy="540720"/>
          </a:xfrm>
          <a:prstGeom prst="straightConnector1">
            <a:avLst/>
          </a:prstGeom>
          <a:ln w="28575">
            <a:solidFill>
              <a:srgbClr val="000000"/>
            </a:solidFill>
            <a:round/>
          </a:ln>
        </p:spPr>
      </p:cxnSp>
      <p:sp>
        <p:nvSpPr>
          <p:cNvPr id="195" name="Google Shape;241;p 1"/>
          <p:cNvSpPr/>
          <p:nvPr/>
        </p:nvSpPr>
        <p:spPr>
          <a:xfrm rot="5400000">
            <a:off x="5581800" y="1751400"/>
            <a:ext cx="301680" cy="2885400"/>
          </a:xfrm>
          <a:prstGeom prst="rightBrace">
            <a:avLst>
              <a:gd name="adj1" fmla="val 39596"/>
              <a:gd name="adj2"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Arial"/>
              <a:ea typeface="Arial"/>
            </a:endParaRPr>
          </a:p>
        </p:txBody>
      </p:sp>
      <p:cxnSp>
        <p:nvCxnSpPr>
          <p:cNvPr id="196" name="Google Shape;242;p14"/>
          <p:cNvCxnSpPr/>
          <p:nvPr/>
        </p:nvCxnSpPr>
        <p:spPr>
          <a:xfrm>
            <a:off x="1396800" y="3272760"/>
            <a:ext cx="8553600" cy="6480"/>
          </a:xfrm>
          <a:prstGeom prst="straightConnector1">
            <a:avLst/>
          </a:prstGeom>
          <a:ln w="9525">
            <a:solidFill>
              <a:srgbClr val="000000"/>
            </a:solidFill>
            <a:prstDash val="lgDash"/>
            <a:round/>
          </a:ln>
        </p:spPr>
      </p:cxnSp>
      <p:sp>
        <p:nvSpPr>
          <p:cNvPr id="197" name="Google Shape;243;p14"/>
          <p:cNvSpPr/>
          <p:nvPr/>
        </p:nvSpPr>
        <p:spPr>
          <a:xfrm>
            <a:off x="7650720" y="1666440"/>
            <a:ext cx="236988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Governance level</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Top management</a:t>
            </a:r>
            <a:endParaRPr lang="de-DE" sz="16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owners</a:t>
            </a:r>
            <a:endParaRPr lang="de-DE" sz="1600" b="0" strike="noStrike" spc="-1">
              <a:solidFill>
                <a:srgbClr val="000000"/>
              </a:solidFill>
              <a:latin typeface="Arial"/>
            </a:endParaRPr>
          </a:p>
        </p:txBody>
      </p:sp>
      <p:cxnSp>
        <p:nvCxnSpPr>
          <p:cNvPr id="198" name="Google Shape;244;p14"/>
          <p:cNvCxnSpPr/>
          <p:nvPr/>
        </p:nvCxnSpPr>
        <p:spPr>
          <a:xfrm>
            <a:off x="6067080" y="5032440"/>
            <a:ext cx="3883680" cy="6480"/>
          </a:xfrm>
          <a:prstGeom prst="straightConnector1">
            <a:avLst/>
          </a:prstGeom>
          <a:ln w="9525">
            <a:solidFill>
              <a:srgbClr val="000000"/>
            </a:solidFill>
            <a:prstDash val="lgDash"/>
            <a:round/>
          </a:ln>
        </p:spPr>
      </p:cxnSp>
      <p:sp>
        <p:nvSpPr>
          <p:cNvPr id="199" name="Google Shape;245;p14"/>
          <p:cNvSpPr/>
          <p:nvPr/>
        </p:nvSpPr>
        <p:spPr>
          <a:xfrm>
            <a:off x="7650720" y="3301920"/>
            <a:ext cx="2369880" cy="60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Control level</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managers</a:t>
            </a:r>
            <a:endParaRPr lang="de-DE" sz="1600" b="0" strike="noStrike" spc="-1">
              <a:solidFill>
                <a:srgbClr val="000000"/>
              </a:solidFill>
              <a:latin typeface="Arial"/>
            </a:endParaRPr>
          </a:p>
        </p:txBody>
      </p:sp>
      <p:sp>
        <p:nvSpPr>
          <p:cNvPr id="200" name="Google Shape;246;p14"/>
          <p:cNvSpPr/>
          <p:nvPr/>
        </p:nvSpPr>
        <p:spPr>
          <a:xfrm>
            <a:off x="7096320" y="5061600"/>
            <a:ext cx="2924280" cy="60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Operational level </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Process staff </a:t>
            </a:r>
            <a:endParaRPr lang="de-DE" sz="1600" b="0" strike="noStrike" spc="-1">
              <a:solidFill>
                <a:srgbClr val="000000"/>
              </a:solidFill>
              <a:latin typeface="Arial"/>
            </a:endParaRPr>
          </a:p>
        </p:txBody>
      </p:sp>
      <p:pic>
        <p:nvPicPr>
          <p:cNvPr id="201" name="Google Shape;247;p14" descr="m1"/>
          <p:cNvPicPr/>
          <p:nvPr/>
        </p:nvPicPr>
        <p:blipFill>
          <a:blip r:embed="rId3"/>
          <a:stretch/>
        </p:blipFill>
        <p:spPr>
          <a:xfrm>
            <a:off x="5281560" y="4357800"/>
            <a:ext cx="234720" cy="323280"/>
          </a:xfrm>
          <a:prstGeom prst="rect">
            <a:avLst/>
          </a:prstGeom>
          <a:ln w="0">
            <a:noFill/>
          </a:ln>
        </p:spPr>
      </p:pic>
      <p:pic>
        <p:nvPicPr>
          <p:cNvPr id="202" name="Google Shape;248;p14" descr="m1"/>
          <p:cNvPicPr/>
          <p:nvPr/>
        </p:nvPicPr>
        <p:blipFill>
          <a:blip r:embed="rId4"/>
          <a:stretch/>
        </p:blipFill>
        <p:spPr>
          <a:xfrm>
            <a:off x="4472640" y="4372920"/>
            <a:ext cx="220320" cy="298080"/>
          </a:xfrm>
          <a:prstGeom prst="rect">
            <a:avLst/>
          </a:prstGeom>
          <a:ln w="0">
            <a:noFill/>
          </a:ln>
        </p:spPr>
      </p:pic>
      <p:pic>
        <p:nvPicPr>
          <p:cNvPr id="203" name="Google Shape;249;p14" descr="m1"/>
          <p:cNvPicPr/>
          <p:nvPr/>
        </p:nvPicPr>
        <p:blipFill>
          <a:blip r:embed="rId4"/>
          <a:stretch/>
        </p:blipFill>
        <p:spPr>
          <a:xfrm>
            <a:off x="6085800" y="4372920"/>
            <a:ext cx="220320" cy="298080"/>
          </a:xfrm>
          <a:prstGeom prst="rect">
            <a:avLst/>
          </a:prstGeom>
          <a:ln w="0">
            <a:noFill/>
          </a:ln>
        </p:spPr>
      </p:pic>
      <p:pic>
        <p:nvPicPr>
          <p:cNvPr id="204" name="Google Shape;250;p14" descr="m1"/>
          <p:cNvPicPr/>
          <p:nvPr/>
        </p:nvPicPr>
        <p:blipFill>
          <a:blip r:embed="rId3"/>
          <a:stretch/>
        </p:blipFill>
        <p:spPr>
          <a:xfrm>
            <a:off x="6878880" y="4372920"/>
            <a:ext cx="236160" cy="323280"/>
          </a:xfrm>
          <a:prstGeom prst="rect">
            <a:avLst/>
          </a:prstGeom>
          <a:ln w="0">
            <a:noFill/>
          </a:ln>
        </p:spPr>
      </p:pic>
      <p:pic>
        <p:nvPicPr>
          <p:cNvPr id="205" name="Google Shape;251;p14" descr="m1"/>
          <p:cNvPicPr/>
          <p:nvPr/>
        </p:nvPicPr>
        <p:blipFill>
          <a:blip r:embed="rId3"/>
          <a:stretch/>
        </p:blipFill>
        <p:spPr>
          <a:xfrm>
            <a:off x="3930120" y="5661000"/>
            <a:ext cx="549360" cy="752040"/>
          </a:xfrm>
          <a:prstGeom prst="rect">
            <a:avLst/>
          </a:prstGeom>
          <a:ln w="0">
            <a:noFill/>
          </a:ln>
        </p:spPr>
      </p:pic>
      <p:sp>
        <p:nvSpPr>
          <p:cNvPr id="206" name="Google Shape;252;p14"/>
          <p:cNvSpPr/>
          <p:nvPr/>
        </p:nvSpPr>
        <p:spPr>
          <a:xfrm>
            <a:off x="4642560" y="4014360"/>
            <a:ext cx="291348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Activities and roles</a:t>
            </a:r>
            <a:endParaRPr lang="de-DE" sz="1400" b="0" strike="noStrike" spc="-1">
              <a:solidFill>
                <a:srgbClr val="000000"/>
              </a:solidFill>
              <a:latin typeface="Arial"/>
            </a:endParaRPr>
          </a:p>
        </p:txBody>
      </p:sp>
      <p:sp>
        <p:nvSpPr>
          <p:cNvPr id="207" name="Google Shape;253;p14"/>
          <p:cNvSpPr/>
          <p:nvPr/>
        </p:nvSpPr>
        <p:spPr>
          <a:xfrm>
            <a:off x="2062800" y="2176560"/>
            <a:ext cx="30495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0" strike="noStrike" spc="-1">
                <a:solidFill>
                  <a:srgbClr val="0060A9"/>
                </a:solidFill>
                <a:latin typeface="Arial"/>
                <a:ea typeface="Arial"/>
              </a:rPr>
              <a:t>e.g. service management policy, incident handling policy</a:t>
            </a:r>
            <a:endParaRPr lang="de-DE" sz="1400" b="0" strike="noStrike" spc="-1">
              <a:solidFill>
                <a:srgbClr val="000000"/>
              </a:solidFill>
              <a:latin typeface="Arial"/>
            </a:endParaRPr>
          </a:p>
        </p:txBody>
      </p:sp>
      <p:sp>
        <p:nvSpPr>
          <p:cNvPr id="208" name="Google Shape;254;p14"/>
          <p:cNvSpPr/>
          <p:nvPr/>
        </p:nvSpPr>
        <p:spPr>
          <a:xfrm>
            <a:off x="1238760" y="4191120"/>
            <a:ext cx="292428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e.g. incident and service request management</a:t>
            </a:r>
            <a:endParaRPr lang="de-DE" sz="1400" b="0" strike="noStrike" spc="-1">
              <a:solidFill>
                <a:srgbClr val="000000"/>
              </a:solidFill>
              <a:latin typeface="Arial"/>
            </a:endParaRPr>
          </a:p>
        </p:txBody>
      </p:sp>
      <p:sp>
        <p:nvSpPr>
          <p:cNvPr id="209" name="Google Shape;255;p14"/>
          <p:cNvSpPr/>
          <p:nvPr/>
        </p:nvSpPr>
        <p:spPr>
          <a:xfrm>
            <a:off x="6146640" y="5925240"/>
            <a:ext cx="27921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e.g. procedures for classifying and prioritising incidents</a:t>
            </a:r>
            <a:endParaRPr lang="de-DE" sz="1400" b="0" strike="noStrike" spc="-1">
              <a:solidFill>
                <a:srgbClr val="000000"/>
              </a:solidFill>
              <a:latin typeface="Arial"/>
            </a:endParaRPr>
          </a:p>
        </p:txBody>
      </p:sp>
      <p:sp>
        <p:nvSpPr>
          <p:cNvPr id="210" name="Google Shape;256;p14"/>
          <p:cNvSpPr/>
          <p:nvPr/>
        </p:nvSpPr>
        <p:spPr>
          <a:xfrm>
            <a:off x="2165760" y="5621040"/>
            <a:ext cx="17208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Person (in a role)</a:t>
            </a:r>
            <a:endParaRPr lang="de-DE" sz="1400" b="0" strike="noStrike" spc="-1">
              <a:solidFill>
                <a:srgbClr val="000000"/>
              </a:solidFill>
              <a:latin typeface="Arial"/>
            </a:endParaRPr>
          </a:p>
        </p:txBody>
      </p:sp>
      <p:cxnSp>
        <p:nvCxnSpPr>
          <p:cNvPr id="211" name="Google Shape;257;p14"/>
          <p:cNvCxnSpPr/>
          <p:nvPr/>
        </p:nvCxnSpPr>
        <p:spPr>
          <a:xfrm flipH="1">
            <a:off x="6065280" y="5032440"/>
            <a:ext cx="6480" cy="1230480"/>
          </a:xfrm>
          <a:prstGeom prst="straightConnector1">
            <a:avLst/>
          </a:prstGeom>
          <a:ln w="9525">
            <a:solidFill>
              <a:srgbClr val="000000"/>
            </a:solidFill>
            <a:prstDash val="lgDash"/>
            <a:round/>
          </a:ln>
        </p:spPr>
      </p:cxnSp>
      <p:cxnSp>
        <p:nvCxnSpPr>
          <p:cNvPr id="212" name="Google Shape;258;p14"/>
          <p:cNvCxnSpPr/>
          <p:nvPr/>
        </p:nvCxnSpPr>
        <p:spPr>
          <a:xfrm>
            <a:off x="1396800" y="5032440"/>
            <a:ext cx="3171240" cy="6480"/>
          </a:xfrm>
          <a:prstGeom prst="straightConnector1">
            <a:avLst/>
          </a:prstGeom>
          <a:ln w="9525">
            <a:solidFill>
              <a:srgbClr val="000000"/>
            </a:solidFill>
            <a:prstDash val="lgDash"/>
            <a:round/>
          </a:ln>
        </p:spPr>
      </p:cxnSp>
      <p:cxnSp>
        <p:nvCxnSpPr>
          <p:cNvPr id="213" name="Google Shape;259;p14"/>
          <p:cNvCxnSpPr/>
          <p:nvPr/>
        </p:nvCxnSpPr>
        <p:spPr>
          <a:xfrm flipH="1">
            <a:off x="4561200" y="5032440"/>
            <a:ext cx="6480" cy="1228680"/>
          </a:xfrm>
          <a:prstGeom prst="straightConnector1">
            <a:avLst/>
          </a:prstGeom>
          <a:ln w="9525">
            <a:solidFill>
              <a:srgbClr val="000000"/>
            </a:solidFill>
            <a:prstDash val="lgDash"/>
            <a:round/>
          </a:ln>
        </p:spPr>
      </p:cxnSp>
      <p:cxnSp>
        <p:nvCxnSpPr>
          <p:cNvPr id="214" name="Google Shape;260;p14"/>
          <p:cNvCxnSpPr/>
          <p:nvPr/>
        </p:nvCxnSpPr>
        <p:spPr>
          <a:xfrm>
            <a:off x="4563000" y="6256440"/>
            <a:ext cx="1508760" cy="6480"/>
          </a:xfrm>
          <a:prstGeom prst="straightConnector1">
            <a:avLst/>
          </a:prstGeom>
          <a:ln w="9525">
            <a:solidFill>
              <a:srgbClr val="000000"/>
            </a:solidFill>
            <a:prstDash val="lgDash"/>
            <a:round/>
          </a:ln>
        </p:spPr>
      </p:cxnSp>
      <p:sp>
        <p:nvSpPr>
          <p:cNvPr id="215" name="Google Shape;261;p14"/>
          <p:cNvSpPr/>
          <p:nvPr/>
        </p:nvSpPr>
        <p:spPr>
          <a:xfrm>
            <a:off x="3613320" y="6386040"/>
            <a:ext cx="11826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strike="noStrike" spc="-1">
                <a:solidFill>
                  <a:srgbClr val="0060A9"/>
                </a:solidFill>
                <a:latin typeface="Arial"/>
                <a:ea typeface="Arial"/>
              </a:rPr>
              <a:t>applies</a:t>
            </a:r>
            <a:endParaRPr lang="de-DE" sz="14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5"/>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Key SMS terms</a:t>
            </a:r>
            <a:endParaRPr lang="de-DE" sz="3200" b="0" strike="noStrike" spc="-1">
              <a:solidFill>
                <a:srgbClr val="000000"/>
              </a:solidFill>
              <a:latin typeface="Arial"/>
            </a:endParaRPr>
          </a:p>
        </p:txBody>
      </p:sp>
      <p:sp>
        <p:nvSpPr>
          <p:cNvPr id="217" name="PlaceHolder 16"/>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92F6F70-DD44-4925-8068-70BE96622F65}" type="slidenum">
              <a:rPr lang="en-US" sz="1200" b="0" strike="noStrike" spc="-1">
                <a:solidFill>
                  <a:srgbClr val="888888"/>
                </a:solidFill>
                <a:latin typeface="Calibri"/>
                <a:ea typeface="Calibri"/>
              </a:rPr>
              <a:t>17</a:t>
            </a:fld>
            <a:endParaRPr lang="de-DE" sz="1200" b="0" strike="noStrike" spc="-1">
              <a:solidFill>
                <a:srgbClr val="000000"/>
              </a:solidFill>
              <a:latin typeface="Arial"/>
            </a:endParaRPr>
          </a:p>
        </p:txBody>
      </p:sp>
      <p:graphicFrame>
        <p:nvGraphicFramePr>
          <p:cNvPr id="218" name="Google Shape;185;p 1"/>
          <p:cNvGraphicFramePr/>
          <p:nvPr/>
        </p:nvGraphicFramePr>
        <p:xfrm>
          <a:off x="901440" y="353700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Process:</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Structured set of activities, with clearly defined responsibilities, that bring about a specific objective or set of results from a set of defined inputs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Generally, a process consists of a number of activities used to manage services, if the process is part of a service management system (SMS).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19" name="Google Shape;185;p 2"/>
          <p:cNvGraphicFramePr/>
          <p:nvPr/>
        </p:nvGraphicFramePr>
        <p:xfrm>
          <a:off x="901440" y="169848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Policy:</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Documented set of intentions, expectations, goals, rules and requirements, often formally expressed by top management representatives in an organisation or federation</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Policies are then realised in processes, which are in turn made up of activities that people carry out according to defined procedures.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20" name="Google Shape;185;p 3"/>
          <p:cNvGraphicFramePr/>
          <p:nvPr/>
        </p:nvGraphicFramePr>
        <p:xfrm>
          <a:off x="901440" y="5231880"/>
          <a:ext cx="10389960" cy="125484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a:solidFill>
                            <a:schemeClr val="dk1"/>
                          </a:solidFill>
                          <a:latin typeface="Calibri" panose="020F0502020204030204" pitchFamily="34" charset="0"/>
                          <a:ea typeface="Arial"/>
                          <a:cs typeface="Calibri" panose="020F0502020204030204" pitchFamily="34" charset="0"/>
                        </a:rPr>
                        <a:t>Procedure:</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Specified set of steps or instructions to be carried out by an individual or group to perform one or more activities of a process</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7"/>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Most important elements of a process</a:t>
            </a:r>
            <a:endParaRPr lang="de-DE" sz="3200" b="0" strike="noStrike" spc="-1">
              <a:solidFill>
                <a:srgbClr val="000000"/>
              </a:solidFill>
              <a:latin typeface="Arial"/>
            </a:endParaRPr>
          </a:p>
        </p:txBody>
      </p:sp>
      <p:sp>
        <p:nvSpPr>
          <p:cNvPr id="222" name="PlaceHolder 18"/>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2B2749EE-0661-4CF7-A888-D47AE29AF865}" type="slidenum">
              <a:rPr lang="en-US" sz="1200" b="0" strike="noStrike" spc="-1">
                <a:solidFill>
                  <a:srgbClr val="888888"/>
                </a:solidFill>
                <a:latin typeface="Calibri"/>
                <a:ea typeface="Calibri"/>
              </a:rPr>
              <a:t>18</a:t>
            </a:fld>
            <a:endParaRPr lang="de-DE" sz="1200" b="0" strike="noStrike" spc="-1">
              <a:solidFill>
                <a:srgbClr val="000000"/>
              </a:solidFill>
              <a:latin typeface="Arial"/>
            </a:endParaRPr>
          </a:p>
        </p:txBody>
      </p:sp>
      <p:grpSp>
        <p:nvGrpSpPr>
          <p:cNvPr id="223" name="Diagram1"/>
          <p:cNvGrpSpPr/>
          <p:nvPr/>
        </p:nvGrpSpPr>
        <p:grpSpPr>
          <a:xfrm>
            <a:off x="2428920" y="1757520"/>
            <a:ext cx="7234560" cy="4822560"/>
            <a:chOff x="2428920" y="1757520"/>
            <a:chExt cx="7234560" cy="4822560"/>
          </a:xfrm>
        </p:grpSpPr>
        <p:sp>
          <p:nvSpPr>
            <p:cNvPr id="224" name="Rectangle 223"/>
            <p:cNvSpPr/>
            <p:nvPr/>
          </p:nvSpPr>
          <p:spPr>
            <a:xfrm>
              <a:off x="2428920" y="1757520"/>
              <a:ext cx="7234560" cy="482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5" name="Pentagon 224"/>
            <p:cNvSpPr/>
            <p:nvPr/>
          </p:nvSpPr>
          <p:spPr>
            <a:xfrm rot="10800000">
              <a:off x="3840480" y="176112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Goal(s), objectives</a:t>
              </a:r>
              <a:endParaRPr lang="de-DE" sz="2000" b="0" strike="noStrike" spc="-1">
                <a:solidFill>
                  <a:srgbClr val="000000"/>
                </a:solidFill>
                <a:latin typeface="Arial"/>
              </a:endParaRPr>
            </a:p>
          </p:txBody>
        </p:sp>
        <p:sp>
          <p:nvSpPr>
            <p:cNvPr id="226" name="Oval 225"/>
            <p:cNvSpPr/>
            <p:nvPr/>
          </p:nvSpPr>
          <p:spPr>
            <a:xfrm>
              <a:off x="3447000" y="1761120"/>
              <a:ext cx="773640" cy="773640"/>
            </a:xfrm>
            <a:prstGeom prst="ellipse">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7" name="Pentagon 226"/>
            <p:cNvSpPr/>
            <p:nvPr/>
          </p:nvSpPr>
          <p:spPr>
            <a:xfrm rot="10800000">
              <a:off x="3840480" y="277128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Clearly defined inputs, triggers and outputs</a:t>
              </a:r>
              <a:endParaRPr lang="de-DE" sz="2000" b="0" strike="noStrike" spc="-1">
                <a:solidFill>
                  <a:srgbClr val="000000"/>
                </a:solidFill>
                <a:latin typeface="Arial"/>
              </a:endParaRPr>
            </a:p>
          </p:txBody>
        </p:sp>
        <p:sp>
          <p:nvSpPr>
            <p:cNvPr id="228" name="Oval 227"/>
            <p:cNvSpPr/>
            <p:nvPr/>
          </p:nvSpPr>
          <p:spPr>
            <a:xfrm>
              <a:off x="3447000" y="2771280"/>
              <a:ext cx="773640" cy="773640"/>
            </a:xfrm>
            <a:prstGeom prst="ellipse">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9" name="Pentagon 228"/>
            <p:cNvSpPr/>
            <p:nvPr/>
          </p:nvSpPr>
          <p:spPr>
            <a:xfrm rot="10800000">
              <a:off x="3840480" y="378576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1800" b="0" strike="noStrike" spc="-1">
                  <a:solidFill>
                    <a:schemeClr val="lt1"/>
                  </a:solidFill>
                  <a:latin typeface="Calibri"/>
                  <a:ea typeface="Calibri"/>
                </a:rPr>
                <a:t>Set of interrelated activities </a:t>
              </a:r>
              <a:br>
                <a:rPr sz="1800"/>
              </a:br>
              <a:r>
                <a:rPr lang="en-GB" sz="1800" b="0" strike="noStrike" spc="-1">
                  <a:solidFill>
                    <a:schemeClr val="lt1"/>
                  </a:solidFill>
                  <a:latin typeface="Calibri"/>
                  <a:ea typeface="Calibri"/>
                </a:rPr>
                <a:t>(across different functions)</a:t>
              </a:r>
              <a:endParaRPr lang="de-DE" sz="1800" b="0" strike="noStrike" spc="-1">
                <a:solidFill>
                  <a:srgbClr val="000000"/>
                </a:solidFill>
                <a:latin typeface="Arial"/>
              </a:endParaRPr>
            </a:p>
          </p:txBody>
        </p:sp>
        <p:sp>
          <p:nvSpPr>
            <p:cNvPr id="230" name="Oval 229"/>
            <p:cNvSpPr/>
            <p:nvPr/>
          </p:nvSpPr>
          <p:spPr>
            <a:xfrm>
              <a:off x="3447000" y="3781440"/>
              <a:ext cx="773640" cy="773640"/>
            </a:xfrm>
            <a:prstGeom prst="ellipse">
              <a:avLst/>
            </a:prstGeom>
            <a:blipFill rotWithShape="0">
              <a:blip r:embed="rId5"/>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1" name="Pentagon 230"/>
            <p:cNvSpPr/>
            <p:nvPr/>
          </p:nvSpPr>
          <p:spPr>
            <a:xfrm rot="10800000">
              <a:off x="3840480" y="479628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US" sz="2000" b="0" strike="noStrike" spc="-1">
                  <a:solidFill>
                    <a:schemeClr val="lt1"/>
                  </a:solidFill>
                  <a:latin typeface="Calibri"/>
                  <a:ea typeface="Calibri"/>
                </a:rPr>
                <a:t>Roles and responsibilities</a:t>
              </a:r>
              <a:endParaRPr lang="de-DE" sz="2000" b="0" strike="noStrike" spc="-1">
                <a:solidFill>
                  <a:srgbClr val="000000"/>
                </a:solidFill>
                <a:latin typeface="Arial"/>
              </a:endParaRPr>
            </a:p>
          </p:txBody>
        </p:sp>
        <p:sp>
          <p:nvSpPr>
            <p:cNvPr id="232" name="Oval 231"/>
            <p:cNvSpPr/>
            <p:nvPr/>
          </p:nvSpPr>
          <p:spPr>
            <a:xfrm>
              <a:off x="3447000" y="4791600"/>
              <a:ext cx="773640" cy="773640"/>
            </a:xfrm>
            <a:prstGeom prst="ellipse">
              <a:avLst/>
            </a:prstGeom>
            <a:blipFill rotWithShape="0">
              <a:blip r:embed="rId6"/>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3" name="Pentagon 232"/>
            <p:cNvSpPr/>
            <p:nvPr/>
          </p:nvSpPr>
          <p:spPr>
            <a:xfrm rot="10800000">
              <a:off x="3840480" y="5806440"/>
              <a:ext cx="4809600" cy="77364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Measurements and KPIs</a:t>
              </a:r>
              <a:endParaRPr lang="de-DE" sz="2000" b="0" strike="noStrike" spc="-1">
                <a:solidFill>
                  <a:srgbClr val="000000"/>
                </a:solidFill>
                <a:latin typeface="Arial"/>
              </a:endParaRPr>
            </a:p>
          </p:txBody>
        </p:sp>
        <p:sp>
          <p:nvSpPr>
            <p:cNvPr id="234" name="Oval 233"/>
            <p:cNvSpPr/>
            <p:nvPr/>
          </p:nvSpPr>
          <p:spPr>
            <a:xfrm>
              <a:off x="3447000" y="5802120"/>
              <a:ext cx="773640" cy="773640"/>
            </a:xfrm>
            <a:prstGeom prst="ellipse">
              <a:avLst/>
            </a:prstGeom>
            <a:blipFill rotWithShape="0">
              <a:blip r:embed="rId7"/>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Implementing processes</a:t>
            </a:r>
            <a:endParaRPr lang="de-DE" sz="3200" b="0" strike="noStrike" spc="-1">
              <a:solidFill>
                <a:srgbClr val="000000"/>
              </a:solidFill>
              <a:latin typeface="Arial"/>
            </a:endParaRPr>
          </a:p>
        </p:txBody>
      </p:sp>
      <p:sp>
        <p:nvSpPr>
          <p:cNvPr id="236" name="PlaceHolder 2"/>
          <p:cNvSpPr>
            <a:spLocks noGrp="1"/>
          </p:cNvSpPr>
          <p:nvPr>
            <p:ph/>
          </p:nvPr>
        </p:nvSpPr>
        <p:spPr>
          <a:xfrm>
            <a:off x="609480" y="1748160"/>
            <a:ext cx="9529920" cy="4571280"/>
          </a:xfrm>
          <a:prstGeom prst="rect">
            <a:avLst/>
          </a:prstGeom>
          <a:noFill/>
          <a:ln w="0">
            <a:noFill/>
          </a:ln>
        </p:spPr>
        <p:txBody>
          <a:bodyPr lIns="91440" tIns="45720" rIns="91440" bIns="45720" anchor="t">
            <a:normAutofit fontScale="89999"/>
          </a:bodyPr>
          <a:lstStyle/>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Key facts about ITSM processes</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ITSM processes support the delivery of IT services.</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To provide one IT service to a customer, often several processes are needed.</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An IT service being successfully delivered is the result from many processes successfully operating and interacting.</a:t>
            </a:r>
            <a:endParaRPr lang="de-DE" sz="1800" b="0" strike="noStrike" spc="-1">
              <a:solidFill>
                <a:srgbClr val="000000"/>
              </a:solidFill>
              <a:latin typeface="Arial"/>
            </a:endParaRPr>
          </a:p>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Tools and processes</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Tools are necessary for implementing services</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Documenting the SMS.</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Handling tickets of various types (incident, service request, problem, change, release, improvement etc.).</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Inventorying elements of the SMS (configuration management database).</a:t>
            </a:r>
            <a:endParaRPr lang="de-DE" sz="16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GB" sz="1800" b="0" strike="noStrike" spc="-1">
                <a:solidFill>
                  <a:schemeClr val="dk1"/>
                </a:solidFill>
                <a:latin typeface="Calibri"/>
                <a:ea typeface="Calibri"/>
              </a:rPr>
              <a:t>Process requirements should drive tool choices, tools should not (generally) drive processes</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Tools cannot solve problems alone, only support solutions coming from well-trained individuals operating effective processes which follow clear policies.</a:t>
            </a:r>
            <a:endParaRPr lang="de-DE" sz="1600" b="0" strike="noStrike" spc="-1">
              <a:solidFill>
                <a:srgbClr val="000000"/>
              </a:solidFill>
              <a:latin typeface="Arial"/>
            </a:endParaRPr>
          </a:p>
          <a:p>
            <a:pPr indent="0">
              <a:lnSpc>
                <a:spcPct val="100000"/>
              </a:lnSpc>
              <a:spcBef>
                <a:spcPts val="561"/>
              </a:spcBef>
              <a:buNone/>
              <a:tabLst>
                <a:tab pos="0" algn="l"/>
              </a:tabLst>
            </a:pPr>
            <a:endParaRPr lang="de-DE" sz="1600" b="0" strike="noStrike" spc="-1">
              <a:solidFill>
                <a:srgbClr val="000000"/>
              </a:solidFill>
              <a:latin typeface="Arial"/>
            </a:endParaRPr>
          </a:p>
        </p:txBody>
      </p:sp>
      <p:sp>
        <p:nvSpPr>
          <p:cNvPr id="237" name="PlaceHolder 3"/>
          <p:cNvSpPr>
            <a:spLocks noGrp="1"/>
          </p:cNvSpPr>
          <p:nvPr>
            <p:ph type="sldNum" idx="2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53938A-8705-4361-8C5B-8B56C113D08C}" type="slidenum">
              <a:rPr lang="en-US" sz="1200" b="0" strike="noStrike" spc="-1">
                <a:solidFill>
                  <a:srgbClr val="888888"/>
                </a:solidFill>
                <a:latin typeface="Calibri"/>
                <a:ea typeface="Calibri"/>
              </a:rPr>
              <a:t>19</a:t>
            </a:fld>
            <a:endParaRPr lang="de-DE" sz="1200" b="0" strike="noStrike" spc="-1">
              <a:solidFill>
                <a:srgbClr val="000000"/>
              </a:solidFill>
              <a:latin typeface="Times New Roman"/>
            </a:endParaRPr>
          </a:p>
        </p:txBody>
      </p:sp>
      <p:pic>
        <p:nvPicPr>
          <p:cNvPr id="238" name="Graphic 2" descr="Workflow with solid fill"/>
          <p:cNvPicPr/>
          <p:nvPr/>
        </p:nvPicPr>
        <p:blipFill>
          <a:blip r:embed="rId3"/>
          <a:stretch/>
        </p:blipFill>
        <p:spPr>
          <a:xfrm>
            <a:off x="10250640" y="1986480"/>
            <a:ext cx="1610280" cy="1610280"/>
          </a:xfrm>
          <a:prstGeom prst="rect">
            <a:avLst/>
          </a:prstGeom>
          <a:ln w="0">
            <a:noFill/>
          </a:ln>
        </p:spPr>
      </p:pic>
      <p:pic>
        <p:nvPicPr>
          <p:cNvPr id="239" name="Graphic 4" descr="Tools with solid fill"/>
          <p:cNvPicPr/>
          <p:nvPr/>
        </p:nvPicPr>
        <p:blipFill>
          <a:blip r:embed="rId4"/>
          <a:stretch/>
        </p:blipFill>
        <p:spPr>
          <a:xfrm>
            <a:off x="10949760" y="4776480"/>
            <a:ext cx="911160" cy="911160"/>
          </a:xfrm>
          <a:prstGeom prst="rect">
            <a:avLst/>
          </a:prstGeom>
          <a:ln w="0">
            <a:noFill/>
          </a:ln>
        </p:spPr>
      </p:pic>
      <p:pic>
        <p:nvPicPr>
          <p:cNvPr id="240" name="Graphic 6" descr="Vlog with solid fill"/>
          <p:cNvPicPr/>
          <p:nvPr/>
        </p:nvPicPr>
        <p:blipFill>
          <a:blip r:embed="rId5"/>
          <a:stretch/>
        </p:blipFill>
        <p:spPr>
          <a:xfrm>
            <a:off x="10460880" y="4319280"/>
            <a:ext cx="911160" cy="9111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Purpose of this training</a:t>
            </a:r>
            <a:endParaRPr lang="de-DE" sz="3200" b="0" strike="noStrike" spc="-1" dirty="0">
              <a:solidFill>
                <a:srgbClr val="000000"/>
              </a:solidFill>
              <a:latin typeface="Arial"/>
            </a:endParaRPr>
          </a:p>
        </p:txBody>
      </p:sp>
      <p:sp>
        <p:nvSpPr>
          <p:cNvPr id="37"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Repeat the most important Foundation knowledge on IT Service Management (ITSM) according to FitSM</a:t>
            </a:r>
            <a:endParaRPr lang="de-DE" sz="2800" b="0" strike="noStrike" spc="-1" dirty="0">
              <a:solidFill>
                <a:srgbClr val="000000"/>
              </a:solidFill>
              <a:latin typeface="Calibri" panose="020F0502020204030204" pitchFamily="34" charset="0"/>
              <a:cs typeface="Calibri" panose="020F0502020204030204" pitchFamily="34" charset="0"/>
            </a:endParaRPr>
          </a:p>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Create understanding of: </a:t>
            </a:r>
            <a:endParaRPr lang="de-DE" sz="28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general aspects </a:t>
            </a:r>
            <a:r>
              <a:rPr lang="en-US" sz="2400" b="0" strike="noStrike" spc="-1" dirty="0">
                <a:solidFill>
                  <a:schemeClr val="dk1"/>
                </a:solidFill>
                <a:latin typeface="Calibri" panose="020F0502020204030204" pitchFamily="34" charset="0"/>
                <a:ea typeface="Calibri"/>
                <a:cs typeface="Calibri" panose="020F0502020204030204" pitchFamily="34" charset="0"/>
              </a:rPr>
              <a:t>of implementing ITSM according to FitSM-1 and FitSM-2</a:t>
            </a:r>
            <a:endParaRPr lang="de-DE" sz="24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roles</a:t>
            </a:r>
            <a:r>
              <a:rPr lang="en-US" sz="2400" b="0" strike="noStrike" spc="-1" dirty="0">
                <a:solidFill>
                  <a:schemeClr val="dk1"/>
                </a:solidFill>
                <a:latin typeface="Calibri" panose="020F0502020204030204" pitchFamily="34" charset="0"/>
                <a:ea typeface="Calibri"/>
                <a:cs typeface="Calibri" panose="020F0502020204030204" pitchFamily="34" charset="0"/>
              </a:rPr>
              <a:t> in a service management system according to FitSM-3</a:t>
            </a:r>
            <a:endParaRPr lang="de-DE" sz="2400" b="0" strike="noStrike" spc="-1" dirty="0">
              <a:solidFill>
                <a:srgbClr val="000000"/>
              </a:solidFill>
              <a:latin typeface="Calibri" panose="020F0502020204030204" pitchFamily="34" charset="0"/>
              <a:cs typeface="Calibri" panose="020F0502020204030204" pitchFamily="34" charset="0"/>
            </a:endParaRPr>
          </a:p>
          <a:p>
            <a:pPr marL="743040" lvl="1" indent="-285840">
              <a:lnSpc>
                <a:spcPct val="100000"/>
              </a:lnSpc>
              <a:spcBef>
                <a:spcPts val="601"/>
              </a:spcBef>
              <a:buClr>
                <a:srgbClr val="000000"/>
              </a:buClr>
              <a:buFont typeface="Arial"/>
              <a:buChar char="–"/>
            </a:pPr>
            <a:r>
              <a:rPr lang="en-US" sz="2400" b="0" strike="noStrike" spc="-1" dirty="0">
                <a:solidFill>
                  <a:schemeClr val="dk1"/>
                </a:solidFill>
                <a:latin typeface="Calibri" panose="020F0502020204030204" pitchFamily="34" charset="0"/>
                <a:ea typeface="Calibri"/>
                <a:cs typeface="Calibri" panose="020F0502020204030204" pitchFamily="34" charset="0"/>
              </a:rPr>
              <a:t>the </a:t>
            </a:r>
            <a:r>
              <a:rPr lang="en-US" sz="2400" b="1" strike="noStrike" spc="-1" dirty="0">
                <a:solidFill>
                  <a:schemeClr val="dk1"/>
                </a:solidFill>
                <a:latin typeface="Calibri" panose="020F0502020204030204" pitchFamily="34" charset="0"/>
                <a:ea typeface="Calibri"/>
                <a:cs typeface="Calibri" panose="020F0502020204030204" pitchFamily="34" charset="0"/>
              </a:rPr>
              <a:t>processes and activities </a:t>
            </a:r>
            <a:r>
              <a:rPr lang="en-US" sz="2400" b="0" strike="noStrike" spc="-1" dirty="0">
                <a:solidFill>
                  <a:schemeClr val="dk1"/>
                </a:solidFill>
                <a:latin typeface="Calibri" panose="020F0502020204030204" pitchFamily="34" charset="0"/>
                <a:ea typeface="Calibri"/>
                <a:cs typeface="Calibri" panose="020F0502020204030204" pitchFamily="34" charset="0"/>
              </a:rPr>
              <a:t>to plan and deliver services effectively according to FitSM-1 and FitSM-2</a:t>
            </a:r>
            <a:endParaRPr lang="de-DE" sz="2400" b="0" strike="noStrike" spc="-1" dirty="0">
              <a:solidFill>
                <a:srgbClr val="000000"/>
              </a:solidFill>
              <a:latin typeface="Calibri" panose="020F0502020204030204" pitchFamily="34" charset="0"/>
              <a:cs typeface="Calibri" panose="020F0502020204030204" pitchFamily="34" charset="0"/>
            </a:endParaRPr>
          </a:p>
          <a:p>
            <a:pPr marL="343080" indent="-343080">
              <a:lnSpc>
                <a:spcPct val="100000"/>
              </a:lnSpc>
              <a:spcBef>
                <a:spcPts val="601"/>
              </a:spcBef>
              <a:buClr>
                <a:srgbClr val="000000"/>
              </a:buClr>
              <a:buFont typeface="Arial"/>
              <a:buChar char="•"/>
            </a:pPr>
            <a:r>
              <a:rPr lang="en-US" sz="2800" b="0" strike="noStrike" spc="-1" dirty="0">
                <a:solidFill>
                  <a:schemeClr val="dk1"/>
                </a:solidFill>
                <a:latin typeface="Calibri" panose="020F0502020204030204" pitchFamily="34" charset="0"/>
                <a:ea typeface="Calibri"/>
                <a:cs typeface="Calibri" panose="020F0502020204030204" pitchFamily="34" charset="0"/>
              </a:rPr>
              <a:t>Achieve the </a:t>
            </a:r>
            <a:r>
              <a:rPr lang="en-US" sz="2800" b="1" i="1" strike="noStrike" spc="-1" dirty="0">
                <a:solidFill>
                  <a:schemeClr val="dk1"/>
                </a:solidFill>
                <a:latin typeface="Calibri" panose="020F0502020204030204" pitchFamily="34" charset="0"/>
                <a:ea typeface="Calibri"/>
                <a:cs typeface="Calibri" panose="020F0502020204030204" pitchFamily="34" charset="0"/>
              </a:rPr>
              <a:t>Advanced Level Certificate in Service Operation and Control </a:t>
            </a:r>
            <a:r>
              <a:rPr lang="en-US" sz="2800" b="0" i="1" strike="noStrike" spc="-1" dirty="0">
                <a:solidFill>
                  <a:schemeClr val="dk1"/>
                </a:solidFill>
                <a:latin typeface="Calibri" panose="020F0502020204030204" pitchFamily="34" charset="0"/>
                <a:ea typeface="Calibri"/>
                <a:cs typeface="Calibri" panose="020F0502020204030204" pitchFamily="34" charset="0"/>
              </a:rPr>
              <a:t>according to </a:t>
            </a:r>
            <a:r>
              <a:rPr lang="en-US" sz="2800" b="0" i="1" strike="noStrike" spc="-1" dirty="0" err="1">
                <a:solidFill>
                  <a:schemeClr val="dk1"/>
                </a:solidFill>
                <a:latin typeface="Calibri" panose="020F0502020204030204" pitchFamily="34" charset="0"/>
                <a:ea typeface="Calibri"/>
                <a:cs typeface="Calibri" panose="020F0502020204030204" pitchFamily="34" charset="0"/>
              </a:rPr>
              <a:t>FitSM</a:t>
            </a:r>
            <a:endParaRPr lang="en-US" sz="200" b="0" i="1" strike="noStrike" spc="-1" dirty="0">
              <a:solidFill>
                <a:schemeClr val="dk1"/>
              </a:solidFill>
              <a:latin typeface="Calibri" panose="020F0502020204030204" pitchFamily="34" charset="0"/>
              <a:ea typeface="Calibri"/>
              <a:cs typeface="Calibri" panose="020F0502020204030204" pitchFamily="34" charset="0"/>
            </a:endParaRPr>
          </a:p>
          <a:p>
            <a:pPr marL="343080" lvl="1" indent="-343080">
              <a:spcBef>
                <a:spcPts val="601"/>
              </a:spcBef>
              <a:buClr>
                <a:srgbClr val="000000"/>
              </a:buClr>
              <a:buFont typeface="Arial"/>
              <a:buChar char="•"/>
            </a:pPr>
            <a:endParaRPr lang="de-DE" sz="200" b="0" strike="noStrike" spc="-1" dirty="0">
              <a:solidFill>
                <a:srgbClr val="000000"/>
              </a:solidFill>
              <a:latin typeface="Calibri" panose="020F0502020204030204" pitchFamily="34" charset="0"/>
              <a:cs typeface="Calibri" panose="020F0502020204030204" pitchFamily="34" charset="0"/>
            </a:endParaRPr>
          </a:p>
        </p:txBody>
      </p:sp>
      <p:sp>
        <p:nvSpPr>
          <p:cNvPr id="38" name="PlaceHolder 3"/>
          <p:cNvSpPr>
            <a:spLocks noGrp="1"/>
          </p:cNvSpPr>
          <p:nvPr>
            <p:ph type="sldNum" idx="1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00EE58E-07C6-49EA-8CA5-FF38C0350D64}" type="slidenum">
              <a:rPr lang="en-US" sz="1200" b="0" strike="noStrike" spc="-1">
                <a:solidFill>
                  <a:srgbClr val="888888"/>
                </a:solidFill>
                <a:latin typeface="Calibri"/>
                <a:ea typeface="Calibri"/>
              </a:rPr>
              <a:t>2</a:t>
            </a:fld>
            <a:endParaRPr lang="de-DE"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process model</a:t>
            </a:r>
            <a:endParaRPr lang="de-DE" sz="3200" b="0" strike="noStrike" spc="-1">
              <a:solidFill>
                <a:srgbClr val="000000"/>
              </a:solidFill>
              <a:latin typeface="Arial"/>
            </a:endParaRPr>
          </a:p>
        </p:txBody>
      </p:sp>
      <p:sp>
        <p:nvSpPr>
          <p:cNvPr id="264" name="PlaceHolder 2"/>
          <p:cNvSpPr>
            <a:spLocks noGrp="1"/>
          </p:cNvSpPr>
          <p:nvPr>
            <p:ph type="sldNum" idx="3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590B102-4D38-4538-884D-4F29F1505108}" type="slidenum">
              <a:rPr lang="en-US" sz="1200" b="0" strike="noStrike" spc="-1">
                <a:solidFill>
                  <a:srgbClr val="888888"/>
                </a:solidFill>
                <a:latin typeface="Calibri"/>
                <a:ea typeface="Calibri"/>
              </a:rPr>
              <a:t>20</a:t>
            </a:fld>
            <a:endParaRPr lang="de-DE" sz="1200" b="0" strike="noStrike" spc="-1">
              <a:solidFill>
                <a:srgbClr val="000000"/>
              </a:solidFill>
              <a:latin typeface="Times New Roman"/>
            </a:endParaRPr>
          </a:p>
        </p:txBody>
      </p:sp>
      <p:grpSp>
        <p:nvGrpSpPr>
          <p:cNvPr id="265" name="Group 4"/>
          <p:cNvGrpSpPr/>
          <p:nvPr/>
        </p:nvGrpSpPr>
        <p:grpSpPr>
          <a:xfrm>
            <a:off x="1613160" y="1808640"/>
            <a:ext cx="6617160" cy="4967280"/>
            <a:chOff x="1613160" y="1808640"/>
            <a:chExt cx="6617160" cy="4967280"/>
          </a:xfrm>
        </p:grpSpPr>
        <p:sp>
          <p:nvSpPr>
            <p:cNvPr id="266" name="Google Shape;193;p12"/>
            <p:cNvSpPr/>
            <p:nvPr/>
          </p:nvSpPr>
          <p:spPr>
            <a:xfrm>
              <a:off x="3377160" y="1808640"/>
              <a:ext cx="308952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67" name="Google Shape;194;p12"/>
            <p:cNvSpPr/>
            <p:nvPr/>
          </p:nvSpPr>
          <p:spPr>
            <a:xfrm>
              <a:off x="3377160" y="222120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68" name="Google Shape;195;p12"/>
            <p:cNvSpPr/>
            <p:nvPr/>
          </p:nvSpPr>
          <p:spPr>
            <a:xfrm>
              <a:off x="3377160" y="26247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Reporting (SRM)</a:t>
              </a:r>
              <a:endParaRPr lang="de-DE" sz="1400" b="0" strike="noStrike" spc="-1">
                <a:solidFill>
                  <a:srgbClr val="000000"/>
                </a:solidFill>
                <a:latin typeface="Arial"/>
              </a:endParaRPr>
            </a:p>
          </p:txBody>
        </p:sp>
        <p:sp>
          <p:nvSpPr>
            <p:cNvPr id="269" name="Google Shape;205;p12"/>
            <p:cNvSpPr/>
            <p:nvPr/>
          </p:nvSpPr>
          <p:spPr>
            <a:xfrm>
              <a:off x="3060000" y="6521760"/>
              <a:ext cx="377748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Continual Service Improvement (CSI)</a:t>
              </a:r>
              <a:endParaRPr lang="de-DE" sz="1400" b="0" strike="noStrike" spc="-1">
                <a:solidFill>
                  <a:srgbClr val="000000"/>
                </a:solidFill>
                <a:latin typeface="Arial"/>
              </a:endParaRPr>
            </a:p>
          </p:txBody>
        </p:sp>
        <p:grpSp>
          <p:nvGrpSpPr>
            <p:cNvPr id="270" name="Group 3"/>
            <p:cNvGrpSpPr/>
            <p:nvPr/>
          </p:nvGrpSpPr>
          <p:grpSpPr>
            <a:xfrm>
              <a:off x="1613160" y="3081240"/>
              <a:ext cx="6617160" cy="3278520"/>
              <a:chOff x="1613160" y="3081240"/>
              <a:chExt cx="6617160" cy="3278520"/>
            </a:xfrm>
          </p:grpSpPr>
          <p:grpSp>
            <p:nvGrpSpPr>
              <p:cNvPr id="271" name="Group 2"/>
              <p:cNvGrpSpPr/>
              <p:nvPr/>
            </p:nvGrpSpPr>
            <p:grpSpPr>
              <a:xfrm>
                <a:off x="5140800" y="3232080"/>
                <a:ext cx="3089520" cy="3127680"/>
                <a:chOff x="5140800" y="3232080"/>
                <a:chExt cx="3089520" cy="3127680"/>
              </a:xfrm>
            </p:grpSpPr>
            <p:sp>
              <p:nvSpPr>
                <p:cNvPr id="272" name="Google Shape;198;p12"/>
                <p:cNvSpPr/>
                <p:nvPr/>
              </p:nvSpPr>
              <p:spPr>
                <a:xfrm>
                  <a:off x="5140800" y="323208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73" name="Google Shape;199;p12"/>
                <p:cNvSpPr/>
                <p:nvPr/>
              </p:nvSpPr>
              <p:spPr>
                <a:xfrm>
                  <a:off x="5140800" y="39369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74" name="Google Shape;202;p12"/>
                <p:cNvSpPr/>
                <p:nvPr/>
              </p:nvSpPr>
              <p:spPr>
                <a:xfrm>
                  <a:off x="5140800" y="499500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75" name="Google Shape;203;p12"/>
                <p:cNvSpPr/>
                <p:nvPr/>
              </p:nvSpPr>
              <p:spPr>
                <a:xfrm>
                  <a:off x="5140800" y="54165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76" name="Google Shape;204;p12"/>
                <p:cNvSpPr/>
                <p:nvPr/>
              </p:nvSpPr>
              <p:spPr>
                <a:xfrm>
                  <a:off x="5140800" y="584352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Release and Deployment Management (RDM)</a:t>
                  </a:r>
                  <a:endParaRPr lang="de-DE" sz="1400" b="0" strike="noStrike" spc="-1">
                    <a:solidFill>
                      <a:srgbClr val="000000"/>
                    </a:solidFill>
                    <a:latin typeface="Arial"/>
                  </a:endParaRPr>
                </a:p>
              </p:txBody>
            </p:sp>
          </p:grpSp>
          <p:grpSp>
            <p:nvGrpSpPr>
              <p:cNvPr id="277" name="Group 1"/>
              <p:cNvGrpSpPr/>
              <p:nvPr/>
            </p:nvGrpSpPr>
            <p:grpSpPr>
              <a:xfrm>
                <a:off x="1613160" y="3081240"/>
                <a:ext cx="3089520" cy="3030480"/>
                <a:chOff x="1613160" y="3081240"/>
                <a:chExt cx="3089520" cy="3030480"/>
              </a:xfrm>
            </p:grpSpPr>
            <p:sp>
              <p:nvSpPr>
                <p:cNvPr id="278" name="Google Shape;196;p12"/>
                <p:cNvSpPr/>
                <p:nvPr/>
              </p:nvSpPr>
              <p:spPr>
                <a:xfrm>
                  <a:off x="1613160" y="37209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79" name="Google Shape;197;p12"/>
                <p:cNvSpPr/>
                <p:nvPr/>
              </p:nvSpPr>
              <p:spPr>
                <a:xfrm>
                  <a:off x="1613160" y="41364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80" name="Google Shape;200;p12"/>
                <p:cNvSpPr/>
                <p:nvPr/>
              </p:nvSpPr>
              <p:spPr>
                <a:xfrm>
                  <a:off x="1613160" y="51534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Incident and Service Request Management (ISRM)</a:t>
                  </a:r>
                  <a:endParaRPr lang="de-DE" sz="1400" b="0" strike="noStrike" spc="-1">
                    <a:solidFill>
                      <a:srgbClr val="000000"/>
                    </a:solidFill>
                    <a:latin typeface="Arial"/>
                  </a:endParaRPr>
                </a:p>
              </p:txBody>
            </p:sp>
            <p:sp>
              <p:nvSpPr>
                <p:cNvPr id="281" name="Google Shape;201;p12"/>
                <p:cNvSpPr/>
                <p:nvPr/>
              </p:nvSpPr>
              <p:spPr>
                <a:xfrm>
                  <a:off x="1613160" y="58575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82" name="Google Shape;206;p12"/>
                <p:cNvSpPr/>
                <p:nvPr/>
              </p:nvSpPr>
              <p:spPr>
                <a:xfrm>
                  <a:off x="1613160" y="308124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dirty="0">
                      <a:solidFill>
                        <a:schemeClr val="lt1"/>
                      </a:solidFill>
                      <a:latin typeface="Calibri"/>
                      <a:ea typeface="Calibri"/>
                    </a:rPr>
                    <a:t>Service Availability and Continuity Management (SACM)</a:t>
                  </a:r>
                  <a:endParaRPr lang="de-DE" sz="1400" b="0" strike="noStrike" spc="-1" dirty="0">
                    <a:solidFill>
                      <a:srgbClr val="000000"/>
                    </a:solidFill>
                    <a:latin typeface="Arial"/>
                  </a:endParaRPr>
                </a:p>
              </p:txBody>
            </p:sp>
          </p:grpSp>
        </p:grpSp>
      </p:grpSp>
      <p:sp>
        <p:nvSpPr>
          <p:cNvPr id="283" name="Google Shape;207;p12"/>
          <p:cNvSpPr/>
          <p:nvPr/>
        </p:nvSpPr>
        <p:spPr>
          <a:xfrm>
            <a:off x="5622480" y="7389720"/>
            <a:ext cx="181800" cy="36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strike="noStrike" spc="-1">
              <a:solidFill>
                <a:schemeClr val="dk1"/>
              </a:solidFill>
              <a:latin typeface="Calibri"/>
              <a:ea typeface="Calibri"/>
            </a:endParaRPr>
          </a:p>
        </p:txBody>
      </p:sp>
      <p:sp>
        <p:nvSpPr>
          <p:cNvPr id="284" name="Google Shape;208;p12"/>
          <p:cNvSpPr/>
          <p:nvPr/>
        </p:nvSpPr>
        <p:spPr>
          <a:xfrm>
            <a:off x="9156960" y="5407920"/>
            <a:ext cx="176076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2000" b="1" strike="noStrike" spc="-1">
                <a:solidFill>
                  <a:schemeClr val="dk1"/>
                </a:solidFill>
                <a:latin typeface="Calibri"/>
                <a:ea typeface="Calibri"/>
              </a:rPr>
              <a:t>Focus of this training (SOC)</a:t>
            </a:r>
            <a:endParaRPr lang="de-DE" sz="2000" b="0" strike="noStrike" spc="-1">
              <a:solidFill>
                <a:srgbClr val="000000"/>
              </a:solidFill>
              <a:latin typeface="Arial"/>
            </a:endParaRPr>
          </a:p>
        </p:txBody>
      </p:sp>
      <p:sp>
        <p:nvSpPr>
          <p:cNvPr id="285" name="Google Shape;209;p12"/>
          <p:cNvSpPr/>
          <p:nvPr/>
        </p:nvSpPr>
        <p:spPr>
          <a:xfrm>
            <a:off x="8642520" y="4773600"/>
            <a:ext cx="459000" cy="2001960"/>
          </a:xfrm>
          <a:prstGeom prst="rightBrace">
            <a:avLst>
              <a:gd name="adj1" fmla="val 33302"/>
              <a:gd name="adj2" fmla="val 51224"/>
            </a:avLst>
          </a:prstGeom>
          <a:no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a typeface="Calibri"/>
            </a:endParaRPr>
          </a:p>
        </p:txBody>
      </p:sp>
      <p:sp>
        <p:nvSpPr>
          <p:cNvPr id="286" name="Google Shape;210;p12"/>
          <p:cNvSpPr/>
          <p:nvPr/>
        </p:nvSpPr>
        <p:spPr>
          <a:xfrm>
            <a:off x="8642520" y="1806480"/>
            <a:ext cx="459000" cy="2750040"/>
          </a:xfrm>
          <a:prstGeom prst="rightBrace">
            <a:avLst>
              <a:gd name="adj1" fmla="val 33302"/>
              <a:gd name="adj2" fmla="val 51224"/>
            </a:avLst>
          </a:prstGeom>
          <a:noFill/>
          <a:ln w="25400">
            <a:solidFill>
              <a:srgbClr val="BFBFB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a typeface="Calibri"/>
            </a:endParaRPr>
          </a:p>
        </p:txBody>
      </p:sp>
      <p:sp>
        <p:nvSpPr>
          <p:cNvPr id="287" name="Google Shape;211;p12"/>
          <p:cNvSpPr/>
          <p:nvPr/>
        </p:nvSpPr>
        <p:spPr>
          <a:xfrm>
            <a:off x="9156960" y="2772360"/>
            <a:ext cx="176076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2000" b="0" strike="noStrike" spc="-1">
                <a:solidFill>
                  <a:srgbClr val="A5A5A5"/>
                </a:solidFill>
                <a:latin typeface="Calibri"/>
                <a:ea typeface="Calibri"/>
              </a:rPr>
              <a:t>Subject of SPD training</a:t>
            </a:r>
            <a:endParaRPr lang="de-DE" sz="20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angle 4"/>
          <p:cNvSpPr/>
          <p:nvPr/>
        </p:nvSpPr>
        <p:spPr>
          <a:xfrm>
            <a:off x="141120" y="1647360"/>
            <a:ext cx="11951640" cy="2910240"/>
          </a:xfrm>
          <a:prstGeom prst="rect">
            <a:avLst/>
          </a:prstGeom>
          <a:solidFill>
            <a:srgbClr val="8064A2"/>
          </a:solidFill>
          <a:ln>
            <a:noFill/>
          </a:ln>
        </p:spPr>
        <p:style>
          <a:lnRef idx="2">
            <a:schemeClr val="accent4">
              <a:shade val="15000"/>
            </a:schemeClr>
          </a:lnRef>
          <a:fillRef idx="1">
            <a:schemeClr val="accent4"/>
          </a:fillRef>
          <a:effectRef idx="0">
            <a:schemeClr val="accent4"/>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289" name="Rectangle 5"/>
          <p:cNvSpPr/>
          <p:nvPr/>
        </p:nvSpPr>
        <p:spPr>
          <a:xfrm>
            <a:off x="141120" y="4627800"/>
            <a:ext cx="11951640" cy="2165040"/>
          </a:xfrm>
          <a:prstGeom prst="rect">
            <a:avLst/>
          </a:prstGeom>
          <a:solidFill>
            <a:srgbClr val="4BACC6"/>
          </a:solidFill>
          <a:ln>
            <a:noFill/>
          </a:ln>
        </p:spPr>
        <p:style>
          <a:lnRef idx="2">
            <a:schemeClr val="accent5">
              <a:shade val="15000"/>
            </a:schemeClr>
          </a:lnRef>
          <a:fillRef idx="1">
            <a:schemeClr val="accent5"/>
          </a:fillRef>
          <a:effectRef idx="0">
            <a:schemeClr val="accent5"/>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29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process model: SPD versus SOC</a:t>
            </a:r>
            <a:endParaRPr lang="de-DE" sz="3200" b="0" strike="noStrike" spc="-1">
              <a:solidFill>
                <a:srgbClr val="000000"/>
              </a:solidFill>
              <a:latin typeface="Arial"/>
            </a:endParaRPr>
          </a:p>
        </p:txBody>
      </p:sp>
      <p:sp>
        <p:nvSpPr>
          <p:cNvPr id="291" name="PlaceHolder 2"/>
          <p:cNvSpPr>
            <a:spLocks noGrp="1"/>
          </p:cNvSpPr>
          <p:nvPr>
            <p:ph type="sldNum" idx="3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069F28C-B9A3-4CFC-BF86-5E6C74F8ADD9}" type="slidenum">
              <a:rPr lang="en-US" sz="1200" b="0" strike="noStrike" spc="-1">
                <a:solidFill>
                  <a:srgbClr val="888888"/>
                </a:solidFill>
                <a:latin typeface="Calibri"/>
                <a:ea typeface="Calibri"/>
              </a:rPr>
              <a:t>21</a:t>
            </a:fld>
            <a:endParaRPr lang="de-DE" sz="1200" b="0" strike="noStrike" spc="-1">
              <a:solidFill>
                <a:srgbClr val="000000"/>
              </a:solidFill>
              <a:latin typeface="Times New Roman"/>
            </a:endParaRPr>
          </a:p>
        </p:txBody>
      </p:sp>
      <p:sp>
        <p:nvSpPr>
          <p:cNvPr id="292" name="Google Shape;207;p12"/>
          <p:cNvSpPr/>
          <p:nvPr/>
        </p:nvSpPr>
        <p:spPr>
          <a:xfrm>
            <a:off x="5622480" y="7389720"/>
            <a:ext cx="181800" cy="36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strike="noStrike" spc="-1">
              <a:solidFill>
                <a:schemeClr val="dk1"/>
              </a:solidFill>
              <a:latin typeface="Calibri"/>
              <a:ea typeface="Calibri"/>
            </a:endParaRPr>
          </a:p>
        </p:txBody>
      </p:sp>
      <p:sp>
        <p:nvSpPr>
          <p:cNvPr id="293" name="TextBox 6"/>
          <p:cNvSpPr/>
          <p:nvPr/>
        </p:nvSpPr>
        <p:spPr>
          <a:xfrm>
            <a:off x="7160400" y="1743120"/>
            <a:ext cx="4777560" cy="280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600" b="1" strike="noStrike" spc="-1">
                <a:solidFill>
                  <a:schemeClr val="lt1"/>
                </a:solidFill>
                <a:latin typeface="Calibri"/>
              </a:rPr>
              <a:t>Service Planning and Delivery (SPD)</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More strategic processes</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What do you offer? What promises do you make about it? How do you plan to deliver those promises? How do you manage relationships?</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Less requirements per process </a:t>
            </a:r>
            <a:r>
              <a:rPr lang="en-GB" sz="1600" b="0" i="1" strike="noStrike" spc="-1">
                <a:solidFill>
                  <a:schemeClr val="lt1"/>
                </a:solidFill>
                <a:latin typeface="Calibri"/>
              </a:rPr>
              <a:t>but</a:t>
            </a:r>
            <a:r>
              <a:rPr lang="en-GB" sz="1600" b="0" strike="noStrike" spc="-1">
                <a:solidFill>
                  <a:schemeClr val="lt1"/>
                </a:solidFill>
                <a:latin typeface="Calibri"/>
              </a:rPr>
              <a:t> individual requirements can be more complex</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Frequently external facing: deal with customers, suppliers, competitors, investors, funders etc.</a:t>
            </a:r>
            <a:endParaRPr lang="de-DE" sz="1600" b="0" strike="noStrike" spc="-1">
              <a:solidFill>
                <a:srgbClr val="000000"/>
              </a:solidFill>
              <a:latin typeface="Arial"/>
            </a:endParaRPr>
          </a:p>
          <a:p>
            <a:pPr defTabSz="914400">
              <a:lnSpc>
                <a:spcPct val="100000"/>
              </a:lnSpc>
            </a:pPr>
            <a:endParaRPr lang="de-DE" sz="1600" b="0" strike="noStrike" spc="-1">
              <a:solidFill>
                <a:srgbClr val="000000"/>
              </a:solidFill>
              <a:latin typeface="Arial"/>
            </a:endParaRPr>
          </a:p>
          <a:p>
            <a:pPr defTabSz="914400">
              <a:lnSpc>
                <a:spcPct val="100000"/>
              </a:lnSpc>
            </a:pPr>
            <a:endParaRPr lang="de-DE" sz="1800" b="0" strike="noStrike" spc="-1">
              <a:solidFill>
                <a:srgbClr val="000000"/>
              </a:solidFill>
              <a:latin typeface="Arial"/>
            </a:endParaRPr>
          </a:p>
        </p:txBody>
      </p:sp>
      <p:grpSp>
        <p:nvGrpSpPr>
          <p:cNvPr id="294" name="Group 7"/>
          <p:cNvGrpSpPr/>
          <p:nvPr/>
        </p:nvGrpSpPr>
        <p:grpSpPr>
          <a:xfrm>
            <a:off x="448560" y="1729800"/>
            <a:ext cx="6616800" cy="4967280"/>
            <a:chOff x="448560" y="1729800"/>
            <a:chExt cx="6616800" cy="4967280"/>
          </a:xfrm>
        </p:grpSpPr>
        <p:sp>
          <p:nvSpPr>
            <p:cNvPr id="295" name="Google Shape;193;p12"/>
            <p:cNvSpPr/>
            <p:nvPr/>
          </p:nvSpPr>
          <p:spPr>
            <a:xfrm>
              <a:off x="2212200" y="1729800"/>
              <a:ext cx="308952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96" name="Google Shape;194;p12"/>
            <p:cNvSpPr/>
            <p:nvPr/>
          </p:nvSpPr>
          <p:spPr>
            <a:xfrm>
              <a:off x="2212200" y="21423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97" name="Google Shape;195;p12"/>
            <p:cNvSpPr/>
            <p:nvPr/>
          </p:nvSpPr>
          <p:spPr>
            <a:xfrm>
              <a:off x="2212200" y="25459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Reporting (SRM)</a:t>
              </a:r>
              <a:endParaRPr lang="de-DE" sz="1400" b="0" strike="noStrike" spc="-1">
                <a:solidFill>
                  <a:srgbClr val="000000"/>
                </a:solidFill>
                <a:latin typeface="Arial"/>
              </a:endParaRPr>
            </a:p>
          </p:txBody>
        </p:sp>
        <p:sp>
          <p:nvSpPr>
            <p:cNvPr id="298" name="Google Shape;205;p12"/>
            <p:cNvSpPr/>
            <p:nvPr/>
          </p:nvSpPr>
          <p:spPr>
            <a:xfrm>
              <a:off x="1800000" y="6442920"/>
              <a:ext cx="395748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Continual Service Improvement (CSI)</a:t>
              </a:r>
              <a:endParaRPr lang="de-DE" sz="1400" b="0" strike="noStrike" spc="-1">
                <a:solidFill>
                  <a:srgbClr val="000000"/>
                </a:solidFill>
                <a:latin typeface="Arial"/>
              </a:endParaRPr>
            </a:p>
          </p:txBody>
        </p:sp>
        <p:grpSp>
          <p:nvGrpSpPr>
            <p:cNvPr id="299" name="Group 12"/>
            <p:cNvGrpSpPr/>
            <p:nvPr/>
          </p:nvGrpSpPr>
          <p:grpSpPr>
            <a:xfrm>
              <a:off x="448560" y="2899800"/>
              <a:ext cx="6616800" cy="3381120"/>
              <a:chOff x="448560" y="2899800"/>
              <a:chExt cx="6616800" cy="3381120"/>
            </a:xfrm>
          </p:grpSpPr>
          <p:grpSp>
            <p:nvGrpSpPr>
              <p:cNvPr id="300" name="Group 13"/>
              <p:cNvGrpSpPr/>
              <p:nvPr/>
            </p:nvGrpSpPr>
            <p:grpSpPr>
              <a:xfrm>
                <a:off x="3975840" y="3112920"/>
                <a:ext cx="3089520" cy="3168000"/>
                <a:chOff x="3975840" y="3112920"/>
                <a:chExt cx="3089520" cy="3168000"/>
              </a:xfrm>
            </p:grpSpPr>
            <p:sp>
              <p:nvSpPr>
                <p:cNvPr id="301" name="Google Shape;198;p12"/>
                <p:cNvSpPr/>
                <p:nvPr/>
              </p:nvSpPr>
              <p:spPr>
                <a:xfrm>
                  <a:off x="3975840" y="311292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302" name="Google Shape;199;p12"/>
                <p:cNvSpPr/>
                <p:nvPr/>
              </p:nvSpPr>
              <p:spPr>
                <a:xfrm>
                  <a:off x="3975840" y="38181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303" name="Google Shape;202;p12"/>
                <p:cNvSpPr/>
                <p:nvPr/>
              </p:nvSpPr>
              <p:spPr>
                <a:xfrm>
                  <a:off x="3975840" y="49161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304" name="Google Shape;203;p12"/>
                <p:cNvSpPr/>
                <p:nvPr/>
              </p:nvSpPr>
              <p:spPr>
                <a:xfrm>
                  <a:off x="3975840" y="53377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305" name="Google Shape;204;p12"/>
                <p:cNvSpPr/>
                <p:nvPr/>
              </p:nvSpPr>
              <p:spPr>
                <a:xfrm>
                  <a:off x="3975840" y="576468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Release and Deployment Management (RDM)</a:t>
                  </a:r>
                  <a:endParaRPr lang="de-DE" sz="1400" b="0" strike="noStrike" spc="-1">
                    <a:solidFill>
                      <a:srgbClr val="000000"/>
                    </a:solidFill>
                    <a:latin typeface="Arial"/>
                  </a:endParaRPr>
                </a:p>
              </p:txBody>
            </p:sp>
          </p:grpSp>
          <p:grpSp>
            <p:nvGrpSpPr>
              <p:cNvPr id="306" name="Group 14"/>
              <p:cNvGrpSpPr/>
              <p:nvPr/>
            </p:nvGrpSpPr>
            <p:grpSpPr>
              <a:xfrm>
                <a:off x="448560" y="2899800"/>
                <a:ext cx="3089520" cy="3133080"/>
                <a:chOff x="448560" y="2899800"/>
                <a:chExt cx="3089520" cy="3133080"/>
              </a:xfrm>
            </p:grpSpPr>
            <p:sp>
              <p:nvSpPr>
                <p:cNvPr id="307" name="Google Shape;196;p12"/>
                <p:cNvSpPr/>
                <p:nvPr/>
              </p:nvSpPr>
              <p:spPr>
                <a:xfrm>
                  <a:off x="448560" y="35395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308" name="Google Shape;197;p12"/>
                <p:cNvSpPr/>
                <p:nvPr/>
              </p:nvSpPr>
              <p:spPr>
                <a:xfrm>
                  <a:off x="448560" y="39549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309" name="Google Shape;200;p12"/>
                <p:cNvSpPr/>
                <p:nvPr/>
              </p:nvSpPr>
              <p:spPr>
                <a:xfrm>
                  <a:off x="448560" y="50745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Incident and Service Request Management (ISRM)</a:t>
                  </a:r>
                  <a:endParaRPr lang="de-DE" sz="1400" b="0" strike="noStrike" spc="-1">
                    <a:solidFill>
                      <a:srgbClr val="000000"/>
                    </a:solidFill>
                    <a:latin typeface="Arial"/>
                  </a:endParaRPr>
                </a:p>
              </p:txBody>
            </p:sp>
            <p:sp>
              <p:nvSpPr>
                <p:cNvPr id="310" name="Google Shape;201;p12"/>
                <p:cNvSpPr/>
                <p:nvPr/>
              </p:nvSpPr>
              <p:spPr>
                <a:xfrm>
                  <a:off x="448560" y="57787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311" name="Google Shape;206;p12"/>
                <p:cNvSpPr/>
                <p:nvPr/>
              </p:nvSpPr>
              <p:spPr>
                <a:xfrm>
                  <a:off x="448560" y="28998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Availability and Continuity Management (SACM)</a:t>
                  </a:r>
                  <a:endParaRPr lang="de-DE" sz="1400" b="0" strike="noStrike" spc="-1">
                    <a:solidFill>
                      <a:srgbClr val="000000"/>
                    </a:solidFill>
                    <a:latin typeface="Arial"/>
                  </a:endParaRPr>
                </a:p>
              </p:txBody>
            </p:sp>
          </p:grpSp>
        </p:grpSp>
      </p:grpSp>
      <p:sp>
        <p:nvSpPr>
          <p:cNvPr id="312" name="TextBox 26"/>
          <p:cNvSpPr/>
          <p:nvPr/>
        </p:nvSpPr>
        <p:spPr>
          <a:xfrm>
            <a:off x="7162920" y="5061240"/>
            <a:ext cx="4929840" cy="169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100" b="1" strike="noStrike" spc="-1">
                <a:solidFill>
                  <a:schemeClr val="lt1"/>
                </a:solidFill>
                <a:latin typeface="Calibri"/>
              </a:rPr>
              <a:t>Service Operations and Control (SOC)</a:t>
            </a:r>
            <a:endParaRPr lang="de-DE" sz="11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More operational processes</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Manage the many elements (technical, human, documentary etc.) needed to operate services</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Many requirements but often fit into clear workflows</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Generally internal facing: Many internal interfaces but few external ones</a:t>
            </a:r>
            <a:endParaRPr lang="de-DE" sz="1300" b="0" strike="noStrike" spc="-1">
              <a:solidFill>
                <a:srgbClr val="000000"/>
              </a:solidFill>
              <a:latin typeface="Arial"/>
            </a:endParaRPr>
          </a:p>
          <a:p>
            <a:pPr defTabSz="914400">
              <a:lnSpc>
                <a:spcPct val="100000"/>
              </a:lnSpc>
            </a:pPr>
            <a:endParaRPr lang="de-DE" sz="1600" b="0" strike="noStrike" spc="-1">
              <a:solidFill>
                <a:srgbClr val="000000"/>
              </a:solidFill>
              <a:latin typeface="Arial"/>
            </a:endParaRPr>
          </a:p>
        </p:txBody>
      </p:sp>
      <p:sp>
        <p:nvSpPr>
          <p:cNvPr id="313" name="Google Shape;225;p13"/>
          <p:cNvSpPr/>
          <p:nvPr/>
        </p:nvSpPr>
        <p:spPr>
          <a:xfrm>
            <a:off x="8346240" y="4680360"/>
            <a:ext cx="3746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800" b="1" strike="noStrike" spc="-1">
                <a:solidFill>
                  <a:schemeClr val="lt2">
                    <a:lumMod val="20000"/>
                    <a:lumOff val="80000"/>
                  </a:schemeClr>
                </a:solidFill>
                <a:latin typeface="Calibri"/>
                <a:ea typeface="Calibri"/>
              </a:rPr>
              <a:t>Focus of this training</a:t>
            </a:r>
            <a:endParaRPr lang="de-DE" sz="1800" b="0" strike="noStrike" spc="-1">
              <a:solidFill>
                <a:srgbClr val="000000"/>
              </a:solidFill>
              <a:latin typeface="Arial"/>
            </a:endParaRPr>
          </a:p>
        </p:txBody>
      </p:sp>
      <p:sp>
        <p:nvSpPr>
          <p:cNvPr id="314" name="Google Shape;226;p13"/>
          <p:cNvSpPr/>
          <p:nvPr/>
        </p:nvSpPr>
        <p:spPr>
          <a:xfrm>
            <a:off x="8145720" y="4669560"/>
            <a:ext cx="397800" cy="474120"/>
          </a:xfrm>
          <a:prstGeom prst="downArrow">
            <a:avLst>
              <a:gd name="adj1" fmla="val 50000"/>
              <a:gd name="adj2" fmla="val 50000"/>
            </a:avLst>
          </a:prstGeom>
          <a:noFill/>
          <a:ln w="19050">
            <a:solidFill>
              <a:srgbClr val="B9CDE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defTabSz="914400">
              <a:lnSpc>
                <a:spcPct val="100000"/>
              </a:lnSpc>
              <a:tabLst>
                <a:tab pos="0" algn="l"/>
              </a:tabLst>
            </a:pPr>
            <a:endParaRPr lang="en-US" sz="1400" b="0" strike="noStrike" spc="-1">
              <a:solidFill>
                <a:schemeClr val="lt2">
                  <a:lumMod val="20000"/>
                  <a:lumOff val="80000"/>
                </a:schemeClr>
              </a:solidFill>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General aspects</a:t>
            </a:r>
            <a:endParaRPr lang="de-DE" sz="3200" b="0" strike="noStrike" spc="-1">
              <a:solidFill>
                <a:srgbClr val="000000"/>
              </a:solidFill>
              <a:latin typeface="Arial"/>
            </a:endParaRPr>
          </a:p>
        </p:txBody>
      </p:sp>
      <p:sp>
        <p:nvSpPr>
          <p:cNvPr id="294" name="PlaceHolder 2"/>
          <p:cNvSpPr>
            <a:spLocks noGrp="1"/>
          </p:cNvSpPr>
          <p:nvPr>
            <p:ph/>
          </p:nvPr>
        </p:nvSpPr>
        <p:spPr>
          <a:xfrm>
            <a:off x="609480" y="1696680"/>
            <a:ext cx="10969560" cy="147996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General aspects of a service management system (SMS) cover all topics that are </a:t>
            </a:r>
            <a:r>
              <a:rPr lang="en-US" sz="2800" b="1" strike="noStrike" spc="-1">
                <a:solidFill>
                  <a:schemeClr val="dk1"/>
                </a:solidFill>
                <a:latin typeface="Calibri"/>
                <a:ea typeface="Calibri"/>
              </a:rPr>
              <a:t>not directly related to a specific ITSM process</a:t>
            </a:r>
            <a:r>
              <a:rPr lang="en-US" sz="2800" b="0" strike="noStrike" spc="-1">
                <a:solidFill>
                  <a:schemeClr val="dk1"/>
                </a:solidFill>
                <a:latin typeface="Calibri"/>
                <a:ea typeface="Calibri"/>
              </a:rPr>
              <a: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Topics to be considered:</a:t>
            </a:r>
            <a:endParaRPr lang="de-DE" sz="2800" b="0" strike="noStrike" spc="-1">
              <a:solidFill>
                <a:srgbClr val="000000"/>
              </a:solidFill>
              <a:latin typeface="Arial"/>
            </a:endParaRPr>
          </a:p>
          <a:p>
            <a:pPr marL="743040" indent="-133200">
              <a:lnSpc>
                <a:spcPct val="100000"/>
              </a:lnSpc>
              <a:spcBef>
                <a:spcPts val="479"/>
              </a:spcBef>
              <a:buNone/>
              <a:tabLst>
                <a:tab pos="0" algn="l"/>
              </a:tabLst>
            </a:pPr>
            <a:endParaRPr lang="de-DE" sz="2400" b="0" strike="noStrike" spc="-1">
              <a:solidFill>
                <a:srgbClr val="000000"/>
              </a:solidFill>
              <a:latin typeface="Arial"/>
            </a:endParaRPr>
          </a:p>
        </p:txBody>
      </p:sp>
      <p:sp>
        <p:nvSpPr>
          <p:cNvPr id="295" name="PlaceHolder 3"/>
          <p:cNvSpPr>
            <a:spLocks noGrp="1"/>
          </p:cNvSpPr>
          <p:nvPr>
            <p:ph type="sldNum" idx="2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965F191-27F3-421E-B650-B154E555E3D2}" type="slidenum">
              <a:rPr lang="en-US" sz="1200" b="0" strike="noStrike" spc="-1">
                <a:solidFill>
                  <a:srgbClr val="888888"/>
                </a:solidFill>
                <a:latin typeface="Calibri"/>
                <a:ea typeface="Calibri"/>
              </a:rPr>
              <a:t>22</a:t>
            </a:fld>
            <a:endParaRPr lang="de-DE" sz="1200" b="0" strike="noStrike" spc="-1">
              <a:solidFill>
                <a:srgbClr val="000000"/>
              </a:solidFill>
              <a:latin typeface="Times New Roman"/>
            </a:endParaRPr>
          </a:p>
        </p:txBody>
      </p:sp>
      <p:grpSp>
        <p:nvGrpSpPr>
          <p:cNvPr id="296" name="Group 1"/>
          <p:cNvGrpSpPr/>
          <p:nvPr/>
        </p:nvGrpSpPr>
        <p:grpSpPr>
          <a:xfrm>
            <a:off x="2990880" y="3297240"/>
            <a:ext cx="6206760" cy="3129840"/>
            <a:chOff x="2990880" y="3297240"/>
            <a:chExt cx="6206760" cy="3129840"/>
          </a:xfrm>
        </p:grpSpPr>
        <p:sp>
          <p:nvSpPr>
            <p:cNvPr id="297" name="Google Shape;235;p14"/>
            <p:cNvSpPr/>
            <p:nvPr/>
          </p:nvSpPr>
          <p:spPr>
            <a:xfrm>
              <a:off x="2990880" y="329724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Top Management Commitment &amp; Accountability (MCA)</a:t>
              </a:r>
              <a:endParaRPr lang="de-DE" sz="1400" b="0" strike="noStrike" spc="-1">
                <a:solidFill>
                  <a:srgbClr val="000000"/>
                </a:solidFill>
                <a:latin typeface="Arial"/>
              </a:endParaRPr>
            </a:p>
          </p:txBody>
        </p:sp>
        <p:sp>
          <p:nvSpPr>
            <p:cNvPr id="298" name="Google Shape;236;p14"/>
            <p:cNvSpPr/>
            <p:nvPr/>
          </p:nvSpPr>
          <p:spPr>
            <a:xfrm>
              <a:off x="2990880" y="375804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Documentation (DOC)</a:t>
              </a:r>
              <a:endParaRPr lang="de-DE" sz="1400" b="0" strike="noStrike" spc="-1">
                <a:solidFill>
                  <a:srgbClr val="000000"/>
                </a:solidFill>
                <a:latin typeface="Arial"/>
              </a:endParaRPr>
            </a:p>
          </p:txBody>
        </p:sp>
        <p:sp>
          <p:nvSpPr>
            <p:cNvPr id="299" name="Google Shape;237;p14"/>
            <p:cNvSpPr/>
            <p:nvPr/>
          </p:nvSpPr>
          <p:spPr>
            <a:xfrm>
              <a:off x="2990880" y="423612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Scope &amp; Stakeholders of IT Service Management (SCS)</a:t>
              </a:r>
              <a:endParaRPr lang="de-DE" sz="1400" b="0" strike="noStrike" spc="-1">
                <a:solidFill>
                  <a:srgbClr val="000000"/>
                </a:solidFill>
                <a:latin typeface="Arial"/>
              </a:endParaRPr>
            </a:p>
          </p:txBody>
        </p:sp>
        <p:sp>
          <p:nvSpPr>
            <p:cNvPr id="300" name="Google Shape;238;p14"/>
            <p:cNvSpPr/>
            <p:nvPr/>
          </p:nvSpPr>
          <p:spPr>
            <a:xfrm>
              <a:off x="2990880" y="519192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Implementing IT Service Management (DO)</a:t>
              </a:r>
              <a:endParaRPr lang="de-DE" sz="1400" b="0" strike="noStrike" spc="-1">
                <a:solidFill>
                  <a:srgbClr val="000000"/>
                </a:solidFill>
                <a:latin typeface="Arial"/>
              </a:endParaRPr>
            </a:p>
          </p:txBody>
        </p:sp>
        <p:sp>
          <p:nvSpPr>
            <p:cNvPr id="301" name="Google Shape;239;p14"/>
            <p:cNvSpPr/>
            <p:nvPr/>
          </p:nvSpPr>
          <p:spPr>
            <a:xfrm>
              <a:off x="2990880" y="565308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Monitoring &amp; Reviewing IT Service Management (CHECK)</a:t>
              </a:r>
              <a:endParaRPr lang="de-DE" sz="1400" b="0" strike="noStrike" spc="-1">
                <a:solidFill>
                  <a:srgbClr val="000000"/>
                </a:solidFill>
                <a:latin typeface="Arial"/>
              </a:endParaRPr>
            </a:p>
          </p:txBody>
        </p:sp>
        <p:sp>
          <p:nvSpPr>
            <p:cNvPr id="302" name="Google Shape;240;p14"/>
            <p:cNvSpPr/>
            <p:nvPr/>
          </p:nvSpPr>
          <p:spPr>
            <a:xfrm>
              <a:off x="2990880" y="611388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Continually Improving IT Service Management (ACT)</a:t>
              </a:r>
              <a:endParaRPr lang="de-DE" sz="1400" b="0" strike="noStrike" spc="-1">
                <a:solidFill>
                  <a:srgbClr val="000000"/>
                </a:solidFill>
                <a:latin typeface="Arial"/>
              </a:endParaRPr>
            </a:p>
          </p:txBody>
        </p:sp>
        <p:sp>
          <p:nvSpPr>
            <p:cNvPr id="303" name="Google Shape;241;p14"/>
            <p:cNvSpPr/>
            <p:nvPr/>
          </p:nvSpPr>
          <p:spPr>
            <a:xfrm>
              <a:off x="2990880" y="4714200"/>
              <a:ext cx="6206760" cy="31320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Planning IT Service Management (PLAN)</a:t>
              </a:r>
              <a:endParaRPr lang="de-DE" sz="1400" b="0" strike="noStrike" spc="-1">
                <a:solidFill>
                  <a:srgbClr val="000000"/>
                </a:solidFill>
                <a:latin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305"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306" name="PlaceHolder 3"/>
          <p:cNvSpPr>
            <a:spLocks noGrp="1"/>
          </p:cNvSpPr>
          <p:nvPr>
            <p:ph type="sldNum" idx="2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4C9B150-E111-4114-BE69-29FABBF40459}" type="slidenum">
              <a:rPr lang="en-US" sz="1200" b="0" strike="noStrike" spc="-1">
                <a:solidFill>
                  <a:srgbClr val="888888"/>
                </a:solidFill>
                <a:latin typeface="Calibri"/>
                <a:ea typeface="Calibri"/>
              </a:rPr>
              <a:t>23</a:t>
            </a:fld>
            <a:endParaRPr lang="de-DE" sz="1200" b="0" strike="noStrike" spc="-1">
              <a:solidFill>
                <a:srgbClr val="000000"/>
              </a:solidFill>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General aspects of establishing a service management system</a:t>
            </a:r>
            <a:endParaRPr lang="de-DE" sz="3200" b="0" strike="noStrike" spc="-1">
              <a:solidFill>
                <a:srgbClr val="000000"/>
              </a:solidFill>
              <a:latin typeface="Arial"/>
            </a:endParaRPr>
          </a:p>
        </p:txBody>
      </p:sp>
      <p:sp>
        <p:nvSpPr>
          <p:cNvPr id="308"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B61B56BA-2A23-42CE-BA73-838FE61FD918}" type="slidenum">
              <a:rPr lang="en-US" sz="1200" b="0" strike="noStrike" spc="-1">
                <a:solidFill>
                  <a:srgbClr val="FFFFFF"/>
                </a:solidFill>
                <a:latin typeface="Calibri"/>
                <a:ea typeface="Calibri"/>
              </a:rPr>
              <a:t>24</a:t>
            </a:fld>
            <a:endParaRPr lang="de-DE" sz="1200" b="0" strike="noStrike" spc="-1">
              <a:solidFill>
                <a:srgbClr val="000000"/>
              </a:solidFill>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Top management commitment &amp; accountability (MCA) </a:t>
            </a:r>
            <a:endParaRPr lang="de-DE" sz="3200" b="0" strike="noStrike" spc="-1">
              <a:solidFill>
                <a:srgbClr val="000000"/>
              </a:solidFill>
              <a:latin typeface="Arial"/>
            </a:endParaRPr>
          </a:p>
        </p:txBody>
      </p:sp>
      <p:sp>
        <p:nvSpPr>
          <p:cNvPr id="311"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6A455C6A-F863-4E6E-BBAD-FDEFA22A5974}" type="slidenum">
              <a:rPr lang="en-US" sz="1200" b="0" strike="noStrike" spc="-1">
                <a:solidFill>
                  <a:srgbClr val="FFFFFF"/>
                </a:solidFill>
                <a:latin typeface="Calibri"/>
                <a:ea typeface="Calibri"/>
              </a:rPr>
              <a:t>25</a:t>
            </a:fld>
            <a:endParaRPr lang="de-DE" sz="1200" b="0" strike="noStrike" spc="-1">
              <a:solidFill>
                <a:srgbClr val="000000"/>
              </a:solidFill>
              <a:latin typeface="Times New Roman"/>
            </a:endParaRPr>
          </a:p>
        </p:txBody>
      </p:sp>
      <p:sp>
        <p:nvSpPr>
          <p:cNvPr id="312" name="Google Shape;286;p19"/>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13" name="Google Shape;287;p19"/>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314" name="Google Shape;288;p19"/>
          <p:cNvSpPr/>
          <p:nvPr/>
        </p:nvSpPr>
        <p:spPr>
          <a:xfrm>
            <a:off x="2969640" y="4448520"/>
            <a:ext cx="62298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ensure that top management of the organisation(s) involved in the delivery of services is clearly committed to a service- and process-oriented approach and that they fulfil their leadership duties</a:t>
            </a:r>
            <a:endParaRPr lang="de-DE" sz="18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Key questions</a:t>
            </a:r>
            <a:endParaRPr lang="de-DE" sz="3200" b="0" strike="noStrike" spc="-1">
              <a:solidFill>
                <a:srgbClr val="000000"/>
              </a:solidFill>
              <a:latin typeface="Arial"/>
            </a:endParaRPr>
          </a:p>
        </p:txBody>
      </p:sp>
      <p:grpSp>
        <p:nvGrpSpPr>
          <p:cNvPr id="316" name="Google Shape;295;p20"/>
          <p:cNvGrpSpPr/>
          <p:nvPr/>
        </p:nvGrpSpPr>
        <p:grpSpPr>
          <a:xfrm>
            <a:off x="2126160" y="1698480"/>
            <a:ext cx="7939440" cy="4619520"/>
            <a:chOff x="2126160" y="1698480"/>
            <a:chExt cx="7939440" cy="4619520"/>
          </a:xfrm>
        </p:grpSpPr>
        <p:sp>
          <p:nvSpPr>
            <p:cNvPr id="317" name="Google Shape;296;p20"/>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18" name="Google Shape;297;p20"/>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Who is the overall owner of ITSM topics (the SMS owner)?</a:t>
              </a:r>
              <a:endParaRPr lang="de-DE" sz="2600" b="0" strike="noStrike" spc="-1">
                <a:solidFill>
                  <a:srgbClr val="000000"/>
                </a:solidFill>
                <a:latin typeface="Arial"/>
              </a:endParaRPr>
            </a:p>
          </p:txBody>
        </p:sp>
        <p:sp>
          <p:nvSpPr>
            <p:cNvPr id="319" name="Google Shape;298;p20"/>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0" name="Google Shape;299;p20"/>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1" name="Google Shape;300;p20"/>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How to ensure sufficient top management buy-in for the implementation of ITSM? </a:t>
              </a:r>
              <a:endParaRPr lang="de-DE" sz="2600" b="0" strike="noStrike" spc="-1">
                <a:solidFill>
                  <a:srgbClr val="000000"/>
                </a:solidFill>
                <a:latin typeface="Arial"/>
              </a:endParaRPr>
            </a:p>
          </p:txBody>
        </p:sp>
        <p:sp>
          <p:nvSpPr>
            <p:cNvPr id="322" name="Google Shape;301;p20"/>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3" name="Google Shape;302;p20"/>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4" name="Google Shape;303;p20"/>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How to ensure sufficient and broad awareness of ITSM and the ITSM goals and plans?</a:t>
              </a:r>
              <a:endParaRPr lang="de-DE" sz="2600" b="0" strike="noStrike" spc="-1">
                <a:solidFill>
                  <a:srgbClr val="000000"/>
                </a:solidFill>
                <a:latin typeface="Arial"/>
              </a:endParaRPr>
            </a:p>
          </p:txBody>
        </p:sp>
        <p:sp>
          <p:nvSpPr>
            <p:cNvPr id="325" name="Google Shape;304;p20"/>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grpSp>
      <p:sp>
        <p:nvSpPr>
          <p:cNvPr id="326" name="PlaceHolder 2"/>
          <p:cNvSpPr>
            <a:spLocks noGrp="1"/>
          </p:cNvSpPr>
          <p:nvPr>
            <p:ph type="sldNum" idx="2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06BD2EF-DC85-40FC-8D06-C777F7561085}" type="slidenum">
              <a:rPr lang="en-US" sz="1200" b="0" strike="noStrike" spc="-1">
                <a:solidFill>
                  <a:srgbClr val="888888"/>
                </a:solidFill>
                <a:latin typeface="Calibri"/>
                <a:ea typeface="Calibri"/>
              </a:rPr>
              <a:t>26</a:t>
            </a:fld>
            <a:endParaRPr lang="de-DE" sz="1200" b="0" strike="noStrike" spc="-1">
              <a:solidFill>
                <a:srgbClr val="000000"/>
              </a:solid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28" name="Google Shape;312;p21"/>
          <p:cNvGraphicFramePr/>
          <p:nvPr/>
        </p:nvGraphicFramePr>
        <p:xfrm>
          <a:off x="685800" y="1697040"/>
          <a:ext cx="10820160" cy="2456942"/>
        </p:xfrm>
        <a:graphic>
          <a:graphicData uri="http://schemas.openxmlformats.org/drawingml/2006/table">
            <a:tbl>
              <a:tblPr/>
              <a:tblGrid>
                <a:gridCol w="1082016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GR1 Top Management Commitment &amp; Accountability (MCA)</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GR1.1 A member of top management of the service provider(s) involved in the delivery of services shall be assigned as the SMS owner to be accountable for the overall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GR1.2 A general service management policy shall be defined that includes overall service management goals as well as a commitment to continual improvement and a service-oriented and process-oriented approach. The service management policy shall be approved and communicated to relevant parties by the SMS owner.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GR1.3 The SMS owner shall conduct management reviews at planned intervals.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29" name="PlaceHolder 2"/>
          <p:cNvSpPr>
            <a:spLocks noGrp="1"/>
          </p:cNvSpPr>
          <p:nvPr>
            <p:ph type="sldNum" idx="2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839D46F-32D6-4808-B6FE-AF46FBE9B0C8}" type="slidenum">
              <a:rPr lang="en-US" sz="1200" b="0" strike="noStrike" spc="-1">
                <a:solidFill>
                  <a:srgbClr val="888888"/>
                </a:solidFill>
                <a:latin typeface="Calibri"/>
                <a:ea typeface="Calibri"/>
              </a:rPr>
              <a:t>27</a:t>
            </a:fld>
            <a:endParaRPr lang="de-DE" sz="1200" b="0" strike="noStrike" spc="-1">
              <a:solidFill>
                <a:srgbClr val="000000"/>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31" name="Google Shape;319;p22"/>
          <p:cNvGrpSpPr/>
          <p:nvPr/>
        </p:nvGrpSpPr>
        <p:grpSpPr>
          <a:xfrm>
            <a:off x="609480" y="1789920"/>
            <a:ext cx="10969560" cy="4436280"/>
            <a:chOff x="609480" y="1789920"/>
            <a:chExt cx="10969560" cy="4436280"/>
          </a:xfrm>
        </p:grpSpPr>
        <p:sp>
          <p:nvSpPr>
            <p:cNvPr id="332" name="Google Shape;320;p22"/>
            <p:cNvSpPr/>
            <p:nvPr/>
          </p:nvSpPr>
          <p:spPr>
            <a:xfrm>
              <a:off x="609480" y="2026080"/>
              <a:ext cx="10969560" cy="2415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3" name="Google Shape;321;p22"/>
            <p:cNvSpPr/>
            <p:nvPr/>
          </p:nvSpPr>
          <p:spPr>
            <a:xfrm>
              <a:off x="609480" y="2026080"/>
              <a:ext cx="10969560" cy="241596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Prepare a problem statement outlining the issues caused by lack of ITSM and the consequent motivation for implementing or improving ITSM.</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Define the role of the SMS owner and assign this role to a top management representative of the organisation(s) involved in delivering services to customers.</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Define and document a general service management policy (under consideration of the problem statement mentioned above), and have it approved by top management.</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Produce a communication plan considering relevant stakeholders.</a:t>
              </a:r>
              <a:endParaRPr lang="de-DE" sz="1500" b="0" strike="noStrike" spc="-1" dirty="0">
                <a:solidFill>
                  <a:srgbClr val="000000"/>
                </a:solidFill>
                <a:latin typeface="Arial"/>
              </a:endParaRPr>
            </a:p>
            <a:p>
              <a:pPr marL="171360" lvl="1" indent="-171360">
                <a:lnSpc>
                  <a:spcPct val="90000"/>
                </a:lnSpc>
                <a:buClr>
                  <a:srgbClr val="000000"/>
                </a:buClr>
                <a:buFont typeface="Calibri"/>
                <a:buChar char="•"/>
              </a:pPr>
              <a:r>
                <a:rPr lang="en-GB" sz="1500" b="0" strike="noStrike" spc="-1" dirty="0">
                  <a:solidFill>
                    <a:schemeClr val="dk1"/>
                  </a:solidFill>
                  <a:latin typeface="Calibri"/>
                  <a:ea typeface="Calibri"/>
                </a:rPr>
                <a:t>Create a clear understanding of the topics and desired outcomes of regular management reviews.</a:t>
              </a:r>
              <a:endParaRPr lang="de-DE" sz="1500" b="0" strike="noStrike" spc="-1" dirty="0">
                <a:solidFill>
                  <a:srgbClr val="000000"/>
                </a:solidFill>
                <a:latin typeface="Arial"/>
              </a:endParaRPr>
            </a:p>
          </p:txBody>
        </p:sp>
        <p:sp>
          <p:nvSpPr>
            <p:cNvPr id="334" name="Google Shape;322;p22"/>
            <p:cNvSpPr/>
            <p:nvPr/>
          </p:nvSpPr>
          <p:spPr>
            <a:xfrm>
              <a:off x="1158120" y="1789920"/>
              <a:ext cx="7677720" cy="469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5" name="Google Shape;323;p22"/>
            <p:cNvSpPr/>
            <p:nvPr/>
          </p:nvSpPr>
          <p:spPr>
            <a:xfrm>
              <a:off x="1181160" y="1812960"/>
              <a:ext cx="7631640" cy="423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Initial setup of the SMS</a:t>
              </a:r>
              <a:endParaRPr lang="de-DE" sz="1600" b="0" strike="noStrike" spc="-1">
                <a:solidFill>
                  <a:srgbClr val="000000"/>
                </a:solidFill>
                <a:latin typeface="Arial"/>
              </a:endParaRPr>
            </a:p>
          </p:txBody>
        </p:sp>
        <p:sp>
          <p:nvSpPr>
            <p:cNvPr id="336" name="Google Shape;324;p22"/>
            <p:cNvSpPr/>
            <p:nvPr/>
          </p:nvSpPr>
          <p:spPr>
            <a:xfrm>
              <a:off x="609480" y="4767840"/>
              <a:ext cx="10969560" cy="14583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7" name="Google Shape;325;p22"/>
            <p:cNvSpPr/>
            <p:nvPr/>
          </p:nvSpPr>
          <p:spPr>
            <a:xfrm>
              <a:off x="609480" y="4767840"/>
              <a:ext cx="10969560" cy="145836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US" sz="1500" b="0" strike="noStrike" spc="-1">
                  <a:solidFill>
                    <a:schemeClr val="dk1"/>
                  </a:solidFill>
                  <a:latin typeface="Calibri"/>
                  <a:ea typeface="Calibri"/>
                </a:rPr>
                <a:t>Review and update the service management policy at regular intervals.</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Perform planned communication activities to ensure awareness within the service provider.</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Review and update the communication plan at regular intervals.</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Perform management reviews of the SMS at regular intervals.</a:t>
              </a:r>
              <a:endParaRPr lang="de-DE" sz="1500" b="0" strike="noStrike" spc="-1">
                <a:solidFill>
                  <a:srgbClr val="000000"/>
                </a:solidFill>
                <a:latin typeface="Arial"/>
              </a:endParaRPr>
            </a:p>
          </p:txBody>
        </p:sp>
        <p:sp>
          <p:nvSpPr>
            <p:cNvPr id="338" name="Google Shape;326;p22"/>
            <p:cNvSpPr/>
            <p:nvPr/>
          </p:nvSpPr>
          <p:spPr>
            <a:xfrm>
              <a:off x="1158120" y="4531680"/>
              <a:ext cx="7677720" cy="469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9" name="Google Shape;327;p22"/>
            <p:cNvSpPr/>
            <p:nvPr/>
          </p:nvSpPr>
          <p:spPr>
            <a:xfrm>
              <a:off x="1181160" y="4554720"/>
              <a:ext cx="7631640" cy="423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Operation and maintenance of the SMS</a:t>
              </a:r>
              <a:endParaRPr lang="de-DE" sz="1600" b="0" strike="noStrike" spc="-1">
                <a:solidFill>
                  <a:srgbClr val="000000"/>
                </a:solidFill>
                <a:latin typeface="Arial"/>
              </a:endParaRPr>
            </a:p>
          </p:txBody>
        </p:sp>
      </p:grpSp>
      <p:sp>
        <p:nvSpPr>
          <p:cNvPr id="340" name="PlaceHolder 2"/>
          <p:cNvSpPr>
            <a:spLocks noGrp="1"/>
          </p:cNvSpPr>
          <p:nvPr>
            <p:ph type="sldNum" idx="2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46EE2BB-5B2F-4C53-9012-C26585FAD55B}" type="slidenum">
              <a:rPr lang="en-US" sz="1200" b="0" strike="noStrike" spc="-1">
                <a:solidFill>
                  <a:srgbClr val="888888"/>
                </a:solidFill>
                <a:latin typeface="Calibri"/>
                <a:ea typeface="Calibri"/>
              </a:rPr>
              <a:t>28</a:t>
            </a:fld>
            <a:endParaRPr lang="de-DE" sz="1200" b="0" strike="noStrike" spc="-1">
              <a:solidFill>
                <a:srgbClr val="000000"/>
              </a:solidFill>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42" name="PlaceHolder 2"/>
          <p:cNvSpPr>
            <a:spLocks noGrp="1"/>
          </p:cNvSpPr>
          <p:nvPr>
            <p:ph type="sldNum" idx="3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22728CB-7114-40CB-BAA3-D0D389BB81F0}" type="slidenum">
              <a:rPr lang="en-US" sz="1200" b="0" strike="noStrike" spc="-1">
                <a:solidFill>
                  <a:srgbClr val="888888"/>
                </a:solidFill>
                <a:latin typeface="Calibri"/>
                <a:ea typeface="Calibri"/>
              </a:rPr>
              <a:t>29</a:t>
            </a:fld>
            <a:endParaRPr lang="de-DE" sz="1200" b="0" strike="noStrike" spc="-1">
              <a:solidFill>
                <a:srgbClr val="000000"/>
              </a:solidFill>
              <a:latin typeface="Times New Roman"/>
            </a:endParaRPr>
          </a:p>
        </p:txBody>
      </p:sp>
      <p:grpSp>
        <p:nvGrpSpPr>
          <p:cNvPr id="343" name="Diagram 1"/>
          <p:cNvGrpSpPr/>
          <p:nvPr/>
        </p:nvGrpSpPr>
        <p:grpSpPr>
          <a:xfrm>
            <a:off x="2031840" y="1889280"/>
            <a:ext cx="8124840" cy="4245840"/>
            <a:chOff x="2031840" y="1889280"/>
            <a:chExt cx="8124840" cy="4245840"/>
          </a:xfrm>
        </p:grpSpPr>
        <p:sp>
          <p:nvSpPr>
            <p:cNvPr id="344" name="Rectangle 343"/>
            <p:cNvSpPr/>
            <p:nvPr/>
          </p:nvSpPr>
          <p:spPr>
            <a:xfrm>
              <a:off x="2031840" y="188928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5" name="Right Arrow 344"/>
            <p:cNvSpPr/>
            <p:nvPr/>
          </p:nvSpPr>
          <p:spPr>
            <a:xfrm>
              <a:off x="8691840" y="189072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6" name="Rounded Rectangle 345"/>
            <p:cNvSpPr/>
            <p:nvPr/>
          </p:nvSpPr>
          <p:spPr>
            <a:xfrm>
              <a:off x="2035800" y="189468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rgbClr val="FFFFFF"/>
                  </a:solidFill>
                  <a:latin typeface="Calibri"/>
                  <a:ea typeface="Calibri"/>
                </a:rPr>
                <a:t>Assignment of the SMS owner</a:t>
              </a:r>
              <a:endParaRPr lang="de-DE" sz="2400" b="0" strike="noStrike" spc="-1">
                <a:solidFill>
                  <a:srgbClr val="000000"/>
                </a:solidFill>
                <a:latin typeface="Arial"/>
              </a:endParaRPr>
            </a:p>
          </p:txBody>
        </p:sp>
        <p:sp>
          <p:nvSpPr>
            <p:cNvPr id="347" name="Right Arrow 346"/>
            <p:cNvSpPr/>
            <p:nvPr/>
          </p:nvSpPr>
          <p:spPr>
            <a:xfrm>
              <a:off x="8691840" y="297684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8" name="Rounded Rectangle 347"/>
            <p:cNvSpPr/>
            <p:nvPr/>
          </p:nvSpPr>
          <p:spPr>
            <a:xfrm>
              <a:off x="2035800" y="298116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General service management policy</a:t>
              </a:r>
              <a:endParaRPr lang="de-DE" sz="2400" b="0" strike="noStrike" spc="-1">
                <a:solidFill>
                  <a:srgbClr val="000000"/>
                </a:solidFill>
                <a:latin typeface="Arial"/>
              </a:endParaRPr>
            </a:p>
          </p:txBody>
        </p:sp>
        <p:sp>
          <p:nvSpPr>
            <p:cNvPr id="349" name="Right Arrow 348"/>
            <p:cNvSpPr/>
            <p:nvPr/>
          </p:nvSpPr>
          <p:spPr>
            <a:xfrm>
              <a:off x="8691840" y="406332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0" name="Rounded Rectangle 349"/>
            <p:cNvSpPr/>
            <p:nvPr/>
          </p:nvSpPr>
          <p:spPr>
            <a:xfrm>
              <a:off x="2035800" y="406764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Communication plan</a:t>
              </a:r>
              <a:endParaRPr lang="de-DE" sz="2400" b="0" strike="noStrike" spc="-1">
                <a:solidFill>
                  <a:srgbClr val="000000"/>
                </a:solidFill>
                <a:latin typeface="Arial"/>
              </a:endParaRPr>
            </a:p>
          </p:txBody>
        </p:sp>
        <p:sp>
          <p:nvSpPr>
            <p:cNvPr id="351" name="Right Arrow 350"/>
            <p:cNvSpPr/>
            <p:nvPr/>
          </p:nvSpPr>
          <p:spPr>
            <a:xfrm>
              <a:off x="8691840" y="5149440"/>
              <a:ext cx="146124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2" name="Rounded Rectangle 351"/>
            <p:cNvSpPr/>
            <p:nvPr/>
          </p:nvSpPr>
          <p:spPr>
            <a:xfrm>
              <a:off x="2035800" y="5153760"/>
              <a:ext cx="665280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chemeClr val="lt1"/>
                  </a:solidFill>
                  <a:latin typeface="Calibri"/>
                  <a:ea typeface="Calibri"/>
                </a:rPr>
                <a:t>Documented results and follow-up actions from management reviews</a:t>
              </a:r>
              <a:endParaRPr lang="de-DE" sz="2400" b="0" strike="noStrike" spc="-1">
                <a:solidFill>
                  <a:srgbClr val="000000"/>
                </a:solidFill>
                <a:latin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Notebook and pencil on desk"/>
          <p:cNvPicPr/>
          <p:nvPr/>
        </p:nvPicPr>
        <p:blipFill>
          <a:blip r:embed="rId3"/>
          <a:stretch/>
        </p:blipFill>
        <p:spPr>
          <a:xfrm>
            <a:off x="8155800" y="2215440"/>
            <a:ext cx="3636000" cy="2424240"/>
          </a:xfrm>
          <a:prstGeom prst="rect">
            <a:avLst/>
          </a:prstGeom>
          <a:ln w="0">
            <a:noFill/>
          </a:ln>
        </p:spPr>
      </p:pic>
      <p:sp>
        <p:nvSpPr>
          <p:cNvPr id="4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exam</a:t>
            </a:r>
            <a:endParaRPr lang="de-DE" sz="3200" b="0" strike="noStrike" spc="-1">
              <a:solidFill>
                <a:srgbClr val="000000"/>
              </a:solidFill>
              <a:latin typeface="Arial"/>
            </a:endParaRPr>
          </a:p>
        </p:txBody>
      </p:sp>
      <p:sp>
        <p:nvSpPr>
          <p:cNvPr id="41" name="PlaceHolder 2"/>
          <p:cNvSpPr>
            <a:spLocks noGrp="1"/>
          </p:cNvSpPr>
          <p:nvPr>
            <p:ph/>
          </p:nvPr>
        </p:nvSpPr>
        <p:spPr>
          <a:xfrm>
            <a:off x="609480" y="1696680"/>
            <a:ext cx="7543440" cy="462276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GB" sz="2800" b="0" strike="noStrike" spc="-1">
                <a:solidFill>
                  <a:schemeClr val="dk1"/>
                </a:solidFill>
                <a:latin typeface="Calibri"/>
                <a:ea typeface="Calibri"/>
              </a:rPr>
              <a:t>At the end of this training</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i.e. no aids are allowed</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Duration: 60 minutes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 choice questions:</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Four possible answers for each question: A, B, C or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One correct answer per question</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At least 70% correct answers (21 of 30) are required to pass the examination</a:t>
            </a:r>
            <a:endParaRPr lang="de-DE" sz="2800" b="0" strike="noStrike" spc="-1">
              <a:solidFill>
                <a:srgbClr val="000000"/>
              </a:solidFill>
              <a:latin typeface="Arial"/>
            </a:endParaRPr>
          </a:p>
        </p:txBody>
      </p:sp>
      <p:sp>
        <p:nvSpPr>
          <p:cNvPr id="42" name="PlaceHolder 3"/>
          <p:cNvSpPr>
            <a:spLocks noGrp="1"/>
          </p:cNvSpPr>
          <p:nvPr>
            <p:ph type="sldNum" idx="1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18E384F-8666-4AA9-8ECD-A9EAC81417A0}" type="slidenum">
              <a:rPr lang="en-US" sz="1200" b="0" strike="noStrike" spc="-1">
                <a:solidFill>
                  <a:srgbClr val="888888"/>
                </a:solidFill>
                <a:latin typeface="Calibri"/>
                <a:ea typeface="Calibri"/>
              </a:rPr>
              <a:t>3</a:t>
            </a:fld>
            <a:endParaRPr lang="de-DE" sz="1200" b="0" strike="noStrike" spc="-1">
              <a:solidFill>
                <a:srgbClr val="000000"/>
              </a:solidFill>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Documentation (DOC) </a:t>
            </a:r>
            <a:endParaRPr lang="de-DE" sz="3200" b="0" strike="noStrike" spc="-1">
              <a:solidFill>
                <a:srgbClr val="000000"/>
              </a:solidFill>
              <a:latin typeface="Arial"/>
            </a:endParaRPr>
          </a:p>
        </p:txBody>
      </p:sp>
      <p:sp>
        <p:nvSpPr>
          <p:cNvPr id="354"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EBD2AFE-EB11-43E0-B892-1A9CA46A07D3}" type="slidenum">
              <a:rPr lang="en-US" sz="1200" b="0" strike="noStrike" spc="-1">
                <a:solidFill>
                  <a:srgbClr val="FFFFFF"/>
                </a:solidFill>
                <a:latin typeface="Calibri"/>
                <a:ea typeface="Calibri"/>
              </a:rPr>
              <a:t>30</a:t>
            </a:fld>
            <a:endParaRPr lang="de-DE" sz="1200" b="0" strike="noStrike" spc="-1">
              <a:solidFill>
                <a:srgbClr val="000000"/>
              </a:solidFill>
              <a:latin typeface="Times New Roman"/>
            </a:endParaRPr>
          </a:p>
        </p:txBody>
      </p:sp>
      <p:sp>
        <p:nvSpPr>
          <p:cNvPr id="355" name="Google Shape;343;p24"/>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56" name="Google Shape;344;p24"/>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357" name="Google Shape;345;p24"/>
          <p:cNvSpPr/>
          <p:nvPr/>
        </p:nvSpPr>
        <p:spPr>
          <a:xfrm>
            <a:off x="2969640" y="4448520"/>
            <a:ext cx="62298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ensure that key elements of the SMS are sufficiently documented to support and enhance effectiveness and traceability of ITSM</a:t>
            </a:r>
            <a:endParaRPr lang="de-DE" sz="18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Key questions</a:t>
            </a:r>
            <a:endParaRPr lang="de-DE" sz="3200" b="0" strike="noStrike" spc="-1">
              <a:solidFill>
                <a:srgbClr val="000000"/>
              </a:solidFill>
              <a:latin typeface="Arial"/>
            </a:endParaRPr>
          </a:p>
        </p:txBody>
      </p:sp>
      <p:grpSp>
        <p:nvGrpSpPr>
          <p:cNvPr id="359" name="Google Shape;352;p25"/>
          <p:cNvGrpSpPr/>
          <p:nvPr/>
        </p:nvGrpSpPr>
        <p:grpSpPr>
          <a:xfrm>
            <a:off x="1945080" y="1699200"/>
            <a:ext cx="8301960" cy="4620600"/>
            <a:chOff x="1945080" y="1699200"/>
            <a:chExt cx="8301960" cy="4620600"/>
          </a:xfrm>
        </p:grpSpPr>
        <p:sp>
          <p:nvSpPr>
            <p:cNvPr id="360" name="Google Shape;353;p25"/>
            <p:cNvSpPr/>
            <p:nvPr/>
          </p:nvSpPr>
          <p:spPr>
            <a:xfrm rot="10800000">
              <a:off x="2953440" y="16992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1" name="Google Shape;354;p25"/>
            <p:cNvSpPr/>
            <p:nvPr/>
          </p:nvSpPr>
          <p:spPr>
            <a:xfrm>
              <a:off x="3452760" y="169920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What is useful and necessary to be documented within the SMS?</a:t>
              </a:r>
              <a:endParaRPr lang="de-DE" sz="2800" b="0" strike="noStrike" spc="-1">
                <a:solidFill>
                  <a:srgbClr val="000000"/>
                </a:solidFill>
                <a:latin typeface="Arial"/>
              </a:endParaRPr>
            </a:p>
          </p:txBody>
        </p:sp>
        <p:sp>
          <p:nvSpPr>
            <p:cNvPr id="362" name="Google Shape;355;p25"/>
            <p:cNvSpPr/>
            <p:nvPr/>
          </p:nvSpPr>
          <p:spPr>
            <a:xfrm>
              <a:off x="1945080" y="169920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3" name="Google Shape;356;p25"/>
            <p:cNvSpPr/>
            <p:nvPr/>
          </p:nvSpPr>
          <p:spPr>
            <a:xfrm rot="10800000">
              <a:off x="2953440" y="43128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4" name="Google Shape;357;p25"/>
            <p:cNvSpPr/>
            <p:nvPr/>
          </p:nvSpPr>
          <p:spPr>
            <a:xfrm>
              <a:off x="3452760" y="430956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How can you ensure that documents are accessible, up to date and changes to them are controlled?</a:t>
              </a:r>
              <a:endParaRPr lang="de-DE" sz="2800" b="0" strike="noStrike" spc="-1">
                <a:solidFill>
                  <a:srgbClr val="000000"/>
                </a:solidFill>
                <a:latin typeface="Arial"/>
              </a:endParaRPr>
            </a:p>
          </p:txBody>
        </p:sp>
        <p:sp>
          <p:nvSpPr>
            <p:cNvPr id="365" name="Google Shape;358;p25"/>
            <p:cNvSpPr/>
            <p:nvPr/>
          </p:nvSpPr>
          <p:spPr>
            <a:xfrm>
              <a:off x="1945080" y="430956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366" name="PlaceHolder 2"/>
          <p:cNvSpPr>
            <a:spLocks noGrp="1"/>
          </p:cNvSpPr>
          <p:nvPr>
            <p:ph type="sldNum" idx="3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8195CBF-E2D6-4CD2-AD78-6F1C81D87FFD}" type="slidenum">
              <a:rPr lang="en-US" sz="1200" b="0" strike="noStrike" spc="-1">
                <a:solidFill>
                  <a:srgbClr val="888888"/>
                </a:solidFill>
                <a:latin typeface="Calibri"/>
                <a:ea typeface="Calibri"/>
              </a:rPr>
              <a:t>31</a:t>
            </a:fld>
            <a:endParaRPr lang="de-DE" sz="1200" b="0" strike="noStrike" spc="-1">
              <a:solidFill>
                <a:srgbClr val="000000"/>
              </a:solidFill>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68" name="Google Shape;366;p26"/>
          <p:cNvGraphicFramePr/>
          <p:nvPr/>
        </p:nvGraphicFramePr>
        <p:xfrm>
          <a:off x="609480" y="1697040"/>
          <a:ext cx="10972440" cy="4419854"/>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 Documentation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GR2.1 The key elements of the SMS shall be documented to support effective planning. This documentation shall include the SMS scope statement (see GR3), the general service management policy (see GR1) as well as the service management plan and related plans (see GR4).</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GR2.2 Documented definitions of all service management processes (see PR1-PR14) shall be created and maintained. Each of these definitions shall include: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the goals of the process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the inputs, activities and outputs of the process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process-specific roles and responsibilities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Description of interfaces to other processes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Related process-specific policies as needed</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Related process- and activity-specific procedures as needed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GR2.3 The key outputs of all service management processes (see PR1-PR14) shall be documented and the execution of key activities of these processes recorded.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69" name="PlaceHolder 2"/>
          <p:cNvSpPr>
            <a:spLocks noGrp="1"/>
          </p:cNvSpPr>
          <p:nvPr>
            <p:ph type="sldNum" idx="3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1083DFC-954F-4EFA-8524-8E6DBDED4ACE}" type="slidenum">
              <a:rPr lang="en-US" sz="1200" b="0" strike="noStrike" spc="-1">
                <a:solidFill>
                  <a:srgbClr val="888888"/>
                </a:solidFill>
                <a:latin typeface="Calibri"/>
                <a:ea typeface="Calibri"/>
              </a:rPr>
              <a:t>32</a:t>
            </a:fld>
            <a:endParaRPr lang="de-DE" sz="1200" b="0" strike="noStrike" spc="-1">
              <a:solidFill>
                <a:srgbClr val="000000"/>
              </a:solidFill>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71" name="Google Shape;374;p27"/>
          <p:cNvGraphicFramePr/>
          <p:nvPr/>
        </p:nvGraphicFramePr>
        <p:xfrm>
          <a:off x="609480" y="1697040"/>
          <a:ext cx="10972440" cy="2176526"/>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 Documentation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GR2.4 Documented information shall be controlled, addressing the following activities as applicable: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Creation and approval</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Communication and distribution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Review</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Versioning and change tracking</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72" name="PlaceHolder 2"/>
          <p:cNvSpPr>
            <a:spLocks noGrp="1"/>
          </p:cNvSpPr>
          <p:nvPr>
            <p:ph type="sldNum" idx="3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46A30AE-F67C-40EA-8C3A-6E9EEBE8723B}" type="slidenum">
              <a:rPr lang="en-US" sz="1200" b="0" strike="noStrike" spc="-1">
                <a:solidFill>
                  <a:srgbClr val="888888"/>
                </a:solidFill>
                <a:latin typeface="Calibri"/>
                <a:ea typeface="Calibri"/>
              </a:rPr>
              <a:t>33</a:t>
            </a:fld>
            <a:endParaRPr lang="de-DE" sz="1200" b="0" strike="noStrike" spc="-1">
              <a:solidFill>
                <a:srgbClr val="000000"/>
              </a:solid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74" name="Google Shape;381;p28"/>
          <p:cNvGrpSpPr/>
          <p:nvPr/>
        </p:nvGrpSpPr>
        <p:grpSpPr>
          <a:xfrm>
            <a:off x="609480" y="1747800"/>
            <a:ext cx="10969560" cy="4520520"/>
            <a:chOff x="609480" y="1747800"/>
            <a:chExt cx="10969560" cy="4520520"/>
          </a:xfrm>
        </p:grpSpPr>
        <p:sp>
          <p:nvSpPr>
            <p:cNvPr id="375" name="Google Shape;382;p28"/>
            <p:cNvSpPr/>
            <p:nvPr/>
          </p:nvSpPr>
          <p:spPr>
            <a:xfrm>
              <a:off x="609480" y="2028240"/>
              <a:ext cx="10969560" cy="27500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6" name="Google Shape;383;p28"/>
            <p:cNvSpPr/>
            <p:nvPr/>
          </p:nvSpPr>
          <p:spPr>
            <a:xfrm>
              <a:off x="609480" y="2028240"/>
              <a:ext cx="10969560" cy="275004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Agree on the specific documents to be produced (such as policies, plans, process descriptions, service catalogue(s), SLAs, etc.).</a:t>
              </a:r>
              <a:endParaRPr lang="de-DE" b="0" strike="noStrike" spc="-1" dirty="0">
                <a:solidFill>
                  <a:srgbClr val="000000"/>
                </a:solidFill>
                <a:latin typeface="Calibri" panose="020F0502020204030204" pitchFamily="34" charset="0"/>
                <a:cs typeface="Calibri" panose="020F0502020204030204" pitchFamily="34" charset="0"/>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Define the location(s) and format(s) for key ITSM documentation (such as a central online document repository or document management tool / system, along with document templates).</a:t>
              </a:r>
              <a:endParaRPr lang="de-DE" b="0" strike="noStrike" spc="-1" dirty="0">
                <a:solidFill>
                  <a:srgbClr val="000000"/>
                </a:solidFill>
                <a:latin typeface="Calibri" panose="020F0502020204030204" pitchFamily="34" charset="0"/>
                <a:cs typeface="Calibri" panose="020F0502020204030204" pitchFamily="34" charset="0"/>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panose="020F0502020204030204" pitchFamily="34" charset="0"/>
                  <a:ea typeface="Calibri"/>
                  <a:cs typeface="Calibri" panose="020F0502020204030204" pitchFamily="34" charset="0"/>
                </a:rPr>
                <a:t>Agree on the approach and mechanisms for controlling documentation (creation and approval, communication and distribution, review and updating, as well as versioning and change tracking).</a:t>
              </a:r>
              <a:endParaRPr lang="de-DE" b="0" strike="noStrike" spc="-1" dirty="0">
                <a:solidFill>
                  <a:srgbClr val="000000"/>
                </a:solidFill>
                <a:latin typeface="Calibri" panose="020F0502020204030204" pitchFamily="34" charset="0"/>
                <a:cs typeface="Calibri" panose="020F0502020204030204" pitchFamily="34" charset="0"/>
              </a:endParaRPr>
            </a:p>
          </p:txBody>
        </p:sp>
        <p:sp>
          <p:nvSpPr>
            <p:cNvPr id="377" name="Google Shape;384;p28"/>
            <p:cNvSpPr/>
            <p:nvPr/>
          </p:nvSpPr>
          <p:spPr>
            <a:xfrm>
              <a:off x="1158120" y="1747800"/>
              <a:ext cx="7677720" cy="5576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8" name="Google Shape;385;p28"/>
            <p:cNvSpPr/>
            <p:nvPr/>
          </p:nvSpPr>
          <p:spPr>
            <a:xfrm>
              <a:off x="1185480" y="1775160"/>
              <a:ext cx="7623000" cy="502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379" name="Google Shape;386;p28"/>
            <p:cNvSpPr/>
            <p:nvPr/>
          </p:nvSpPr>
          <p:spPr>
            <a:xfrm>
              <a:off x="609480" y="5164200"/>
              <a:ext cx="10969560" cy="1104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0" name="Google Shape;387;p28"/>
            <p:cNvSpPr/>
            <p:nvPr/>
          </p:nvSpPr>
          <p:spPr>
            <a:xfrm>
              <a:off x="609480" y="5164200"/>
              <a:ext cx="10969560" cy="11041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b="0" strike="noStrike" spc="-1" dirty="0">
                  <a:solidFill>
                    <a:schemeClr val="dk1"/>
                  </a:solidFill>
                  <a:latin typeface="Calibri"/>
                  <a:ea typeface="Calibri"/>
                </a:rPr>
                <a:t>Produce and maintain documentation on ITSM where required, agreed and / or defined.</a:t>
              </a:r>
              <a:endParaRPr lang="de-DE" b="0" strike="noStrike" spc="-1" dirty="0">
                <a:solidFill>
                  <a:srgbClr val="000000"/>
                </a:solidFill>
                <a:latin typeface="Arial"/>
              </a:endParaRPr>
            </a:p>
            <a:p>
              <a:pPr marL="171360" lvl="1" indent="-171360">
                <a:lnSpc>
                  <a:spcPct val="90000"/>
                </a:lnSpc>
                <a:spcBef>
                  <a:spcPts val="286"/>
                </a:spcBef>
                <a:buClr>
                  <a:srgbClr val="000000"/>
                </a:buClr>
                <a:buFont typeface="Arial"/>
                <a:buChar char="•"/>
              </a:pPr>
              <a:r>
                <a:rPr lang="en-US" b="0" strike="noStrike" spc="-1" dirty="0">
                  <a:solidFill>
                    <a:schemeClr val="dk1"/>
                  </a:solidFill>
                  <a:latin typeface="Calibri"/>
                  <a:ea typeface="Calibri"/>
                </a:rPr>
                <a:t>Apply document control mechanisms to all relevant pieces of documented information.</a:t>
              </a:r>
              <a:endParaRPr lang="de-DE" b="0" strike="noStrike" spc="-1" dirty="0">
                <a:solidFill>
                  <a:srgbClr val="000000"/>
                </a:solidFill>
                <a:latin typeface="Arial"/>
              </a:endParaRPr>
            </a:p>
          </p:txBody>
        </p:sp>
        <p:sp>
          <p:nvSpPr>
            <p:cNvPr id="381" name="Google Shape;388;p28"/>
            <p:cNvSpPr/>
            <p:nvPr/>
          </p:nvSpPr>
          <p:spPr>
            <a:xfrm>
              <a:off x="1158120" y="4883760"/>
              <a:ext cx="7677720" cy="5576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2" name="Google Shape;389;p28"/>
            <p:cNvSpPr/>
            <p:nvPr/>
          </p:nvSpPr>
          <p:spPr>
            <a:xfrm>
              <a:off x="1185480" y="4911120"/>
              <a:ext cx="7623000" cy="502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383" name="PlaceHolder 2"/>
          <p:cNvSpPr>
            <a:spLocks noGrp="1"/>
          </p:cNvSpPr>
          <p:nvPr>
            <p:ph type="sldNum" idx="3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E3FCC97-139D-4019-9DE1-B93FD53C9262}" type="slidenum">
              <a:rPr lang="en-US" sz="1200" b="0" strike="noStrike" spc="-1">
                <a:solidFill>
                  <a:srgbClr val="888888"/>
                </a:solidFill>
                <a:latin typeface="Calibri"/>
                <a:ea typeface="Calibri"/>
              </a:rPr>
              <a:t>34</a:t>
            </a:fld>
            <a:endParaRPr lang="de-DE" sz="1200" b="0" strike="noStrike" spc="-1">
              <a:solidFill>
                <a:srgbClr val="000000"/>
              </a:solidFill>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85" name="PlaceHolder 2"/>
          <p:cNvSpPr>
            <a:spLocks noGrp="1"/>
          </p:cNvSpPr>
          <p:nvPr>
            <p:ph type="sldNum" idx="3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EB5F43F-A45B-4A7F-9207-4A5A2DEFC5A2}" type="slidenum">
              <a:rPr lang="en-US" sz="1200" b="0" strike="noStrike" spc="-1">
                <a:solidFill>
                  <a:srgbClr val="888888"/>
                </a:solidFill>
                <a:latin typeface="Calibri"/>
                <a:ea typeface="Calibri"/>
              </a:rPr>
              <a:t>35</a:t>
            </a:fld>
            <a:endParaRPr lang="de-DE" sz="1200" b="0" strike="noStrike" spc="-1">
              <a:solidFill>
                <a:srgbClr val="000000"/>
              </a:solidFill>
              <a:latin typeface="Times New Roman"/>
            </a:endParaRPr>
          </a:p>
        </p:txBody>
      </p:sp>
      <p:grpSp>
        <p:nvGrpSpPr>
          <p:cNvPr id="386" name="Diagram 7"/>
          <p:cNvGrpSpPr/>
          <p:nvPr/>
        </p:nvGrpSpPr>
        <p:grpSpPr>
          <a:xfrm>
            <a:off x="2031840" y="1889280"/>
            <a:ext cx="8124840" cy="4245840"/>
            <a:chOff x="2031840" y="1889280"/>
            <a:chExt cx="8124840" cy="4245840"/>
          </a:xfrm>
        </p:grpSpPr>
        <p:sp>
          <p:nvSpPr>
            <p:cNvPr id="387" name="Rectangle 386"/>
            <p:cNvSpPr/>
            <p:nvPr/>
          </p:nvSpPr>
          <p:spPr>
            <a:xfrm>
              <a:off x="2031840" y="188928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8" name="Right Arrow 387"/>
            <p:cNvSpPr/>
            <p:nvPr/>
          </p:nvSpPr>
          <p:spPr>
            <a:xfrm>
              <a:off x="8726400" y="1890720"/>
              <a:ext cx="142560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9" name="Rounded Rectangle 388"/>
            <p:cNvSpPr/>
            <p:nvPr/>
          </p:nvSpPr>
          <p:spPr>
            <a:xfrm>
              <a:off x="2036880" y="1894680"/>
              <a:ext cx="668664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Understanding of the minimum required level of documentation of the SMS</a:t>
              </a:r>
              <a:endParaRPr lang="de-DE" sz="2600" b="0" strike="noStrike" spc="-1">
                <a:solidFill>
                  <a:srgbClr val="000000"/>
                </a:solidFill>
                <a:latin typeface="Arial"/>
              </a:endParaRPr>
            </a:p>
          </p:txBody>
        </p:sp>
        <p:sp>
          <p:nvSpPr>
            <p:cNvPr id="390" name="Right Arrow 389"/>
            <p:cNvSpPr/>
            <p:nvPr/>
          </p:nvSpPr>
          <p:spPr>
            <a:xfrm>
              <a:off x="8726400" y="297684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1" name="Rounded Rectangle 390"/>
            <p:cNvSpPr/>
            <p:nvPr/>
          </p:nvSpPr>
          <p:spPr>
            <a:xfrm>
              <a:off x="2034720" y="297684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Defined storage location(s) for ITSM documentation</a:t>
              </a:r>
              <a:endParaRPr lang="de-DE" sz="2600" b="0" strike="noStrike" spc="-1">
                <a:solidFill>
                  <a:srgbClr val="000000"/>
                </a:solidFill>
                <a:latin typeface="Arial"/>
              </a:endParaRPr>
            </a:p>
          </p:txBody>
        </p:sp>
        <p:sp>
          <p:nvSpPr>
            <p:cNvPr id="392" name="Right Arrow 391"/>
            <p:cNvSpPr/>
            <p:nvPr/>
          </p:nvSpPr>
          <p:spPr>
            <a:xfrm>
              <a:off x="8726400" y="406332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3" name="Rounded Rectangle 392"/>
            <p:cNvSpPr/>
            <p:nvPr/>
          </p:nvSpPr>
          <p:spPr>
            <a:xfrm>
              <a:off x="2034720" y="406332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Established document control mechanisms</a:t>
              </a:r>
              <a:endParaRPr lang="de-DE" sz="2600" b="0" strike="noStrike" spc="-1">
                <a:solidFill>
                  <a:srgbClr val="000000"/>
                </a:solidFill>
                <a:latin typeface="Arial"/>
              </a:endParaRPr>
            </a:p>
          </p:txBody>
        </p:sp>
        <p:sp>
          <p:nvSpPr>
            <p:cNvPr id="394" name="Right Arrow 393"/>
            <p:cNvSpPr/>
            <p:nvPr/>
          </p:nvSpPr>
          <p:spPr>
            <a:xfrm>
              <a:off x="8726400" y="514944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5" name="Rounded Rectangle 394"/>
            <p:cNvSpPr/>
            <p:nvPr/>
          </p:nvSpPr>
          <p:spPr>
            <a:xfrm>
              <a:off x="2034720" y="514944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Templates for key ITSM documentation</a:t>
              </a:r>
              <a:endParaRPr lang="de-DE" sz="2600" b="0" strike="noStrike" spc="-1">
                <a:solidFill>
                  <a:srgbClr val="000000"/>
                </a:solidFill>
                <a:latin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Scope &amp; Stakeholders of IT Service Management (SCS) </a:t>
            </a:r>
            <a:endParaRPr lang="de-DE" sz="3200" b="0" strike="noStrike" spc="-1">
              <a:solidFill>
                <a:srgbClr val="000000"/>
              </a:solidFill>
              <a:latin typeface="Arial"/>
            </a:endParaRPr>
          </a:p>
        </p:txBody>
      </p:sp>
      <p:sp>
        <p:nvSpPr>
          <p:cNvPr id="397"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167032A-498B-4AA0-AE9D-C09EDBB2E0D9}" type="slidenum">
              <a:rPr lang="en-US" sz="1200" b="0" strike="noStrike" spc="-1">
                <a:solidFill>
                  <a:srgbClr val="FFFFFF"/>
                </a:solidFill>
                <a:latin typeface="Calibri"/>
                <a:ea typeface="Calibri"/>
              </a:rPr>
              <a:t>36</a:t>
            </a:fld>
            <a:endParaRPr lang="de-DE" sz="1200" b="0" strike="noStrike" spc="-1">
              <a:solidFill>
                <a:srgbClr val="000000"/>
              </a:solidFill>
              <a:latin typeface="Times New Roman"/>
            </a:endParaRPr>
          </a:p>
        </p:txBody>
      </p:sp>
      <p:sp>
        <p:nvSpPr>
          <p:cNvPr id="398" name="Google Shape;405;p3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99" name="Google Shape;406;p3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00" name="Google Shape;407;p3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To understand stakeholders’ needs and expectations and define the scope of the SMS</a:t>
            </a:r>
            <a:endParaRPr lang="de-DE"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Key questions</a:t>
            </a:r>
            <a:endParaRPr lang="de-DE" sz="3200" b="0" strike="noStrike" spc="-1">
              <a:solidFill>
                <a:srgbClr val="000000"/>
              </a:solidFill>
              <a:latin typeface="Arial"/>
            </a:endParaRPr>
          </a:p>
        </p:txBody>
      </p:sp>
      <p:grpSp>
        <p:nvGrpSpPr>
          <p:cNvPr id="402" name="Google Shape;414;p31"/>
          <p:cNvGrpSpPr/>
          <p:nvPr/>
        </p:nvGrpSpPr>
        <p:grpSpPr>
          <a:xfrm>
            <a:off x="2211480" y="1698840"/>
            <a:ext cx="7769160" cy="4618800"/>
            <a:chOff x="2211480" y="1698840"/>
            <a:chExt cx="7769160" cy="4618800"/>
          </a:xfrm>
        </p:grpSpPr>
        <p:sp>
          <p:nvSpPr>
            <p:cNvPr id="403" name="Google Shape;415;p31"/>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4" name="Google Shape;416;p31"/>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Who are the stakeholders of the services delivered and of the underlying SMS?</a:t>
              </a:r>
              <a:endParaRPr lang="de-DE" sz="2200" b="0" strike="noStrike" spc="-1">
                <a:solidFill>
                  <a:srgbClr val="000000"/>
                </a:solidFill>
                <a:latin typeface="Arial"/>
              </a:endParaRPr>
            </a:p>
          </p:txBody>
        </p:sp>
        <p:sp>
          <p:nvSpPr>
            <p:cNvPr id="405" name="Google Shape;417;p31"/>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6" name="Google Shape;418;p31"/>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7" name="Google Shape;419;p31"/>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What are the needs and expectations of these stakeholders?</a:t>
              </a:r>
              <a:endParaRPr lang="de-DE" sz="2200" b="0" strike="noStrike" spc="-1">
                <a:solidFill>
                  <a:srgbClr val="000000"/>
                </a:solidFill>
                <a:latin typeface="Arial"/>
              </a:endParaRPr>
            </a:p>
          </p:txBody>
        </p:sp>
        <p:sp>
          <p:nvSpPr>
            <p:cNvPr id="408" name="Google Shape;420;p31"/>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9" name="Google Shape;421;p31"/>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0" name="Google Shape;422;p31"/>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What are the relevant legal and contractual requirements that need to be taken into consideration?</a:t>
              </a:r>
              <a:endParaRPr lang="de-DE" sz="2200" b="0" strike="noStrike" spc="-1">
                <a:solidFill>
                  <a:srgbClr val="000000"/>
                </a:solidFill>
                <a:latin typeface="Arial"/>
              </a:endParaRPr>
            </a:p>
          </p:txBody>
        </p:sp>
        <p:sp>
          <p:nvSpPr>
            <p:cNvPr id="411" name="Google Shape;423;p31"/>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2" name="Google Shape;424;p31"/>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3" name="Google Shape;425;p31"/>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Which activities in the context of managing IT services are under control of the SMS, and which are not?</a:t>
              </a:r>
              <a:endParaRPr lang="de-DE" sz="2200" b="0" strike="noStrike" spc="-1">
                <a:solidFill>
                  <a:srgbClr val="000000"/>
                </a:solidFill>
                <a:latin typeface="Arial"/>
              </a:endParaRPr>
            </a:p>
          </p:txBody>
        </p:sp>
        <p:sp>
          <p:nvSpPr>
            <p:cNvPr id="414" name="Google Shape;426;p31"/>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15" name="PlaceHolder 2"/>
          <p:cNvSpPr>
            <a:spLocks noGrp="1"/>
          </p:cNvSpPr>
          <p:nvPr>
            <p:ph type="sldNum" idx="3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6F69C22-1535-47AF-BEC3-A8D515FB25EC}" type="slidenum">
              <a:rPr lang="en-US" sz="1200" b="0" strike="noStrike" spc="-1">
                <a:solidFill>
                  <a:srgbClr val="888888"/>
                </a:solidFill>
                <a:latin typeface="Calibri"/>
                <a:ea typeface="Calibri"/>
              </a:rPr>
              <a:t>37</a:t>
            </a:fld>
            <a:endParaRPr lang="de-DE" sz="1200" b="0" strike="noStrike" spc="-1">
              <a:solidFill>
                <a:srgbClr val="000000"/>
              </a:solid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17" name="Google Shape;434;p32"/>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GR3 Scope &amp; Stakeholders of IT Service Management (SCS)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GR3.1 The stakeholders of the IT services and the SMS shall be identified and their needs and expectations analysed. Relevant legal, regulatory and contractual requirements shall be considered.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GR3.2 The scope of the SMS shall be defined taking into consideration results from the stakeholder analysis.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18" name="PlaceHolder 2"/>
          <p:cNvSpPr>
            <a:spLocks noGrp="1"/>
          </p:cNvSpPr>
          <p:nvPr>
            <p:ph type="sldNum" idx="39"/>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FE7871B-1943-4678-AE72-0A57CE420E01}" type="slidenum">
              <a:rPr lang="en-US" sz="1200" b="0" strike="noStrike" spc="-1">
                <a:solidFill>
                  <a:srgbClr val="888888"/>
                </a:solidFill>
                <a:latin typeface="Calibri"/>
                <a:ea typeface="Calibri"/>
              </a:rPr>
              <a:t>38</a:t>
            </a:fld>
            <a:endParaRPr lang="de-DE" sz="1200" b="0" strike="noStrike" spc="-1">
              <a:solidFill>
                <a:srgbClr val="000000"/>
              </a:solidFill>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9"/>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Scope limitation</a:t>
            </a:r>
            <a:endParaRPr lang="de-DE" sz="3200" b="0" strike="noStrike" spc="-1">
              <a:solidFill>
                <a:srgbClr val="000000"/>
              </a:solidFill>
              <a:latin typeface="Arial"/>
            </a:endParaRPr>
          </a:p>
        </p:txBody>
      </p:sp>
      <p:sp>
        <p:nvSpPr>
          <p:cNvPr id="420" name="PlaceHolder 20"/>
          <p:cNvSpPr/>
          <p:nvPr/>
        </p:nvSpPr>
        <p:spPr>
          <a:xfrm>
            <a:off x="609840" y="1697040"/>
            <a:ext cx="1096812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68333" lnSpcReduction="20000"/>
          </a:bodyPr>
          <a:lstStyle/>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Effects of restricting the scope:</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Makes it easier to implement ITSM by not trying to implement it everywhere at once.</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Allows exclusion of certain services from control through the SMS.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Makes implementation less valuable by not impacting and improving a sufficient fraction of services offered.</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Scope limitation is a balance between: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Practicality and ease of initial implementation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Impact and long-term benefit of implementation</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Types of scope limitation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provider organisation, part of a provider organisation or federation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subset of services or specific service catalogues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geographical location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To a certain group of customers or users</a:t>
            </a:r>
            <a:endParaRPr lang="de-DE" sz="2400" b="0" strike="noStrike" spc="-1">
              <a:solidFill>
                <a:srgbClr val="000000"/>
              </a:solidFill>
              <a:latin typeface="Arial"/>
            </a:endParaRPr>
          </a:p>
        </p:txBody>
      </p:sp>
      <p:sp>
        <p:nvSpPr>
          <p:cNvPr id="421" name="PlaceHolder 2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4721FF0-2414-4627-93A7-02A2F33E0904}" type="slidenum">
              <a:rPr lang="en-US" sz="1200" b="0" strike="noStrike" spc="-1">
                <a:solidFill>
                  <a:srgbClr val="888888"/>
                </a:solidFill>
                <a:latin typeface="Calibri"/>
                <a:ea typeface="Calibri"/>
              </a:rPr>
              <a:t>39</a:t>
            </a:fld>
            <a:endParaRPr lang="de-DE" sz="1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qualification program</a:t>
            </a:r>
            <a:endParaRPr lang="de-DE" sz="3200" b="0" strike="noStrike" spc="-1">
              <a:solidFill>
                <a:srgbClr val="000000"/>
              </a:solidFill>
              <a:latin typeface="Arial"/>
            </a:endParaRPr>
          </a:p>
        </p:txBody>
      </p:sp>
      <p:sp>
        <p:nvSpPr>
          <p:cNvPr id="44" name="PlaceHolder 2"/>
          <p:cNvSpPr>
            <a:spLocks noGrp="1"/>
          </p:cNvSpPr>
          <p:nvPr>
            <p:ph type="sldNum" idx="1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AA9ED74-FE99-4F5F-A5C2-77D34E3E541E}" type="slidenum">
              <a:rPr lang="en-US" sz="1200" b="0" strike="noStrike" spc="-1">
                <a:solidFill>
                  <a:srgbClr val="888888"/>
                </a:solidFill>
                <a:latin typeface="Calibri"/>
                <a:ea typeface="Calibri"/>
              </a:rPr>
              <a:t>4</a:t>
            </a:fld>
            <a:endParaRPr lang="de-DE" sz="1200" b="0" strike="noStrike" spc="-1">
              <a:solidFill>
                <a:srgbClr val="000000"/>
              </a:solidFill>
              <a:latin typeface="Times New Roman"/>
            </a:endParaRPr>
          </a:p>
        </p:txBody>
      </p:sp>
      <p:sp>
        <p:nvSpPr>
          <p:cNvPr id="2" name="Rectangle 1">
            <a:extLst>
              <a:ext uri="{FF2B5EF4-FFF2-40B4-BE49-F238E27FC236}">
                <a16:creationId xmlns:a16="http://schemas.microsoft.com/office/drawing/2014/main" id="{AF4100B3-D349-30CC-4D55-FC6C0367FC47}"/>
              </a:ext>
            </a:extLst>
          </p:cNvPr>
          <p:cNvSpPr/>
          <p:nvPr/>
        </p:nvSpPr>
        <p:spPr>
          <a:xfrm>
            <a:off x="515874" y="3384249"/>
            <a:ext cx="2423160" cy="6949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Foundation (FND)</a:t>
            </a:r>
          </a:p>
        </p:txBody>
      </p:sp>
      <p:sp>
        <p:nvSpPr>
          <p:cNvPr id="3" name="Rectangle 2">
            <a:extLst>
              <a:ext uri="{FF2B5EF4-FFF2-40B4-BE49-F238E27FC236}">
                <a16:creationId xmlns:a16="http://schemas.microsoft.com/office/drawing/2014/main" id="{4482BCA1-BFF4-0DF3-DC10-6B8D80CA70DE}"/>
              </a:ext>
            </a:extLst>
          </p:cNvPr>
          <p:cNvSpPr/>
          <p:nvPr/>
        </p:nvSpPr>
        <p:spPr>
          <a:xfrm>
            <a:off x="4285488" y="2411331"/>
            <a:ext cx="2423160" cy="10891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Advanced Service Planning &amp; Delivery (SPD)</a:t>
            </a:r>
          </a:p>
        </p:txBody>
      </p:sp>
      <p:sp>
        <p:nvSpPr>
          <p:cNvPr id="4" name="Rectangle 3">
            <a:extLst>
              <a:ext uri="{FF2B5EF4-FFF2-40B4-BE49-F238E27FC236}">
                <a16:creationId xmlns:a16="http://schemas.microsoft.com/office/drawing/2014/main" id="{655ED3FB-9F84-F8E4-A1E1-5CA03449E7D0}"/>
              </a:ext>
            </a:extLst>
          </p:cNvPr>
          <p:cNvSpPr/>
          <p:nvPr/>
        </p:nvSpPr>
        <p:spPr>
          <a:xfrm>
            <a:off x="4285488" y="3870389"/>
            <a:ext cx="2423160" cy="1016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Advanced Service Operations &amp; Control (SOC)</a:t>
            </a:r>
          </a:p>
        </p:txBody>
      </p:sp>
      <p:sp>
        <p:nvSpPr>
          <p:cNvPr id="5" name="Rectangle 4">
            <a:extLst>
              <a:ext uri="{FF2B5EF4-FFF2-40B4-BE49-F238E27FC236}">
                <a16:creationId xmlns:a16="http://schemas.microsoft.com/office/drawing/2014/main" id="{2E842ECB-91B5-B9E5-8EE1-11D8EBA757FA}"/>
              </a:ext>
            </a:extLst>
          </p:cNvPr>
          <p:cNvSpPr/>
          <p:nvPr/>
        </p:nvSpPr>
        <p:spPr>
          <a:xfrm>
            <a:off x="8582582" y="5875676"/>
            <a:ext cx="2733116" cy="6949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Expert bridge</a:t>
            </a:r>
          </a:p>
        </p:txBody>
      </p:sp>
      <p:sp>
        <p:nvSpPr>
          <p:cNvPr id="6" name="Rectangle 5">
            <a:extLst>
              <a:ext uri="{FF2B5EF4-FFF2-40B4-BE49-F238E27FC236}">
                <a16:creationId xmlns:a16="http://schemas.microsoft.com/office/drawing/2014/main" id="{A641EC36-CB3B-D498-8827-0EB78BB8718C}"/>
              </a:ext>
            </a:extLst>
          </p:cNvPr>
          <p:cNvSpPr/>
          <p:nvPr/>
        </p:nvSpPr>
        <p:spPr>
          <a:xfrm>
            <a:off x="8737560" y="3416300"/>
            <a:ext cx="2423160" cy="694944"/>
          </a:xfrm>
          <a:prstGeom prst="rect">
            <a:avLst/>
          </a:prstGeom>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Expert &amp; Auditor (EXP)</a:t>
            </a:r>
          </a:p>
        </p:txBody>
      </p:sp>
      <p:sp>
        <p:nvSpPr>
          <p:cNvPr id="7" name="Rectangle 6">
            <a:extLst>
              <a:ext uri="{FF2B5EF4-FFF2-40B4-BE49-F238E27FC236}">
                <a16:creationId xmlns:a16="http://schemas.microsoft.com/office/drawing/2014/main" id="{CB95AC61-BDAD-0AF3-DFEE-9E95529D56B5}"/>
              </a:ext>
            </a:extLst>
          </p:cNvPr>
          <p:cNvSpPr/>
          <p:nvPr/>
        </p:nvSpPr>
        <p:spPr>
          <a:xfrm>
            <a:off x="4285488" y="5991860"/>
            <a:ext cx="2423160" cy="6949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Other advanced ITSM qualification</a:t>
            </a:r>
          </a:p>
        </p:txBody>
      </p:sp>
      <p:cxnSp>
        <p:nvCxnSpPr>
          <p:cNvPr id="8" name="Connector: Elbow 10">
            <a:extLst>
              <a:ext uri="{FF2B5EF4-FFF2-40B4-BE49-F238E27FC236}">
                <a16:creationId xmlns:a16="http://schemas.microsoft.com/office/drawing/2014/main" id="{E0DAD5D6-2426-5E26-F2E4-C0A21B89C93F}"/>
              </a:ext>
            </a:extLst>
          </p:cNvPr>
          <p:cNvCxnSpPr>
            <a:cxnSpLocks/>
            <a:stCxn id="2" idx="3"/>
            <a:endCxn id="3" idx="1"/>
          </p:cNvCxnSpPr>
          <p:nvPr/>
        </p:nvCxnSpPr>
        <p:spPr>
          <a:xfrm flipV="1">
            <a:off x="2939034" y="2955882"/>
            <a:ext cx="1346454" cy="775839"/>
          </a:xfrm>
          <a:prstGeom prst="bentConnector3">
            <a:avLst>
              <a:gd name="adj1" fmla="val 50000"/>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9" name="Connector: Elbow 11">
            <a:extLst>
              <a:ext uri="{FF2B5EF4-FFF2-40B4-BE49-F238E27FC236}">
                <a16:creationId xmlns:a16="http://schemas.microsoft.com/office/drawing/2014/main" id="{288B00CC-C2EE-4843-D4D8-6AF82BB99628}"/>
              </a:ext>
            </a:extLst>
          </p:cNvPr>
          <p:cNvCxnSpPr>
            <a:cxnSpLocks/>
            <a:stCxn id="2" idx="3"/>
            <a:endCxn id="4" idx="1"/>
          </p:cNvCxnSpPr>
          <p:nvPr/>
        </p:nvCxnSpPr>
        <p:spPr>
          <a:xfrm>
            <a:off x="2939034" y="3731721"/>
            <a:ext cx="1346454" cy="647088"/>
          </a:xfrm>
          <a:prstGeom prst="bentConnector3">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0" name="Connector: Elbow 12">
            <a:extLst>
              <a:ext uri="{FF2B5EF4-FFF2-40B4-BE49-F238E27FC236}">
                <a16:creationId xmlns:a16="http://schemas.microsoft.com/office/drawing/2014/main" id="{CA4B6D34-7A3D-1B6F-4DE2-7DE288CB3B75}"/>
              </a:ext>
            </a:extLst>
          </p:cNvPr>
          <p:cNvCxnSpPr>
            <a:cxnSpLocks/>
            <a:stCxn id="3" idx="3"/>
            <a:endCxn id="6" idx="1"/>
          </p:cNvCxnSpPr>
          <p:nvPr/>
        </p:nvCxnSpPr>
        <p:spPr>
          <a:xfrm>
            <a:off x="6708648" y="2955882"/>
            <a:ext cx="2028912" cy="807890"/>
          </a:xfrm>
          <a:prstGeom prst="bentConnector3">
            <a:avLst>
              <a:gd name="adj1" fmla="val 50000"/>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1" name="Connector: Elbow 13">
            <a:extLst>
              <a:ext uri="{FF2B5EF4-FFF2-40B4-BE49-F238E27FC236}">
                <a16:creationId xmlns:a16="http://schemas.microsoft.com/office/drawing/2014/main" id="{AFFA5F1D-21AB-D7D0-E0BC-9A0C7253C574}"/>
              </a:ext>
            </a:extLst>
          </p:cNvPr>
          <p:cNvCxnSpPr>
            <a:cxnSpLocks/>
            <a:stCxn id="4" idx="3"/>
            <a:endCxn id="6" idx="1"/>
          </p:cNvCxnSpPr>
          <p:nvPr/>
        </p:nvCxnSpPr>
        <p:spPr>
          <a:xfrm flipV="1">
            <a:off x="6708648" y="3763772"/>
            <a:ext cx="2028912" cy="615037"/>
          </a:xfrm>
          <a:prstGeom prst="bentConnector3">
            <a:avLst/>
          </a:prstGeom>
          <a:ln w="19050">
            <a:solidFill>
              <a:schemeClr val="accent1">
                <a:lumMod val="75000"/>
              </a:schemeClr>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2" name="Connector: Elbow 14">
            <a:extLst>
              <a:ext uri="{FF2B5EF4-FFF2-40B4-BE49-F238E27FC236}">
                <a16:creationId xmlns:a16="http://schemas.microsoft.com/office/drawing/2014/main" id="{20B60FFF-4CF4-EDC6-834A-FAC2777B7926}"/>
              </a:ext>
            </a:extLst>
          </p:cNvPr>
          <p:cNvCxnSpPr>
            <a:cxnSpLocks/>
            <a:stCxn id="7" idx="3"/>
            <a:endCxn id="5" idx="1"/>
          </p:cNvCxnSpPr>
          <p:nvPr/>
        </p:nvCxnSpPr>
        <p:spPr>
          <a:xfrm flipV="1">
            <a:off x="6708648" y="6223148"/>
            <a:ext cx="1873934" cy="116184"/>
          </a:xfrm>
          <a:prstGeom prst="bentConnector3">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E13BD07-DA15-02E7-A9B0-15951195404B}"/>
              </a:ext>
            </a:extLst>
          </p:cNvPr>
          <p:cNvCxnSpPr>
            <a:cxnSpLocks/>
            <a:stCxn id="5" idx="0"/>
            <a:endCxn id="6" idx="2"/>
          </p:cNvCxnSpPr>
          <p:nvPr/>
        </p:nvCxnSpPr>
        <p:spPr>
          <a:xfrm flipV="1">
            <a:off x="9949140" y="4111244"/>
            <a:ext cx="0" cy="1764432"/>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3D4DFB07-3E69-6919-2B57-AE7FCF505C0E}"/>
              </a:ext>
            </a:extLst>
          </p:cNvPr>
          <p:cNvSpPr txBox="1"/>
          <p:nvPr/>
        </p:nvSpPr>
        <p:spPr>
          <a:xfrm>
            <a:off x="8026142" y="4195462"/>
            <a:ext cx="1714968"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Either both SPD and SOC, OR the Expert bridge exams</a:t>
            </a:r>
          </a:p>
          <a:p>
            <a:endParaRPr lang="en-GB" sz="16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F16835C-672E-D427-245D-28724CA34F20}"/>
              </a:ext>
            </a:extLst>
          </p:cNvPr>
          <p:cNvSpPr txBox="1"/>
          <p:nvPr/>
        </p:nvSpPr>
        <p:spPr>
          <a:xfrm>
            <a:off x="105156" y="5392000"/>
            <a:ext cx="3054096" cy="1384995"/>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Blue path – </a:t>
            </a:r>
            <a:r>
              <a:rPr lang="en-GB" sz="1400" dirty="0" err="1">
                <a:latin typeface="Calibri" panose="020F0502020204030204" pitchFamily="34" charset="0"/>
                <a:cs typeface="Calibri" panose="020F0502020204030204" pitchFamily="34" charset="0"/>
              </a:rPr>
              <a:t>FitSM</a:t>
            </a:r>
            <a:r>
              <a:rPr lang="en-GB" sz="1400" dirty="0">
                <a:latin typeface="Calibri" panose="020F0502020204030204" pitchFamily="34" charset="0"/>
                <a:cs typeface="Calibri" panose="020F0502020204030204" pitchFamily="34" charset="0"/>
              </a:rPr>
              <a:t> training and certification scheme</a:t>
            </a:r>
          </a:p>
          <a:p>
            <a:endParaRPr lang="en-GB" sz="1400"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Orange path- side entry for ITSM professionals with other advanced qualifications </a:t>
            </a:r>
          </a:p>
        </p:txBody>
      </p:sp>
      <p:sp>
        <p:nvSpPr>
          <p:cNvPr id="16" name="Scroll: Vertical 18">
            <a:extLst>
              <a:ext uri="{FF2B5EF4-FFF2-40B4-BE49-F238E27FC236}">
                <a16:creationId xmlns:a16="http://schemas.microsoft.com/office/drawing/2014/main" id="{191F9557-34A9-4418-3245-8056C9EE21E9}"/>
              </a:ext>
            </a:extLst>
          </p:cNvPr>
          <p:cNvSpPr/>
          <p:nvPr/>
        </p:nvSpPr>
        <p:spPr>
          <a:xfrm>
            <a:off x="1632204" y="3114973"/>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7" name="Scroll: Vertical 19">
            <a:extLst>
              <a:ext uri="{FF2B5EF4-FFF2-40B4-BE49-F238E27FC236}">
                <a16:creationId xmlns:a16="http://schemas.microsoft.com/office/drawing/2014/main" id="{98538F70-4BD4-2E37-B513-8BBA54080D25}"/>
              </a:ext>
            </a:extLst>
          </p:cNvPr>
          <p:cNvSpPr/>
          <p:nvPr/>
        </p:nvSpPr>
        <p:spPr>
          <a:xfrm>
            <a:off x="5705097" y="2146946"/>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8" name="Scroll: Vertical 20">
            <a:extLst>
              <a:ext uri="{FF2B5EF4-FFF2-40B4-BE49-F238E27FC236}">
                <a16:creationId xmlns:a16="http://schemas.microsoft.com/office/drawing/2014/main" id="{348342FC-6931-1151-2E71-7C95E44133E0}"/>
              </a:ext>
            </a:extLst>
          </p:cNvPr>
          <p:cNvSpPr/>
          <p:nvPr/>
        </p:nvSpPr>
        <p:spPr>
          <a:xfrm>
            <a:off x="5705098" y="3604333"/>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
        <p:nvSpPr>
          <p:cNvPr id="19" name="Scroll: Vertical 21">
            <a:extLst>
              <a:ext uri="{FF2B5EF4-FFF2-40B4-BE49-F238E27FC236}">
                <a16:creationId xmlns:a16="http://schemas.microsoft.com/office/drawing/2014/main" id="{24F11451-9E14-0820-6995-499212C7011F}"/>
              </a:ext>
            </a:extLst>
          </p:cNvPr>
          <p:cNvSpPr/>
          <p:nvPr/>
        </p:nvSpPr>
        <p:spPr>
          <a:xfrm>
            <a:off x="9829843" y="3167061"/>
            <a:ext cx="1749197" cy="369332"/>
          </a:xfrm>
          <a:prstGeom prst="verticalScrol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Certification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22"/>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SCS: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23" name="Google Shape;441;p33"/>
          <p:cNvGrpSpPr/>
          <p:nvPr/>
        </p:nvGrpSpPr>
        <p:grpSpPr>
          <a:xfrm>
            <a:off x="609480" y="1703160"/>
            <a:ext cx="10968120" cy="4772880"/>
            <a:chOff x="609480" y="1703160"/>
            <a:chExt cx="10968120" cy="4772880"/>
          </a:xfrm>
        </p:grpSpPr>
        <p:sp>
          <p:nvSpPr>
            <p:cNvPr id="424" name="Google Shape;442;p33"/>
            <p:cNvSpPr/>
            <p:nvPr/>
          </p:nvSpPr>
          <p:spPr>
            <a:xfrm>
              <a:off x="609480" y="1983600"/>
              <a:ext cx="10968120" cy="23324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5" name="Google Shape;443;p33"/>
            <p:cNvSpPr/>
            <p:nvPr/>
          </p:nvSpPr>
          <p:spPr>
            <a:xfrm>
              <a:off x="609480" y="1983600"/>
              <a:ext cx="10968120" cy="233244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Identify the stakeholders of the services to be delivered (such as customers, suppliers, public authorities and individual persons).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For each stakeholder, analyse their needs and expectations with respect to the services as well as the underlying SMS.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Discuss the required scope of the SMS by defining to which services, technologies, geographical locations, involved organisations and customers it applies.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Produce a (formal) scope statement.</a:t>
              </a:r>
              <a:endParaRPr lang="de-DE" sz="1800" b="0" strike="noStrike" spc="-1">
                <a:solidFill>
                  <a:srgbClr val="000000"/>
                </a:solidFill>
                <a:latin typeface="Arial"/>
              </a:endParaRPr>
            </a:p>
          </p:txBody>
        </p:sp>
        <p:sp>
          <p:nvSpPr>
            <p:cNvPr id="426" name="Google Shape;444;p33"/>
            <p:cNvSpPr/>
            <p:nvPr/>
          </p:nvSpPr>
          <p:spPr>
            <a:xfrm>
              <a:off x="1158120" y="1703160"/>
              <a:ext cx="7676280" cy="556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7" name="Google Shape;445;p33"/>
            <p:cNvSpPr/>
            <p:nvPr/>
          </p:nvSpPr>
          <p:spPr>
            <a:xfrm>
              <a:off x="1185480" y="1730520"/>
              <a:ext cx="7621560" cy="5014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428" name="Google Shape;446;p33"/>
            <p:cNvSpPr/>
            <p:nvPr/>
          </p:nvSpPr>
          <p:spPr>
            <a:xfrm>
              <a:off x="609480" y="4940280"/>
              <a:ext cx="10968120" cy="1535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9" name="Google Shape;447;p33"/>
            <p:cNvSpPr/>
            <p:nvPr/>
          </p:nvSpPr>
          <p:spPr>
            <a:xfrm>
              <a:off x="609480" y="4940280"/>
              <a:ext cx="10968120" cy="153576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Update the stakeholder analysis at regular intervals.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Review the scope statement at regular intervals and consider extending or reducing the scope to align the SMS to relevant requirements.</a:t>
              </a:r>
              <a:endParaRPr lang="de-DE" sz="1800" b="0" strike="noStrike" spc="-1">
                <a:solidFill>
                  <a:srgbClr val="000000"/>
                </a:solidFill>
                <a:latin typeface="Arial"/>
              </a:endParaRPr>
            </a:p>
          </p:txBody>
        </p:sp>
        <p:sp>
          <p:nvSpPr>
            <p:cNvPr id="430" name="Google Shape;448;p33"/>
            <p:cNvSpPr/>
            <p:nvPr/>
          </p:nvSpPr>
          <p:spPr>
            <a:xfrm>
              <a:off x="1158120" y="4659840"/>
              <a:ext cx="7676280" cy="556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31" name="Google Shape;449;p33"/>
            <p:cNvSpPr/>
            <p:nvPr/>
          </p:nvSpPr>
          <p:spPr>
            <a:xfrm>
              <a:off x="1185480" y="4687200"/>
              <a:ext cx="7621560" cy="5014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432" name="PlaceHolder 23"/>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C0CDC772-1FE0-41C6-B328-C45C49A9EA96}" type="slidenum">
              <a:rPr lang="en-US" sz="1200" b="0" strike="noStrike" spc="-1">
                <a:solidFill>
                  <a:srgbClr val="888888"/>
                </a:solidFill>
                <a:latin typeface="Calibri"/>
                <a:ea typeface="Calibri"/>
              </a:rPr>
              <a:t>40</a:t>
            </a:fld>
            <a:endParaRPr lang="de-DE" sz="12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34" name="PlaceHolder 2"/>
          <p:cNvSpPr>
            <a:spLocks noGrp="1"/>
          </p:cNvSpPr>
          <p:nvPr>
            <p:ph type="sldNum" idx="4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9533D42-4DE7-475A-A494-AF3D311D12DC}" type="slidenum">
              <a:rPr lang="en-US" sz="1200" b="0" strike="noStrike" spc="-1">
                <a:solidFill>
                  <a:srgbClr val="888888"/>
                </a:solidFill>
                <a:latin typeface="Calibri"/>
                <a:ea typeface="Calibri"/>
              </a:rPr>
              <a:t>41</a:t>
            </a:fld>
            <a:endParaRPr lang="de-DE" sz="1200" b="0" strike="noStrike" spc="-1">
              <a:solidFill>
                <a:srgbClr val="000000"/>
              </a:solidFill>
              <a:latin typeface="Times New Roman"/>
            </a:endParaRPr>
          </a:p>
        </p:txBody>
      </p:sp>
      <p:grpSp>
        <p:nvGrpSpPr>
          <p:cNvPr id="435" name="Diagram 5"/>
          <p:cNvGrpSpPr/>
          <p:nvPr/>
        </p:nvGrpSpPr>
        <p:grpSpPr>
          <a:xfrm>
            <a:off x="2442240" y="2501280"/>
            <a:ext cx="8144280" cy="2891880"/>
            <a:chOff x="2442240" y="2501280"/>
            <a:chExt cx="8144280" cy="2891880"/>
          </a:xfrm>
        </p:grpSpPr>
        <p:sp>
          <p:nvSpPr>
            <p:cNvPr id="436" name="Rectangle 435"/>
            <p:cNvSpPr/>
            <p:nvPr/>
          </p:nvSpPr>
          <p:spPr>
            <a:xfrm>
              <a:off x="2442240" y="2501280"/>
              <a:ext cx="8144280" cy="289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7" name="Right Arrow 436"/>
            <p:cNvSpPr/>
            <p:nvPr/>
          </p:nvSpPr>
          <p:spPr>
            <a:xfrm>
              <a:off x="8834040" y="250164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8" name="Rounded Rectangle 437"/>
            <p:cNvSpPr/>
            <p:nvPr/>
          </p:nvSpPr>
          <p:spPr>
            <a:xfrm>
              <a:off x="2445840" y="250164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Stakeholder analysis</a:t>
              </a:r>
              <a:endParaRPr lang="de-DE" sz="3200" b="0" strike="noStrike" spc="-1">
                <a:solidFill>
                  <a:srgbClr val="000000"/>
                </a:solidFill>
                <a:latin typeface="Arial"/>
              </a:endParaRPr>
            </a:p>
          </p:txBody>
        </p:sp>
        <p:sp>
          <p:nvSpPr>
            <p:cNvPr id="439" name="Right Arrow 438"/>
            <p:cNvSpPr/>
            <p:nvPr/>
          </p:nvSpPr>
          <p:spPr>
            <a:xfrm>
              <a:off x="8834040" y="401760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40" name="Rounded Rectangle 439"/>
            <p:cNvSpPr/>
            <p:nvPr/>
          </p:nvSpPr>
          <p:spPr>
            <a:xfrm>
              <a:off x="2445840" y="401760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Scope statements for the SMS</a:t>
              </a:r>
              <a:endParaRPr lang="de-DE" sz="3200" b="0" strike="noStrike" spc="-1">
                <a:solidFill>
                  <a:srgbClr val="000000"/>
                </a:solidFill>
                <a:latin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Planning IT Service Management (PLAN) </a:t>
            </a:r>
            <a:endParaRPr lang="de-DE" sz="3200" b="0" strike="noStrike" spc="-1">
              <a:solidFill>
                <a:srgbClr val="000000"/>
              </a:solidFill>
              <a:latin typeface="Arial"/>
            </a:endParaRPr>
          </a:p>
        </p:txBody>
      </p:sp>
      <p:sp>
        <p:nvSpPr>
          <p:cNvPr id="442"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5B435527-EF7C-4AA2-86C5-029A49F3BCE8}" type="slidenum">
              <a:rPr lang="en-US" sz="1200" b="0" strike="noStrike" spc="-1">
                <a:solidFill>
                  <a:srgbClr val="FFFFFF"/>
                </a:solidFill>
                <a:latin typeface="Calibri"/>
                <a:ea typeface="Calibri"/>
              </a:rPr>
              <a:t>42</a:t>
            </a:fld>
            <a:endParaRPr lang="de-DE" sz="1200" b="0" strike="noStrike" spc="-1">
              <a:solidFill>
                <a:srgbClr val="000000"/>
              </a:solidFill>
              <a:latin typeface="Times New Roman"/>
            </a:endParaRPr>
          </a:p>
        </p:txBody>
      </p:sp>
      <p:sp>
        <p:nvSpPr>
          <p:cNvPr id="443" name="Google Shape;465;p35"/>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44" name="Google Shape;466;p35"/>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45" name="Google Shape;467;p35"/>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create plans for implementing and maintaining ITSM in an organisation or federation, based on the identified scope</a:t>
            </a:r>
            <a:endParaRPr lang="de-DE" sz="18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Key questions</a:t>
            </a:r>
            <a:endParaRPr lang="de-DE" sz="3200" b="0" strike="noStrike" spc="-1">
              <a:solidFill>
                <a:srgbClr val="000000"/>
              </a:solidFill>
              <a:latin typeface="Arial"/>
            </a:endParaRPr>
          </a:p>
        </p:txBody>
      </p:sp>
      <p:grpSp>
        <p:nvGrpSpPr>
          <p:cNvPr id="447" name="Google Shape;474;p36"/>
          <p:cNvGrpSpPr/>
          <p:nvPr/>
        </p:nvGrpSpPr>
        <p:grpSpPr>
          <a:xfrm>
            <a:off x="2211480" y="1698840"/>
            <a:ext cx="7769160" cy="4618800"/>
            <a:chOff x="2211480" y="1698840"/>
            <a:chExt cx="7769160" cy="4618800"/>
          </a:xfrm>
        </p:grpSpPr>
        <p:sp>
          <p:nvSpPr>
            <p:cNvPr id="448" name="Google Shape;475;p36"/>
            <p:cNvSpPr/>
            <p:nvPr/>
          </p:nvSpPr>
          <p:spPr>
            <a:xfrm rot="10800000">
              <a:off x="2687040" y="16984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49" name="Google Shape;476;p36"/>
            <p:cNvSpPr/>
            <p:nvPr/>
          </p:nvSpPr>
          <p:spPr>
            <a:xfrm>
              <a:off x="2919600" y="16988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are the ITSM-related goals to be achieved during the planning period?</a:t>
              </a:r>
              <a:endParaRPr lang="de-DE" sz="2100" b="0" strike="noStrike" spc="-1">
                <a:solidFill>
                  <a:srgbClr val="000000"/>
                </a:solidFill>
                <a:latin typeface="Arial"/>
              </a:endParaRPr>
            </a:p>
          </p:txBody>
        </p:sp>
        <p:sp>
          <p:nvSpPr>
            <p:cNvPr id="450" name="Google Shape;477;p36"/>
            <p:cNvSpPr/>
            <p:nvPr/>
          </p:nvSpPr>
          <p:spPr>
            <a:xfrm>
              <a:off x="2211480" y="16988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1" name="Google Shape;478;p36"/>
            <p:cNvSpPr/>
            <p:nvPr/>
          </p:nvSpPr>
          <p:spPr>
            <a:xfrm rot="10800000">
              <a:off x="2687040" y="292428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2" name="Google Shape;479;p36"/>
            <p:cNvSpPr/>
            <p:nvPr/>
          </p:nvSpPr>
          <p:spPr>
            <a:xfrm>
              <a:off x="2919600" y="29246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is a realistic and achievable timeline of activities towards these goals, also considering available resources?</a:t>
              </a:r>
              <a:endParaRPr lang="de-DE" sz="2100" b="0" strike="noStrike" spc="-1">
                <a:solidFill>
                  <a:srgbClr val="000000"/>
                </a:solidFill>
                <a:latin typeface="Arial"/>
              </a:endParaRPr>
            </a:p>
          </p:txBody>
        </p:sp>
        <p:sp>
          <p:nvSpPr>
            <p:cNvPr id="453" name="Google Shape;480;p36"/>
            <p:cNvSpPr/>
            <p:nvPr/>
          </p:nvSpPr>
          <p:spPr>
            <a:xfrm>
              <a:off x="2211480" y="29246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4" name="Google Shape;481;p36"/>
            <p:cNvSpPr/>
            <p:nvPr/>
          </p:nvSpPr>
          <p:spPr>
            <a:xfrm rot="10800000">
              <a:off x="2687040" y="41504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5" name="Google Shape;482;p36"/>
            <p:cNvSpPr/>
            <p:nvPr/>
          </p:nvSpPr>
          <p:spPr>
            <a:xfrm>
              <a:off x="2919600" y="415044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Who is responsible for the different activities, and do they have the awareness and skills needed to carry them out?</a:t>
              </a:r>
              <a:endParaRPr lang="de-DE" sz="2100" b="0" strike="noStrike" spc="-1">
                <a:solidFill>
                  <a:srgbClr val="000000"/>
                </a:solidFill>
                <a:latin typeface="Arial"/>
              </a:endParaRPr>
            </a:p>
          </p:txBody>
        </p:sp>
        <p:sp>
          <p:nvSpPr>
            <p:cNvPr id="456" name="Google Shape;483;p36"/>
            <p:cNvSpPr/>
            <p:nvPr/>
          </p:nvSpPr>
          <p:spPr>
            <a:xfrm>
              <a:off x="2211480" y="415044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7" name="Google Shape;484;p36"/>
            <p:cNvSpPr/>
            <p:nvPr/>
          </p:nvSpPr>
          <p:spPr>
            <a:xfrm rot="10800000">
              <a:off x="2687040" y="5376240"/>
              <a:ext cx="7293600" cy="941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8" name="Google Shape;485;p36"/>
            <p:cNvSpPr/>
            <p:nvPr/>
          </p:nvSpPr>
          <p:spPr>
            <a:xfrm>
              <a:off x="2919600" y="5376600"/>
              <a:ext cx="7057800" cy="94104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What tools or technologies are available or needed to effectively support ITSM-related activities?</a:t>
              </a:r>
              <a:endParaRPr lang="de-DE" sz="2100" b="0" strike="noStrike" spc="-1">
                <a:solidFill>
                  <a:srgbClr val="000000"/>
                </a:solidFill>
                <a:latin typeface="Arial"/>
              </a:endParaRPr>
            </a:p>
          </p:txBody>
        </p:sp>
        <p:sp>
          <p:nvSpPr>
            <p:cNvPr id="459" name="Google Shape;486;p36"/>
            <p:cNvSpPr/>
            <p:nvPr/>
          </p:nvSpPr>
          <p:spPr>
            <a:xfrm>
              <a:off x="2211480" y="5376600"/>
              <a:ext cx="941040" cy="941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60" name="PlaceHolder 2"/>
          <p:cNvSpPr>
            <a:spLocks noGrp="1"/>
          </p:cNvSpPr>
          <p:nvPr>
            <p:ph type="sldNum" idx="4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4F168AB-6816-4610-A7B9-102AE2360C5D}" type="slidenum">
              <a:rPr lang="en-US" sz="1200" b="0" strike="noStrike" spc="-1">
                <a:solidFill>
                  <a:srgbClr val="888888"/>
                </a:solidFill>
                <a:latin typeface="Calibri"/>
                <a:ea typeface="Calibri"/>
              </a:rPr>
              <a:t>43</a:t>
            </a:fld>
            <a:endParaRPr lang="de-DE" sz="1200" b="0" strike="noStrike" spc="-1">
              <a:solidFill>
                <a:srgbClr val="000000"/>
              </a:solid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62" name="Google Shape;494;p37"/>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GR4 Planning IT Service Management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GR4.1 A service management plan shall be created and maintained. It shall include: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Goals and timing of implementing or improving the SMS and the related processes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Roles and responsibilities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Training and awareness activities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Technology (tools) to support the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GR4.2 Any process-specific plan shall be aligned to the overall service management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63" name="PlaceHolder 2"/>
          <p:cNvSpPr>
            <a:spLocks noGrp="1"/>
          </p:cNvSpPr>
          <p:nvPr>
            <p:ph type="sldNum" idx="4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4E63C14-B79C-41BF-A160-559FBEF49D04}" type="slidenum">
              <a:rPr lang="en-US" sz="1200" b="0" strike="noStrike" spc="-1">
                <a:solidFill>
                  <a:srgbClr val="888888"/>
                </a:solidFill>
                <a:latin typeface="Calibri"/>
                <a:ea typeface="Calibri"/>
              </a:rPr>
              <a:t>44</a:t>
            </a:fld>
            <a:endParaRPr lang="de-DE" sz="1200" b="0" strike="noStrike" spc="-1">
              <a:solidFill>
                <a:srgbClr val="000000"/>
              </a:solid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24"/>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PLAN: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65" name="Google Shape;501;p38"/>
          <p:cNvGrpSpPr/>
          <p:nvPr/>
        </p:nvGrpSpPr>
        <p:grpSpPr>
          <a:xfrm>
            <a:off x="609480" y="1814040"/>
            <a:ext cx="10968120" cy="4662000"/>
            <a:chOff x="609480" y="1814040"/>
            <a:chExt cx="10968120" cy="4662000"/>
          </a:xfrm>
        </p:grpSpPr>
        <p:sp>
          <p:nvSpPr>
            <p:cNvPr id="466" name="Google Shape;502;p38"/>
            <p:cNvSpPr/>
            <p:nvPr/>
          </p:nvSpPr>
          <p:spPr>
            <a:xfrm>
              <a:off x="609480" y="2020680"/>
              <a:ext cx="10968120" cy="3082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7" name="Google Shape;503;p38"/>
            <p:cNvSpPr/>
            <p:nvPr/>
          </p:nvSpPr>
          <p:spPr>
            <a:xfrm>
              <a:off x="609480" y="2020680"/>
              <a:ext cx="10968120" cy="308232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400" b="0" strike="noStrike" spc="-1" dirty="0">
                  <a:solidFill>
                    <a:schemeClr val="dk1"/>
                  </a:solidFill>
                  <a:latin typeface="Calibri"/>
                  <a:ea typeface="Calibri"/>
                </a:rPr>
                <a:t>Assess the maturity of current ITSM.</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Set an appropriate target level of maturity for ITSM to be achieved.</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Determine and describe the gaps between defined goals and the current baseline (gap analysis).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Identify and specify the steps towards improvement based on the identified gaps.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Produce a service management plan. As part of this, among other things: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the goals and activities of implementing the SMS and the related ITSM processes, including a timeline for each planned activity and important milestones to be achieved.</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and assign general and process-related roles and responsibilities in the SMS.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Define necessary training and awareness activities for the individuals involved in or affected by the SMS.</a:t>
              </a:r>
              <a:endParaRPr lang="de-DE" sz="1400" b="0" strike="noStrike" spc="-1" dirty="0">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400" b="0" strike="noStrike" spc="-1" dirty="0">
                  <a:solidFill>
                    <a:schemeClr val="dk1"/>
                  </a:solidFill>
                  <a:latin typeface="Calibri"/>
                  <a:ea typeface="Calibri"/>
                </a:rPr>
                <a:t>Clarify which tools are going to be used to support the implementation of the SMS and execution of the ITSM processes.</a:t>
              </a:r>
              <a:endParaRPr lang="de-DE" sz="1400" b="0" strike="noStrike" spc="-1" dirty="0">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400" b="0" strike="noStrike" spc="-1" dirty="0">
                  <a:solidFill>
                    <a:schemeClr val="dk1"/>
                  </a:solidFill>
                  <a:latin typeface="Calibri"/>
                  <a:ea typeface="Calibri"/>
                </a:rPr>
                <a:t>Produce process-specific plans, as required (such as a plan covering the initial process setup activities for a given ITSM process).</a:t>
              </a:r>
              <a:endParaRPr lang="de-DE" sz="1400" b="0" strike="noStrike" spc="-1" dirty="0">
                <a:solidFill>
                  <a:srgbClr val="000000"/>
                </a:solidFill>
                <a:latin typeface="Arial"/>
              </a:endParaRPr>
            </a:p>
          </p:txBody>
        </p:sp>
        <p:sp>
          <p:nvSpPr>
            <p:cNvPr id="468" name="Google Shape;504;p38"/>
            <p:cNvSpPr/>
            <p:nvPr/>
          </p:nvSpPr>
          <p:spPr>
            <a:xfrm>
              <a:off x="1158120" y="1814040"/>
              <a:ext cx="7676280" cy="408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9" name="Google Shape;505;p38"/>
            <p:cNvSpPr/>
            <p:nvPr/>
          </p:nvSpPr>
          <p:spPr>
            <a:xfrm>
              <a:off x="1178280" y="1834200"/>
              <a:ext cx="7635960" cy="368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setup of the SMS</a:t>
              </a:r>
              <a:endParaRPr lang="de-DE" sz="1800" b="0" strike="noStrike" spc="-1">
                <a:solidFill>
                  <a:srgbClr val="000000"/>
                </a:solidFill>
                <a:latin typeface="Arial"/>
              </a:endParaRPr>
            </a:p>
          </p:txBody>
        </p:sp>
        <p:sp>
          <p:nvSpPr>
            <p:cNvPr id="470" name="Google Shape;506;p38"/>
            <p:cNvSpPr/>
            <p:nvPr/>
          </p:nvSpPr>
          <p:spPr>
            <a:xfrm>
              <a:off x="609480" y="5389920"/>
              <a:ext cx="10968120" cy="1086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1" name="Google Shape;507;p38"/>
            <p:cNvSpPr/>
            <p:nvPr/>
          </p:nvSpPr>
          <p:spPr>
            <a:xfrm>
              <a:off x="609480" y="5389920"/>
              <a:ext cx="10968120" cy="108612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Review and update the service management plan at regular intervals.</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Review process-specific plans at regular intervals and keep them aligned to the overall service management plan.</a:t>
              </a:r>
              <a:endParaRPr lang="de-DE" sz="1300" b="0" strike="noStrike" spc="-1">
                <a:solidFill>
                  <a:srgbClr val="000000"/>
                </a:solidFill>
                <a:latin typeface="Arial"/>
              </a:endParaRPr>
            </a:p>
          </p:txBody>
        </p:sp>
        <p:sp>
          <p:nvSpPr>
            <p:cNvPr id="472" name="Google Shape;508;p38"/>
            <p:cNvSpPr/>
            <p:nvPr/>
          </p:nvSpPr>
          <p:spPr>
            <a:xfrm>
              <a:off x="1158120" y="5183280"/>
              <a:ext cx="7676280" cy="408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3" name="Google Shape;509;p38"/>
            <p:cNvSpPr/>
            <p:nvPr/>
          </p:nvSpPr>
          <p:spPr>
            <a:xfrm>
              <a:off x="1178280" y="5203440"/>
              <a:ext cx="7635960" cy="368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Operation and maintenance of the SMS</a:t>
              </a:r>
              <a:endParaRPr lang="de-DE" sz="1800" b="0" strike="noStrike" spc="-1">
                <a:solidFill>
                  <a:srgbClr val="000000"/>
                </a:solidFill>
                <a:latin typeface="Arial"/>
              </a:endParaRPr>
            </a:p>
          </p:txBody>
        </p:sp>
      </p:grpSp>
      <p:sp>
        <p:nvSpPr>
          <p:cNvPr id="474" name="PlaceHolder 25"/>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AF34AC19-E9AF-49A6-B8FA-8E5AAED3B1DE}" type="slidenum">
              <a:rPr lang="en-US" sz="1200" b="0" strike="noStrike" spc="-1">
                <a:solidFill>
                  <a:srgbClr val="888888"/>
                </a:solidFill>
                <a:latin typeface="Calibri"/>
                <a:ea typeface="Calibri"/>
              </a:rPr>
              <a:t>45</a:t>
            </a:fld>
            <a:endParaRPr lang="de-DE" sz="12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76" name="PlaceHolder 2"/>
          <p:cNvSpPr>
            <a:spLocks noGrp="1"/>
          </p:cNvSpPr>
          <p:nvPr>
            <p:ph type="sldNum" idx="4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765473C-8B0D-4668-9C25-1ACE9F15D106}" type="slidenum">
              <a:rPr lang="en-US" sz="1200" b="0" strike="noStrike" spc="-1">
                <a:solidFill>
                  <a:srgbClr val="888888"/>
                </a:solidFill>
                <a:latin typeface="Calibri"/>
                <a:ea typeface="Calibri"/>
              </a:rPr>
              <a:t>46</a:t>
            </a:fld>
            <a:endParaRPr lang="de-DE" sz="1200" b="0" strike="noStrike" spc="-1">
              <a:solidFill>
                <a:srgbClr val="000000"/>
              </a:solidFill>
              <a:latin typeface="Times New Roman"/>
            </a:endParaRPr>
          </a:p>
        </p:txBody>
      </p:sp>
      <p:grpSp>
        <p:nvGrpSpPr>
          <p:cNvPr id="477" name="Diagram 1"/>
          <p:cNvGrpSpPr/>
          <p:nvPr/>
        </p:nvGrpSpPr>
        <p:grpSpPr>
          <a:xfrm>
            <a:off x="2442240" y="2501280"/>
            <a:ext cx="8144280" cy="2891880"/>
            <a:chOff x="2442240" y="2501280"/>
            <a:chExt cx="8144280" cy="2891880"/>
          </a:xfrm>
        </p:grpSpPr>
        <p:sp>
          <p:nvSpPr>
            <p:cNvPr id="478" name="Rectangle 477"/>
            <p:cNvSpPr/>
            <p:nvPr/>
          </p:nvSpPr>
          <p:spPr>
            <a:xfrm>
              <a:off x="2442240" y="2501280"/>
              <a:ext cx="8144280" cy="289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79" name="Right Arrow 478"/>
            <p:cNvSpPr/>
            <p:nvPr/>
          </p:nvSpPr>
          <p:spPr>
            <a:xfrm>
              <a:off x="8834040" y="250164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0" name="Rounded Rectangle 479"/>
            <p:cNvSpPr/>
            <p:nvPr/>
          </p:nvSpPr>
          <p:spPr>
            <a:xfrm>
              <a:off x="2445840" y="250164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800" b="0" strike="noStrike" spc="-1">
                  <a:solidFill>
                    <a:schemeClr val="lt1"/>
                  </a:solidFill>
                  <a:latin typeface="Calibri"/>
                  <a:ea typeface="Arial"/>
                </a:rPr>
                <a:t>Service management plan</a:t>
              </a:r>
              <a:endParaRPr lang="de-DE" sz="2800" b="0" strike="noStrike" spc="-1">
                <a:solidFill>
                  <a:srgbClr val="000000"/>
                </a:solidFill>
                <a:latin typeface="Arial"/>
              </a:endParaRPr>
            </a:p>
          </p:txBody>
        </p:sp>
        <p:sp>
          <p:nvSpPr>
            <p:cNvPr id="481" name="Right Arrow 480"/>
            <p:cNvSpPr/>
            <p:nvPr/>
          </p:nvSpPr>
          <p:spPr>
            <a:xfrm>
              <a:off x="8834040" y="4017600"/>
              <a:ext cx="1748880" cy="13752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2" name="Rounded Rectangle 481"/>
            <p:cNvSpPr/>
            <p:nvPr/>
          </p:nvSpPr>
          <p:spPr>
            <a:xfrm>
              <a:off x="2445840" y="4017600"/>
              <a:ext cx="6384960" cy="13752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800" b="0" strike="noStrike" spc="-1">
                  <a:solidFill>
                    <a:schemeClr val="lt1"/>
                  </a:solidFill>
                  <a:latin typeface="Calibri"/>
                  <a:ea typeface="Calibri"/>
                </a:rPr>
                <a:t>Process-specific plans, as required</a:t>
              </a:r>
              <a:endParaRPr lang="de-DE" sz="2800" b="0" strike="noStrike" spc="-1">
                <a:solidFill>
                  <a:srgbClr val="000000"/>
                </a:solidFill>
                <a:latin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Implementing IT Service Management (DO) </a:t>
            </a:r>
            <a:endParaRPr lang="de-DE" sz="3200" b="0" strike="noStrike" spc="-1">
              <a:solidFill>
                <a:srgbClr val="000000"/>
              </a:solidFill>
              <a:latin typeface="Arial"/>
            </a:endParaRPr>
          </a:p>
        </p:txBody>
      </p:sp>
      <p:sp>
        <p:nvSpPr>
          <p:cNvPr id="484"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5CDD66B0-9AEC-4FE3-A02A-64955D6D5B11}" type="slidenum">
              <a:rPr lang="en-US" sz="1200" b="0" strike="noStrike" spc="-1">
                <a:solidFill>
                  <a:srgbClr val="FFFFFF"/>
                </a:solidFill>
                <a:latin typeface="Calibri"/>
                <a:ea typeface="Calibri"/>
              </a:rPr>
              <a:t>47</a:t>
            </a:fld>
            <a:endParaRPr lang="de-DE" sz="1200" b="0" strike="noStrike" spc="-1">
              <a:solidFill>
                <a:srgbClr val="000000"/>
              </a:solidFill>
              <a:latin typeface="Times New Roman"/>
            </a:endParaRPr>
          </a:p>
        </p:txBody>
      </p:sp>
      <p:sp>
        <p:nvSpPr>
          <p:cNvPr id="485" name="Google Shape;525;p4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86" name="Google Shape;526;p4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487" name="Google Shape;527;p40"/>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implement ITSM according to plans and ensure ITSM processes are followed in practice as defined</a:t>
            </a:r>
            <a:endParaRPr lang="de-DE" sz="18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Key question</a:t>
            </a:r>
            <a:endParaRPr lang="de-DE" sz="3200" b="0" strike="noStrike" spc="-1">
              <a:solidFill>
                <a:srgbClr val="000000"/>
              </a:solidFill>
              <a:latin typeface="Arial"/>
            </a:endParaRPr>
          </a:p>
        </p:txBody>
      </p:sp>
      <p:grpSp>
        <p:nvGrpSpPr>
          <p:cNvPr id="489" name="Google Shape;534;p41"/>
          <p:cNvGrpSpPr/>
          <p:nvPr/>
        </p:nvGrpSpPr>
        <p:grpSpPr>
          <a:xfrm>
            <a:off x="1528560" y="2171520"/>
            <a:ext cx="9135000" cy="3673080"/>
            <a:chOff x="1528560" y="2171520"/>
            <a:chExt cx="9135000" cy="3673080"/>
          </a:xfrm>
        </p:grpSpPr>
        <p:sp>
          <p:nvSpPr>
            <p:cNvPr id="490" name="Google Shape;535;p41"/>
            <p:cNvSpPr/>
            <p:nvPr/>
          </p:nvSpPr>
          <p:spPr>
            <a:xfrm rot="10800000">
              <a:off x="3369960" y="2171520"/>
              <a:ext cx="7293600" cy="36727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91" name="Google Shape;536;p41"/>
            <p:cNvSpPr/>
            <p:nvPr/>
          </p:nvSpPr>
          <p:spPr>
            <a:xfrm>
              <a:off x="4285440" y="2171520"/>
              <a:ext cx="6374880" cy="3672720"/>
            </a:xfrm>
            <a:prstGeom prst="rect">
              <a:avLst/>
            </a:prstGeom>
            <a:noFill/>
            <a:ln w="0">
              <a:noFill/>
            </a:ln>
          </p:spPr>
          <p:style>
            <a:lnRef idx="0">
              <a:scrgbClr r="0" g="0" b="0"/>
            </a:lnRef>
            <a:fillRef idx="0">
              <a:scrgbClr r="0" g="0" b="0"/>
            </a:fillRef>
            <a:effectRef idx="0">
              <a:scrgbClr r="0" g="0" b="0"/>
            </a:effectRef>
            <a:fontRef idx="minor"/>
          </p:style>
          <p:txBody>
            <a:bodyPr lIns="1621080" tIns="141120" rIns="263160" bIns="141120" anchor="ctr">
              <a:noAutofit/>
            </a:bodyPr>
            <a:lstStyle/>
            <a:p>
              <a:pPr algn="ctr">
                <a:lnSpc>
                  <a:spcPct val="90000"/>
                </a:lnSpc>
                <a:tabLst>
                  <a:tab pos="0" algn="l"/>
                </a:tabLst>
              </a:pPr>
              <a:r>
                <a:rPr lang="en-US" sz="3200" b="0" strike="noStrike" spc="-1">
                  <a:solidFill>
                    <a:schemeClr val="lt1"/>
                  </a:solidFill>
                  <a:latin typeface="Calibri"/>
                  <a:ea typeface="Calibri"/>
                </a:rPr>
                <a:t>How is compliance with plans, defined processes, policies and procedures encouraged, supported and enforced?</a:t>
              </a:r>
              <a:endParaRPr lang="de-DE" sz="3200" b="0" strike="noStrike" spc="-1">
                <a:solidFill>
                  <a:srgbClr val="000000"/>
                </a:solidFill>
                <a:latin typeface="Arial"/>
              </a:endParaRPr>
            </a:p>
          </p:txBody>
        </p:sp>
        <p:sp>
          <p:nvSpPr>
            <p:cNvPr id="492" name="Google Shape;537;p41"/>
            <p:cNvSpPr/>
            <p:nvPr/>
          </p:nvSpPr>
          <p:spPr>
            <a:xfrm>
              <a:off x="1528560" y="2171520"/>
              <a:ext cx="3672720" cy="36727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93" name="PlaceHolder 2"/>
          <p:cNvSpPr>
            <a:spLocks noGrp="1"/>
          </p:cNvSpPr>
          <p:nvPr>
            <p:ph type="sldNum" idx="4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7822591-0E7A-41C0-A236-34F5BBF7FE13}" type="slidenum">
              <a:rPr lang="en-US" sz="1200" b="0" strike="noStrike" spc="-1">
                <a:solidFill>
                  <a:srgbClr val="888888"/>
                </a:solidFill>
                <a:latin typeface="Calibri"/>
                <a:ea typeface="Calibri"/>
              </a:rPr>
              <a:t>48</a:t>
            </a:fld>
            <a:endParaRPr lang="de-DE" sz="1200" b="0" strike="noStrike" spc="-1">
              <a:solidFill>
                <a:srgbClr val="000000"/>
              </a:solidFill>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95" name="Google Shape;545;p42"/>
          <p:cNvGraphicFramePr/>
          <p:nvPr/>
        </p:nvGraphicFramePr>
        <p:xfrm>
          <a:off x="1981080" y="1697040"/>
          <a:ext cx="8229600" cy="189611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GR5 Implementing IT Service Management (DO)</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GR5.1 The service management plan shall be implemented.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GR5.2 Within the scope of the SMS, the defined service management processes shall be followed in practice, and their application, together with the adherence to related policies and procedures, shall be enforced.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96" name="PlaceHolder 2"/>
          <p:cNvSpPr>
            <a:spLocks noGrp="1"/>
          </p:cNvSpPr>
          <p:nvPr>
            <p:ph type="sldNum" idx="4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5D90DC4-D069-4109-B050-B72575F199EB}" type="slidenum">
              <a:rPr lang="en-US" sz="1200" b="0" strike="noStrike" spc="-1">
                <a:solidFill>
                  <a:srgbClr val="888888"/>
                </a:solidFill>
                <a:latin typeface="Calibri"/>
                <a:ea typeface="Calibri"/>
              </a:rPr>
              <a:t>49</a:t>
            </a:fld>
            <a:endParaRPr lang="de-DE" sz="1200" b="0" strike="noStrike" spc="-1">
              <a:solidFill>
                <a:srgbClr val="000000"/>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a:solidFill>
                  <a:srgbClr val="205595"/>
                </a:solidFill>
                <a:latin typeface="Calibri"/>
                <a:ea typeface="Calibri"/>
              </a:rPr>
              <a:t>Training agenda</a:t>
            </a:r>
            <a:endParaRPr lang="de-DE" sz="3200" b="0" strike="noStrike" spc="-1" dirty="0">
              <a:solidFill>
                <a:srgbClr val="000000"/>
              </a:solidFill>
              <a:latin typeface="Arial"/>
            </a:endParaRPr>
          </a:p>
        </p:txBody>
      </p:sp>
      <p:sp>
        <p:nvSpPr>
          <p:cNvPr id="58"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59" name="PlaceHolder 3"/>
          <p:cNvSpPr>
            <a:spLocks noGrp="1"/>
          </p:cNvSpPr>
          <p:nvPr>
            <p:ph type="sldNum" idx="14"/>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FE415F2-2987-41D7-967D-35D3F9E0B1D1}" type="slidenum">
              <a:rPr lang="en-US" sz="1200" b="0" strike="noStrike" spc="-1">
                <a:solidFill>
                  <a:srgbClr val="888888"/>
                </a:solidFill>
                <a:latin typeface="Calibri"/>
                <a:ea typeface="Calibri"/>
              </a:rPr>
              <a:t>5</a:t>
            </a:fld>
            <a:endParaRPr lang="de-DE" sz="1200" b="0" strike="noStrike" spc="-1">
              <a:solidFill>
                <a:srgbClr val="000000"/>
              </a:solidFill>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26"/>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DO: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98" name="Google Shape;552;p43"/>
          <p:cNvGrpSpPr/>
          <p:nvPr/>
        </p:nvGrpSpPr>
        <p:grpSpPr>
          <a:xfrm>
            <a:off x="609480" y="1748160"/>
            <a:ext cx="10968120" cy="4727880"/>
            <a:chOff x="609480" y="1748160"/>
            <a:chExt cx="10968120" cy="4727880"/>
          </a:xfrm>
        </p:grpSpPr>
        <p:sp>
          <p:nvSpPr>
            <p:cNvPr id="499" name="Google Shape;553;p43"/>
            <p:cNvSpPr/>
            <p:nvPr/>
          </p:nvSpPr>
          <p:spPr>
            <a:xfrm>
              <a:off x="609480" y="2019960"/>
              <a:ext cx="10968120" cy="13435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0" name="Google Shape;554;p43"/>
            <p:cNvSpPr/>
            <p:nvPr/>
          </p:nvSpPr>
          <p:spPr>
            <a:xfrm>
              <a:off x="609480" y="2019960"/>
              <a:ext cx="10968120" cy="13435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Distribute and communicate the initial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Define how to minimise potential deviations from plans, including managing any resistance.</a:t>
              </a:r>
              <a:endParaRPr lang="de-DE" sz="1800" b="0" strike="noStrike" spc="-1">
                <a:solidFill>
                  <a:srgbClr val="000000"/>
                </a:solidFill>
                <a:latin typeface="Arial"/>
              </a:endParaRPr>
            </a:p>
          </p:txBody>
        </p:sp>
        <p:sp>
          <p:nvSpPr>
            <p:cNvPr id="501" name="Google Shape;555;p43"/>
            <p:cNvSpPr/>
            <p:nvPr/>
          </p:nvSpPr>
          <p:spPr>
            <a:xfrm>
              <a:off x="1158120" y="1748160"/>
              <a:ext cx="7676280" cy="538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2" name="Google Shape;556;p43"/>
            <p:cNvSpPr/>
            <p:nvPr/>
          </p:nvSpPr>
          <p:spPr>
            <a:xfrm>
              <a:off x="1185480" y="1774800"/>
              <a:ext cx="7621560" cy="485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Initial setup of the SMS</a:t>
              </a:r>
              <a:endParaRPr lang="de-DE" sz="1900" b="0" strike="noStrike" spc="-1">
                <a:solidFill>
                  <a:srgbClr val="000000"/>
                </a:solidFill>
                <a:latin typeface="Arial"/>
              </a:endParaRPr>
            </a:p>
          </p:txBody>
        </p:sp>
        <p:sp>
          <p:nvSpPr>
            <p:cNvPr id="503" name="Google Shape;557;p43"/>
            <p:cNvSpPr/>
            <p:nvPr/>
          </p:nvSpPr>
          <p:spPr>
            <a:xfrm>
              <a:off x="609480" y="3813840"/>
              <a:ext cx="10968120" cy="26622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4" name="Google Shape;558;p43"/>
            <p:cNvSpPr/>
            <p:nvPr/>
          </p:nvSpPr>
          <p:spPr>
            <a:xfrm>
              <a:off x="609480" y="3813840"/>
              <a:ext cx="10968120" cy="266220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Implement and operate the SMS according to the current version of the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Respond to unforeseen obstacles or issues arising in the implementation of the service management 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Identify and perform actions to support and enforce the application of defined ITSM processes in practice, such as effective communication, awareness and training activities as well as disciplinary measures as a last resort for those not adhering to processes, related policies or procedures.</a:t>
              </a:r>
              <a:endParaRPr lang="de-DE" sz="1800" b="0" strike="noStrike" spc="-1">
                <a:solidFill>
                  <a:srgbClr val="000000"/>
                </a:solidFill>
                <a:latin typeface="Arial"/>
              </a:endParaRPr>
            </a:p>
          </p:txBody>
        </p:sp>
        <p:sp>
          <p:nvSpPr>
            <p:cNvPr id="505" name="Google Shape;559;p43"/>
            <p:cNvSpPr/>
            <p:nvPr/>
          </p:nvSpPr>
          <p:spPr>
            <a:xfrm>
              <a:off x="1158120" y="3542040"/>
              <a:ext cx="7676280" cy="5389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6" name="Google Shape;560;p43"/>
            <p:cNvSpPr/>
            <p:nvPr/>
          </p:nvSpPr>
          <p:spPr>
            <a:xfrm>
              <a:off x="1185480" y="3568680"/>
              <a:ext cx="7621560" cy="485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Operation and maintenance of the SMS</a:t>
              </a:r>
              <a:endParaRPr lang="de-DE" sz="1900" b="0" strike="noStrike" spc="-1">
                <a:solidFill>
                  <a:srgbClr val="000000"/>
                </a:solidFill>
                <a:latin typeface="Arial"/>
              </a:endParaRPr>
            </a:p>
          </p:txBody>
        </p:sp>
      </p:grpSp>
      <p:sp>
        <p:nvSpPr>
          <p:cNvPr id="507" name="PlaceHolder 27"/>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2BDB149-5130-472A-894A-934FA449F31D}" type="slidenum">
              <a:rPr lang="en-US" sz="1200" b="0" strike="noStrike" spc="-1">
                <a:solidFill>
                  <a:srgbClr val="888888"/>
                </a:solidFill>
                <a:latin typeface="Calibri"/>
                <a:ea typeface="Calibri"/>
              </a:rPr>
              <a:t>50</a:t>
            </a:fld>
            <a:endParaRPr lang="de-DE" sz="1200" b="0" strike="noStrike" spc="-1">
              <a:solidFill>
                <a:srgbClr val="000000"/>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Output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09" name="PlaceHolder 2"/>
          <p:cNvSpPr>
            <a:spLocks noGrp="1"/>
          </p:cNvSpPr>
          <p:nvPr>
            <p:ph type="sldNum" idx="4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9508AAA-FECE-49CF-8ECB-BB2828D75885}" type="slidenum">
              <a:rPr lang="en-US" sz="1200" b="0" strike="noStrike" spc="-1">
                <a:solidFill>
                  <a:srgbClr val="888888"/>
                </a:solidFill>
                <a:latin typeface="Calibri"/>
                <a:ea typeface="Calibri"/>
              </a:rPr>
              <a:t>51</a:t>
            </a:fld>
            <a:endParaRPr lang="de-DE" sz="1200" b="0" strike="noStrike" spc="-1">
              <a:solidFill>
                <a:srgbClr val="000000"/>
              </a:solidFill>
              <a:latin typeface="Times New Roman"/>
            </a:endParaRPr>
          </a:p>
        </p:txBody>
      </p:sp>
      <p:grpSp>
        <p:nvGrpSpPr>
          <p:cNvPr id="510" name="Diagram 1"/>
          <p:cNvGrpSpPr/>
          <p:nvPr/>
        </p:nvGrpSpPr>
        <p:grpSpPr>
          <a:xfrm>
            <a:off x="1486080" y="2985120"/>
            <a:ext cx="9208080" cy="1583640"/>
            <a:chOff x="1486080" y="2985120"/>
            <a:chExt cx="9208080" cy="1583640"/>
          </a:xfrm>
        </p:grpSpPr>
        <p:sp>
          <p:nvSpPr>
            <p:cNvPr id="511" name="Rectangle 510"/>
            <p:cNvSpPr/>
            <p:nvPr/>
          </p:nvSpPr>
          <p:spPr>
            <a:xfrm>
              <a:off x="1486080" y="2985120"/>
              <a:ext cx="9208080" cy="158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2" name="Right Arrow 511"/>
            <p:cNvSpPr/>
            <p:nvPr/>
          </p:nvSpPr>
          <p:spPr>
            <a:xfrm>
              <a:off x="8712360" y="2985120"/>
              <a:ext cx="1977480" cy="1583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3" name="Rounded Rectangle 512"/>
            <p:cNvSpPr/>
            <p:nvPr/>
          </p:nvSpPr>
          <p:spPr>
            <a:xfrm>
              <a:off x="1490040" y="2985120"/>
              <a:ext cx="7219080" cy="1583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Implementation progress according to plans</a:t>
              </a:r>
              <a:endParaRPr lang="de-DE" sz="2600" b="0" strike="noStrike" spc="-1">
                <a:solidFill>
                  <a:srgbClr val="000000"/>
                </a:solidFill>
                <a:latin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Monitoring &amp; Reviewing IT Service Management (CHECK) </a:t>
            </a:r>
            <a:endParaRPr lang="de-DE" sz="3200" b="0" strike="noStrike" spc="-1">
              <a:solidFill>
                <a:srgbClr val="000000"/>
              </a:solidFill>
              <a:latin typeface="Arial"/>
            </a:endParaRPr>
          </a:p>
        </p:txBody>
      </p:sp>
      <p:sp>
        <p:nvSpPr>
          <p:cNvPr id="515"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BC1673E-AD92-4BA4-AC78-F972ADECFF09}" type="slidenum">
              <a:rPr lang="en-US" sz="1200" b="0" strike="noStrike" spc="-1">
                <a:solidFill>
                  <a:srgbClr val="FFFFFF"/>
                </a:solidFill>
                <a:latin typeface="Calibri"/>
                <a:ea typeface="Calibri"/>
              </a:rPr>
              <a:t>52</a:t>
            </a:fld>
            <a:endParaRPr lang="de-DE" sz="1200" b="0" strike="noStrike" spc="-1">
              <a:solidFill>
                <a:srgbClr val="000000"/>
              </a:solidFill>
              <a:latin typeface="Times New Roman"/>
            </a:endParaRPr>
          </a:p>
        </p:txBody>
      </p:sp>
      <p:sp>
        <p:nvSpPr>
          <p:cNvPr id="516" name="Google Shape;576;p45"/>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17" name="Google Shape;577;p45"/>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518" name="Google Shape;578;p45"/>
          <p:cNvSpPr/>
          <p:nvPr/>
        </p:nvSpPr>
        <p:spPr>
          <a:xfrm>
            <a:off x="2969640" y="4448520"/>
            <a:ext cx="62298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examine the level of conformity, effectiveness and efficiency of the SMS, and assess its organisational maturity</a:t>
            </a:r>
            <a:endParaRPr lang="de-DE" sz="1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Key questions</a:t>
            </a:r>
            <a:endParaRPr lang="de-DE" sz="3200" b="0" strike="noStrike" spc="-1">
              <a:solidFill>
                <a:srgbClr val="000000"/>
              </a:solidFill>
              <a:latin typeface="Arial"/>
            </a:endParaRPr>
          </a:p>
        </p:txBody>
      </p:sp>
      <p:grpSp>
        <p:nvGrpSpPr>
          <p:cNvPr id="520" name="Google Shape;585;p46"/>
          <p:cNvGrpSpPr/>
          <p:nvPr/>
        </p:nvGrpSpPr>
        <p:grpSpPr>
          <a:xfrm>
            <a:off x="2126160" y="1698480"/>
            <a:ext cx="7939440" cy="4619520"/>
            <a:chOff x="2126160" y="1698480"/>
            <a:chExt cx="7939440" cy="4619520"/>
          </a:xfrm>
        </p:grpSpPr>
        <p:sp>
          <p:nvSpPr>
            <p:cNvPr id="521" name="Google Shape;586;p46"/>
            <p:cNvSpPr/>
            <p:nvPr/>
          </p:nvSpPr>
          <p:spPr>
            <a:xfrm rot="10800000">
              <a:off x="2772000" y="169812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2" name="Google Shape;587;p46"/>
            <p:cNvSpPr/>
            <p:nvPr/>
          </p:nvSpPr>
          <p:spPr>
            <a:xfrm>
              <a:off x="3090240" y="16984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To what extent does implementation progress of the SMS match plans?</a:t>
              </a:r>
              <a:endParaRPr lang="de-DE" sz="2800" b="0" strike="noStrike" spc="-1">
                <a:solidFill>
                  <a:srgbClr val="000000"/>
                </a:solidFill>
                <a:latin typeface="Arial"/>
              </a:endParaRPr>
            </a:p>
          </p:txBody>
        </p:sp>
        <p:sp>
          <p:nvSpPr>
            <p:cNvPr id="523" name="Google Shape;588;p46"/>
            <p:cNvSpPr/>
            <p:nvPr/>
          </p:nvSpPr>
          <p:spPr>
            <a:xfrm>
              <a:off x="2126160" y="16984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4" name="Google Shape;589;p46"/>
            <p:cNvSpPr/>
            <p:nvPr/>
          </p:nvSpPr>
          <p:spPr>
            <a:xfrm rot="10800000">
              <a:off x="2772000" y="33670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5" name="Google Shape;590;p46"/>
            <p:cNvSpPr/>
            <p:nvPr/>
          </p:nvSpPr>
          <p:spPr>
            <a:xfrm>
              <a:off x="3090240" y="33670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How effective and efficient are the ITSM processes in achieving defined goals?</a:t>
              </a:r>
              <a:endParaRPr lang="de-DE" sz="2800" b="0" strike="noStrike" spc="-1">
                <a:solidFill>
                  <a:srgbClr val="000000"/>
                </a:solidFill>
                <a:latin typeface="Arial"/>
              </a:endParaRPr>
            </a:p>
          </p:txBody>
        </p:sp>
        <p:sp>
          <p:nvSpPr>
            <p:cNvPr id="526" name="Google Shape;591;p46"/>
            <p:cNvSpPr/>
            <p:nvPr/>
          </p:nvSpPr>
          <p:spPr>
            <a:xfrm>
              <a:off x="2126160" y="33670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7" name="Google Shape;592;p46"/>
            <p:cNvSpPr/>
            <p:nvPr/>
          </p:nvSpPr>
          <p:spPr>
            <a:xfrm rot="10800000">
              <a:off x="2772000" y="5035680"/>
              <a:ext cx="7293600" cy="12819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8" name="Google Shape;593;p46"/>
            <p:cNvSpPr/>
            <p:nvPr/>
          </p:nvSpPr>
          <p:spPr>
            <a:xfrm>
              <a:off x="3090240" y="5035680"/>
              <a:ext cx="6972480" cy="128196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How can measurements, assessments and audits be utilised to evaluate the SMS?</a:t>
              </a:r>
              <a:endParaRPr lang="de-DE" sz="2800" b="0" strike="noStrike" spc="-1">
                <a:solidFill>
                  <a:srgbClr val="000000"/>
                </a:solidFill>
                <a:latin typeface="Arial"/>
              </a:endParaRPr>
            </a:p>
          </p:txBody>
        </p:sp>
        <p:sp>
          <p:nvSpPr>
            <p:cNvPr id="529" name="Google Shape;594;p46"/>
            <p:cNvSpPr/>
            <p:nvPr/>
          </p:nvSpPr>
          <p:spPr>
            <a:xfrm>
              <a:off x="2126160" y="5035680"/>
              <a:ext cx="1281960" cy="12819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30" name="PlaceHolder 2"/>
          <p:cNvSpPr>
            <a:spLocks noGrp="1"/>
          </p:cNvSpPr>
          <p:nvPr>
            <p:ph type="sldNum" idx="5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FFF5F29-915D-423D-A763-DC89ED0A2299}" type="slidenum">
              <a:rPr lang="en-US" sz="1200" b="0" strike="noStrike" spc="-1">
                <a:solidFill>
                  <a:srgbClr val="888888"/>
                </a:solidFill>
                <a:latin typeface="Calibri"/>
                <a:ea typeface="Calibri"/>
              </a:rPr>
              <a:t>53</a:t>
            </a:fld>
            <a:endParaRPr lang="de-DE" sz="1200" b="0" strike="noStrike" spc="-1">
              <a:solidFill>
                <a:srgbClr val="000000"/>
              </a:solidFill>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32" name="Google Shape;602;p47"/>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GR6 Monitoring &amp; Reviewing IT 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GR6.1 The effectiveness of the SMS and its service management processes shall be measured and evaluated based on suitable key performance indicators in support of defined or agreed goals.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GR6.2 Assessments or audits of the SMS shall be conducted at planned intervals to evaluate the level of maturity and conformity.</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33" name="PlaceHolder 2"/>
          <p:cNvSpPr>
            <a:spLocks noGrp="1"/>
          </p:cNvSpPr>
          <p:nvPr>
            <p:ph type="sldNum" idx="5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9A545DE-D256-4B21-8EBA-10E1238FE17D}" type="slidenum">
              <a:rPr lang="en-US" sz="1200" b="0" strike="noStrike" spc="-1">
                <a:solidFill>
                  <a:srgbClr val="888888"/>
                </a:solidFill>
                <a:latin typeface="Calibri"/>
                <a:ea typeface="Calibri"/>
              </a:rPr>
              <a:t>54</a:t>
            </a:fld>
            <a:endParaRPr lang="de-DE" sz="1200" b="0" strike="noStrike" spc="-1">
              <a:solidFill>
                <a:srgbClr val="000000"/>
              </a:solid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28"/>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CHECK: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35" name="Google Shape;609;p48"/>
          <p:cNvGrpSpPr/>
          <p:nvPr/>
        </p:nvGrpSpPr>
        <p:grpSpPr>
          <a:xfrm>
            <a:off x="609480" y="1711080"/>
            <a:ext cx="10968120" cy="4592880"/>
            <a:chOff x="609480" y="1711080"/>
            <a:chExt cx="10968120" cy="4592880"/>
          </a:xfrm>
        </p:grpSpPr>
        <p:sp>
          <p:nvSpPr>
            <p:cNvPr id="536" name="Google Shape;610;p48"/>
            <p:cNvSpPr/>
            <p:nvPr/>
          </p:nvSpPr>
          <p:spPr>
            <a:xfrm>
              <a:off x="609480" y="1976760"/>
              <a:ext cx="10968120" cy="1809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7" name="Google Shape;611;p48"/>
            <p:cNvSpPr/>
            <p:nvPr/>
          </p:nvSpPr>
          <p:spPr>
            <a:xfrm>
              <a:off x="609480" y="1976760"/>
              <a:ext cx="10968120" cy="18097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Define measurable key performance indicators in support of the most relevant goals to monitor effectiveness and efficiency of the SMS. For each key performance indicator, define target values and the means of collection and reporting.</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Define an SMS assessment or audit program taking into account the status and importance of the ITSM processes to be evaluated.</a:t>
              </a:r>
              <a:endParaRPr lang="de-DE" sz="1600" b="0" strike="noStrike" spc="-1">
                <a:solidFill>
                  <a:srgbClr val="000000"/>
                </a:solidFill>
                <a:latin typeface="Arial"/>
              </a:endParaRPr>
            </a:p>
          </p:txBody>
        </p:sp>
        <p:sp>
          <p:nvSpPr>
            <p:cNvPr id="538" name="Google Shape;612;p48"/>
            <p:cNvSpPr/>
            <p:nvPr/>
          </p:nvSpPr>
          <p:spPr>
            <a:xfrm>
              <a:off x="1158120" y="1711080"/>
              <a:ext cx="7676280" cy="52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9" name="Google Shape;613;p48"/>
            <p:cNvSpPr/>
            <p:nvPr/>
          </p:nvSpPr>
          <p:spPr>
            <a:xfrm>
              <a:off x="1184040" y="1737000"/>
              <a:ext cx="7624440" cy="474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setup of the SMS</a:t>
              </a:r>
              <a:endParaRPr lang="de-DE" sz="1800" b="0" strike="noStrike" spc="-1">
                <a:solidFill>
                  <a:srgbClr val="000000"/>
                </a:solidFill>
                <a:latin typeface="Arial"/>
              </a:endParaRPr>
            </a:p>
          </p:txBody>
        </p:sp>
        <p:sp>
          <p:nvSpPr>
            <p:cNvPr id="540" name="Google Shape;614;p48"/>
            <p:cNvSpPr/>
            <p:nvPr/>
          </p:nvSpPr>
          <p:spPr>
            <a:xfrm>
              <a:off x="609480" y="4154040"/>
              <a:ext cx="10968120" cy="2149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1" name="Google Shape;615;p48"/>
            <p:cNvSpPr/>
            <p:nvPr/>
          </p:nvSpPr>
          <p:spPr>
            <a:xfrm>
              <a:off x="609480" y="4154040"/>
              <a:ext cx="10968120" cy="21499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Regularly monitor the defined key performance indicators and evaluate results against targets.</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Perform assessments and audits according to plans.</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Report on the results of measurements, assessments and audits to all relevant parties, including the SMS owner.</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Review and update the definitions of key performance indicators as well as the assessment and audit program based on previous results and the current maturity of the SMS.</a:t>
              </a:r>
              <a:endParaRPr lang="de-DE" sz="1600" b="0" strike="noStrike" spc="-1">
                <a:solidFill>
                  <a:srgbClr val="000000"/>
                </a:solidFill>
                <a:latin typeface="Arial"/>
              </a:endParaRPr>
            </a:p>
          </p:txBody>
        </p:sp>
        <p:sp>
          <p:nvSpPr>
            <p:cNvPr id="542" name="Google Shape;616;p48"/>
            <p:cNvSpPr/>
            <p:nvPr/>
          </p:nvSpPr>
          <p:spPr>
            <a:xfrm>
              <a:off x="1158120" y="3888360"/>
              <a:ext cx="7676280" cy="5266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3" name="Google Shape;617;p48"/>
            <p:cNvSpPr/>
            <p:nvPr/>
          </p:nvSpPr>
          <p:spPr>
            <a:xfrm>
              <a:off x="1184040" y="3914280"/>
              <a:ext cx="7624440" cy="474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Operation and maintenance of the SMS</a:t>
              </a:r>
              <a:endParaRPr lang="de-DE" sz="1800" b="0" strike="noStrike" spc="-1">
                <a:solidFill>
                  <a:srgbClr val="000000"/>
                </a:solidFill>
                <a:latin typeface="Arial"/>
              </a:endParaRPr>
            </a:p>
          </p:txBody>
        </p:sp>
      </p:grpSp>
      <p:sp>
        <p:nvSpPr>
          <p:cNvPr id="544" name="PlaceHolder 29"/>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B6AB9B9-2146-4CA9-93B1-931B5FDA3DC6}" type="slidenum">
              <a:rPr lang="en-US" sz="1200" b="0" strike="noStrike" spc="-1">
                <a:solidFill>
                  <a:srgbClr val="888888"/>
                </a:solidFill>
                <a:latin typeface="Calibri"/>
                <a:ea typeface="Calibri"/>
              </a:rPr>
              <a:t>55</a:t>
            </a:fld>
            <a:endParaRPr lang="de-DE" sz="1200" b="0" strike="noStrike" spc="-1">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Effective use of KPIs</a:t>
            </a:r>
            <a:endParaRPr lang="de-DE" sz="3200" b="0" strike="noStrike" spc="-1">
              <a:solidFill>
                <a:srgbClr val="000000"/>
              </a:solidFill>
              <a:latin typeface="Arial"/>
            </a:endParaRPr>
          </a:p>
        </p:txBody>
      </p:sp>
      <p:sp>
        <p:nvSpPr>
          <p:cNvPr id="546"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fontScale="95833" lnSpcReduction="10000"/>
          </a:bodyPr>
          <a:lstStyle/>
          <a:p>
            <a:pPr marL="45720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Key Performance Indicators (KPIs) are:</a:t>
            </a:r>
            <a:endParaRPr lang="de-DE" sz="28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are clearly measurable factors that can be collected with reasonable effort.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they are subjective, qualitative or very costly to collect.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reflect provider performance,  so can be impacted by changing provider behaviour.</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they are situations you cannot impact with your processes, e.g. having a KPI for how many sunny days you experience, how do you improve it?</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Effective</a:t>
            </a:r>
            <a:r>
              <a:rPr lang="en-GB" sz="2400" b="0" strike="noStrike" spc="-1">
                <a:solidFill>
                  <a:schemeClr val="dk1"/>
                </a:solidFill>
                <a:latin typeface="Calibri"/>
                <a:ea typeface="Calibri"/>
              </a:rPr>
              <a:t> when they measure progress toward a goal you want to achieve (a critical success factor). </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Ineffective</a:t>
            </a:r>
            <a:r>
              <a:rPr lang="en-GB" sz="2400" b="0" strike="noStrike" spc="-1">
                <a:solidFill>
                  <a:schemeClr val="dk1"/>
                </a:solidFill>
                <a:latin typeface="Calibri"/>
                <a:ea typeface="Calibri"/>
              </a:rPr>
              <a:t> when you simply make the KPIs things that you can easily measure.</a:t>
            </a:r>
            <a:endParaRPr lang="de-DE" sz="2400" b="0" strike="noStrike" spc="-1">
              <a:solidFill>
                <a:srgbClr val="000000"/>
              </a:solidFill>
              <a:latin typeface="Arial"/>
            </a:endParaRPr>
          </a:p>
          <a:p>
            <a:pPr indent="0">
              <a:lnSpc>
                <a:spcPct val="100000"/>
              </a:lnSpc>
              <a:spcBef>
                <a:spcPts val="360"/>
              </a:spcBef>
              <a:buNone/>
              <a:tabLst>
                <a:tab pos="0" algn="l"/>
              </a:tabLst>
            </a:pP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p:txBody>
      </p:sp>
      <p:sp>
        <p:nvSpPr>
          <p:cNvPr id="547" name="PlaceHolder 3"/>
          <p:cNvSpPr>
            <a:spLocks noGrp="1"/>
          </p:cNvSpPr>
          <p:nvPr>
            <p:ph type="sldNum" idx="52"/>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6AFCEB9-4F92-4383-BD82-AC290958C587}" type="slidenum">
              <a:rPr lang="en-US" sz="1200" b="0" strike="noStrike" spc="-1">
                <a:solidFill>
                  <a:srgbClr val="888888"/>
                </a:solidFill>
                <a:latin typeface="Calibri"/>
                <a:ea typeface="Calibri"/>
              </a:rPr>
              <a:t>56</a:t>
            </a:fld>
            <a:endParaRPr lang="de-DE" sz="1200" b="0" strike="noStrike" spc="-1">
              <a:solidFill>
                <a:srgbClr val="000000"/>
              </a:solid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3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Effective use of KPIs</a:t>
            </a:r>
            <a:endParaRPr lang="de-DE" sz="3200" b="0" strike="noStrike" spc="-1">
              <a:solidFill>
                <a:srgbClr val="000000"/>
              </a:solidFill>
              <a:latin typeface="Arial"/>
            </a:endParaRPr>
          </a:p>
        </p:txBody>
      </p:sp>
      <p:sp>
        <p:nvSpPr>
          <p:cNvPr id="549" name="PlaceHolder 31"/>
          <p:cNvSpPr/>
          <p:nvPr/>
        </p:nvSpPr>
        <p:spPr>
          <a:xfrm>
            <a:off x="609840" y="1697040"/>
            <a:ext cx="10968120" cy="472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a:ea typeface="Calibri"/>
              </a:rPr>
              <a:t>Creating KPIs:</a:t>
            </a: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marL="457200" indent="-343080">
              <a:lnSpc>
                <a:spcPct val="100000"/>
              </a:lnSpc>
              <a:spcBef>
                <a:spcPts val="360"/>
              </a:spcBef>
              <a:buClr>
                <a:srgbClr val="000000"/>
              </a:buClr>
              <a:buFont typeface="Arial"/>
              <a:buChar char="•"/>
              <a:tabLst>
                <a:tab pos="0" algn="l"/>
              </a:tabLst>
            </a:pPr>
            <a:r>
              <a:rPr lang="en-GB" sz="2800" b="0" strike="noStrike" spc="-1">
                <a:solidFill>
                  <a:schemeClr val="dk1"/>
                </a:solidFill>
                <a:latin typeface="Calibri"/>
                <a:ea typeface="Calibri"/>
              </a:rPr>
              <a:t>KPIs should generally be set for:</a:t>
            </a:r>
            <a:endParaRPr lang="de-DE" sz="28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The SMS as a whole</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Processes</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Services</a:t>
            </a: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p:txBody>
      </p:sp>
      <p:sp>
        <p:nvSpPr>
          <p:cNvPr id="550" name="PlaceHolder 3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91CED082-5995-4FA4-8E43-1F18DABB774D}" type="slidenum">
              <a:rPr lang="en-US" sz="1200" b="0" strike="noStrike" spc="-1">
                <a:solidFill>
                  <a:srgbClr val="888888"/>
                </a:solidFill>
                <a:latin typeface="Calibri"/>
                <a:ea typeface="Calibri"/>
              </a:rPr>
              <a:t>57</a:t>
            </a:fld>
            <a:endParaRPr lang="de-DE" sz="1200" b="0" strike="noStrike" spc="-1">
              <a:solidFill>
                <a:srgbClr val="000000"/>
              </a:solidFill>
              <a:latin typeface="Arial"/>
            </a:endParaRPr>
          </a:p>
        </p:txBody>
      </p:sp>
      <p:grpSp>
        <p:nvGrpSpPr>
          <p:cNvPr id="551" name="Diagram6"/>
          <p:cNvGrpSpPr/>
          <p:nvPr/>
        </p:nvGrpSpPr>
        <p:grpSpPr>
          <a:xfrm>
            <a:off x="296280" y="2225880"/>
            <a:ext cx="11701080" cy="2207520"/>
            <a:chOff x="296280" y="2225880"/>
            <a:chExt cx="11701080" cy="2207520"/>
          </a:xfrm>
        </p:grpSpPr>
        <p:sp>
          <p:nvSpPr>
            <p:cNvPr id="552" name="Rectangle 551"/>
            <p:cNvSpPr/>
            <p:nvPr/>
          </p:nvSpPr>
          <p:spPr>
            <a:xfrm>
              <a:off x="296280" y="2225880"/>
              <a:ext cx="11701080" cy="220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53" name="Rounded Rectangle 552"/>
            <p:cNvSpPr/>
            <p:nvPr/>
          </p:nvSpPr>
          <p:spPr>
            <a:xfrm>
              <a:off x="303120" y="2343960"/>
              <a:ext cx="1527840" cy="669240"/>
            </a:xfrm>
            <a:prstGeom prst="roundRect">
              <a:avLst>
                <a:gd name="adj" fmla="val 10000"/>
              </a:avLst>
            </a:prstGeom>
            <a:solidFill>
              <a:schemeClr val="accent1">
                <a:shade val="50000"/>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Goal</a:t>
              </a:r>
              <a:endParaRPr lang="de-DE" sz="2000" b="0" strike="noStrike" spc="-1">
                <a:solidFill>
                  <a:srgbClr val="000000"/>
                </a:solidFill>
                <a:latin typeface="Arial"/>
              </a:endParaRPr>
            </a:p>
          </p:txBody>
        </p:sp>
        <p:sp>
          <p:nvSpPr>
            <p:cNvPr id="554" name="Rounded Rectangle 553"/>
            <p:cNvSpPr/>
            <p:nvPr/>
          </p:nvSpPr>
          <p:spPr>
            <a:xfrm>
              <a:off x="617040" y="2792880"/>
              <a:ext cx="1527840" cy="1522800"/>
            </a:xfrm>
            <a:prstGeom prst="roundRect">
              <a:avLst>
                <a:gd name="adj" fmla="val 10000"/>
              </a:avLst>
            </a:prstGeom>
            <a:solidFill>
              <a:schemeClr val="lt1">
                <a:alpha val="90000"/>
                <a:hueOff val="0"/>
                <a:satOff val="0"/>
                <a:lumOff val="0"/>
                <a:alphaOff val="0"/>
              </a:schemeClr>
            </a:solidFill>
            <a:ln>
              <a:solidFill>
                <a:srgbClr val="3A5F8B"/>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Situation to achieve </a:t>
              </a:r>
              <a:endParaRPr lang="de-DE" sz="15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Requirement from FitSM-1</a:t>
              </a:r>
              <a:endParaRPr lang="de-DE" sz="1500" b="0" strike="noStrike" spc="-1">
                <a:solidFill>
                  <a:srgbClr val="000000"/>
                </a:solidFill>
                <a:latin typeface="Arial"/>
              </a:endParaRPr>
            </a:p>
          </p:txBody>
        </p:sp>
        <p:sp>
          <p:nvSpPr>
            <p:cNvPr id="555" name="Right Arrow 554"/>
            <p:cNvSpPr/>
            <p:nvPr/>
          </p:nvSpPr>
          <p:spPr>
            <a:xfrm>
              <a:off x="2067840" y="2377800"/>
              <a:ext cx="488160" cy="377280"/>
            </a:xfrm>
            <a:prstGeom prst="rightArrow">
              <a:avLst>
                <a:gd name="adj1" fmla="val 60000"/>
                <a:gd name="adj2" fmla="val 50000"/>
              </a:avLst>
            </a:prstGeom>
            <a:solidFill>
              <a:schemeClr val="accent1">
                <a:shade val="9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6" name="Rounded Rectangle 555"/>
            <p:cNvSpPr/>
            <p:nvPr/>
          </p:nvSpPr>
          <p:spPr>
            <a:xfrm>
              <a:off x="2764440" y="2343960"/>
              <a:ext cx="1527840" cy="66924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Measure</a:t>
              </a:r>
              <a:endParaRPr lang="de-DE" sz="2000" b="0" strike="noStrike" spc="-1">
                <a:solidFill>
                  <a:srgbClr val="000000"/>
                </a:solidFill>
                <a:latin typeface="Arial"/>
              </a:endParaRPr>
            </a:p>
          </p:txBody>
        </p:sp>
        <p:sp>
          <p:nvSpPr>
            <p:cNvPr id="557" name="Rounded Rectangle 556"/>
            <p:cNvSpPr/>
            <p:nvPr/>
          </p:nvSpPr>
          <p:spPr>
            <a:xfrm>
              <a:off x="3078360" y="2792880"/>
              <a:ext cx="1527840" cy="152280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Quantifiable</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Objective</a:t>
              </a:r>
              <a:endParaRPr lang="de-DE" sz="1400" b="0" strike="noStrike" spc="-1">
                <a:solidFill>
                  <a:srgbClr val="000000"/>
                </a:solidFill>
                <a:latin typeface="Arial"/>
              </a:endParaRPr>
            </a:p>
          </p:txBody>
        </p:sp>
        <p:sp>
          <p:nvSpPr>
            <p:cNvPr id="558" name="Right Arrow 557"/>
            <p:cNvSpPr/>
            <p:nvPr/>
          </p:nvSpPr>
          <p:spPr>
            <a:xfrm>
              <a:off x="4529160" y="2377800"/>
              <a:ext cx="488160" cy="37728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9" name="Rounded Rectangle 558"/>
            <p:cNvSpPr/>
            <p:nvPr/>
          </p:nvSpPr>
          <p:spPr>
            <a:xfrm>
              <a:off x="5226120" y="2343960"/>
              <a:ext cx="1527840" cy="66924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Collection</a:t>
              </a:r>
              <a:endParaRPr lang="de-DE" sz="2000" b="0" strike="noStrike" spc="-1">
                <a:solidFill>
                  <a:srgbClr val="000000"/>
                </a:solidFill>
                <a:latin typeface="Arial"/>
              </a:endParaRPr>
            </a:p>
          </p:txBody>
        </p:sp>
        <p:sp>
          <p:nvSpPr>
            <p:cNvPr id="560" name="Rounded Rectangle 559"/>
            <p:cNvSpPr/>
            <p:nvPr/>
          </p:nvSpPr>
          <p:spPr>
            <a:xfrm>
              <a:off x="5540040" y="2792880"/>
              <a:ext cx="1527840" cy="152280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Responsibility</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Acceptable level of effort</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Means (technology)</a:t>
              </a:r>
              <a:endParaRPr lang="de-DE" sz="1400" b="0" strike="noStrike" spc="-1">
                <a:solidFill>
                  <a:srgbClr val="000000"/>
                </a:solidFill>
                <a:latin typeface="Arial"/>
              </a:endParaRPr>
            </a:p>
          </p:txBody>
        </p:sp>
        <p:sp>
          <p:nvSpPr>
            <p:cNvPr id="561" name="Right Arrow 560"/>
            <p:cNvSpPr/>
            <p:nvPr/>
          </p:nvSpPr>
          <p:spPr>
            <a:xfrm>
              <a:off x="6990480" y="2377800"/>
              <a:ext cx="488160" cy="377280"/>
            </a:xfrm>
            <a:prstGeom prst="rightArrow">
              <a:avLst>
                <a:gd name="adj1" fmla="val 60000"/>
                <a:gd name="adj2" fmla="val 50000"/>
              </a:avLst>
            </a:prstGeom>
            <a:solidFill>
              <a:schemeClr val="accent1">
                <a:shade val="90000"/>
                <a:hueOff val="375112"/>
                <a:satOff val="-6927"/>
                <a:lumOff val="32127"/>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2" name="Rounded Rectangle 561"/>
            <p:cNvSpPr/>
            <p:nvPr/>
          </p:nvSpPr>
          <p:spPr>
            <a:xfrm>
              <a:off x="7687440" y="2343960"/>
              <a:ext cx="1527840" cy="66924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Target</a:t>
              </a:r>
              <a:endParaRPr lang="de-DE" sz="2000" b="0" strike="noStrike" spc="-1">
                <a:solidFill>
                  <a:srgbClr val="000000"/>
                </a:solidFill>
                <a:latin typeface="Arial"/>
              </a:endParaRPr>
            </a:p>
          </p:txBody>
        </p:sp>
        <p:sp>
          <p:nvSpPr>
            <p:cNvPr id="563" name="Rounded Rectangle 562"/>
            <p:cNvSpPr/>
            <p:nvPr/>
          </p:nvSpPr>
          <p:spPr>
            <a:xfrm>
              <a:off x="8001360" y="2792880"/>
              <a:ext cx="1527840" cy="152280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Achievable</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Time-bound</a:t>
              </a:r>
              <a:endParaRPr lang="de-DE" sz="1400" b="0" strike="noStrike" spc="-1">
                <a:solidFill>
                  <a:srgbClr val="000000"/>
                </a:solidFill>
                <a:latin typeface="Arial"/>
              </a:endParaRPr>
            </a:p>
          </p:txBody>
        </p:sp>
        <p:sp>
          <p:nvSpPr>
            <p:cNvPr id="564" name="Right Arrow 563"/>
            <p:cNvSpPr/>
            <p:nvPr/>
          </p:nvSpPr>
          <p:spPr>
            <a:xfrm>
              <a:off x="9452160" y="2377800"/>
              <a:ext cx="488160" cy="37728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5" name="Rounded Rectangle 564"/>
            <p:cNvSpPr/>
            <p:nvPr/>
          </p:nvSpPr>
          <p:spPr>
            <a:xfrm>
              <a:off x="10149120" y="2343960"/>
              <a:ext cx="1527840" cy="66924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Review</a:t>
              </a:r>
              <a:endParaRPr lang="de-DE" sz="2000" b="0" strike="noStrike" spc="-1">
                <a:solidFill>
                  <a:srgbClr val="000000"/>
                </a:solidFill>
                <a:latin typeface="Arial"/>
              </a:endParaRPr>
            </a:p>
          </p:txBody>
        </p:sp>
        <p:sp>
          <p:nvSpPr>
            <p:cNvPr id="566" name="Rounded Rectangle 565"/>
            <p:cNvSpPr/>
            <p:nvPr/>
          </p:nvSpPr>
          <p:spPr>
            <a:xfrm>
              <a:off x="10462680" y="2792880"/>
              <a:ext cx="1527840" cy="152280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Periodic assessment</a:t>
              </a:r>
              <a:endParaRPr lang="de-DE" sz="13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Make improvements based on results</a:t>
              </a:r>
              <a:endParaRPr lang="de-DE" sz="1300" b="0" strike="noStrike" spc="-1">
                <a:solidFill>
                  <a:srgbClr val="000000"/>
                </a:solidFill>
                <a:latin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68" name="PlaceHolder 2"/>
          <p:cNvSpPr>
            <a:spLocks noGrp="1"/>
          </p:cNvSpPr>
          <p:nvPr>
            <p:ph type="sldNum" idx="53"/>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FFC29AE-CCB0-4612-A78D-E8D74BC17C5C}" type="slidenum">
              <a:rPr lang="en-US" sz="1200" b="0" strike="noStrike" spc="-1">
                <a:solidFill>
                  <a:srgbClr val="888888"/>
                </a:solidFill>
                <a:latin typeface="Calibri"/>
                <a:ea typeface="Calibri"/>
              </a:rPr>
              <a:t>58</a:t>
            </a:fld>
            <a:endParaRPr lang="de-DE" sz="1200" b="0" strike="noStrike" spc="-1">
              <a:solidFill>
                <a:srgbClr val="000000"/>
              </a:solidFill>
              <a:latin typeface="Times New Roman"/>
            </a:endParaRPr>
          </a:p>
        </p:txBody>
      </p:sp>
      <p:grpSp>
        <p:nvGrpSpPr>
          <p:cNvPr id="569" name="Diagram 1"/>
          <p:cNvGrpSpPr/>
          <p:nvPr/>
        </p:nvGrpSpPr>
        <p:grpSpPr>
          <a:xfrm>
            <a:off x="2381760" y="1913040"/>
            <a:ext cx="8124840" cy="4245840"/>
            <a:chOff x="2381760" y="1913040"/>
            <a:chExt cx="8124840" cy="4245840"/>
          </a:xfrm>
        </p:grpSpPr>
        <p:sp>
          <p:nvSpPr>
            <p:cNvPr id="570" name="Rectangle 569"/>
            <p:cNvSpPr/>
            <p:nvPr/>
          </p:nvSpPr>
          <p:spPr>
            <a:xfrm>
              <a:off x="2381760" y="1913040"/>
              <a:ext cx="8124840" cy="42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1" name="Right Arrow 570"/>
            <p:cNvSpPr/>
            <p:nvPr/>
          </p:nvSpPr>
          <p:spPr>
            <a:xfrm>
              <a:off x="9075960" y="1914120"/>
              <a:ext cx="142560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2" name="Rounded Rectangle 571"/>
            <p:cNvSpPr/>
            <p:nvPr/>
          </p:nvSpPr>
          <p:spPr>
            <a:xfrm>
              <a:off x="2386440" y="1918440"/>
              <a:ext cx="6686640" cy="975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Definitions of key performance indicators</a:t>
              </a:r>
              <a:endParaRPr lang="de-DE" sz="2600" b="0" strike="noStrike" spc="-1">
                <a:solidFill>
                  <a:srgbClr val="000000"/>
                </a:solidFill>
                <a:latin typeface="Arial"/>
              </a:endParaRPr>
            </a:p>
          </p:txBody>
        </p:sp>
        <p:sp>
          <p:nvSpPr>
            <p:cNvPr id="573" name="Right Arrow 572"/>
            <p:cNvSpPr/>
            <p:nvPr/>
          </p:nvSpPr>
          <p:spPr>
            <a:xfrm>
              <a:off x="9075960" y="300060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4" name="Rounded Rectangle 573"/>
            <p:cNvSpPr/>
            <p:nvPr/>
          </p:nvSpPr>
          <p:spPr>
            <a:xfrm>
              <a:off x="2384280" y="300060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Assessment or audit program </a:t>
              </a:r>
              <a:endParaRPr lang="de-DE" sz="2600" b="0" strike="noStrike" spc="-1">
                <a:solidFill>
                  <a:srgbClr val="000000"/>
                </a:solidFill>
                <a:latin typeface="Arial"/>
              </a:endParaRPr>
            </a:p>
          </p:txBody>
        </p:sp>
        <p:sp>
          <p:nvSpPr>
            <p:cNvPr id="575" name="Right Arrow 574"/>
            <p:cNvSpPr/>
            <p:nvPr/>
          </p:nvSpPr>
          <p:spPr>
            <a:xfrm>
              <a:off x="9075960" y="408672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6" name="Rounded Rectangle 575"/>
            <p:cNvSpPr/>
            <p:nvPr/>
          </p:nvSpPr>
          <p:spPr>
            <a:xfrm>
              <a:off x="2384280" y="408672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Results and reports of measurements, assessments and audits</a:t>
              </a:r>
              <a:endParaRPr lang="de-DE" sz="2600" b="0" strike="noStrike" spc="-1">
                <a:solidFill>
                  <a:srgbClr val="000000"/>
                </a:solidFill>
                <a:latin typeface="Arial"/>
              </a:endParaRPr>
            </a:p>
          </p:txBody>
        </p:sp>
        <p:sp>
          <p:nvSpPr>
            <p:cNvPr id="577" name="Right Arrow 576"/>
            <p:cNvSpPr/>
            <p:nvPr/>
          </p:nvSpPr>
          <p:spPr>
            <a:xfrm>
              <a:off x="9075960" y="5173200"/>
              <a:ext cx="1427760" cy="9842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8" name="Rounded Rectangle 577"/>
            <p:cNvSpPr/>
            <p:nvPr/>
          </p:nvSpPr>
          <p:spPr>
            <a:xfrm>
              <a:off x="2384280" y="5173200"/>
              <a:ext cx="6688440" cy="9842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200" b="0" strike="noStrike" spc="-1">
                  <a:solidFill>
                    <a:schemeClr val="lt1"/>
                  </a:solidFill>
                  <a:latin typeface="Calibri"/>
                  <a:ea typeface="Calibri"/>
                </a:rPr>
                <a:t>Identified nonconformities, deviations from goals and opportunities for improvement</a:t>
              </a:r>
              <a:endParaRPr lang="de-DE" sz="2200" b="0" strike="noStrike" spc="-1">
                <a:solidFill>
                  <a:srgbClr val="000000"/>
                </a:solidFill>
                <a:latin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dirty="0">
                <a:solidFill>
                  <a:srgbClr val="205595"/>
                </a:solidFill>
                <a:latin typeface="Calibri"/>
                <a:ea typeface="Calibri"/>
              </a:rPr>
              <a:t>Continually Improving IT Service Management (ACT) </a:t>
            </a:r>
            <a:endParaRPr lang="de-DE" sz="3200" b="0" strike="noStrike" spc="-1" dirty="0">
              <a:solidFill>
                <a:srgbClr val="000000"/>
              </a:solidFill>
              <a:latin typeface="Arial"/>
            </a:endParaRPr>
          </a:p>
        </p:txBody>
      </p:sp>
      <p:sp>
        <p:nvSpPr>
          <p:cNvPr id="580"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AF72D2D-74BB-46A9-9702-2EFC6083DF50}" type="slidenum">
              <a:rPr lang="en-US" sz="1200" b="0" strike="noStrike" spc="-1">
                <a:solidFill>
                  <a:srgbClr val="FFFFFF"/>
                </a:solidFill>
                <a:latin typeface="Calibri"/>
                <a:ea typeface="Calibri"/>
              </a:rPr>
              <a:t>59</a:t>
            </a:fld>
            <a:endParaRPr lang="de-DE" sz="1200" b="0" strike="noStrike" spc="-1">
              <a:solidFill>
                <a:srgbClr val="000000"/>
              </a:solidFill>
              <a:latin typeface="Times New Roman"/>
            </a:endParaRPr>
          </a:p>
        </p:txBody>
      </p:sp>
      <p:sp>
        <p:nvSpPr>
          <p:cNvPr id="581" name="Google Shape;633;p50"/>
          <p:cNvSpPr/>
          <p:nvPr/>
        </p:nvSpPr>
        <p:spPr>
          <a:xfrm>
            <a:off x="2895480" y="3933720"/>
            <a:ext cx="6397560" cy="170172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82" name="Google Shape;634;p50"/>
          <p:cNvSpPr/>
          <p:nvPr/>
        </p:nvSpPr>
        <p:spPr>
          <a:xfrm>
            <a:off x="2969640" y="4040640"/>
            <a:ext cx="1703160" cy="32616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583" name="Google Shape;635;p50"/>
          <p:cNvSpPr/>
          <p:nvPr/>
        </p:nvSpPr>
        <p:spPr>
          <a:xfrm>
            <a:off x="2969640" y="4448520"/>
            <a:ext cx="62298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To establish a culture of continual improvement of the SMS and enable the Continual Service Improvement process to act upon identified nonconformities and deviations from goals</a:t>
            </a:r>
            <a:endParaRPr lang="de-DE"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FitSM Foundation wrap-up &amp; ITSM basics</a:t>
            </a:r>
            <a:endParaRPr lang="de-DE" sz="3200" b="0" strike="noStrike" spc="-1">
              <a:solidFill>
                <a:srgbClr val="000000"/>
              </a:solidFill>
              <a:latin typeface="Arial"/>
            </a:endParaRPr>
          </a:p>
        </p:txBody>
      </p:sp>
      <p:sp>
        <p:nvSpPr>
          <p:cNvPr id="61"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EA4051B5-C370-4756-8380-2022D3B68D8C}" type="slidenum">
              <a:rPr lang="en-US" sz="1200" b="0" strike="noStrike" spc="-1">
                <a:solidFill>
                  <a:srgbClr val="FFFFFF"/>
                </a:solidFill>
                <a:latin typeface="Calibri"/>
                <a:ea typeface="Calibri"/>
              </a:rPr>
              <a:t>6</a:t>
            </a:fld>
            <a:endParaRPr lang="de-DE" sz="1200" b="0" strike="noStrike" spc="-1">
              <a:solidFill>
                <a:srgbClr val="000000"/>
              </a:solidFill>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Key questions</a:t>
            </a:r>
            <a:endParaRPr lang="de-DE" sz="3200" b="0" strike="noStrike" spc="-1">
              <a:solidFill>
                <a:srgbClr val="000000"/>
              </a:solidFill>
              <a:latin typeface="Arial"/>
            </a:endParaRPr>
          </a:p>
        </p:txBody>
      </p:sp>
      <p:grpSp>
        <p:nvGrpSpPr>
          <p:cNvPr id="585" name="Google Shape;642;p51"/>
          <p:cNvGrpSpPr/>
          <p:nvPr/>
        </p:nvGrpSpPr>
        <p:grpSpPr>
          <a:xfrm>
            <a:off x="1945080" y="1699200"/>
            <a:ext cx="8301960" cy="4620600"/>
            <a:chOff x="1945080" y="1699200"/>
            <a:chExt cx="8301960" cy="4620600"/>
          </a:xfrm>
        </p:grpSpPr>
        <p:sp>
          <p:nvSpPr>
            <p:cNvPr id="586" name="Google Shape;643;p51"/>
            <p:cNvSpPr/>
            <p:nvPr/>
          </p:nvSpPr>
          <p:spPr>
            <a:xfrm rot="10800000">
              <a:off x="2953440" y="16992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7" name="Google Shape;644;p51"/>
            <p:cNvSpPr/>
            <p:nvPr/>
          </p:nvSpPr>
          <p:spPr>
            <a:xfrm>
              <a:off x="3452760" y="169920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How do we ensure that all potential opportunities for improvement are overseen or considered as an input to the CSI process?</a:t>
              </a:r>
              <a:endParaRPr lang="de-DE" sz="2800" b="0" strike="noStrike" spc="-1">
                <a:solidFill>
                  <a:srgbClr val="000000"/>
                </a:solidFill>
                <a:latin typeface="Arial"/>
              </a:endParaRPr>
            </a:p>
          </p:txBody>
        </p:sp>
        <p:sp>
          <p:nvSpPr>
            <p:cNvPr id="588" name="Google Shape;645;p51"/>
            <p:cNvSpPr/>
            <p:nvPr/>
          </p:nvSpPr>
          <p:spPr>
            <a:xfrm>
              <a:off x="1945080" y="169920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9" name="Google Shape;646;p51"/>
            <p:cNvSpPr/>
            <p:nvPr/>
          </p:nvSpPr>
          <p:spPr>
            <a:xfrm rot="10800000">
              <a:off x="2953440" y="4312800"/>
              <a:ext cx="7293600" cy="20070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90" name="Google Shape;647;p51"/>
            <p:cNvSpPr/>
            <p:nvPr/>
          </p:nvSpPr>
          <p:spPr>
            <a:xfrm>
              <a:off x="3452760" y="4309560"/>
              <a:ext cx="6791040" cy="200700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How do we ensure that all potential sources for improvement are exploited for the CSI process?</a:t>
              </a:r>
              <a:endParaRPr lang="de-DE" sz="2800" b="0" strike="noStrike" spc="-1">
                <a:solidFill>
                  <a:srgbClr val="000000"/>
                </a:solidFill>
                <a:latin typeface="Arial"/>
              </a:endParaRPr>
            </a:p>
          </p:txBody>
        </p:sp>
        <p:sp>
          <p:nvSpPr>
            <p:cNvPr id="591" name="Google Shape;648;p51"/>
            <p:cNvSpPr/>
            <p:nvPr/>
          </p:nvSpPr>
          <p:spPr>
            <a:xfrm>
              <a:off x="1945080" y="4309560"/>
              <a:ext cx="2007000" cy="20070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92" name="PlaceHolder 2"/>
          <p:cNvSpPr>
            <a:spLocks noGrp="1"/>
          </p:cNvSpPr>
          <p:nvPr>
            <p:ph type="sldNum" idx="55"/>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F516710-9045-44F2-8BE0-1C0429ACFDEC}" type="slidenum">
              <a:rPr lang="en-US" sz="1200" b="0" strike="noStrike" spc="-1">
                <a:solidFill>
                  <a:srgbClr val="888888"/>
                </a:solidFill>
                <a:latin typeface="Calibri"/>
                <a:ea typeface="Calibri"/>
              </a:rPr>
              <a:t>60</a:t>
            </a:fld>
            <a:endParaRPr lang="de-DE" sz="1200" b="0" strike="noStrike" spc="-1">
              <a:solidFill>
                <a:srgbClr val="000000"/>
              </a:solid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Requirements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94" name="Google Shape;656;p52"/>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dirty="0">
                          <a:solidFill>
                            <a:srgbClr val="FFFFFF"/>
                          </a:solidFill>
                          <a:latin typeface="Calibri"/>
                          <a:ea typeface="Calibri"/>
                        </a:rPr>
                        <a:t>GR7 Continually Improving IT Service Management (ACT)</a:t>
                      </a:r>
                      <a:endParaRPr lang="de-DE" sz="1600" b="0" strike="noStrike" spc="-1" dirty="0">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dirty="0">
                          <a:solidFill>
                            <a:srgbClr val="000000"/>
                          </a:solidFill>
                          <a:latin typeface="Calibri"/>
                          <a:ea typeface="Arial"/>
                        </a:rPr>
                        <a:t>GR7.1 Nonconformities and deviations from goals shall be identified and actions shall be taken to prevent them from recurring.</a:t>
                      </a:r>
                      <a:endParaRPr lang="de-DE" sz="1600" b="0" strike="noStrike" spc="-1" dirty="0">
                        <a:solidFill>
                          <a:srgbClr val="000000"/>
                        </a:solidFill>
                        <a:latin typeface="Arial"/>
                      </a:endParaRPr>
                    </a:p>
                    <a:p>
                      <a:pPr marL="343080" indent="-343080">
                        <a:lnSpc>
                          <a:spcPct val="115000"/>
                        </a:lnSpc>
                        <a:buClr>
                          <a:srgbClr val="000000"/>
                        </a:buClr>
                        <a:buFont typeface="Noto Sans Symbols"/>
                        <a:buChar char="∙"/>
                      </a:pPr>
                      <a:r>
                        <a:rPr lang="en-US" sz="1600" b="0" strike="noStrike" spc="-1" dirty="0">
                          <a:solidFill>
                            <a:srgbClr val="000000"/>
                          </a:solidFill>
                          <a:latin typeface="Calibri"/>
                          <a:ea typeface="Arial"/>
                        </a:rPr>
                        <a:t>GR7.2 The service management policy, service management plan and all service management processes shall be subject to continual improvement. Respective improvements shall be identified, evaluated and implemented according to the Continual Service Improvement Management process (see PR14).</a:t>
                      </a:r>
                      <a:endParaRPr lang="de-DE" sz="1600" b="0" strike="noStrike" spc="-1" dirty="0">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95" name="PlaceHolder 2"/>
          <p:cNvSpPr>
            <a:spLocks noGrp="1"/>
          </p:cNvSpPr>
          <p:nvPr>
            <p:ph type="sldNum" idx="5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9C87FE1-9F3E-4F4E-AA4B-4EA8CF3DE322}" type="slidenum">
              <a:rPr lang="en-US" sz="1200" b="0" strike="noStrike" spc="-1">
                <a:solidFill>
                  <a:srgbClr val="888888"/>
                </a:solidFill>
                <a:latin typeface="Calibri"/>
                <a:ea typeface="Calibri"/>
              </a:rPr>
              <a:t>61</a:t>
            </a:fld>
            <a:endParaRPr lang="de-DE" sz="1200" b="0" strike="noStrike" spc="-1">
              <a:solidFill>
                <a:srgbClr val="000000"/>
              </a:solid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33"/>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ACT: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97" name="Google Shape;663;p53"/>
          <p:cNvGrpSpPr/>
          <p:nvPr/>
        </p:nvGrpSpPr>
        <p:grpSpPr>
          <a:xfrm>
            <a:off x="609480" y="1737360"/>
            <a:ext cx="10968120" cy="4540320"/>
            <a:chOff x="609480" y="1737360"/>
            <a:chExt cx="10968120" cy="4540320"/>
          </a:xfrm>
        </p:grpSpPr>
        <p:sp>
          <p:nvSpPr>
            <p:cNvPr id="598" name="Google Shape;664;p53"/>
            <p:cNvSpPr/>
            <p:nvPr/>
          </p:nvSpPr>
          <p:spPr>
            <a:xfrm>
              <a:off x="609480" y="2062080"/>
              <a:ext cx="10968120" cy="2212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99" name="Google Shape;665;p53"/>
            <p:cNvSpPr/>
            <p:nvPr/>
          </p:nvSpPr>
          <p:spPr>
            <a:xfrm>
              <a:off x="609480" y="2062080"/>
              <a:ext cx="10968120" cy="221292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Promote the idea of continual improvement of the SMS by highlighting the importance of everyone’s contribution to it.</a:t>
              </a:r>
              <a:endParaRPr lang="de-DE" sz="21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100" b="0" strike="noStrike" spc="-1">
                  <a:solidFill>
                    <a:schemeClr val="dk1"/>
                  </a:solidFill>
                  <a:latin typeface="Calibri"/>
                  <a:ea typeface="Calibri"/>
                </a:rPr>
                <a:t>Support the establishment of the Continual Service Improvement Management process and connect the process to all evaluation activities as part of the SMS that may result in improvements.</a:t>
              </a:r>
              <a:endParaRPr lang="de-DE" sz="2100" b="0" strike="noStrike" spc="-1">
                <a:solidFill>
                  <a:srgbClr val="000000"/>
                </a:solidFill>
                <a:latin typeface="Arial"/>
              </a:endParaRPr>
            </a:p>
          </p:txBody>
        </p:sp>
        <p:sp>
          <p:nvSpPr>
            <p:cNvPr id="600" name="Google Shape;666;p53"/>
            <p:cNvSpPr/>
            <p:nvPr/>
          </p:nvSpPr>
          <p:spPr>
            <a:xfrm>
              <a:off x="1158120" y="1737360"/>
              <a:ext cx="7676280" cy="644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1" name="Google Shape;667;p53"/>
            <p:cNvSpPr/>
            <p:nvPr/>
          </p:nvSpPr>
          <p:spPr>
            <a:xfrm>
              <a:off x="1189800" y="1769040"/>
              <a:ext cx="7612920" cy="5814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Initial setup of the SMS</a:t>
              </a:r>
              <a:endParaRPr lang="de-DE" sz="2200" b="0" strike="noStrike" spc="-1">
                <a:solidFill>
                  <a:srgbClr val="000000"/>
                </a:solidFill>
                <a:latin typeface="Arial"/>
              </a:endParaRPr>
            </a:p>
          </p:txBody>
        </p:sp>
        <p:sp>
          <p:nvSpPr>
            <p:cNvPr id="602" name="Google Shape;668;p53"/>
            <p:cNvSpPr/>
            <p:nvPr/>
          </p:nvSpPr>
          <p:spPr>
            <a:xfrm>
              <a:off x="609480" y="4723200"/>
              <a:ext cx="10968120" cy="15544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3" name="Google Shape;669;p53"/>
            <p:cNvSpPr/>
            <p:nvPr/>
          </p:nvSpPr>
          <p:spPr>
            <a:xfrm>
              <a:off x="609480" y="4723200"/>
              <a:ext cx="10968120" cy="155448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Ensure that identified nonconformities and deviations are prioritise, approved or rejected, and implemented according to the Continual Service Improvement Management process.</a:t>
              </a:r>
              <a:endParaRPr lang="de-DE" sz="2100" b="0" strike="noStrike" spc="-1">
                <a:solidFill>
                  <a:srgbClr val="000000"/>
                </a:solidFill>
                <a:latin typeface="Arial"/>
              </a:endParaRPr>
            </a:p>
          </p:txBody>
        </p:sp>
        <p:sp>
          <p:nvSpPr>
            <p:cNvPr id="604" name="Google Shape;670;p53"/>
            <p:cNvSpPr/>
            <p:nvPr/>
          </p:nvSpPr>
          <p:spPr>
            <a:xfrm>
              <a:off x="1158120" y="4398480"/>
              <a:ext cx="7676280" cy="644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5" name="Google Shape;671;p53"/>
            <p:cNvSpPr/>
            <p:nvPr/>
          </p:nvSpPr>
          <p:spPr>
            <a:xfrm>
              <a:off x="1189800" y="4430160"/>
              <a:ext cx="7612920" cy="5814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Operation and maintenance of the SMS</a:t>
              </a:r>
              <a:endParaRPr lang="de-DE" sz="2200" b="0" strike="noStrike" spc="-1">
                <a:solidFill>
                  <a:srgbClr val="000000"/>
                </a:solidFill>
                <a:latin typeface="Arial"/>
              </a:endParaRPr>
            </a:p>
          </p:txBody>
        </p:sp>
      </p:grpSp>
      <p:sp>
        <p:nvSpPr>
          <p:cNvPr id="606" name="PlaceHolder 34"/>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AD7C448-6E66-4814-9B13-0B0387DF1AC7}" type="slidenum">
              <a:rPr lang="en-US" sz="1200" b="0" strike="noStrike" spc="-1">
                <a:solidFill>
                  <a:srgbClr val="888888"/>
                </a:solidFill>
                <a:latin typeface="Calibri"/>
                <a:ea typeface="Calibri"/>
              </a:rPr>
              <a:t>62</a:t>
            </a:fld>
            <a:endParaRPr lang="de-DE" sz="1200" b="0" strike="noStrike" spc="-1">
              <a:solidFill>
                <a:srgbClr val="000000"/>
              </a:solidFill>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608" name="PlaceHolder 2"/>
          <p:cNvSpPr>
            <a:spLocks noGrp="1"/>
          </p:cNvSpPr>
          <p:nvPr>
            <p:ph type="sldNum" idx="57"/>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2C1388D-1FAD-4734-B2A2-051A1537964B}" type="slidenum">
              <a:rPr lang="en-US" sz="1200" b="0" strike="noStrike" spc="-1">
                <a:solidFill>
                  <a:srgbClr val="888888"/>
                </a:solidFill>
                <a:latin typeface="Calibri"/>
                <a:ea typeface="Calibri"/>
              </a:rPr>
              <a:t>63</a:t>
            </a:fld>
            <a:endParaRPr lang="de-DE" sz="1200" b="0" strike="noStrike" spc="-1">
              <a:solidFill>
                <a:srgbClr val="000000"/>
              </a:solidFill>
              <a:latin typeface="Times New Roman"/>
            </a:endParaRPr>
          </a:p>
        </p:txBody>
      </p:sp>
      <p:grpSp>
        <p:nvGrpSpPr>
          <p:cNvPr id="609" name="Diagram 1"/>
          <p:cNvGrpSpPr/>
          <p:nvPr/>
        </p:nvGrpSpPr>
        <p:grpSpPr>
          <a:xfrm>
            <a:off x="1486080" y="2985120"/>
            <a:ext cx="9208080" cy="1583640"/>
            <a:chOff x="1486080" y="2985120"/>
            <a:chExt cx="9208080" cy="1583640"/>
          </a:xfrm>
        </p:grpSpPr>
        <p:sp>
          <p:nvSpPr>
            <p:cNvPr id="610" name="Rectangle 609"/>
            <p:cNvSpPr/>
            <p:nvPr/>
          </p:nvSpPr>
          <p:spPr>
            <a:xfrm>
              <a:off x="1486080" y="2985120"/>
              <a:ext cx="9208080" cy="158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1" name="Right Arrow 610"/>
            <p:cNvSpPr/>
            <p:nvPr/>
          </p:nvSpPr>
          <p:spPr>
            <a:xfrm>
              <a:off x="8712360" y="2985120"/>
              <a:ext cx="1977480" cy="1583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2" name="Rounded Rectangle 611"/>
            <p:cNvSpPr/>
            <p:nvPr/>
          </p:nvSpPr>
          <p:spPr>
            <a:xfrm>
              <a:off x="1490040" y="2985120"/>
              <a:ext cx="7219080" cy="1583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Incremental progress in the effectiveness and maturity of the SMS</a:t>
              </a:r>
              <a:endParaRPr lang="de-DE" sz="2600" b="0" strike="noStrike" spc="-1">
                <a:solidFill>
                  <a:srgbClr val="000000"/>
                </a:solidFill>
                <a:latin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614"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 processes for service planning and delivery (SPD)</a:t>
            </a:r>
            <a:endParaRPr lang="de-DE" sz="2800" b="0" strike="noStrike" spc="-1">
              <a:solidFill>
                <a:srgbClr val="000000"/>
              </a:solidFill>
              <a:latin typeface="Arial"/>
            </a:endParaRPr>
          </a:p>
        </p:txBody>
      </p:sp>
      <p:sp>
        <p:nvSpPr>
          <p:cNvPr id="615" name="PlaceHolder 3"/>
          <p:cNvSpPr>
            <a:spLocks noGrp="1"/>
          </p:cNvSpPr>
          <p:nvPr>
            <p:ph type="sldNum" idx="58"/>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57C3A3A-FD55-4493-943C-FD82D9BD3A87}" type="slidenum">
              <a:rPr lang="en-US" sz="1200" b="0" strike="noStrike" spc="-1">
                <a:solidFill>
                  <a:srgbClr val="888888"/>
                </a:solidFill>
                <a:latin typeface="Calibri"/>
                <a:ea typeface="Calibri"/>
              </a:rPr>
              <a:t>64</a:t>
            </a:fld>
            <a:endParaRPr lang="de-DE" sz="1200" b="0" strike="noStrike" spc="-1">
              <a:solidFill>
                <a:srgbClr val="000000"/>
              </a:solid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p:cNvSpPr>
          <p:nvPr>
            <p:ph type="ctrTitle"/>
          </p:nvPr>
        </p:nvSpPr>
        <p:spPr>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Roles in a service management system</a:t>
            </a:r>
            <a:endParaRPr lang="de-DE" sz="3200" b="0" strike="noStrike" spc="-1">
              <a:solidFill>
                <a:srgbClr val="000000"/>
              </a:solidFill>
              <a:latin typeface="Arial"/>
            </a:endParaRPr>
          </a:p>
        </p:txBody>
      </p:sp>
      <p:sp>
        <p:nvSpPr>
          <p:cNvPr id="617" name="PlaceHolder 2"/>
          <p:cNvSpPr>
            <a:spLocks noGrp="1"/>
          </p:cNvSpPr>
          <p:nvPr>
            <p:ph type="sldNum" idx="12"/>
          </p:nvPr>
        </p:nvSpPr>
        <p:spPr>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105BCFA8-738D-475F-8835-1BB172862366}" type="slidenum">
              <a:rPr lang="en-US" sz="1200" b="0" strike="noStrike" spc="-1">
                <a:solidFill>
                  <a:srgbClr val="FFFFFF"/>
                </a:solidFill>
                <a:latin typeface="Calibri"/>
                <a:ea typeface="Calibri"/>
              </a:rPr>
              <a:t>65</a:t>
            </a:fld>
            <a:endParaRPr lang="de-DE" sz="1200" b="0" strike="noStrike" spc="-1">
              <a:solidFill>
                <a:srgbClr val="000000"/>
              </a:solid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35"/>
          <p:cNvSpPr/>
          <p:nvPr/>
        </p:nvSpPr>
        <p:spPr>
          <a:xfrm>
            <a:off x="61596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Role makeup and types</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620" name="PlaceHolder 36"/>
          <p:cNvSpPr/>
          <p:nvPr/>
        </p:nvSpPr>
        <p:spPr>
          <a:xfrm>
            <a:off x="874404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04A2A9C-F6E4-4BE1-B27C-02313F39B2F3}" type="slidenum">
              <a:rPr lang="en-US" sz="1200" b="0" strike="noStrike" spc="-1">
                <a:solidFill>
                  <a:srgbClr val="888888"/>
                </a:solidFill>
                <a:latin typeface="Calibri" panose="020F0502020204030204" pitchFamily="34" charset="0"/>
                <a:ea typeface="Calibri"/>
                <a:cs typeface="Calibri" panose="020F0502020204030204" pitchFamily="34" charset="0"/>
              </a:rPr>
              <a:t>66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21" name="Rectangle 10"/>
          <p:cNvSpPr/>
          <p:nvPr/>
        </p:nvSpPr>
        <p:spPr>
          <a:xfrm>
            <a:off x="7263000" y="198684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context</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2" name="Graphic 11" descr="Checkbox Checked with solid fill"/>
          <p:cNvPicPr/>
          <p:nvPr/>
        </p:nvPicPr>
        <p:blipFill>
          <a:blip r:embed="rId3"/>
          <a:stretch/>
        </p:blipFill>
        <p:spPr>
          <a:xfrm>
            <a:off x="7542360" y="2311920"/>
            <a:ext cx="752400" cy="752400"/>
          </a:xfrm>
          <a:prstGeom prst="rect">
            <a:avLst/>
          </a:prstGeom>
          <a:ln w="0">
            <a:noFill/>
          </a:ln>
        </p:spPr>
      </p:pic>
      <p:sp>
        <p:nvSpPr>
          <p:cNvPr id="623" name="TextBox 12"/>
          <p:cNvSpPr/>
          <p:nvPr/>
        </p:nvSpPr>
        <p:spPr>
          <a:xfrm>
            <a:off x="8745840" y="2520360"/>
            <a:ext cx="182855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Entity the role impacts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4" name="Rectangle 13"/>
          <p:cNvSpPr/>
          <p:nvPr/>
        </p:nvSpPr>
        <p:spPr>
          <a:xfrm>
            <a:off x="7263000" y="334908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definition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5" name="Graphic 14" descr="Checkbox Checked with solid fill"/>
          <p:cNvPicPr/>
          <p:nvPr/>
        </p:nvPicPr>
        <p:blipFill>
          <a:blip r:embed="rId3"/>
          <a:stretch/>
        </p:blipFill>
        <p:spPr>
          <a:xfrm>
            <a:off x="7542360" y="3674160"/>
            <a:ext cx="752400" cy="752400"/>
          </a:xfrm>
          <a:prstGeom prst="rect">
            <a:avLst/>
          </a:prstGeom>
          <a:ln w="0">
            <a:noFill/>
          </a:ln>
        </p:spPr>
      </p:pic>
      <p:sp>
        <p:nvSpPr>
          <p:cNvPr id="626" name="TextBox 15"/>
          <p:cNvSpPr/>
          <p:nvPr/>
        </p:nvSpPr>
        <p:spPr>
          <a:xfrm>
            <a:off x="8683920" y="3883680"/>
            <a:ext cx="1880493"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Responsibilities &amp; tasks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7" name="Rectangle 16"/>
          <p:cNvSpPr/>
          <p:nvPr/>
        </p:nvSpPr>
        <p:spPr>
          <a:xfrm>
            <a:off x="7263000" y="4759560"/>
            <a:ext cx="4506480" cy="120420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Role assignment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8" name="Graphic 17" descr="Checkbox Checked with solid fill"/>
          <p:cNvPicPr/>
          <p:nvPr/>
        </p:nvPicPr>
        <p:blipFill>
          <a:blip r:embed="rId3"/>
          <a:stretch/>
        </p:blipFill>
        <p:spPr>
          <a:xfrm>
            <a:off x="7542360" y="5085000"/>
            <a:ext cx="752400" cy="752400"/>
          </a:xfrm>
          <a:prstGeom prst="rect">
            <a:avLst/>
          </a:prstGeom>
          <a:ln w="0">
            <a:noFill/>
          </a:ln>
        </p:spPr>
      </p:pic>
      <p:sp>
        <p:nvSpPr>
          <p:cNvPr id="629" name="TextBox 18"/>
          <p:cNvSpPr/>
          <p:nvPr/>
        </p:nvSpPr>
        <p:spPr>
          <a:xfrm>
            <a:off x="8572680" y="5277240"/>
            <a:ext cx="222853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Name of individual assigned</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30" name="PlaceHolder 37"/>
          <p:cNvSpPr/>
          <p:nvPr/>
        </p:nvSpPr>
        <p:spPr>
          <a:xfrm>
            <a:off x="615960" y="1697040"/>
            <a:ext cx="6051960" cy="462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1944" lnSpcReduction="10000"/>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Roles are made up of a context, a definition and an assignment</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If they have all three, they have been implemented</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General roles</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Address the whole SMS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They are mainly related to the General Requirements (GR 1-7) in FitSM-1 </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Process specific roles</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Address one process or a case within the process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They are mainly related to the Process Requirements (PR1-14) in FitSM-1</a:t>
            </a:r>
            <a:endParaRPr lang="de-DE" sz="24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Key roles in an SMS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632" name="PlaceHolder 2"/>
          <p:cNvSpPr>
            <a:spLocks noGrp="1"/>
          </p:cNvSpPr>
          <p:nvPr>
            <p:ph/>
          </p:nvPr>
        </p:nvSpPr>
        <p:spPr>
          <a:xfrm>
            <a:off x="609480" y="1696680"/>
            <a:ext cx="10969560" cy="462276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General roles</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 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Other possible general roles e.g. Documentation officer</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Process level roles: common role types</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Case owner e.g. Service owner, Incident owner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Process staff member</a:t>
            </a:r>
            <a:endParaRPr lang="de-DE" sz="2400" b="0" strike="noStrike" spc="-1">
              <a:solidFill>
                <a:srgbClr val="000000"/>
              </a:solidFill>
              <a:latin typeface="Arial"/>
            </a:endParaRPr>
          </a:p>
        </p:txBody>
      </p:sp>
      <p:sp>
        <p:nvSpPr>
          <p:cNvPr id="633" name="PlaceHolder 3"/>
          <p:cNvSpPr>
            <a:spLocks noGrp="1"/>
          </p:cNvSpPr>
          <p:nvPr>
            <p:ph type="sldNum" idx="60"/>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BF02F0F-BBB7-4E8E-BC81-526E24E9E692}" type="slidenum">
              <a:rPr lang="en-US" sz="1200" b="0" strike="noStrike" spc="-1">
                <a:solidFill>
                  <a:srgbClr val="888888"/>
                </a:solidFill>
                <a:latin typeface="Calibri"/>
                <a:ea typeface="Calibri"/>
              </a:rPr>
              <a:t>67</a:t>
            </a:fld>
            <a:endParaRPr lang="de-DE" sz="1200" b="0" strike="noStrike" spc="-1">
              <a:solidFill>
                <a:srgbClr val="000000"/>
              </a:solid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PlaceHolder 38"/>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SMS owner: General tasks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35" name="Google Shape;751;p60"/>
          <p:cNvGraphicFramePr/>
          <p:nvPr/>
        </p:nvGraphicFramePr>
        <p:xfrm>
          <a:off x="900360" y="1778040"/>
          <a:ext cx="10440000" cy="3205440"/>
        </p:xfrm>
        <a:graphic>
          <a:graphicData uri="http://schemas.openxmlformats.org/drawingml/2006/table">
            <a:tbl>
              <a:tblPr/>
              <a:tblGrid>
                <a:gridCol w="2113920">
                  <a:extLst>
                    <a:ext uri="{9D8B030D-6E8A-4147-A177-3AD203B41FA5}">
                      <a16:colId xmlns:a16="http://schemas.microsoft.com/office/drawing/2014/main" val="20000"/>
                    </a:ext>
                  </a:extLst>
                </a:gridCol>
                <a:gridCol w="5726880">
                  <a:extLst>
                    <a:ext uri="{9D8B030D-6E8A-4147-A177-3AD203B41FA5}">
                      <a16:colId xmlns:a16="http://schemas.microsoft.com/office/drawing/2014/main" val="20001"/>
                    </a:ext>
                  </a:extLst>
                </a:gridCol>
                <a:gridCol w="259920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Arial"/>
                        </a:rPr>
                        <a:t>Role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ea typeface="Arial"/>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a:ea typeface="Arial"/>
                        </a:rPr>
                        <a:t>Number of implemented roles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dirty="0">
                          <a:solidFill>
                            <a:schemeClr val="dk1"/>
                          </a:solidFill>
                          <a:latin typeface="Calibri"/>
                          <a:ea typeface="Arial"/>
                        </a:rPr>
                        <a:t>SMS owner</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a:ea typeface="Arial"/>
                        </a:rPr>
                        <a:t>Senior accountable owner of the entire service management system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Overall accountability for all ITSM-related activities.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Act as the primary contact point for concerns in the context of governing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Define and approve goals and policies for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Nominate the process owners and/or managers, and ensure they are competent to fulfil their roles.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Approve changes to the overall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Decide on the provision of resources dedicated to ITSM.</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Arial"/>
                        </a:rPr>
                        <a:t>Based on monitoring and reviews, decide on necessary changes in the goals, policies and provided resources for the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a:ea typeface="Arial"/>
                        </a:rPr>
                        <a:t>1 for the overall SMS</a:t>
                      </a:r>
                      <a:endParaRPr lang="de-DE" sz="1500" b="0" strike="noStrike" spc="-1" dirty="0">
                        <a:solidFill>
                          <a:srgbClr val="000000"/>
                        </a:solidFill>
                        <a:latin typeface="Arial"/>
                      </a:endParaRPr>
                    </a:p>
                    <a:p>
                      <a:pPr>
                        <a:lnSpc>
                          <a:spcPct val="100000"/>
                        </a:lnSpc>
                        <a:tabLst>
                          <a:tab pos="0" algn="l"/>
                        </a:tabLst>
                      </a:pPr>
                      <a:endParaRPr lang="de-DE" sz="1600" b="0" strike="noStrike" spc="-1" dirty="0">
                        <a:solidFill>
                          <a:srgbClr val="000000"/>
                        </a:solidFill>
                        <a:latin typeface="Arial"/>
                      </a:endParaRPr>
                    </a:p>
                    <a:p>
                      <a:pPr>
                        <a:lnSpc>
                          <a:spcPct val="100000"/>
                        </a:lnSpc>
                        <a:tabLst>
                          <a:tab pos="0" algn="l"/>
                        </a:tabLst>
                      </a:pPr>
                      <a:r>
                        <a:rPr lang="en-US" sz="1500" b="0" strike="noStrike" spc="-1" dirty="0">
                          <a:solidFill>
                            <a:schemeClr val="dk1"/>
                          </a:solidFill>
                          <a:latin typeface="Calibri"/>
                          <a:ea typeface="Arial"/>
                        </a:rPr>
                        <a:t>Often, the person taking over the SMS owner role may also take over the process owner role for the entirety or a subset of the ITSM processes.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6" name="PlaceHolder 39"/>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54DAD374-D04A-4D1F-971F-7A4F1722896C}" type="slidenum">
              <a:rPr lang="en-US" sz="1200" b="0" strike="noStrike" spc="-1">
                <a:solidFill>
                  <a:srgbClr val="888888"/>
                </a:solidFill>
                <a:latin typeface="Calibri"/>
                <a:ea typeface="Calibri"/>
              </a:rPr>
              <a:t>68</a:t>
            </a:fld>
            <a:endParaRPr lang="de-DE" sz="1200" b="0" strike="noStrike" spc="-1">
              <a:solidFill>
                <a:srgbClr val="000000"/>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52"/>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SMS manager: General tasks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38" name="Google Shape;758;p61"/>
          <p:cNvGraphicFramePr/>
          <p:nvPr/>
        </p:nvGraphicFramePr>
        <p:xfrm>
          <a:off x="900360" y="1780200"/>
          <a:ext cx="10439640" cy="4160520"/>
        </p:xfrm>
        <a:graphic>
          <a:graphicData uri="http://schemas.openxmlformats.org/drawingml/2006/table">
            <a:tbl>
              <a:tblPr/>
              <a:tblGrid>
                <a:gridCol w="1569240">
                  <a:extLst>
                    <a:ext uri="{9D8B030D-6E8A-4147-A177-3AD203B41FA5}">
                      <a16:colId xmlns:a16="http://schemas.microsoft.com/office/drawing/2014/main" val="20000"/>
                    </a:ext>
                  </a:extLst>
                </a:gridCol>
                <a:gridCol w="6260040">
                  <a:extLst>
                    <a:ext uri="{9D8B030D-6E8A-4147-A177-3AD203B41FA5}">
                      <a16:colId xmlns:a16="http://schemas.microsoft.com/office/drawing/2014/main" val="20001"/>
                    </a:ext>
                  </a:extLst>
                </a:gridCol>
                <a:gridCol w="2610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rPr>
                        <a:t>Number of implemented roles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rgbClr val="000000"/>
                          </a:solidFill>
                          <a:latin typeface="Calibri"/>
                          <a:ea typeface="Arial"/>
                        </a:rPr>
                        <a:t>SMS manager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rgbClr val="000000"/>
                          </a:solidFill>
                          <a:latin typeface="Calibri"/>
                          <a:ea typeface="Arial"/>
                        </a:rPr>
                        <a:t>Act as the primary contact point for all operational concerns (including planning and development) in the context of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Maintain the service management plan and ensure it is available to relevant stakeholders.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Ensure IT service management processes are implemented according to approved goals and policies.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Maintain an adequate level of awareness and competence of the people involved in the SMS, particularly the process managers.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Monitor and keep track of the suitability, effectiveness and maturity of the entire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Manage risks across the SMS (unless there is an SMS-level Risk Manager role defined for this SMS).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Report and, if necessary, escalate to the SMS owner.</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rgbClr val="000000"/>
                          </a:solidFill>
                          <a:latin typeface="Calibri"/>
                          <a:ea typeface="Arial"/>
                        </a:rPr>
                        <a:t>Identify opportunities for improving the effectiveness and efficiency of the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a:solidFill>
                            <a:srgbClr val="000000"/>
                          </a:solidFill>
                          <a:latin typeface="Calibri"/>
                          <a:ea typeface="Arial"/>
                        </a:rPr>
                        <a:t>1 for the overall SMS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9" name="PlaceHolder 53"/>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33FD1948-7504-4293-993D-BCBC6DE7014E}" type="slidenum">
              <a:rPr lang="en-US" sz="1200" b="0" strike="noStrike" spc="-1">
                <a:solidFill>
                  <a:srgbClr val="888888"/>
                </a:solidFill>
                <a:latin typeface="Calibri"/>
                <a:ea typeface="Calibri"/>
              </a:rPr>
              <a:t>69</a:t>
            </a:fld>
            <a:endParaRPr lang="de-DE" sz="12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FitSM parts</a:t>
            </a:r>
            <a:endParaRPr lang="de-DE" sz="3200" b="0" strike="noStrike" spc="-1">
              <a:solidFill>
                <a:srgbClr val="000000"/>
              </a:solidFill>
              <a:latin typeface="Arial"/>
            </a:endParaRPr>
          </a:p>
        </p:txBody>
      </p:sp>
      <p:sp>
        <p:nvSpPr>
          <p:cNvPr id="64" name="PlaceHolder 2"/>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E03F875-C140-493A-91DA-5B28F9A14AA0}" type="slidenum">
              <a:rPr lang="en-US" sz="1200" b="0" strike="noStrike" spc="-1">
                <a:solidFill>
                  <a:srgbClr val="888888"/>
                </a:solidFill>
                <a:latin typeface="Calibri"/>
                <a:ea typeface="Calibri"/>
              </a:rPr>
              <a:t>7</a:t>
            </a:fld>
            <a:endParaRPr lang="de-DE" sz="1200" b="0" strike="noStrike" spc="-1">
              <a:solidFill>
                <a:srgbClr val="000000"/>
              </a:solidFill>
              <a:latin typeface="Arial"/>
            </a:endParaRPr>
          </a:p>
        </p:txBody>
      </p:sp>
      <p:grpSp>
        <p:nvGrpSpPr>
          <p:cNvPr id="65" name="Google Shape;100;p7"/>
          <p:cNvGrpSpPr/>
          <p:nvPr/>
        </p:nvGrpSpPr>
        <p:grpSpPr>
          <a:xfrm>
            <a:off x="732960" y="1820520"/>
            <a:ext cx="10618560" cy="4871160"/>
            <a:chOff x="732960" y="1820520"/>
            <a:chExt cx="10618560" cy="4871160"/>
          </a:xfrm>
        </p:grpSpPr>
        <p:sp>
          <p:nvSpPr>
            <p:cNvPr id="66" name="Google Shape;101;p7"/>
            <p:cNvSpPr/>
            <p:nvPr/>
          </p:nvSpPr>
          <p:spPr>
            <a:xfrm>
              <a:off x="732960" y="1820520"/>
              <a:ext cx="10618560" cy="283500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7" name="Google Shape;102;p7"/>
            <p:cNvSpPr/>
            <p:nvPr/>
          </p:nvSpPr>
          <p:spPr>
            <a:xfrm>
              <a:off x="758520" y="4741560"/>
              <a:ext cx="10593000" cy="1950120"/>
            </a:xfrm>
            <a:prstGeom prst="upArrowCallout">
              <a:avLst>
                <a:gd name="adj1" fmla="val 30626"/>
                <a:gd name="adj2" fmla="val 25000"/>
                <a:gd name="adj3" fmla="val 18308"/>
                <a:gd name="adj4" fmla="val 76340"/>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8" name="Google Shape;103;p7"/>
            <p:cNvSpPr/>
            <p:nvPr/>
          </p:nvSpPr>
          <p:spPr>
            <a:xfrm>
              <a:off x="4037040" y="298404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FitSM-1</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Requirements</a:t>
              </a:r>
              <a:endParaRPr lang="de-DE" sz="1400" b="0" strike="noStrike" spc="-1">
                <a:solidFill>
                  <a:srgbClr val="FFFFFF"/>
                </a:solidFill>
                <a:latin typeface="Arial"/>
              </a:endParaRPr>
            </a:p>
          </p:txBody>
        </p:sp>
        <p:sp>
          <p:nvSpPr>
            <p:cNvPr id="69" name="Google Shape;104;p7"/>
            <p:cNvSpPr/>
            <p:nvPr/>
          </p:nvSpPr>
          <p:spPr>
            <a:xfrm>
              <a:off x="1412640" y="390888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FitSM-2</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Process activities and implementation</a:t>
              </a:r>
              <a:endParaRPr lang="de-DE" sz="1400" b="0" strike="noStrike" spc="-1">
                <a:solidFill>
                  <a:srgbClr val="FFFFFF"/>
                </a:solidFill>
                <a:latin typeface="Arial"/>
              </a:endParaRPr>
            </a:p>
          </p:txBody>
        </p:sp>
        <p:sp>
          <p:nvSpPr>
            <p:cNvPr id="70" name="Google Shape;105;p7"/>
            <p:cNvSpPr/>
            <p:nvPr/>
          </p:nvSpPr>
          <p:spPr>
            <a:xfrm>
              <a:off x="6674040" y="390888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FitSM-3</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Role model</a:t>
              </a:r>
              <a:endParaRPr lang="de-DE" sz="1400" b="0" strike="noStrike" spc="-1">
                <a:solidFill>
                  <a:srgbClr val="FFFFFF"/>
                </a:solidFill>
                <a:latin typeface="Arial"/>
              </a:endParaRPr>
            </a:p>
          </p:txBody>
        </p:sp>
        <p:sp>
          <p:nvSpPr>
            <p:cNvPr id="71" name="Google Shape;106;p7"/>
            <p:cNvSpPr/>
            <p:nvPr/>
          </p:nvSpPr>
          <p:spPr>
            <a:xfrm>
              <a:off x="4556880" y="55695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FitSM-5</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Implementation guides</a:t>
              </a:r>
              <a:endParaRPr lang="de-DE" sz="1400" b="0" strike="noStrike" spc="-1">
                <a:solidFill>
                  <a:srgbClr val="000000"/>
                </a:solidFill>
                <a:latin typeface="Arial"/>
              </a:endParaRPr>
            </a:p>
          </p:txBody>
        </p:sp>
        <p:cxnSp>
          <p:nvCxnSpPr>
            <p:cNvPr id="72" name="Google Shape;107;p7"/>
            <p:cNvCxnSpPr>
              <a:stCxn id="70" idx="0"/>
              <a:endCxn id="68" idx="2"/>
            </p:cNvCxnSpPr>
            <p:nvPr/>
          </p:nvCxnSpPr>
          <p:spPr>
            <a:xfrm rot="16200000" flipV="1">
              <a:off x="7251480" y="2409840"/>
              <a:ext cx="360720" cy="2637360"/>
            </a:xfrm>
            <a:prstGeom prst="bentConnector3">
              <a:avLst>
                <a:gd name="adj1" fmla="val 49450"/>
              </a:avLst>
            </a:prstGeom>
            <a:ln w="12700">
              <a:solidFill>
                <a:srgbClr val="000000"/>
              </a:solidFill>
              <a:round/>
              <a:tailEnd type="stealth" w="med" len="med"/>
            </a:ln>
          </p:spPr>
        </p:cxnSp>
        <p:cxnSp>
          <p:nvCxnSpPr>
            <p:cNvPr id="73" name="Google Shape;108;p7"/>
            <p:cNvCxnSpPr>
              <a:stCxn id="69" idx="0"/>
              <a:endCxn id="68" idx="2"/>
            </p:cNvCxnSpPr>
            <p:nvPr/>
          </p:nvCxnSpPr>
          <p:spPr>
            <a:xfrm rot="5400000" flipH="1" flipV="1">
              <a:off x="4620600" y="2416320"/>
              <a:ext cx="360720" cy="2624760"/>
            </a:xfrm>
            <a:prstGeom prst="bentConnector3">
              <a:avLst>
                <a:gd name="adj1" fmla="val 48851"/>
              </a:avLst>
            </a:prstGeom>
            <a:ln w="12700">
              <a:solidFill>
                <a:srgbClr val="000000"/>
              </a:solidFill>
              <a:round/>
              <a:tailEnd type="stealth" w="med" len="med"/>
            </a:ln>
          </p:spPr>
        </p:cxnSp>
        <p:sp>
          <p:nvSpPr>
            <p:cNvPr id="74" name="Google Shape;109;p7"/>
            <p:cNvSpPr/>
            <p:nvPr/>
          </p:nvSpPr>
          <p:spPr>
            <a:xfrm>
              <a:off x="4037040" y="2059560"/>
              <a:ext cx="4152600" cy="56448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FitSM-0</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Overview &amp; vocabulary</a:t>
              </a:r>
              <a:endParaRPr lang="de-DE" sz="1400" b="0" strike="noStrike" spc="-1">
                <a:solidFill>
                  <a:srgbClr val="FFFFFF"/>
                </a:solidFill>
                <a:latin typeface="Arial"/>
              </a:endParaRPr>
            </a:p>
          </p:txBody>
        </p:sp>
        <p:sp>
          <p:nvSpPr>
            <p:cNvPr id="75" name="Google Shape;110;p7"/>
            <p:cNvSpPr/>
            <p:nvPr/>
          </p:nvSpPr>
          <p:spPr>
            <a:xfrm>
              <a:off x="968040" y="55659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FitSM-4</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Templates and samples</a:t>
              </a:r>
              <a:endParaRPr lang="de-DE" sz="1400" b="0" strike="noStrike" spc="-1">
                <a:solidFill>
                  <a:srgbClr val="000000"/>
                </a:solidFill>
                <a:latin typeface="Arial"/>
              </a:endParaRPr>
            </a:p>
          </p:txBody>
        </p:sp>
        <p:sp>
          <p:nvSpPr>
            <p:cNvPr id="76" name="Google Shape;111;p7"/>
            <p:cNvSpPr/>
            <p:nvPr/>
          </p:nvSpPr>
          <p:spPr>
            <a:xfrm>
              <a:off x="8073000" y="5569560"/>
              <a:ext cx="3113280" cy="84888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FitSM-6</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Maturity and capability assessment scheme</a:t>
              </a:r>
              <a:endParaRPr lang="de-DE" sz="1400" b="0" strike="noStrike" spc="-1">
                <a:solidFill>
                  <a:srgbClr val="000000"/>
                </a:solidFill>
                <a:latin typeface="Arial"/>
              </a:endParaRPr>
            </a:p>
          </p:txBody>
        </p:sp>
        <p:cxnSp>
          <p:nvCxnSpPr>
            <p:cNvPr id="77" name="Google Shape;112;p7"/>
            <p:cNvCxnSpPr/>
            <p:nvPr/>
          </p:nvCxnSpPr>
          <p:spPr>
            <a:xfrm rot="5400000" flipH="1" flipV="1">
              <a:off x="5935680" y="2806200"/>
              <a:ext cx="360360" cy="4680"/>
            </a:xfrm>
            <a:prstGeom prst="bentConnector3">
              <a:avLst>
                <a:gd name="adj1" fmla="val 0"/>
              </a:avLst>
            </a:prstGeom>
            <a:ln w="12700">
              <a:solidFill>
                <a:srgbClr val="000000"/>
              </a:solidFill>
              <a:round/>
              <a:tailEnd type="stealth" w="med" len="med"/>
            </a:ln>
          </p:spPr>
        </p:cxnSp>
        <p:sp>
          <p:nvSpPr>
            <p:cNvPr id="78" name="Google Shape;113;p7"/>
            <p:cNvSpPr/>
            <p:nvPr/>
          </p:nvSpPr>
          <p:spPr>
            <a:xfrm>
              <a:off x="758520" y="5205240"/>
              <a:ext cx="3161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Implementation aids</a:t>
              </a:r>
              <a:endParaRPr lang="de-DE" sz="1600" b="0" strike="noStrike" spc="-1">
                <a:solidFill>
                  <a:srgbClr val="000000"/>
                </a:solidFill>
                <a:latin typeface="Arial"/>
              </a:endParaRPr>
            </a:p>
          </p:txBody>
        </p:sp>
        <p:sp>
          <p:nvSpPr>
            <p:cNvPr id="79" name="Google Shape;114;p7"/>
            <p:cNvSpPr/>
            <p:nvPr/>
          </p:nvSpPr>
          <p:spPr>
            <a:xfrm>
              <a:off x="758520" y="1834920"/>
              <a:ext cx="228564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Core standard</a:t>
              </a:r>
              <a:endParaRPr lang="de-DE" sz="1600" b="0" strike="noStrike" spc="-1">
                <a:solidFill>
                  <a:srgbClr val="000000"/>
                </a:solidFill>
                <a:latin typeface="Arial"/>
              </a:endParaRPr>
            </a:p>
          </p:txBody>
        </p:sp>
      </p:grpSp>
      <p:pic>
        <p:nvPicPr>
          <p:cNvPr id="80" name="Google Shape;115;p7"/>
          <p:cNvPicPr/>
          <p:nvPr/>
        </p:nvPicPr>
        <p:blipFill>
          <a:blip r:embed="rId3"/>
          <a:stretch/>
        </p:blipFill>
        <p:spPr>
          <a:xfrm>
            <a:off x="7606080" y="2168280"/>
            <a:ext cx="1127160" cy="391320"/>
          </a:xfrm>
          <a:prstGeom prst="rect">
            <a:avLst/>
          </a:prstGeom>
          <a:ln w="0">
            <a:noFill/>
          </a:ln>
        </p:spPr>
      </p:pic>
      <p:pic>
        <p:nvPicPr>
          <p:cNvPr id="81" name="Google Shape;116;p7"/>
          <p:cNvPicPr/>
          <p:nvPr/>
        </p:nvPicPr>
        <p:blipFill>
          <a:blip r:embed="rId3"/>
          <a:stretch/>
        </p:blipFill>
        <p:spPr>
          <a:xfrm>
            <a:off x="10059120" y="4042440"/>
            <a:ext cx="1127160" cy="391320"/>
          </a:xfrm>
          <a:prstGeom prst="rect">
            <a:avLst/>
          </a:prstGeom>
          <a:ln w="0">
            <a:noFill/>
          </a:ln>
        </p:spPr>
      </p:pic>
      <p:pic>
        <p:nvPicPr>
          <p:cNvPr id="82" name="Google Shape;117;p7"/>
          <p:cNvPicPr/>
          <p:nvPr/>
        </p:nvPicPr>
        <p:blipFill>
          <a:blip r:embed="rId3"/>
          <a:stretch/>
        </p:blipFill>
        <p:spPr>
          <a:xfrm>
            <a:off x="5400360" y="4042440"/>
            <a:ext cx="1127160" cy="391320"/>
          </a:xfrm>
          <a:prstGeom prst="rect">
            <a:avLst/>
          </a:prstGeom>
          <a:ln w="0">
            <a:noFill/>
          </a:ln>
        </p:spPr>
      </p:pic>
      <p:pic>
        <p:nvPicPr>
          <p:cNvPr id="83" name="Google Shape;118;p7"/>
          <p:cNvPicPr/>
          <p:nvPr/>
        </p:nvPicPr>
        <p:blipFill>
          <a:blip r:embed="rId3"/>
          <a:stretch/>
        </p:blipFill>
        <p:spPr>
          <a:xfrm>
            <a:off x="1928880" y="6300360"/>
            <a:ext cx="1127160" cy="391320"/>
          </a:xfrm>
          <a:prstGeom prst="rect">
            <a:avLst/>
          </a:prstGeom>
          <a:ln w="0">
            <a:noFill/>
          </a:ln>
        </p:spPr>
      </p:pic>
      <p:pic>
        <p:nvPicPr>
          <p:cNvPr id="84" name="Google Shape;119;p7"/>
          <p:cNvPicPr/>
          <p:nvPr/>
        </p:nvPicPr>
        <p:blipFill>
          <a:blip r:embed="rId3"/>
          <a:stretch/>
        </p:blipFill>
        <p:spPr>
          <a:xfrm>
            <a:off x="5478840" y="6300360"/>
            <a:ext cx="1127160" cy="391320"/>
          </a:xfrm>
          <a:prstGeom prst="rect">
            <a:avLst/>
          </a:prstGeom>
          <a:ln w="0">
            <a:noFill/>
          </a:ln>
        </p:spPr>
      </p:pic>
      <p:pic>
        <p:nvPicPr>
          <p:cNvPr id="85" name="Google Shape;120;p7"/>
          <p:cNvPicPr/>
          <p:nvPr/>
        </p:nvPicPr>
        <p:blipFill>
          <a:blip r:embed="rId3"/>
          <a:stretch/>
        </p:blipFill>
        <p:spPr>
          <a:xfrm>
            <a:off x="7293960" y="3070800"/>
            <a:ext cx="1127160" cy="391320"/>
          </a:xfrm>
          <a:prstGeom prst="rect">
            <a:avLst/>
          </a:prstGeom>
          <a:ln w="0">
            <a:noFill/>
          </a:ln>
        </p:spPr>
      </p:pic>
      <p:pic>
        <p:nvPicPr>
          <p:cNvPr id="86" name="Google Shape;121;p7"/>
          <p:cNvPicPr/>
          <p:nvPr/>
        </p:nvPicPr>
        <p:blipFill>
          <a:blip r:embed="rId3"/>
          <a:stretch/>
        </p:blipFill>
        <p:spPr>
          <a:xfrm>
            <a:off x="9128880" y="6300360"/>
            <a:ext cx="1127160" cy="391320"/>
          </a:xfrm>
          <a:prstGeom prst="rect">
            <a:avLst/>
          </a:prstGeom>
          <a:ln w="0">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4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Process owner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1" name="Google Shape;765;p 1"/>
          <p:cNvGraphicFramePr/>
          <p:nvPr/>
        </p:nvGraphicFramePr>
        <p:xfrm>
          <a:off x="900360" y="1740960"/>
          <a:ext cx="10439640" cy="2748240"/>
        </p:xfrm>
        <a:graphic>
          <a:graphicData uri="http://schemas.openxmlformats.org/drawingml/2006/table">
            <a:tbl>
              <a:tblPr/>
              <a:tblGrid>
                <a:gridCol w="2814480">
                  <a:extLst>
                    <a:ext uri="{9D8B030D-6E8A-4147-A177-3AD203B41FA5}">
                      <a16:colId xmlns:a16="http://schemas.microsoft.com/office/drawing/2014/main" val="20000"/>
                    </a:ext>
                  </a:extLst>
                </a:gridCol>
                <a:gridCol w="76251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owners </a:t>
                      </a:r>
                      <a:r>
                        <a:rPr lang="en-GB" sz="1500" b="0" strike="noStrike" spc="-1">
                          <a:solidFill>
                            <a:srgbClr val="000000"/>
                          </a:solidFill>
                          <a:latin typeface="Calibri"/>
                          <a:ea typeface="Arial"/>
                        </a:rPr>
                        <a:t>of the 14 processes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concerns in the context of governing one specific ITSM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Define and approve goals and policies in the context of the process according to the overall SMS goals and policies.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Nominate the process manager, and ensure they are competent to fulfil this role.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Approve changes / improvements to the operational process, such as (significant) changes to the process definition.</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Decide on the provision of resources dedicated to the process and its activities.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Based on process monitoring and reviews, decide on necessary changes in the process-specific goals, policies and provided resources.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2" name="PlaceHolder 4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78C4C74-03F3-418E-8185-C0F24F3D9001}" type="slidenum">
              <a:rPr lang="en-US" sz="1200" b="0" strike="noStrike" spc="-1">
                <a:solidFill>
                  <a:srgbClr val="888888"/>
                </a:solidFill>
                <a:latin typeface="Calibri"/>
                <a:ea typeface="Calibri"/>
              </a:rPr>
              <a:t>70</a:t>
            </a:fld>
            <a:endParaRPr lang="de-DE" sz="1200" b="0" strike="noStrike" spc="-1">
              <a:solidFill>
                <a:srgbClr val="000000"/>
              </a:solidFill>
              <a:latin typeface="Arial"/>
            </a:endParaRPr>
          </a:p>
        </p:txBody>
      </p:sp>
      <p:sp>
        <p:nvSpPr>
          <p:cNvPr id="643" name="Google Shape;781;p 1"/>
          <p:cNvSpPr/>
          <p:nvPr/>
        </p:nvSpPr>
        <p:spPr>
          <a:xfrm>
            <a:off x="1405080" y="5535000"/>
            <a:ext cx="92743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Note:</a:t>
            </a:r>
            <a:r>
              <a:rPr lang="en-US" sz="1500" b="0" strike="noStrike" spc="-1">
                <a:solidFill>
                  <a:srgbClr val="000000"/>
                </a:solidFill>
                <a:latin typeface="Calibri"/>
                <a:ea typeface="Calibri"/>
              </a:rPr>
              <a:t> Common role types provide sets of tasks which are implemented in multiple roles, in different processes </a:t>
            </a:r>
            <a:endParaRPr lang="de-DE" sz="1500" b="0" strike="noStrike" spc="-1">
              <a:solidFill>
                <a:srgbClr val="000000"/>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42"/>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Process manager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5" name="Google Shape;765;p 2"/>
          <p:cNvGraphicFramePr/>
          <p:nvPr/>
        </p:nvGraphicFramePr>
        <p:xfrm>
          <a:off x="900360" y="1733400"/>
          <a:ext cx="10439640" cy="2748240"/>
        </p:xfrm>
        <a:graphic>
          <a:graphicData uri="http://schemas.openxmlformats.org/drawingml/2006/table">
            <a:tbl>
              <a:tblPr/>
              <a:tblGrid>
                <a:gridCol w="2814120">
                  <a:extLst>
                    <a:ext uri="{9D8B030D-6E8A-4147-A177-3AD203B41FA5}">
                      <a16:colId xmlns:a16="http://schemas.microsoft.com/office/drawing/2014/main" val="20000"/>
                    </a:ext>
                  </a:extLst>
                </a:gridCol>
                <a:gridCol w="76255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managers </a:t>
                      </a:r>
                      <a:r>
                        <a:rPr lang="en-GB" sz="1500" b="0" strike="noStrike" spc="-1">
                          <a:solidFill>
                            <a:srgbClr val="000000"/>
                          </a:solidFill>
                          <a:latin typeface="Calibri"/>
                          <a:ea typeface="Arial"/>
                        </a:rPr>
                        <a:t>of the 14 processes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operational concerns in the context of the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Maintain the process definition / description and ensure it is available to relevant persons.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Maintain an adequate level of awareness and competence of the people involved in the process.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Monitor and keep track of the process execution and results (incl. process reviews).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Manage risks that involve this process (unless there is a process-specific role that manages risks in this context).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Report on process performance to the process owner.</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Escalate to the process owner, if necessary.</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Identify opportunities for improving the effectiveness and efficiency of the process.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6" name="PlaceHolder 43"/>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93EB369F-0119-4D7F-83D7-24E76FD48002}" type="slidenum">
              <a:rPr lang="en-US" sz="1200" b="0" strike="noStrike" spc="-1">
                <a:solidFill>
                  <a:srgbClr val="888888"/>
                </a:solidFill>
                <a:latin typeface="Calibri"/>
                <a:ea typeface="Calibri"/>
              </a:rPr>
              <a:t>71</a:t>
            </a:fld>
            <a:endParaRPr lang="de-DE" sz="1200" b="0" strike="noStrike" spc="-1">
              <a:solidFill>
                <a:srgbClr val="000000"/>
              </a:solid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44"/>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Common role type: Case Owner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8" name="Google Shape;765;p 3"/>
          <p:cNvGraphicFramePr/>
          <p:nvPr/>
        </p:nvGraphicFramePr>
        <p:xfrm>
          <a:off x="1080360" y="1763280"/>
          <a:ext cx="10080000" cy="183384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Case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Overall responsibility for one specific case occurring in a process context (e.g. one specific incident to be resolved).</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as the primary contact point for all concerns in the context of that specific case.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Coordinate all activities required to handle / resolve the specific case.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Escalate exceptions to the process manager, where required.</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Additional tasks – depending on the specific process (see process-specific role models).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9" name="PlaceHolder 45"/>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1F48681-5927-4C6D-9AB5-C2BE2DE8111C}" type="slidenum">
              <a:rPr lang="en-US" sz="1200" b="0" strike="noStrike" spc="-1">
                <a:solidFill>
                  <a:srgbClr val="888888"/>
                </a:solidFill>
                <a:latin typeface="Calibri"/>
                <a:ea typeface="Calibri"/>
              </a:rPr>
              <a:t>72</a:t>
            </a:fld>
            <a:endParaRPr lang="de-DE" sz="1200" b="0" strike="noStrike" spc="-1">
              <a:solidFill>
                <a:srgbClr val="000000"/>
              </a:solidFill>
              <a:latin typeface="Arial"/>
            </a:endParaRPr>
          </a:p>
        </p:txBody>
      </p:sp>
      <p:sp>
        <p:nvSpPr>
          <p:cNvPr id="650" name="Google Shape;781;p64"/>
          <p:cNvSpPr/>
          <p:nvPr/>
        </p:nvSpPr>
        <p:spPr>
          <a:xfrm>
            <a:off x="1968840" y="5054040"/>
            <a:ext cx="825012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Note:</a:t>
            </a:r>
            <a:r>
              <a:rPr lang="en-US" sz="1500" b="0" strike="noStrike" spc="-1">
                <a:solidFill>
                  <a:srgbClr val="000000"/>
                </a:solidFill>
                <a:latin typeface="Calibri"/>
                <a:ea typeface="Calibri"/>
              </a:rPr>
              <a:t> The role of a case owner is usually required in a process, if occurrences (e.g. incidents, service requests, problems, changes, releases, …)  or logical entities / objects (e.g. services different types of agreements, reports or plans, …) are managed by the process, and the process manager themselves does not take over specific responsibility for all of these occurrences or entities.</a:t>
            </a:r>
            <a:endParaRPr lang="de-DE" sz="1500" b="0" strike="noStrike" spc="-1">
              <a:solidFill>
                <a:srgbClr val="000000"/>
              </a:solid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46"/>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2800" b="0" strike="noStrike" spc="-1">
                <a:solidFill>
                  <a:srgbClr val="205595"/>
                </a:solidFill>
                <a:latin typeface="Calibri"/>
                <a:ea typeface="Calibri"/>
              </a:rPr>
              <a:t>Common role type: Process staff member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52" name="Google Shape;765;p62"/>
          <p:cNvGraphicFramePr/>
          <p:nvPr/>
        </p:nvGraphicFramePr>
        <p:xfrm>
          <a:off x="1080360" y="1763280"/>
          <a:ext cx="10080000" cy="137664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a:solidFill>
                            <a:schemeClr val="lt1"/>
                          </a:solidFill>
                          <a:latin typeface="Calibri"/>
                          <a:ea typeface="Calibri"/>
                        </a:rPr>
                        <a:t>Common role type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Common 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Process staff member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Carry out tasks according to the defined / established process and, as applicable, its activities and procedures (e.g. the procedure of prioritising an incident).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Report to case owners and / or process managers, as appropriate.</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Contribute to the effectiveness and continual improvement of the process.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53" name="PlaceHolder 47"/>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ECCCF026-F67F-4DDB-812E-F6A7C16D4B24}" type="slidenum">
              <a:rPr lang="en-US" sz="1200" b="0" strike="noStrike" spc="-1">
                <a:solidFill>
                  <a:srgbClr val="888888"/>
                </a:solidFill>
                <a:latin typeface="Calibri"/>
                <a:ea typeface="Calibri"/>
              </a:rPr>
              <a:t>73</a:t>
            </a:fld>
            <a:endParaRPr lang="de-DE" sz="1200" b="0" strike="noStrike" spc="-1">
              <a:solidFill>
                <a:srgbClr val="000000"/>
              </a:solidFill>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48"/>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Key roles in an SMS – Visualisation</a:t>
            </a:r>
            <a:endParaRPr lang="de-DE" sz="3200" b="0" strike="noStrike" spc="-1">
              <a:solidFill>
                <a:srgbClr val="000000"/>
              </a:solidFill>
              <a:latin typeface="Arial"/>
            </a:endParaRPr>
          </a:p>
        </p:txBody>
      </p:sp>
      <p:sp>
        <p:nvSpPr>
          <p:cNvPr id="655" name="PlaceHolder 49"/>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47F1EB55-5671-42B2-916C-41AD3D8C46D5}" type="slidenum">
              <a:rPr lang="en-US" sz="1200" b="0" strike="noStrike" spc="-1">
                <a:solidFill>
                  <a:srgbClr val="888888"/>
                </a:solidFill>
                <a:latin typeface="Calibri"/>
                <a:ea typeface="Calibri"/>
              </a:rPr>
              <a:t>74</a:t>
            </a:fld>
            <a:endParaRPr lang="de-DE" sz="1200" b="0" strike="noStrike" spc="-1">
              <a:solidFill>
                <a:srgbClr val="000000"/>
              </a:solidFill>
              <a:latin typeface="Arial"/>
            </a:endParaRPr>
          </a:p>
        </p:txBody>
      </p:sp>
      <p:sp>
        <p:nvSpPr>
          <p:cNvPr id="656" name="Google Shape;720;p59"/>
          <p:cNvSpPr/>
          <p:nvPr/>
        </p:nvSpPr>
        <p:spPr>
          <a:xfrm>
            <a:off x="1743840" y="1688760"/>
            <a:ext cx="9006120" cy="47376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000000"/>
                </a:solidFill>
                <a:latin typeface="Calibri"/>
                <a:ea typeface="Calibri"/>
              </a:rPr>
              <a:t>Overall service management system (SMS)</a:t>
            </a:r>
            <a:endParaRPr lang="de-DE" sz="1400" b="0" strike="noStrike" spc="-1">
              <a:solidFill>
                <a:srgbClr val="000000"/>
              </a:solidFill>
              <a:latin typeface="Arial"/>
            </a:endParaRPr>
          </a:p>
        </p:txBody>
      </p:sp>
      <p:sp>
        <p:nvSpPr>
          <p:cNvPr id="657" name="Google Shape;721;p59"/>
          <p:cNvSpPr/>
          <p:nvPr/>
        </p:nvSpPr>
        <p:spPr>
          <a:xfrm>
            <a:off x="2011680" y="3359160"/>
            <a:ext cx="2604600" cy="2576520"/>
          </a:xfrm>
          <a:prstGeom prst="rect">
            <a:avLst/>
          </a:prstGeom>
          <a:solidFill>
            <a:schemeClr val="bg1">
              <a:lumMod val="7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SPM Process</a:t>
            </a:r>
            <a:endParaRPr lang="de-DE" sz="1400" b="0" strike="noStrike" spc="-1">
              <a:solidFill>
                <a:srgbClr val="000000"/>
              </a:solidFill>
              <a:latin typeface="Arial"/>
            </a:endParaRPr>
          </a:p>
        </p:txBody>
      </p:sp>
      <p:sp>
        <p:nvSpPr>
          <p:cNvPr id="658" name="Google Shape;722;p59"/>
          <p:cNvSpPr/>
          <p:nvPr/>
        </p:nvSpPr>
        <p:spPr>
          <a:xfrm>
            <a:off x="4834440" y="3359160"/>
            <a:ext cx="114768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SLM Process</a:t>
            </a:r>
            <a:endParaRPr lang="de-DE" sz="1400" b="0" strike="noStrike" spc="-1">
              <a:solidFill>
                <a:srgbClr val="000000"/>
              </a:solidFill>
              <a:latin typeface="Arial"/>
            </a:endParaRPr>
          </a:p>
        </p:txBody>
      </p:sp>
      <p:sp>
        <p:nvSpPr>
          <p:cNvPr id="659" name="Google Shape;730;p59"/>
          <p:cNvSpPr/>
          <p:nvPr/>
        </p:nvSpPr>
        <p:spPr>
          <a:xfrm>
            <a:off x="2920320" y="3223440"/>
            <a:ext cx="94392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SPM Process  Manager</a:t>
            </a:r>
            <a:endParaRPr lang="de-DE" sz="1100" b="0" strike="noStrike" spc="-1">
              <a:solidFill>
                <a:srgbClr val="000000"/>
              </a:solidFill>
              <a:latin typeface="Arial"/>
            </a:endParaRPr>
          </a:p>
        </p:txBody>
      </p:sp>
      <p:sp>
        <p:nvSpPr>
          <p:cNvPr id="660" name="Google Shape;731;p59"/>
          <p:cNvSpPr/>
          <p:nvPr/>
        </p:nvSpPr>
        <p:spPr>
          <a:xfrm>
            <a:off x="1965960" y="2680560"/>
            <a:ext cx="401652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SPM and SLM</a:t>
            </a:r>
            <a:endParaRPr lang="de-DE" sz="1200" b="0" strike="noStrike" spc="-1">
              <a:solidFill>
                <a:srgbClr val="000000"/>
              </a:solidFill>
              <a:latin typeface="Arial"/>
            </a:endParaRPr>
          </a:p>
        </p:txBody>
      </p:sp>
      <p:sp>
        <p:nvSpPr>
          <p:cNvPr id="661" name="Google Shape;736;p59"/>
          <p:cNvSpPr/>
          <p:nvPr/>
        </p:nvSpPr>
        <p:spPr>
          <a:xfrm>
            <a:off x="6320880" y="2680560"/>
            <a:ext cx="186876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CRM</a:t>
            </a:r>
            <a:endParaRPr lang="de-DE" sz="1200" b="0" strike="noStrike" spc="-1">
              <a:solidFill>
                <a:srgbClr val="000000"/>
              </a:solidFill>
              <a:latin typeface="Arial"/>
            </a:endParaRPr>
          </a:p>
        </p:txBody>
      </p:sp>
      <p:sp>
        <p:nvSpPr>
          <p:cNvPr id="662" name="Google Shape;737;p59"/>
          <p:cNvSpPr/>
          <p:nvPr/>
        </p:nvSpPr>
        <p:spPr>
          <a:xfrm>
            <a:off x="6320880" y="3337920"/>
            <a:ext cx="192636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CRM Process</a:t>
            </a:r>
            <a:endParaRPr lang="de-DE" sz="1400" b="0" strike="noStrike" spc="-1">
              <a:solidFill>
                <a:srgbClr val="000000"/>
              </a:solidFill>
              <a:latin typeface="Arial"/>
            </a:endParaRPr>
          </a:p>
        </p:txBody>
      </p:sp>
      <p:sp>
        <p:nvSpPr>
          <p:cNvPr id="663" name="Google Shape;736;p 1"/>
          <p:cNvSpPr/>
          <p:nvPr/>
        </p:nvSpPr>
        <p:spPr>
          <a:xfrm>
            <a:off x="1965960" y="1973160"/>
            <a:ext cx="8592480" cy="288360"/>
          </a:xfrm>
          <a:prstGeom prst="roundRect">
            <a:avLst>
              <a:gd name="adj" fmla="val 16667"/>
            </a:avLst>
          </a:prstGeom>
          <a:solidFill>
            <a:srgbClr val="165B9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 Owner</a:t>
            </a:r>
            <a:endParaRPr lang="de-DE" sz="1400" b="0" strike="noStrike" spc="-1">
              <a:solidFill>
                <a:srgbClr val="000000"/>
              </a:solidFill>
              <a:latin typeface="Arial"/>
            </a:endParaRPr>
          </a:p>
        </p:txBody>
      </p:sp>
      <p:sp>
        <p:nvSpPr>
          <p:cNvPr id="664" name="Google Shape;736;p 2"/>
          <p:cNvSpPr/>
          <p:nvPr/>
        </p:nvSpPr>
        <p:spPr>
          <a:xfrm>
            <a:off x="1965960" y="2343240"/>
            <a:ext cx="8592480" cy="288360"/>
          </a:xfrm>
          <a:prstGeom prst="roundRect">
            <a:avLst>
              <a:gd name="adj" fmla="val 16667"/>
            </a:avLst>
          </a:prstGeom>
          <a:solidFill>
            <a:srgbClr val="0F70B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 Manager</a:t>
            </a:r>
            <a:endParaRPr lang="de-DE" sz="1400" b="0" strike="noStrike" spc="-1">
              <a:solidFill>
                <a:srgbClr val="000000"/>
              </a:solidFill>
              <a:latin typeface="Arial"/>
            </a:endParaRPr>
          </a:p>
        </p:txBody>
      </p:sp>
      <p:sp>
        <p:nvSpPr>
          <p:cNvPr id="665" name="Google Shape;730;p 1"/>
          <p:cNvSpPr/>
          <p:nvPr/>
        </p:nvSpPr>
        <p:spPr>
          <a:xfrm>
            <a:off x="4966560" y="3223440"/>
            <a:ext cx="88416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SLM Process  Manager</a:t>
            </a:r>
            <a:endParaRPr lang="de-DE" sz="1100" b="0" strike="noStrike" spc="-1">
              <a:solidFill>
                <a:srgbClr val="000000"/>
              </a:solidFill>
              <a:latin typeface="Arial"/>
            </a:endParaRPr>
          </a:p>
        </p:txBody>
      </p:sp>
      <p:sp>
        <p:nvSpPr>
          <p:cNvPr id="666" name="Google Shape;730;p 2"/>
          <p:cNvSpPr/>
          <p:nvPr/>
        </p:nvSpPr>
        <p:spPr>
          <a:xfrm>
            <a:off x="6740280" y="3210120"/>
            <a:ext cx="113796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CRM Process  Manager</a:t>
            </a:r>
            <a:endParaRPr lang="de-DE" sz="1100" b="0" strike="noStrike" spc="-1">
              <a:solidFill>
                <a:srgbClr val="000000"/>
              </a:solidFill>
              <a:latin typeface="Arial"/>
            </a:endParaRPr>
          </a:p>
        </p:txBody>
      </p:sp>
      <p:sp>
        <p:nvSpPr>
          <p:cNvPr id="667" name="Google Shape;736;p 3"/>
          <p:cNvSpPr/>
          <p:nvPr/>
        </p:nvSpPr>
        <p:spPr>
          <a:xfrm>
            <a:off x="1965960" y="6064560"/>
            <a:ext cx="8592480" cy="239400"/>
          </a:xfrm>
          <a:prstGeom prst="roundRect">
            <a:avLst>
              <a:gd name="adj" fmla="val 16667"/>
            </a:avLst>
          </a:prstGeom>
          <a:solidFill>
            <a:schemeClr val="bg2">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808080"/>
                </a:solidFill>
                <a:latin typeface="Calibri"/>
                <a:ea typeface="Calibri"/>
              </a:rPr>
              <a:t>General role: Documentation officer</a:t>
            </a:r>
            <a:endParaRPr lang="de-DE" sz="1400" b="0" strike="noStrike" spc="-1">
              <a:solidFill>
                <a:srgbClr val="000000"/>
              </a:solidFill>
              <a:latin typeface="Arial"/>
            </a:endParaRPr>
          </a:p>
        </p:txBody>
      </p:sp>
      <p:grpSp>
        <p:nvGrpSpPr>
          <p:cNvPr id="668" name="Group 5"/>
          <p:cNvGrpSpPr/>
          <p:nvPr/>
        </p:nvGrpSpPr>
        <p:grpSpPr>
          <a:xfrm>
            <a:off x="2172960" y="3857400"/>
            <a:ext cx="2223000" cy="1051200"/>
            <a:chOff x="2172960" y="3857400"/>
            <a:chExt cx="2223000" cy="1051200"/>
          </a:xfrm>
        </p:grpSpPr>
        <p:sp>
          <p:nvSpPr>
            <p:cNvPr id="669" name="Google Shape;723;p59"/>
            <p:cNvSpPr/>
            <p:nvPr/>
          </p:nvSpPr>
          <p:spPr>
            <a:xfrm rot="5400000">
              <a:off x="2109600" y="416376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1</a:t>
              </a:r>
              <a:endParaRPr lang="de-DE" sz="1200" b="0" strike="noStrike" spc="-1">
                <a:solidFill>
                  <a:srgbClr val="000000"/>
                </a:solidFill>
                <a:latin typeface="Arial"/>
              </a:endParaRPr>
            </a:p>
          </p:txBody>
        </p:sp>
        <p:sp>
          <p:nvSpPr>
            <p:cNvPr id="670" name="Google Shape;724;p59"/>
            <p:cNvSpPr/>
            <p:nvPr/>
          </p:nvSpPr>
          <p:spPr>
            <a:xfrm rot="5400000">
              <a:off x="2844360" y="416736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2</a:t>
              </a:r>
              <a:endParaRPr lang="de-DE" sz="1200" b="0" strike="noStrike" spc="-1">
                <a:solidFill>
                  <a:srgbClr val="000000"/>
                </a:solidFill>
                <a:latin typeface="Arial"/>
              </a:endParaRPr>
            </a:p>
          </p:txBody>
        </p:sp>
        <p:sp>
          <p:nvSpPr>
            <p:cNvPr id="671" name="Google Shape;725;p59"/>
            <p:cNvSpPr/>
            <p:nvPr/>
          </p:nvSpPr>
          <p:spPr>
            <a:xfrm rot="5400000">
              <a:off x="3543840" y="4173480"/>
              <a:ext cx="902160" cy="567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3</a:t>
              </a:r>
              <a:endParaRPr lang="de-DE" sz="1200" b="0" strike="noStrike" spc="-1">
                <a:solidFill>
                  <a:srgbClr val="000000"/>
                </a:solidFill>
                <a:latin typeface="Arial"/>
              </a:endParaRPr>
            </a:p>
          </p:txBody>
        </p:sp>
        <p:sp>
          <p:nvSpPr>
            <p:cNvPr id="672" name="Google Shape;733;p59"/>
            <p:cNvSpPr/>
            <p:nvPr/>
          </p:nvSpPr>
          <p:spPr>
            <a:xfrm>
              <a:off x="2172960" y="3857400"/>
              <a:ext cx="2223000" cy="22716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staff</a:t>
              </a:r>
              <a:endParaRPr lang="de-DE" sz="1400" b="0" strike="noStrike" spc="-1">
                <a:solidFill>
                  <a:srgbClr val="000000"/>
                </a:solidFill>
                <a:latin typeface="Arial"/>
              </a:endParaRPr>
            </a:p>
          </p:txBody>
        </p:sp>
      </p:grpSp>
      <p:sp>
        <p:nvSpPr>
          <p:cNvPr id="673" name="Google Shape;725;p 1"/>
          <p:cNvSpPr/>
          <p:nvPr/>
        </p:nvSpPr>
        <p:spPr>
          <a:xfrm>
            <a:off x="6479280" y="484884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Customer J</a:t>
            </a:r>
            <a:endParaRPr lang="de-DE" sz="1200" b="0" strike="noStrike" spc="-1">
              <a:solidFill>
                <a:srgbClr val="000000"/>
              </a:solidFill>
              <a:latin typeface="Arial"/>
            </a:endParaRPr>
          </a:p>
        </p:txBody>
      </p:sp>
      <p:sp>
        <p:nvSpPr>
          <p:cNvPr id="674" name="Google Shape;730;p 3"/>
          <p:cNvSpPr/>
          <p:nvPr/>
        </p:nvSpPr>
        <p:spPr>
          <a:xfrm>
            <a:off x="6479280" y="5059800"/>
            <a:ext cx="1695600" cy="70272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Customer relationship manager (Account Manager) Customer J</a:t>
            </a:r>
            <a:endParaRPr lang="de-DE" sz="1100" b="0" strike="noStrike" spc="-1">
              <a:solidFill>
                <a:srgbClr val="000000"/>
              </a:solidFill>
              <a:latin typeface="Arial"/>
            </a:endParaRPr>
          </a:p>
        </p:txBody>
      </p:sp>
      <p:grpSp>
        <p:nvGrpSpPr>
          <p:cNvPr id="675" name="Group 20"/>
          <p:cNvGrpSpPr/>
          <p:nvPr/>
        </p:nvGrpSpPr>
        <p:grpSpPr>
          <a:xfrm>
            <a:off x="4962600" y="3857400"/>
            <a:ext cx="922320" cy="986760"/>
            <a:chOff x="4962600" y="3857400"/>
            <a:chExt cx="922320" cy="986760"/>
          </a:xfrm>
        </p:grpSpPr>
        <p:sp>
          <p:nvSpPr>
            <p:cNvPr id="676" name="Google Shape;723;p 1"/>
            <p:cNvSpPr/>
            <p:nvPr/>
          </p:nvSpPr>
          <p:spPr>
            <a:xfrm rot="5400000">
              <a:off x="4701960" y="429480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1</a:t>
              </a:r>
              <a:endParaRPr lang="de-DE" sz="1200" b="0" strike="noStrike" spc="-1">
                <a:solidFill>
                  <a:srgbClr val="000000"/>
                </a:solidFill>
                <a:latin typeface="Arial"/>
              </a:endParaRPr>
            </a:p>
          </p:txBody>
        </p:sp>
        <p:sp>
          <p:nvSpPr>
            <p:cNvPr id="677" name="Google Shape;724;p 1"/>
            <p:cNvSpPr/>
            <p:nvPr/>
          </p:nvSpPr>
          <p:spPr>
            <a:xfrm rot="5400000">
              <a:off x="5007960" y="429840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2</a:t>
              </a:r>
              <a:endParaRPr lang="de-DE" sz="1200" b="0" strike="noStrike" spc="-1">
                <a:solidFill>
                  <a:srgbClr val="000000"/>
                </a:solidFill>
                <a:latin typeface="Arial"/>
              </a:endParaRPr>
            </a:p>
          </p:txBody>
        </p:sp>
        <p:sp>
          <p:nvSpPr>
            <p:cNvPr id="678" name="Google Shape;725;p 2"/>
            <p:cNvSpPr/>
            <p:nvPr/>
          </p:nvSpPr>
          <p:spPr>
            <a:xfrm rot="5400000">
              <a:off x="5298840" y="4304160"/>
              <a:ext cx="846720" cy="2332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Activity 3</a:t>
              </a:r>
              <a:endParaRPr lang="de-DE" sz="1200" b="0" strike="noStrike" spc="-1">
                <a:solidFill>
                  <a:srgbClr val="000000"/>
                </a:solidFill>
                <a:latin typeface="Arial"/>
              </a:endParaRPr>
            </a:p>
          </p:txBody>
        </p:sp>
        <p:sp>
          <p:nvSpPr>
            <p:cNvPr id="679" name="Google Shape;733;p 1"/>
            <p:cNvSpPr/>
            <p:nvPr/>
          </p:nvSpPr>
          <p:spPr>
            <a:xfrm>
              <a:off x="4962600" y="3857400"/>
              <a:ext cx="922320" cy="2131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808080"/>
                  </a:solidFill>
                  <a:latin typeface="Calibri"/>
                  <a:ea typeface="Calibri"/>
                </a:rPr>
                <a:t>Pr. staff</a:t>
              </a:r>
              <a:endParaRPr lang="de-DE" sz="1200" b="0" strike="noStrike" spc="-1">
                <a:solidFill>
                  <a:srgbClr val="000000"/>
                </a:solidFill>
                <a:latin typeface="Arial"/>
              </a:endParaRPr>
            </a:p>
          </p:txBody>
        </p:sp>
      </p:grpSp>
      <p:grpSp>
        <p:nvGrpSpPr>
          <p:cNvPr id="680" name="Group 25"/>
          <p:cNvGrpSpPr/>
          <p:nvPr/>
        </p:nvGrpSpPr>
        <p:grpSpPr>
          <a:xfrm>
            <a:off x="6650640" y="3869640"/>
            <a:ext cx="1443240" cy="880920"/>
            <a:chOff x="6650640" y="3869640"/>
            <a:chExt cx="1443240" cy="880920"/>
          </a:xfrm>
        </p:grpSpPr>
        <p:sp>
          <p:nvSpPr>
            <p:cNvPr id="681" name="Google Shape;723;p 2"/>
            <p:cNvSpPr/>
            <p:nvPr/>
          </p:nvSpPr>
          <p:spPr>
            <a:xfrm rot="5400000">
              <a:off x="6525360" y="418068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1</a:t>
              </a:r>
              <a:endParaRPr lang="de-DE" sz="1050" b="0" strike="noStrike" spc="-1">
                <a:solidFill>
                  <a:srgbClr val="000000"/>
                </a:solidFill>
                <a:latin typeface="Arial"/>
              </a:endParaRPr>
            </a:p>
          </p:txBody>
        </p:sp>
        <p:sp>
          <p:nvSpPr>
            <p:cNvPr id="682" name="Google Shape;724;p 2"/>
            <p:cNvSpPr/>
            <p:nvPr/>
          </p:nvSpPr>
          <p:spPr>
            <a:xfrm rot="5400000">
              <a:off x="7003080" y="418392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2</a:t>
              </a:r>
              <a:endParaRPr lang="de-DE" sz="1050" b="0" strike="noStrike" spc="-1">
                <a:solidFill>
                  <a:srgbClr val="000000"/>
                </a:solidFill>
                <a:latin typeface="Arial"/>
              </a:endParaRPr>
            </a:p>
          </p:txBody>
        </p:sp>
        <p:sp>
          <p:nvSpPr>
            <p:cNvPr id="683" name="Google Shape;725;p 3"/>
            <p:cNvSpPr/>
            <p:nvPr/>
          </p:nvSpPr>
          <p:spPr>
            <a:xfrm rot="5400000">
              <a:off x="7457760" y="418896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3</a:t>
              </a:r>
              <a:endParaRPr lang="de-DE" sz="1050" b="0" strike="noStrike" spc="-1">
                <a:solidFill>
                  <a:srgbClr val="000000"/>
                </a:solidFill>
                <a:latin typeface="Arial"/>
              </a:endParaRPr>
            </a:p>
          </p:txBody>
        </p:sp>
        <p:sp>
          <p:nvSpPr>
            <p:cNvPr id="684" name="Google Shape;733;p 2"/>
            <p:cNvSpPr/>
            <p:nvPr/>
          </p:nvSpPr>
          <p:spPr>
            <a:xfrm>
              <a:off x="6650640" y="3869640"/>
              <a:ext cx="1443240" cy="1897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staff</a:t>
              </a:r>
              <a:endParaRPr lang="de-DE" sz="1400" b="0" strike="noStrike" spc="-1">
                <a:solidFill>
                  <a:srgbClr val="000000"/>
                </a:solidFill>
                <a:latin typeface="Arial"/>
              </a:endParaRPr>
            </a:p>
          </p:txBody>
        </p:sp>
      </p:grpSp>
      <p:sp>
        <p:nvSpPr>
          <p:cNvPr id="685" name="Google Shape;736;p 4"/>
          <p:cNvSpPr/>
          <p:nvPr/>
        </p:nvSpPr>
        <p:spPr>
          <a:xfrm>
            <a:off x="8632080" y="2688840"/>
            <a:ext cx="1926360" cy="43920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Process owner: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ISRM</a:t>
            </a:r>
            <a:endParaRPr lang="de-DE" sz="1200" b="0" strike="noStrike" spc="-1">
              <a:solidFill>
                <a:srgbClr val="000000"/>
              </a:solidFill>
              <a:latin typeface="Arial"/>
            </a:endParaRPr>
          </a:p>
        </p:txBody>
      </p:sp>
      <p:sp>
        <p:nvSpPr>
          <p:cNvPr id="686" name="Google Shape;737;p 1"/>
          <p:cNvSpPr/>
          <p:nvPr/>
        </p:nvSpPr>
        <p:spPr>
          <a:xfrm>
            <a:off x="8632080" y="3345840"/>
            <a:ext cx="1926360" cy="257652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ISRM process</a:t>
            </a:r>
            <a:endParaRPr lang="de-DE" sz="1400" b="0" strike="noStrike" spc="-1">
              <a:solidFill>
                <a:srgbClr val="000000"/>
              </a:solidFill>
              <a:latin typeface="Arial"/>
            </a:endParaRPr>
          </a:p>
        </p:txBody>
      </p:sp>
      <p:sp>
        <p:nvSpPr>
          <p:cNvPr id="687" name="Google Shape;730;p 4"/>
          <p:cNvSpPr/>
          <p:nvPr/>
        </p:nvSpPr>
        <p:spPr>
          <a:xfrm>
            <a:off x="8975160" y="3218400"/>
            <a:ext cx="1290600" cy="34524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ISRM Process  Manager</a:t>
            </a:r>
            <a:endParaRPr lang="de-DE" sz="1100" b="0" strike="noStrike" spc="-1">
              <a:solidFill>
                <a:srgbClr val="000000"/>
              </a:solidFill>
              <a:latin typeface="Arial"/>
            </a:endParaRPr>
          </a:p>
        </p:txBody>
      </p:sp>
      <p:sp>
        <p:nvSpPr>
          <p:cNvPr id="688" name="Google Shape;725;p 4"/>
          <p:cNvSpPr/>
          <p:nvPr/>
        </p:nvSpPr>
        <p:spPr>
          <a:xfrm>
            <a:off x="8790480" y="531396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Y</a:t>
            </a:r>
            <a:endParaRPr lang="de-DE" sz="1200" b="0" strike="noStrike" spc="-1">
              <a:solidFill>
                <a:srgbClr val="000000"/>
              </a:solidFill>
              <a:latin typeface="Arial"/>
            </a:endParaRPr>
          </a:p>
        </p:txBody>
      </p:sp>
      <p:sp>
        <p:nvSpPr>
          <p:cNvPr id="689" name="Google Shape;730;p 5"/>
          <p:cNvSpPr/>
          <p:nvPr/>
        </p:nvSpPr>
        <p:spPr>
          <a:xfrm>
            <a:off x="8990280" y="5524920"/>
            <a:ext cx="1386360" cy="38016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050" b="0" strike="noStrike" spc="-1">
                <a:solidFill>
                  <a:srgbClr val="808080"/>
                </a:solidFill>
                <a:latin typeface="Calibri"/>
                <a:ea typeface="Calibri"/>
              </a:rPr>
              <a:t>Incident owner: Incident B</a:t>
            </a:r>
            <a:endParaRPr lang="de-DE" sz="1050" b="0" strike="noStrike" spc="-1">
              <a:solidFill>
                <a:srgbClr val="000000"/>
              </a:solidFill>
              <a:latin typeface="Arial"/>
            </a:endParaRPr>
          </a:p>
        </p:txBody>
      </p:sp>
      <p:grpSp>
        <p:nvGrpSpPr>
          <p:cNvPr id="690" name="Group 35"/>
          <p:cNvGrpSpPr/>
          <p:nvPr/>
        </p:nvGrpSpPr>
        <p:grpSpPr>
          <a:xfrm>
            <a:off x="8961840" y="3877560"/>
            <a:ext cx="1443240" cy="881280"/>
            <a:chOff x="8961840" y="3877560"/>
            <a:chExt cx="1443240" cy="881280"/>
          </a:xfrm>
        </p:grpSpPr>
        <p:sp>
          <p:nvSpPr>
            <p:cNvPr id="691" name="Google Shape;723;p 3"/>
            <p:cNvSpPr/>
            <p:nvPr/>
          </p:nvSpPr>
          <p:spPr>
            <a:xfrm rot="5400000">
              <a:off x="8836560" y="418860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1</a:t>
              </a:r>
              <a:endParaRPr lang="de-DE" sz="1050" b="0" strike="noStrike" spc="-1">
                <a:solidFill>
                  <a:srgbClr val="000000"/>
                </a:solidFill>
                <a:latin typeface="Arial"/>
              </a:endParaRPr>
            </a:p>
          </p:txBody>
        </p:sp>
        <p:sp>
          <p:nvSpPr>
            <p:cNvPr id="692" name="Google Shape;724;p 3"/>
            <p:cNvSpPr/>
            <p:nvPr/>
          </p:nvSpPr>
          <p:spPr>
            <a:xfrm rot="5400000">
              <a:off x="9314280" y="419184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2</a:t>
              </a:r>
              <a:endParaRPr lang="de-DE" sz="1050" b="0" strike="noStrike" spc="-1">
                <a:solidFill>
                  <a:srgbClr val="000000"/>
                </a:solidFill>
                <a:latin typeface="Arial"/>
              </a:endParaRPr>
            </a:p>
          </p:txBody>
        </p:sp>
        <p:sp>
          <p:nvSpPr>
            <p:cNvPr id="693" name="Google Shape;725;p 5"/>
            <p:cNvSpPr/>
            <p:nvPr/>
          </p:nvSpPr>
          <p:spPr>
            <a:xfrm rot="5400000">
              <a:off x="9768960" y="4197240"/>
              <a:ext cx="756000" cy="3672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a:ea typeface="Calibri"/>
                </a:rPr>
                <a:t>Activity 3</a:t>
              </a:r>
              <a:endParaRPr lang="de-DE" sz="1050" b="0" strike="noStrike" spc="-1">
                <a:solidFill>
                  <a:srgbClr val="000000"/>
                </a:solidFill>
                <a:latin typeface="Arial"/>
              </a:endParaRPr>
            </a:p>
          </p:txBody>
        </p:sp>
        <p:sp>
          <p:nvSpPr>
            <p:cNvPr id="694" name="Google Shape;733;p 3"/>
            <p:cNvSpPr/>
            <p:nvPr/>
          </p:nvSpPr>
          <p:spPr>
            <a:xfrm>
              <a:off x="8961840" y="3877560"/>
              <a:ext cx="1443240" cy="1897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ISRM staff</a:t>
              </a:r>
              <a:endParaRPr lang="de-DE" sz="1400" b="0" strike="noStrike" spc="-1">
                <a:solidFill>
                  <a:srgbClr val="000000"/>
                </a:solidFill>
                <a:latin typeface="Arial"/>
              </a:endParaRPr>
            </a:p>
          </p:txBody>
        </p:sp>
      </p:grpSp>
      <p:sp>
        <p:nvSpPr>
          <p:cNvPr id="695" name="Google Shape;725;p 6"/>
          <p:cNvSpPr/>
          <p:nvPr/>
        </p:nvSpPr>
        <p:spPr>
          <a:xfrm>
            <a:off x="8802360" y="491328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X</a:t>
            </a:r>
            <a:endParaRPr lang="de-DE" sz="1200" b="0" strike="noStrike" spc="-1">
              <a:solidFill>
                <a:srgbClr val="000000"/>
              </a:solidFill>
              <a:latin typeface="Arial"/>
            </a:endParaRPr>
          </a:p>
        </p:txBody>
      </p:sp>
      <p:sp>
        <p:nvSpPr>
          <p:cNvPr id="696" name="Google Shape;725;p 7"/>
          <p:cNvSpPr/>
          <p:nvPr/>
        </p:nvSpPr>
        <p:spPr>
          <a:xfrm>
            <a:off x="2210760" y="5008680"/>
            <a:ext cx="1157400" cy="25380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Service A</a:t>
            </a:r>
            <a:endParaRPr lang="de-DE" sz="1200" b="0" strike="noStrike" spc="-1">
              <a:solidFill>
                <a:srgbClr val="000000"/>
              </a:solidFill>
              <a:latin typeface="Arial"/>
            </a:endParaRPr>
          </a:p>
        </p:txBody>
      </p:sp>
      <p:sp>
        <p:nvSpPr>
          <p:cNvPr id="697" name="Google Shape;730;p 6"/>
          <p:cNvSpPr/>
          <p:nvPr/>
        </p:nvSpPr>
        <p:spPr>
          <a:xfrm>
            <a:off x="2375640" y="5261040"/>
            <a:ext cx="1730880" cy="28548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Service owner, Service A</a:t>
            </a:r>
            <a:endParaRPr lang="de-DE" sz="1100" b="0" strike="noStrike" spc="-1">
              <a:solidFill>
                <a:srgbClr val="000000"/>
              </a:solidFill>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Example process manager: Process manager SPM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99" name="Google Shape;772;p63"/>
          <p:cNvGraphicFramePr/>
          <p:nvPr/>
        </p:nvGraphicFramePr>
        <p:xfrm>
          <a:off x="2068560" y="2201760"/>
          <a:ext cx="8229240" cy="2715768"/>
        </p:xfrm>
        <a:graphic>
          <a:graphicData uri="http://schemas.openxmlformats.org/drawingml/2006/table">
            <a:tbl>
              <a:tblPr/>
              <a:tblGrid>
                <a:gridCol w="1676160">
                  <a:extLst>
                    <a:ext uri="{9D8B030D-6E8A-4147-A177-3AD203B41FA5}">
                      <a16:colId xmlns:a16="http://schemas.microsoft.com/office/drawing/2014/main" val="20000"/>
                    </a:ext>
                  </a:extLst>
                </a:gridCol>
                <a:gridCol w="449568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Role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7000"/>
                        </a:lnSpc>
                        <a:spcAft>
                          <a:spcPts val="799"/>
                        </a:spcAft>
                      </a:pPr>
                      <a:r>
                        <a:rPr lang="en-GB" sz="1400" b="1" strike="noStrike" spc="-1">
                          <a:solidFill>
                            <a:srgbClr val="FFFFFF"/>
                          </a:solidFill>
                          <a:highlight>
                            <a:srgbClr val="4F81BD"/>
                          </a:highlight>
                          <a:latin typeface="Calibri" panose="020F0502020204030204" pitchFamily="34" charset="0"/>
                          <a:ea typeface="Calibri"/>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manager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7000"/>
                        </a:lnSpc>
                        <a:spcAft>
                          <a:spcPts val="799"/>
                        </a:spcAft>
                      </a:pPr>
                      <a:r>
                        <a:rPr lang="en-GB" sz="1600" b="0" i="1" strike="noStrike" spc="-1">
                          <a:solidFill>
                            <a:schemeClr val="dk1"/>
                          </a:solidFill>
                          <a:latin typeface="Calibri" panose="020F0502020204030204" pitchFamily="34" charset="0"/>
                          <a:ea typeface="Calibri"/>
                          <a:cs typeface="Calibri" panose="020F0502020204030204" pitchFamily="34" charset="0"/>
                        </a:rPr>
                        <a:t>Generic tasks of a process manager (see previous slides),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Maintain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Manage updates to the service 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Ensure the lifecycle of new or changed services are managed and appropriate plans are created and maintained.</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Review the service portfolio at planned intervals.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GB" sz="1600" b="0" strike="noStrike" spc="-1" dirty="0">
                          <a:solidFill>
                            <a:schemeClr val="dk1"/>
                          </a:solidFill>
                          <a:latin typeface="Calibri" panose="020F0502020204030204" pitchFamily="34" charset="0"/>
                          <a:ea typeface="Arial"/>
                          <a:cs typeface="Calibri" panose="020F0502020204030204" pitchFamily="34" charset="0"/>
                        </a:rPr>
                        <a:t>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0" name="PlaceHolder 2"/>
          <p:cNvSpPr>
            <a:spLocks noGrp="1"/>
          </p:cNvSpPr>
          <p:nvPr>
            <p:ph type="sldNum" idx="61"/>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A3E8B8F-94F1-4D0E-A1E1-307B5591DD54}" type="slidenum">
              <a:rPr lang="en-US" sz="1200" b="0" strike="noStrike" spc="-1">
                <a:solidFill>
                  <a:srgbClr val="888888"/>
                </a:solidFill>
                <a:latin typeface="Calibri"/>
                <a:ea typeface="Calibri"/>
              </a:rPr>
              <a:t>75</a:t>
            </a:fld>
            <a:endParaRPr lang="de-DE" sz="1200" b="0" strike="noStrike" spc="-1">
              <a:solidFill>
                <a:srgbClr val="000000"/>
              </a:solid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50"/>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dirty="0">
                <a:solidFill>
                  <a:srgbClr val="205595"/>
                </a:solidFill>
                <a:latin typeface="Calibri"/>
                <a:ea typeface="Calibri"/>
              </a:rPr>
              <a:t>Example case manager: Service owner </a:t>
            </a:r>
            <a:r>
              <a:rPr lang="en-US" sz="2000" b="0" strike="noStrike" spc="-1" dirty="0">
                <a:solidFill>
                  <a:srgbClr val="7F7F7F"/>
                </a:solidFill>
                <a:latin typeface="Calibri"/>
                <a:ea typeface="Calibri"/>
              </a:rPr>
              <a:t>according to </a:t>
            </a:r>
            <a:r>
              <a:rPr lang="en-US" sz="2000" b="1" strike="noStrike" spc="-1" dirty="0">
                <a:solidFill>
                  <a:srgbClr val="7F7F7F"/>
                </a:solidFill>
                <a:latin typeface="Calibri"/>
                <a:ea typeface="Calibri"/>
              </a:rPr>
              <a:t>FitSM-3</a:t>
            </a:r>
            <a:endParaRPr lang="de-DE" sz="2000" b="0" strike="noStrike" spc="-1" dirty="0">
              <a:solidFill>
                <a:srgbClr val="000000"/>
              </a:solidFill>
              <a:latin typeface="Arial"/>
            </a:endParaRPr>
          </a:p>
        </p:txBody>
      </p:sp>
      <p:graphicFrame>
        <p:nvGraphicFramePr>
          <p:cNvPr id="702" name="Google Shape;772;p 1"/>
          <p:cNvGraphicFramePr/>
          <p:nvPr/>
        </p:nvGraphicFramePr>
        <p:xfrm>
          <a:off x="1014120" y="1844280"/>
          <a:ext cx="10146240" cy="3367088"/>
        </p:xfrm>
        <a:graphic>
          <a:graphicData uri="http://schemas.openxmlformats.org/drawingml/2006/table">
            <a:tbl>
              <a:tblPr/>
              <a:tblGrid>
                <a:gridCol w="1270440">
                  <a:extLst>
                    <a:ext uri="{9D8B030D-6E8A-4147-A177-3AD203B41FA5}">
                      <a16:colId xmlns:a16="http://schemas.microsoft.com/office/drawing/2014/main" val="20000"/>
                    </a:ext>
                  </a:extLst>
                </a:gridCol>
                <a:gridCol w="68436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a:rPr>
                        <a:t>Role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Tasks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7000"/>
                        </a:lnSpc>
                        <a:spcAft>
                          <a:spcPts val="799"/>
                        </a:spcAft>
                      </a:pPr>
                      <a:r>
                        <a:rPr lang="en-GB" sz="1800" b="1" strike="noStrike" spc="-1">
                          <a:solidFill>
                            <a:schemeClr val="lt1"/>
                          </a:solidFill>
                          <a:latin typeface="Calibri"/>
                        </a:rPr>
                        <a:t>Number of implemented roles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rgbClr val="000000"/>
                          </a:solidFill>
                          <a:latin typeface="Calibri"/>
                          <a:ea typeface="Arial"/>
                        </a:rPr>
                        <a:t>Case owner: </a:t>
                      </a:r>
                      <a:r>
                        <a:rPr lang="en-US" sz="1500" b="1" strike="noStrike" spc="-1">
                          <a:solidFill>
                            <a:srgbClr val="000000"/>
                          </a:solidFill>
                          <a:latin typeface="Calibri"/>
                          <a:ea typeface="Arial"/>
                        </a:rPr>
                        <a:t>Service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343080" indent="-343080">
                        <a:lnSpc>
                          <a:spcPct val="115000"/>
                        </a:lnSpc>
                        <a:buClr>
                          <a:srgbClr val="000000"/>
                        </a:buClr>
                        <a:buFont typeface="Symbol"/>
                        <a:buChar char=""/>
                      </a:pPr>
                      <a:r>
                        <a:rPr lang="en-GB" sz="1500" b="0" strike="noStrike" spc="-1">
                          <a:solidFill>
                            <a:schemeClr val="dk1"/>
                          </a:solidFill>
                          <a:latin typeface="Calibri"/>
                          <a:ea typeface="Calibri"/>
                        </a:rPr>
                        <a:t>Overall responsibility for one specific service that is part of the service portfolio.</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as the primary contact point for all (process-independent) concerns in the context of that specific service.</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as an “expert” for the service in both technical and non-technical concerns.</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Maintain the core service documentation, such as the service specification / description.</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Be kept informed of every event, situation or change connected to the service.</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Be involved in tasks significantly related to the service as part of selected ITSM processes, in particular SPM and SLM (see process-level role templates).</a:t>
                      </a:r>
                      <a:endParaRPr lang="de-DE" sz="1500" b="0" strike="noStrike" spc="-1">
                        <a:solidFill>
                          <a:srgbClr val="000000"/>
                        </a:solidFill>
                        <a:latin typeface="Arial"/>
                      </a:endParaRPr>
                    </a:p>
                    <a:p>
                      <a:pPr marL="343080" indent="-343080">
                        <a:lnSpc>
                          <a:spcPct val="115000"/>
                        </a:lnSpc>
                        <a:spcAft>
                          <a:spcPts val="1001"/>
                        </a:spcAft>
                        <a:buClr>
                          <a:srgbClr val="000000"/>
                        </a:buClr>
                        <a:buFont typeface="Symbol"/>
                        <a:buChar char=""/>
                      </a:pPr>
                      <a:r>
                        <a:rPr lang="en-GB" sz="1500" b="0" strike="noStrike" spc="-1">
                          <a:solidFill>
                            <a:schemeClr val="dk1"/>
                          </a:solidFill>
                          <a:latin typeface="Calibri"/>
                          <a:ea typeface="Calibri"/>
                        </a:rPr>
                        <a:t>Report on the service to the SMS owner.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a:solidFill>
                            <a:srgbClr val="000000"/>
                          </a:solidFill>
                          <a:latin typeface="Calibri"/>
                          <a:ea typeface="Arial"/>
                        </a:rPr>
                        <a:t>1 </a:t>
                      </a:r>
                      <a:r>
                        <a:rPr lang="en-GB" sz="1500" b="0" strike="noStrike" spc="-1">
                          <a:solidFill>
                            <a:srgbClr val="000000"/>
                          </a:solidFill>
                          <a:latin typeface="Calibri"/>
                          <a:ea typeface="Arial"/>
                        </a:rPr>
                        <a:t>per service</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3" name="PlaceHolder 51"/>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5BCD05A0-FD94-4C15-AE2B-9900BC92180B}" type="slidenum">
              <a:rPr lang="en-US" sz="1200" b="0" strike="noStrike" spc="-1">
                <a:solidFill>
                  <a:srgbClr val="888888"/>
                </a:solidFill>
                <a:latin typeface="Calibri"/>
                <a:ea typeface="Calibri"/>
              </a:rPr>
              <a:t>76</a:t>
            </a:fld>
            <a:endParaRPr lang="de-DE" sz="1200" b="0" strike="noStrike" spc="-1">
              <a:solidFill>
                <a:srgbClr val="000000"/>
              </a:solidFill>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Training agenda</a:t>
            </a:r>
            <a:endParaRPr lang="de-DE" sz="3200" b="0" strike="noStrike" spc="-1">
              <a:solidFill>
                <a:srgbClr val="000000"/>
              </a:solidFill>
              <a:latin typeface="Arial"/>
            </a:endParaRPr>
          </a:p>
        </p:txBody>
      </p:sp>
      <p:sp>
        <p:nvSpPr>
          <p:cNvPr id="727"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FitSM Foundation wrap-up &amp; ITSM basics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General aspects of establishing a service management system</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Roles in a service management 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ITSM processes for service operation and control (SOC)</a:t>
            </a:r>
            <a:endParaRPr lang="de-DE" sz="2800" b="0" strike="noStrike" spc="-1">
              <a:solidFill>
                <a:srgbClr val="000000"/>
              </a:solidFill>
              <a:latin typeface="Arial"/>
            </a:endParaRPr>
          </a:p>
        </p:txBody>
      </p:sp>
      <p:sp>
        <p:nvSpPr>
          <p:cNvPr id="728" name="PlaceHolder 3"/>
          <p:cNvSpPr>
            <a:spLocks noGrp="1"/>
          </p:cNvSpPr>
          <p:nvPr>
            <p:ph type="sldNum" idx="9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4D04F43-7F9C-41CC-BDFC-33434404FCBE}" type="slidenum">
              <a:rPr lang="en-US" sz="1200" b="0" strike="noStrike" spc="-1">
                <a:solidFill>
                  <a:srgbClr val="888888"/>
                </a:solidFill>
                <a:latin typeface="Calibri"/>
                <a:ea typeface="Calibri"/>
              </a:rPr>
              <a:t>77</a:t>
            </a:fld>
            <a:endParaRPr lang="de-DE" sz="1200" b="0" strike="noStrike" spc="-1">
              <a:solidFill>
                <a:srgbClr val="000000"/>
              </a:solidFill>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ITSM processes for service operation and control (SOC)</a:t>
            </a:r>
            <a:endParaRPr lang="de-DE" sz="3200" b="0" strike="noStrike" spc="-1">
              <a:solidFill>
                <a:srgbClr val="000000"/>
              </a:solidFill>
              <a:latin typeface="Arial"/>
            </a:endParaRPr>
          </a:p>
        </p:txBody>
      </p:sp>
      <p:sp>
        <p:nvSpPr>
          <p:cNvPr id="730" name="PlaceHolder 2"/>
          <p:cNvSpPr>
            <a:spLocks noGrp="1"/>
          </p:cNvSpPr>
          <p:nvPr>
            <p:ph type="sldNum" idx="9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A4070AFE-B2BC-46C3-BB3F-67351D85BD3F}" type="slidenum">
              <a:rPr lang="en-US" sz="1200" b="0" strike="noStrike" spc="-1">
                <a:solidFill>
                  <a:srgbClr val="FFFFFF"/>
                </a:solidFill>
                <a:latin typeface="Calibri"/>
                <a:ea typeface="Calibri"/>
              </a:rPr>
              <a:t>78</a:t>
            </a:fld>
            <a:endParaRPr lang="de-DE" sz="1200" b="0" strike="noStrike" spc="-1">
              <a:solidFill>
                <a:srgbClr val="000000"/>
              </a:solidFill>
              <a:latin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Common structure of the presentation of ITSM processes in this training material</a:t>
            </a:r>
            <a:endParaRPr lang="de-DE" sz="3200" b="0" strike="noStrike" spc="-1">
              <a:solidFill>
                <a:srgbClr val="000000"/>
              </a:solidFill>
              <a:latin typeface="Arial"/>
            </a:endParaRPr>
          </a:p>
        </p:txBody>
      </p:sp>
      <p:sp>
        <p:nvSpPr>
          <p:cNvPr id="733" name="PlaceHolder 2"/>
          <p:cNvSpPr>
            <a:spLocks noGrp="1"/>
          </p:cNvSpPr>
          <p:nvPr>
            <p:ph/>
          </p:nvPr>
        </p:nvSpPr>
        <p:spPr>
          <a:xfrm>
            <a:off x="609480" y="1653120"/>
            <a:ext cx="10969920" cy="4623120"/>
          </a:xfrm>
          <a:prstGeom prst="rect">
            <a:avLst/>
          </a:prstGeom>
          <a:noFill/>
          <a:ln w="0">
            <a:noFill/>
          </a:ln>
        </p:spPr>
        <p:txBody>
          <a:bodyPr lIns="91440" tIns="45720" rIns="91440" bIns="45720" anchor="t">
            <a:normAutofit fontScale="86666" lnSpcReduction="20000"/>
          </a:bodyPr>
          <a:lstStyle/>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Objective </a:t>
            </a:r>
            <a:r>
              <a:rPr lang="en-US" sz="1900" b="0" strike="noStrike" spc="-1">
                <a:solidFill>
                  <a:srgbClr val="7F7F7F"/>
                </a:solidFill>
                <a:latin typeface="Calibri"/>
                <a:ea typeface="Calibri"/>
              </a:rPr>
              <a:t>according to FitSM-0</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Key questions</a:t>
            </a:r>
            <a:endParaRPr lang="de-DE" sz="28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Important terms &amp; concepts </a:t>
            </a:r>
            <a:r>
              <a:rPr lang="en-US" sz="1900" b="0" strike="noStrike" spc="-1">
                <a:solidFill>
                  <a:srgbClr val="7F7F7F"/>
                </a:solidFill>
                <a:latin typeface="Calibri"/>
                <a:ea typeface="Calibri"/>
              </a:rPr>
              <a:t>according to FitSM-0</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Process-specific requirements </a:t>
            </a:r>
            <a:r>
              <a:rPr lang="en-US" sz="1900" b="0" strike="noStrike" spc="-1">
                <a:solidFill>
                  <a:srgbClr val="7F7F7F"/>
                </a:solidFill>
                <a:latin typeface="Calibri"/>
                <a:ea typeface="Calibri"/>
              </a:rPr>
              <a:t>according to FitSM-1</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Activities for initial process setup </a:t>
            </a:r>
            <a:r>
              <a:rPr lang="en-GB"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Inputs and outputs </a:t>
            </a:r>
            <a:r>
              <a:rPr lang="en-GB"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Process chart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Activities during ongoing process execution</a:t>
            </a:r>
            <a:r>
              <a:rPr lang="en-US" sz="2800" b="0" strike="noStrike" spc="-1">
                <a:solidFill>
                  <a:srgbClr val="7F7F7F"/>
                </a:solidFill>
                <a:latin typeface="Calibri"/>
                <a:ea typeface="Calibri"/>
              </a:rPr>
              <a:t>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Roles</a:t>
            </a:r>
            <a:r>
              <a:rPr lang="en-US" sz="3600" b="0" strike="noStrike" spc="-1">
                <a:solidFill>
                  <a:srgbClr val="7F7F7F"/>
                </a:solidFill>
                <a:latin typeface="Calibri"/>
                <a:ea typeface="Calibri"/>
              </a:rPr>
              <a:t> </a:t>
            </a:r>
            <a:r>
              <a:rPr lang="en-US" sz="1900" b="0" strike="noStrike" spc="-1">
                <a:solidFill>
                  <a:srgbClr val="7F7F7F"/>
                </a:solidFill>
                <a:latin typeface="Calibri"/>
                <a:ea typeface="Calibri"/>
              </a:rPr>
              <a:t>according to FitSM-3</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Interfaces with other ITSM processes </a:t>
            </a:r>
            <a:r>
              <a:rPr lang="en-US" sz="1900" b="0" strike="noStrike" spc="-1">
                <a:solidFill>
                  <a:srgbClr val="7F7F7F"/>
                </a:solidFill>
                <a:latin typeface="Calibri"/>
                <a:ea typeface="Calibri"/>
              </a:rPr>
              <a:t>according to FitSM-2</a:t>
            </a:r>
            <a:endParaRPr lang="de-DE" sz="1900" b="0" strike="noStrike" spc="-1">
              <a:solidFill>
                <a:srgbClr val="000000"/>
              </a:solidFill>
              <a:latin typeface="Arial"/>
            </a:endParaRPr>
          </a:p>
          <a:p>
            <a:pPr indent="0">
              <a:lnSpc>
                <a:spcPct val="100000"/>
              </a:lnSpc>
              <a:spcBef>
                <a:spcPts val="519"/>
              </a:spcBef>
              <a:buNone/>
              <a:tabLst>
                <a:tab pos="0" algn="l"/>
              </a:tabLst>
            </a:pPr>
            <a:endParaRPr lang="de-DE" sz="2800" b="0" strike="noStrike" spc="-1">
              <a:solidFill>
                <a:srgbClr val="000000"/>
              </a:solidFill>
              <a:latin typeface="Arial"/>
            </a:endParaRPr>
          </a:p>
        </p:txBody>
      </p:sp>
      <p:sp>
        <p:nvSpPr>
          <p:cNvPr id="734" name="PlaceHolder 3"/>
          <p:cNvSpPr>
            <a:spLocks noGrp="1"/>
          </p:cNvSpPr>
          <p:nvPr>
            <p:ph type="sldNum" idx="9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536CA47-5386-4064-9153-FFE33BAB3803}" type="slidenum">
              <a:rPr lang="en-US" sz="1200" b="0" strike="noStrike" spc="-1">
                <a:solidFill>
                  <a:srgbClr val="888888"/>
                </a:solidFill>
                <a:latin typeface="Calibri"/>
                <a:ea typeface="Calibri"/>
              </a:rPr>
              <a:t>79</a:t>
            </a:fld>
            <a:endParaRPr lang="de-DE" sz="12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3"/>
          <p:cNvSpPr/>
          <p:nvPr/>
        </p:nvSpPr>
        <p:spPr>
          <a:xfrm>
            <a:off x="60948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The FitSM approach</a:t>
            </a:r>
            <a:endParaRPr lang="de-DE" sz="3200" b="0" strike="noStrike" spc="-1">
              <a:solidFill>
                <a:srgbClr val="000000"/>
              </a:solidFill>
              <a:latin typeface="Arial"/>
            </a:endParaRPr>
          </a:p>
        </p:txBody>
      </p:sp>
      <p:sp>
        <p:nvSpPr>
          <p:cNvPr id="88" name="PlaceHolder 4"/>
          <p:cNvSpPr/>
          <p:nvPr/>
        </p:nvSpPr>
        <p:spPr>
          <a:xfrm>
            <a:off x="873756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D37FE3B9-07D2-4876-BF53-BD96AD08189C}" type="slidenum">
              <a:rPr lang="en-US" sz="1200" b="0" strike="noStrike" spc="-1">
                <a:solidFill>
                  <a:srgbClr val="888888"/>
                </a:solidFill>
                <a:latin typeface="Calibri"/>
                <a:ea typeface="Calibri"/>
              </a:rPr>
              <a:t>8</a:t>
            </a:fld>
            <a:endParaRPr lang="de-DE" sz="1200" b="0" strike="noStrike" spc="-1">
              <a:solidFill>
                <a:srgbClr val="000000"/>
              </a:solidFill>
              <a:latin typeface="Arial"/>
            </a:endParaRPr>
          </a:p>
        </p:txBody>
      </p:sp>
      <p:grpSp>
        <p:nvGrpSpPr>
          <p:cNvPr id="89" name="Google Shape;339;p20"/>
          <p:cNvGrpSpPr/>
          <p:nvPr/>
        </p:nvGrpSpPr>
        <p:grpSpPr>
          <a:xfrm>
            <a:off x="609480" y="1800360"/>
            <a:ext cx="10968120" cy="4495680"/>
            <a:chOff x="609480" y="1800360"/>
            <a:chExt cx="10968120" cy="4495680"/>
          </a:xfrm>
        </p:grpSpPr>
        <p:sp>
          <p:nvSpPr>
            <p:cNvPr id="90" name="Google Shape;340;p20"/>
            <p:cNvSpPr/>
            <p:nvPr/>
          </p:nvSpPr>
          <p:spPr>
            <a:xfrm>
              <a:off x="609480" y="1800360"/>
              <a:ext cx="10968120" cy="4495680"/>
            </a:xfrm>
            <a:prstGeom prst="roundRect">
              <a:avLst>
                <a:gd name="adj" fmla="val 8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1" name="Google Shape;341;p20"/>
            <p:cNvSpPr/>
            <p:nvPr/>
          </p:nvSpPr>
          <p:spPr>
            <a:xfrm>
              <a:off x="691200" y="1912320"/>
              <a:ext cx="10804680" cy="42717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2547360" anchor="t">
              <a:noAutofit/>
            </a:bodyPr>
            <a:lstStyle/>
            <a:p>
              <a:pPr defTabSz="914400">
                <a:lnSpc>
                  <a:spcPct val="90000"/>
                </a:lnSpc>
                <a:tabLst>
                  <a:tab pos="0" algn="l"/>
                </a:tabLst>
              </a:pPr>
              <a:r>
                <a:rPr lang="en-US" sz="2800" b="0" strike="noStrike" spc="-1">
                  <a:solidFill>
                    <a:schemeClr val="lt1"/>
                  </a:solidFill>
                  <a:latin typeface="Calibri"/>
                  <a:ea typeface="Calibri"/>
                </a:rPr>
                <a:t>The key principles of the FitSM approach to managing IT services:</a:t>
              </a:r>
              <a:endParaRPr lang="de-DE" sz="2800" b="0" strike="noStrike" spc="-1">
                <a:solidFill>
                  <a:srgbClr val="000000"/>
                </a:solidFill>
                <a:latin typeface="Arial"/>
              </a:endParaRPr>
            </a:p>
          </p:txBody>
        </p:sp>
        <p:sp>
          <p:nvSpPr>
            <p:cNvPr id="92" name="Google Shape;342;p20"/>
            <p:cNvSpPr/>
            <p:nvPr/>
          </p:nvSpPr>
          <p:spPr>
            <a:xfrm>
              <a:off x="883800" y="2925360"/>
              <a:ext cx="1641240" cy="7419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3" name="Google Shape;343;p20"/>
            <p:cNvSpPr/>
            <p:nvPr/>
          </p:nvSpPr>
          <p:spPr>
            <a:xfrm>
              <a:off x="900720" y="2948760"/>
              <a:ext cx="1607760" cy="69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Practicality</a:t>
              </a:r>
              <a:endParaRPr lang="de-DE" sz="1800" b="0" strike="noStrike" spc="-1">
                <a:solidFill>
                  <a:srgbClr val="000000"/>
                </a:solidFill>
                <a:latin typeface="Arial"/>
              </a:endParaRPr>
            </a:p>
          </p:txBody>
        </p:sp>
        <p:sp>
          <p:nvSpPr>
            <p:cNvPr id="94" name="Google Shape;344;p20"/>
            <p:cNvSpPr/>
            <p:nvPr/>
          </p:nvSpPr>
          <p:spPr>
            <a:xfrm>
              <a:off x="883800" y="3725640"/>
              <a:ext cx="1641240" cy="7419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5" name="Google Shape;345;p20"/>
            <p:cNvSpPr/>
            <p:nvPr/>
          </p:nvSpPr>
          <p:spPr>
            <a:xfrm>
              <a:off x="900720" y="3748680"/>
              <a:ext cx="1607760" cy="69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Consistency</a:t>
              </a:r>
              <a:endParaRPr lang="de-DE" sz="1800" b="0" strike="noStrike" spc="-1">
                <a:solidFill>
                  <a:srgbClr val="000000"/>
                </a:solidFill>
                <a:latin typeface="Arial"/>
              </a:endParaRPr>
            </a:p>
          </p:txBody>
        </p:sp>
        <p:sp>
          <p:nvSpPr>
            <p:cNvPr id="96" name="Google Shape;346;p20"/>
            <p:cNvSpPr/>
            <p:nvPr/>
          </p:nvSpPr>
          <p:spPr>
            <a:xfrm>
              <a:off x="883800" y="4525920"/>
              <a:ext cx="1641240" cy="7423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7" name="Google Shape;347;p20"/>
            <p:cNvSpPr/>
            <p:nvPr/>
          </p:nvSpPr>
          <p:spPr>
            <a:xfrm>
              <a:off x="900720" y="4548960"/>
              <a:ext cx="160776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Sufficiency</a:t>
              </a:r>
              <a:endParaRPr lang="de-DE" sz="1800" b="0" strike="noStrike" spc="-1">
                <a:solidFill>
                  <a:srgbClr val="000000"/>
                </a:solidFill>
                <a:latin typeface="Arial"/>
              </a:endParaRPr>
            </a:p>
          </p:txBody>
        </p:sp>
        <p:sp>
          <p:nvSpPr>
            <p:cNvPr id="98" name="Google Shape;348;p20"/>
            <p:cNvSpPr/>
            <p:nvPr/>
          </p:nvSpPr>
          <p:spPr>
            <a:xfrm>
              <a:off x="883800" y="5326560"/>
              <a:ext cx="1641240" cy="7416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9" name="Google Shape;349;p20"/>
            <p:cNvSpPr/>
            <p:nvPr/>
          </p:nvSpPr>
          <p:spPr>
            <a:xfrm>
              <a:off x="900720" y="5349600"/>
              <a:ext cx="160776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Extendibility</a:t>
              </a:r>
              <a:endParaRPr lang="de-DE" sz="1800" b="0" strike="noStrike" spc="-1">
                <a:solidFill>
                  <a:srgbClr val="000000"/>
                </a:solidFill>
                <a:latin typeface="Arial"/>
              </a:endParaRPr>
            </a:p>
          </p:txBody>
        </p:sp>
        <p:sp>
          <p:nvSpPr>
            <p:cNvPr id="100" name="Google Shape;350;p20"/>
            <p:cNvSpPr/>
            <p:nvPr/>
          </p:nvSpPr>
          <p:spPr>
            <a:xfrm>
              <a:off x="2804040" y="2925360"/>
              <a:ext cx="8499240" cy="3145680"/>
            </a:xfrm>
            <a:prstGeom prst="roundRect">
              <a:avLst>
                <a:gd name="adj" fmla="val 10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1" name="Google Shape;351;p20"/>
            <p:cNvSpPr/>
            <p:nvPr/>
          </p:nvSpPr>
          <p:spPr>
            <a:xfrm>
              <a:off x="2874960" y="3021840"/>
              <a:ext cx="8357760" cy="29523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459080" anchor="t">
              <a:noAutofit/>
            </a:bodyPr>
            <a:lstStyle/>
            <a:p>
              <a:pPr defTabSz="914400">
                <a:lnSpc>
                  <a:spcPct val="90000"/>
                </a:lnSpc>
                <a:tabLst>
                  <a:tab pos="0" algn="l"/>
                </a:tabLst>
              </a:pPr>
              <a:r>
                <a:rPr lang="en-US" sz="2800" b="0" strike="noStrike" spc="-1">
                  <a:solidFill>
                    <a:schemeClr val="lt1"/>
                  </a:solidFill>
                  <a:latin typeface="Calibri"/>
                  <a:ea typeface="Calibri"/>
                </a:rPr>
                <a:t>The foundation for systematic IT Service Management:</a:t>
              </a:r>
              <a:endParaRPr lang="de-DE" sz="2800" b="0" strike="noStrike" spc="-1">
                <a:solidFill>
                  <a:srgbClr val="000000"/>
                </a:solidFill>
                <a:latin typeface="Arial"/>
              </a:endParaRPr>
            </a:p>
          </p:txBody>
        </p:sp>
        <p:sp>
          <p:nvSpPr>
            <p:cNvPr id="102" name="Google Shape;352;p20"/>
            <p:cNvSpPr/>
            <p:nvPr/>
          </p:nvSpPr>
          <p:spPr>
            <a:xfrm>
              <a:off x="301680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3" name="Google Shape;353;p20"/>
            <p:cNvSpPr/>
            <p:nvPr/>
          </p:nvSpPr>
          <p:spPr>
            <a:xfrm>
              <a:off x="304848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Service- and customer-orientation</a:t>
              </a:r>
              <a:endParaRPr lang="de-DE" sz="2100" b="0" strike="noStrike" spc="-1">
                <a:solidFill>
                  <a:srgbClr val="000000"/>
                </a:solidFill>
                <a:latin typeface="Arial"/>
              </a:endParaRPr>
            </a:p>
          </p:txBody>
        </p:sp>
        <p:sp>
          <p:nvSpPr>
            <p:cNvPr id="104" name="Google Shape;354;p20"/>
            <p:cNvSpPr/>
            <p:nvPr/>
          </p:nvSpPr>
          <p:spPr>
            <a:xfrm>
              <a:off x="572580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5" name="Google Shape;355;p20"/>
            <p:cNvSpPr/>
            <p:nvPr/>
          </p:nvSpPr>
          <p:spPr>
            <a:xfrm>
              <a:off x="575748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Process-orientation</a:t>
              </a:r>
              <a:endParaRPr lang="de-DE" sz="2100" b="0" strike="noStrike" spc="-1">
                <a:solidFill>
                  <a:srgbClr val="000000"/>
                </a:solidFill>
                <a:latin typeface="Arial"/>
              </a:endParaRPr>
            </a:p>
          </p:txBody>
        </p:sp>
        <p:sp>
          <p:nvSpPr>
            <p:cNvPr id="106" name="Google Shape;356;p20"/>
            <p:cNvSpPr/>
            <p:nvPr/>
          </p:nvSpPr>
          <p:spPr>
            <a:xfrm>
              <a:off x="8434440" y="4343040"/>
              <a:ext cx="2649960" cy="141300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7" name="Google Shape;357;p20"/>
            <p:cNvSpPr/>
            <p:nvPr/>
          </p:nvSpPr>
          <p:spPr>
            <a:xfrm>
              <a:off x="8466120" y="4386600"/>
              <a:ext cx="2586600" cy="132552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Continual improvement</a:t>
              </a:r>
              <a:endParaRPr lang="de-DE" sz="2100" b="0" strike="noStrike" spc="-1">
                <a:solidFill>
                  <a:srgbClr val="000000"/>
                </a:solidFill>
                <a:latin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Incident &amp; Service Request Management (ISRM)</a:t>
            </a:r>
            <a:endParaRPr lang="de-DE" sz="3200" b="0" strike="noStrike" spc="-1">
              <a:solidFill>
                <a:srgbClr val="000000"/>
              </a:solidFill>
              <a:latin typeface="Arial"/>
            </a:endParaRPr>
          </a:p>
        </p:txBody>
      </p:sp>
      <p:sp>
        <p:nvSpPr>
          <p:cNvPr id="736" name="PlaceHolder 2"/>
          <p:cNvSpPr>
            <a:spLocks noGrp="1"/>
          </p:cNvSpPr>
          <p:nvPr>
            <p:ph type="sldNum" idx="9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C0826CCA-EDDC-4234-AAA4-36B15B11EFAE}" type="slidenum">
              <a:rPr lang="en-US" sz="1200" b="0" strike="noStrike" spc="-1">
                <a:solidFill>
                  <a:srgbClr val="FFFFFF"/>
                </a:solidFill>
                <a:latin typeface="Calibri"/>
                <a:ea typeface="Calibri"/>
              </a:rPr>
              <a:t>80</a:t>
            </a:fld>
            <a:endParaRPr lang="de-DE" sz="1200" b="0" strike="noStrike" spc="-1">
              <a:solidFill>
                <a:srgbClr val="000000"/>
              </a:solidFill>
              <a:latin typeface="Times New Roman"/>
            </a:endParaRPr>
          </a:p>
        </p:txBody>
      </p:sp>
      <p:sp>
        <p:nvSpPr>
          <p:cNvPr id="737" name="Google Shape;825;p7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738" name="Google Shape;826;p7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739" name="Google Shape;827;p70"/>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restore agreed service operation after the occurrence of an incident and to respond to user service requests</a:t>
            </a:r>
            <a:endParaRPr lang="de-DE" sz="1800" b="0" strike="noStrike" spc="-1">
              <a:solidFill>
                <a:srgbClr val="000000"/>
              </a:solid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Key questions</a:t>
            </a:r>
            <a:endParaRPr lang="de-DE" sz="3200" b="0" strike="noStrike" spc="-1">
              <a:solidFill>
                <a:srgbClr val="000000"/>
              </a:solidFill>
              <a:latin typeface="Arial"/>
            </a:endParaRPr>
          </a:p>
        </p:txBody>
      </p:sp>
      <p:grpSp>
        <p:nvGrpSpPr>
          <p:cNvPr id="741" name="Google Shape;834;p71"/>
          <p:cNvGrpSpPr/>
          <p:nvPr/>
        </p:nvGrpSpPr>
        <p:grpSpPr>
          <a:xfrm>
            <a:off x="2211480" y="1698840"/>
            <a:ext cx="7769160" cy="4619160"/>
            <a:chOff x="2211480" y="1698840"/>
            <a:chExt cx="7769160" cy="4619160"/>
          </a:xfrm>
        </p:grpSpPr>
        <p:sp>
          <p:nvSpPr>
            <p:cNvPr id="742" name="Google Shape;835;p71"/>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3" name="Google Shape;836;p71"/>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How are incidents and service requests handled?</a:t>
              </a:r>
              <a:endParaRPr lang="de-DE" sz="2200" b="0" strike="noStrike" spc="-1">
                <a:solidFill>
                  <a:srgbClr val="000000"/>
                </a:solidFill>
                <a:latin typeface="Arial"/>
              </a:endParaRPr>
            </a:p>
          </p:txBody>
        </p:sp>
        <p:sp>
          <p:nvSpPr>
            <p:cNvPr id="744" name="Google Shape;837;p71"/>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5" name="Google Shape;838;p71"/>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6" name="Google Shape;839;p71"/>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What information can be used to support the effective handling and resolution of incidents?</a:t>
              </a:r>
              <a:endParaRPr lang="de-DE" sz="2200" b="0" strike="noStrike" spc="-1">
                <a:solidFill>
                  <a:srgbClr val="000000"/>
                </a:solidFill>
                <a:latin typeface="Arial"/>
              </a:endParaRPr>
            </a:p>
          </p:txBody>
        </p:sp>
        <p:sp>
          <p:nvSpPr>
            <p:cNvPr id="747" name="Google Shape;840;p71"/>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8" name="Google Shape;841;p71"/>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9" name="Google Shape;842;p71"/>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How are customers involved?</a:t>
              </a:r>
              <a:endParaRPr lang="de-DE" sz="2200" b="0" strike="noStrike" spc="-1">
                <a:solidFill>
                  <a:srgbClr val="000000"/>
                </a:solidFill>
                <a:latin typeface="Arial"/>
              </a:endParaRPr>
            </a:p>
          </p:txBody>
        </p:sp>
        <p:sp>
          <p:nvSpPr>
            <p:cNvPr id="750" name="Google Shape;843;p71"/>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51" name="Google Shape;844;p71"/>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52" name="Google Shape;845;p71"/>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How are major incidents distinguished from other incidents </a:t>
              </a:r>
              <a:r>
                <a:rPr lang="en-US" sz="2100" b="0" strike="noStrike" spc="-1">
                  <a:solidFill>
                    <a:schemeClr val="lt1"/>
                  </a:solidFill>
                  <a:latin typeface="Calibri"/>
                  <a:ea typeface="Calibri"/>
                </a:rPr>
                <a:t>and</a:t>
              </a:r>
              <a:r>
                <a:rPr lang="en-US" sz="2200" b="0" strike="noStrike" spc="-1">
                  <a:solidFill>
                    <a:schemeClr val="lt1"/>
                  </a:solidFill>
                  <a:latin typeface="Calibri"/>
                  <a:ea typeface="Calibri"/>
                </a:rPr>
                <a:t> handled accordingly?</a:t>
              </a:r>
              <a:endParaRPr lang="de-DE" sz="2200" b="0" strike="noStrike" spc="-1">
                <a:solidFill>
                  <a:srgbClr val="000000"/>
                </a:solidFill>
                <a:latin typeface="Arial"/>
              </a:endParaRPr>
            </a:p>
          </p:txBody>
        </p:sp>
        <p:sp>
          <p:nvSpPr>
            <p:cNvPr id="753" name="Google Shape;846;p71"/>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754" name="PlaceHolder 2"/>
          <p:cNvSpPr>
            <a:spLocks noGrp="1"/>
          </p:cNvSpPr>
          <p:nvPr>
            <p:ph type="sldNum" idx="9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A381310-2BC4-4792-9DB8-E6728012A288}" type="slidenum">
              <a:rPr lang="en-US" sz="1200" b="0" strike="noStrike" spc="-1">
                <a:solidFill>
                  <a:srgbClr val="888888"/>
                </a:solidFill>
                <a:latin typeface="Calibri"/>
                <a:ea typeface="Calibri"/>
              </a:rPr>
              <a:t>81</a:t>
            </a:fld>
            <a:endParaRPr lang="de-DE" sz="1200" b="0" strike="noStrike" spc="-1">
              <a:solidFill>
                <a:srgbClr val="000000"/>
              </a:solidFill>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756" name="PlaceHolder 2"/>
          <p:cNvSpPr>
            <a:spLocks noGrp="1"/>
          </p:cNvSpPr>
          <p:nvPr>
            <p:ph type="sldNum" idx="9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18BE873-076F-4885-93EA-B480046EC4FB}" type="slidenum">
              <a:rPr lang="en-US" sz="1200" b="0" strike="noStrike" spc="-1">
                <a:solidFill>
                  <a:srgbClr val="888888"/>
                </a:solidFill>
                <a:latin typeface="Calibri"/>
                <a:ea typeface="Calibri"/>
              </a:rPr>
              <a:t>82</a:t>
            </a:fld>
            <a:endParaRPr lang="de-DE" sz="1200" b="0" strike="noStrike" spc="-1">
              <a:solidFill>
                <a:srgbClr val="000000"/>
              </a:solidFill>
              <a:latin typeface="Times New Roman"/>
            </a:endParaRPr>
          </a:p>
        </p:txBody>
      </p:sp>
      <p:graphicFrame>
        <p:nvGraphicFramePr>
          <p:cNvPr id="757" name="Google Shape;855;p72"/>
          <p:cNvGraphicFramePr/>
          <p:nvPr>
            <p:extLst>
              <p:ext uri="{D42A27DB-BD31-4B8C-83A1-F6EECF244321}">
                <p14:modId xmlns:p14="http://schemas.microsoft.com/office/powerpoint/2010/main" val="2388988175"/>
              </p:ext>
            </p:extLst>
          </p:nvPr>
        </p:nvGraphicFramePr>
        <p:xfrm>
          <a:off x="698760" y="1696680"/>
          <a:ext cx="10794600" cy="1524000"/>
        </p:xfrm>
        <a:graphic>
          <a:graphicData uri="http://schemas.openxmlformats.org/drawingml/2006/table">
            <a:tbl>
              <a:tblPr/>
              <a:tblGrid>
                <a:gridCol w="10794600">
                  <a:extLst>
                    <a:ext uri="{9D8B030D-6E8A-4147-A177-3AD203B41FA5}">
                      <a16:colId xmlns:a16="http://schemas.microsoft.com/office/drawing/2014/main" val="20000"/>
                    </a:ext>
                  </a:extLst>
                </a:gridCol>
              </a:tblGrid>
              <a:tr h="16632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67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Incident: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Unplanned disruption of operation in a service or service component, or degradation of service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quality versus the expected or agreed service level or operational level according to service level </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agreements (SLAs), operational level agreements (OLAs) and underpinning agreements (UAs)</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758" name="Google Shape;856;p72"/>
          <p:cNvGraphicFramePr/>
          <p:nvPr>
            <p:extLst>
              <p:ext uri="{D42A27DB-BD31-4B8C-83A1-F6EECF244321}">
                <p14:modId xmlns:p14="http://schemas.microsoft.com/office/powerpoint/2010/main" val="1061595705"/>
              </p:ext>
            </p:extLst>
          </p:nvPr>
        </p:nvGraphicFramePr>
        <p:xfrm>
          <a:off x="698760" y="3971880"/>
          <a:ext cx="10794600" cy="1295400"/>
        </p:xfrm>
        <a:graphic>
          <a:graphicData uri="http://schemas.openxmlformats.org/drawingml/2006/table">
            <a:tbl>
              <a:tblPr/>
              <a:tblGrid>
                <a:gridCol w="10794600">
                  <a:extLst>
                    <a:ext uri="{9D8B030D-6E8A-4147-A177-3AD203B41FA5}">
                      <a16:colId xmlns:a16="http://schemas.microsoft.com/office/drawing/2014/main" val="20000"/>
                    </a:ext>
                  </a:extLst>
                </a:gridCol>
              </a:tblGrid>
              <a:tr h="19512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08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request: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User request for information, advice, access to a service or a change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Note: Service requests are often handled by the same process and tools as incidents.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760" name="Google Shape;863;p73"/>
          <p:cNvGraphicFramePr/>
          <p:nvPr/>
        </p:nvGraphicFramePr>
        <p:xfrm>
          <a:off x="1981080" y="1697040"/>
          <a:ext cx="8229600" cy="385902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PR9 Incident &amp; Service Request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PR9.1 All incidents and service requests shall be registered, classified and prioritised in a consistent manner, taking into account service targets from SLAs.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PR9.2 Incidents shall be resolved and service requests fulfilled, taking into consideration information from SLAs and on known errors, as relevant.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PR9.3 Functional and hierarchical escalation of incidents and service requests shall be carried out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PR9.4 Customers and users shall be kept informed of the progress of incidents and service requests, as appropriate.</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PR9.5 Closure of incidents and service requests shall be carried out in a consistent manner.</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PR9.6 Major incidents shall be identified based on defined criteria, and handled in a consistent manner.</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761" name="PlaceHolder 2"/>
          <p:cNvSpPr>
            <a:spLocks noGrp="1"/>
          </p:cNvSpPr>
          <p:nvPr>
            <p:ph type="sldNum" idx="9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33FA3A5-258A-433B-8E7D-33B4BC955B5E}" type="slidenum">
              <a:rPr lang="en-US" sz="1200" b="0" strike="noStrike" spc="-1">
                <a:solidFill>
                  <a:srgbClr val="888888"/>
                </a:solidFill>
                <a:latin typeface="Calibri"/>
                <a:ea typeface="Calibri"/>
              </a:rPr>
              <a:t>83</a:t>
            </a:fld>
            <a:endParaRPr lang="de-DE" sz="1200" b="0" strike="noStrike" spc="-1">
              <a:solidFill>
                <a:srgbClr val="000000"/>
              </a:solidFill>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63" name="Google Shape;870;p74"/>
          <p:cNvGrpSpPr/>
          <p:nvPr/>
        </p:nvGrpSpPr>
        <p:grpSpPr>
          <a:xfrm>
            <a:off x="609480" y="1866240"/>
            <a:ext cx="10969920" cy="4284000"/>
            <a:chOff x="609480" y="1866240"/>
            <a:chExt cx="10969920" cy="4284000"/>
          </a:xfrm>
        </p:grpSpPr>
        <p:sp>
          <p:nvSpPr>
            <p:cNvPr id="764" name="Google Shape;871;p74"/>
            <p:cNvSpPr/>
            <p:nvPr/>
          </p:nvSpPr>
          <p:spPr>
            <a:xfrm>
              <a:off x="609480" y="2058120"/>
              <a:ext cx="10969920" cy="4092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65" name="Google Shape;872;p74"/>
            <p:cNvSpPr/>
            <p:nvPr/>
          </p:nvSpPr>
          <p:spPr>
            <a:xfrm>
              <a:off x="609480" y="2058120"/>
              <a:ext cx="10969920" cy="392508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100000"/>
                </a:lnSpc>
                <a:spcBef>
                  <a:spcPts val="601"/>
                </a:spcBef>
                <a:spcAft>
                  <a:spcPts val="601"/>
                </a:spcAft>
                <a:buClr>
                  <a:srgbClr val="000000"/>
                </a:buClr>
                <a:buFont typeface="Calibri"/>
                <a:buChar char="•"/>
              </a:pPr>
              <a:r>
                <a:rPr lang="en-US" sz="1600" b="0" strike="noStrike" spc="-1" dirty="0">
                  <a:solidFill>
                    <a:schemeClr val="dk1"/>
                  </a:solidFill>
                  <a:latin typeface="Calibri"/>
                  <a:ea typeface="Calibri"/>
                </a:rPr>
                <a:t>Set up a </a:t>
              </a:r>
              <a:r>
                <a:rPr lang="en-US" sz="1600" b="1" strike="noStrike" spc="-1" dirty="0">
                  <a:solidFill>
                    <a:schemeClr val="dk1"/>
                  </a:solidFill>
                  <a:latin typeface="Calibri"/>
                  <a:ea typeface="Calibri"/>
                </a:rPr>
                <a:t>tool</a:t>
              </a:r>
              <a:r>
                <a:rPr lang="en-US" sz="1600" b="0" strike="noStrike" spc="-1" dirty="0">
                  <a:solidFill>
                    <a:schemeClr val="dk1"/>
                  </a:solidFill>
                  <a:latin typeface="Calibri"/>
                  <a:ea typeface="Calibri"/>
                </a:rPr>
                <a:t> (e.g. ticket / workflow tool) supporting the </a:t>
              </a:r>
              <a:r>
                <a:rPr lang="en-US" sz="1600" b="1" strike="noStrike" spc="-1" dirty="0">
                  <a:solidFill>
                    <a:schemeClr val="dk1"/>
                  </a:solidFill>
                  <a:latin typeface="Calibri"/>
                  <a:ea typeface="Calibri"/>
                </a:rPr>
                <a:t>recording and handling </a:t>
              </a:r>
              <a:r>
                <a:rPr lang="en-US" sz="1600" b="0" strike="noStrike" spc="-1" dirty="0">
                  <a:solidFill>
                    <a:schemeClr val="dk1"/>
                  </a:solidFill>
                  <a:latin typeface="Calibri"/>
                  <a:ea typeface="Calibri"/>
                </a:rPr>
                <a:t>(including classification, </a:t>
              </a:r>
              <a:r>
                <a:rPr lang="en-US" sz="1600" b="0" strike="noStrike" spc="-1" dirty="0" err="1">
                  <a:solidFill>
                    <a:schemeClr val="dk1"/>
                  </a:solidFill>
                  <a:latin typeface="Calibri"/>
                  <a:ea typeface="Calibri"/>
                </a:rPr>
                <a:t>prioritisation</a:t>
              </a:r>
              <a:r>
                <a:rPr lang="en-US" sz="1600" b="0" strike="noStrike" spc="-1" dirty="0">
                  <a:solidFill>
                    <a:schemeClr val="dk1"/>
                  </a:solidFill>
                  <a:latin typeface="Calibri"/>
                  <a:ea typeface="Calibri"/>
                </a:rPr>
                <a:t>, escalation, closure)</a:t>
              </a:r>
              <a:r>
                <a:rPr lang="en-US" sz="1600" b="1" strike="noStrike" spc="-1" dirty="0">
                  <a:solidFill>
                    <a:schemeClr val="dk1"/>
                  </a:solidFill>
                  <a:latin typeface="Calibri"/>
                  <a:ea typeface="Calibri"/>
                </a:rPr>
                <a:t> </a:t>
              </a:r>
              <a:r>
                <a:rPr lang="en-US" sz="1600" b="0" strike="noStrike" spc="-1" dirty="0">
                  <a:solidFill>
                    <a:schemeClr val="dk1"/>
                  </a:solidFill>
                  <a:latin typeface="Calibri"/>
                  <a:ea typeface="Calibri"/>
                </a:rPr>
                <a:t>of reported incidents and service requests.</a:t>
              </a:r>
              <a:endParaRPr lang="de-DE" sz="1600" b="0" strike="noStrike" spc="-1" dirty="0">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600" b="0" strike="noStrike" spc="-1" dirty="0">
                  <a:solidFill>
                    <a:schemeClr val="dk1"/>
                  </a:solidFill>
                  <a:latin typeface="Calibri"/>
                  <a:ea typeface="Calibri"/>
                </a:rPr>
                <a:t>Define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(procedure) of </a:t>
              </a:r>
              <a:r>
                <a:rPr lang="en-US" sz="1600" b="1" strike="noStrike" spc="-1" dirty="0">
                  <a:solidFill>
                    <a:schemeClr val="dk1"/>
                  </a:solidFill>
                  <a:latin typeface="Calibri"/>
                  <a:ea typeface="Calibri"/>
                </a:rPr>
                <a:t>recording incidents and service requests</a:t>
              </a:r>
              <a:r>
                <a:rPr lang="en-US" sz="1600" b="0" strike="noStrike" spc="-1" dirty="0">
                  <a:solidFill>
                    <a:schemeClr val="dk1"/>
                  </a:solidFill>
                  <a:latin typeface="Calibri"/>
                  <a:ea typeface="Calibri"/>
                </a:rPr>
                <a:t> that specifies the sources and channels through which incidents and service requests may be raised, the required format of an incident report or service request, and the way in which the incident or service request is recorded in the recording system.</a:t>
              </a:r>
              <a:endParaRPr lang="de-DE" sz="1600" b="0" strike="noStrike" spc="-1" dirty="0">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600" b="0" strike="noStrike" spc="-1" dirty="0">
                  <a:solidFill>
                    <a:schemeClr val="dk1"/>
                  </a:solidFill>
                  <a:latin typeface="Calibri"/>
                  <a:ea typeface="Calibri"/>
                </a:rPr>
                <a:t>Define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(procedure) of </a:t>
              </a:r>
              <a:r>
                <a:rPr lang="en-US" sz="1600" b="1" strike="noStrike" spc="-1" dirty="0">
                  <a:solidFill>
                    <a:schemeClr val="dk1"/>
                  </a:solidFill>
                  <a:latin typeface="Calibri"/>
                  <a:ea typeface="Calibri"/>
                </a:rPr>
                <a:t>classifying incidents and service requests</a:t>
              </a:r>
              <a:r>
                <a:rPr lang="en-US" sz="1600" b="0" strike="noStrike" spc="-1" dirty="0">
                  <a:solidFill>
                    <a:schemeClr val="dk1"/>
                  </a:solidFill>
                  <a:latin typeface="Calibri"/>
                  <a:ea typeface="Calibri"/>
                </a:rPr>
                <a:t> that specifies a suitable classification scheme and describes how it should be applied.</a:t>
              </a:r>
              <a:endParaRPr lang="de-DE" sz="1600" b="0" strike="noStrike" spc="-1" dirty="0">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600" b="0" strike="noStrike" spc="-1" dirty="0">
                  <a:solidFill>
                    <a:schemeClr val="dk1"/>
                  </a:solidFill>
                  <a:latin typeface="Calibri"/>
                  <a:ea typeface="Calibri"/>
                </a:rPr>
                <a:t>Define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(procedure) </a:t>
              </a:r>
              <a:r>
                <a:rPr lang="en-US" sz="1600" b="1" strike="noStrike" spc="-1" dirty="0">
                  <a:solidFill>
                    <a:schemeClr val="dk1"/>
                  </a:solidFill>
                  <a:latin typeface="Calibri"/>
                  <a:ea typeface="Calibri"/>
                </a:rPr>
                <a:t>of </a:t>
              </a:r>
              <a:r>
                <a:rPr lang="en-US" sz="1600" b="1" strike="noStrike" spc="-1" dirty="0" err="1">
                  <a:solidFill>
                    <a:schemeClr val="dk1"/>
                  </a:solidFill>
                  <a:latin typeface="Calibri"/>
                  <a:ea typeface="Calibri"/>
                </a:rPr>
                <a:t>prioritising</a:t>
              </a:r>
              <a:r>
                <a:rPr lang="en-US" sz="1600" b="1" strike="noStrike" spc="-1" dirty="0">
                  <a:solidFill>
                    <a:schemeClr val="dk1"/>
                  </a:solidFill>
                  <a:latin typeface="Calibri"/>
                  <a:ea typeface="Calibri"/>
                </a:rPr>
                <a:t> incidents and service requests </a:t>
              </a:r>
              <a:r>
                <a:rPr lang="en-US" sz="1600" b="0" strike="noStrike" spc="-1" dirty="0">
                  <a:solidFill>
                    <a:schemeClr val="dk1"/>
                  </a:solidFill>
                  <a:latin typeface="Calibri"/>
                  <a:ea typeface="Calibri"/>
                </a:rPr>
                <a:t>that specifies a </a:t>
              </a:r>
              <a:r>
                <a:rPr lang="en-US" sz="1600" b="1" strike="noStrike" spc="-1" dirty="0">
                  <a:solidFill>
                    <a:schemeClr val="dk1"/>
                  </a:solidFill>
                  <a:latin typeface="Calibri"/>
                  <a:ea typeface="Calibri"/>
                </a:rPr>
                <a:t>suitable </a:t>
              </a:r>
              <a:r>
                <a:rPr lang="en-US" sz="1600" b="1" strike="noStrike" spc="-1" dirty="0" err="1">
                  <a:solidFill>
                    <a:schemeClr val="dk1"/>
                  </a:solidFill>
                  <a:latin typeface="Calibri"/>
                  <a:ea typeface="Calibri"/>
                </a:rPr>
                <a:t>prioritisation</a:t>
              </a:r>
              <a:r>
                <a:rPr lang="en-US" sz="1600" b="1" strike="noStrike" spc="-1" dirty="0">
                  <a:solidFill>
                    <a:schemeClr val="dk1"/>
                  </a:solidFill>
                  <a:latin typeface="Calibri"/>
                  <a:ea typeface="Calibri"/>
                </a:rPr>
                <a:t> scheme </a:t>
              </a:r>
              <a:r>
                <a:rPr lang="en-US" sz="1600" b="0" strike="noStrike" spc="-1" dirty="0">
                  <a:solidFill>
                    <a:schemeClr val="dk1"/>
                  </a:solidFill>
                  <a:latin typeface="Calibri"/>
                  <a:ea typeface="Calibri"/>
                </a:rPr>
                <a:t>and describes </a:t>
              </a:r>
              <a:r>
                <a:rPr lang="en-US" sz="1600" b="1" strike="noStrike" spc="-1" dirty="0">
                  <a:solidFill>
                    <a:schemeClr val="dk1"/>
                  </a:solidFill>
                  <a:latin typeface="Calibri"/>
                  <a:ea typeface="Calibri"/>
                </a:rPr>
                <a:t>how the priority of an incident or service request should be calculated.</a:t>
              </a:r>
              <a:endParaRPr lang="de-DE" sz="1600" b="0" strike="noStrike" spc="-1" dirty="0">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600" b="0" strike="noStrike" spc="-1" dirty="0">
                  <a:solidFill>
                    <a:schemeClr val="dk1"/>
                  </a:solidFill>
                  <a:latin typeface="Calibri"/>
                  <a:ea typeface="Calibri"/>
                </a:rPr>
                <a:t>Define a </a:t>
              </a:r>
              <a:r>
                <a:rPr lang="en-US" sz="1600" b="0" strike="noStrike" spc="-1" dirty="0" err="1">
                  <a:solidFill>
                    <a:schemeClr val="dk1"/>
                  </a:solidFill>
                  <a:latin typeface="Calibri"/>
                  <a:ea typeface="Calibri"/>
                </a:rPr>
                <a:t>standardised</a:t>
              </a:r>
              <a:r>
                <a:rPr lang="en-US" sz="1600" b="0" strike="noStrike" spc="-1" dirty="0">
                  <a:solidFill>
                    <a:schemeClr val="dk1"/>
                  </a:solidFill>
                  <a:latin typeface="Calibri"/>
                  <a:ea typeface="Calibri"/>
                </a:rPr>
                <a:t> and repeatable way (procedure) of </a:t>
              </a:r>
              <a:r>
                <a:rPr lang="en-US" sz="1600" b="1" strike="noStrike" spc="-1" dirty="0">
                  <a:solidFill>
                    <a:schemeClr val="dk1"/>
                  </a:solidFill>
                  <a:latin typeface="Calibri"/>
                  <a:ea typeface="Calibri"/>
                </a:rPr>
                <a:t>escalating incidents and service requests</a:t>
              </a:r>
              <a:r>
                <a:rPr lang="en-US" sz="1600" b="0" strike="noStrike" spc="-1" dirty="0">
                  <a:solidFill>
                    <a:schemeClr val="dk1"/>
                  </a:solidFill>
                  <a:latin typeface="Calibri"/>
                  <a:ea typeface="Calibri"/>
                </a:rPr>
                <a:t> that specifies </a:t>
              </a:r>
              <a:r>
                <a:rPr lang="en-US" sz="1600" b="1" strike="noStrike" spc="-1" dirty="0">
                  <a:solidFill>
                    <a:schemeClr val="dk1"/>
                  </a:solidFill>
                  <a:latin typeface="Calibri"/>
                  <a:ea typeface="Calibri"/>
                </a:rPr>
                <a:t>functional</a:t>
              </a:r>
              <a:r>
                <a:rPr lang="en-US" sz="1600" b="0" strike="noStrike" spc="-1" dirty="0">
                  <a:solidFill>
                    <a:schemeClr val="dk1"/>
                  </a:solidFill>
                  <a:latin typeface="Calibri"/>
                  <a:ea typeface="Calibri"/>
                </a:rPr>
                <a:t> and </a:t>
              </a:r>
              <a:r>
                <a:rPr lang="en-US" sz="1600" b="1" strike="noStrike" spc="-1" dirty="0">
                  <a:solidFill>
                    <a:schemeClr val="dk1"/>
                  </a:solidFill>
                  <a:latin typeface="Calibri"/>
                  <a:ea typeface="Calibri"/>
                </a:rPr>
                <a:t>hierarchical</a:t>
              </a:r>
              <a:r>
                <a:rPr lang="en-US" sz="1600" b="0" strike="noStrike" spc="-1" dirty="0">
                  <a:solidFill>
                    <a:schemeClr val="dk1"/>
                  </a:solidFill>
                  <a:latin typeface="Calibri"/>
                  <a:ea typeface="Calibri"/>
                </a:rPr>
                <a:t> escalation paths.</a:t>
              </a:r>
              <a:endParaRPr lang="de-DE" sz="1600" b="0" strike="noStrike" spc="-1" dirty="0">
                <a:solidFill>
                  <a:srgbClr val="000000"/>
                </a:solidFill>
                <a:latin typeface="Arial"/>
              </a:endParaRPr>
            </a:p>
          </p:txBody>
        </p:sp>
        <p:sp>
          <p:nvSpPr>
            <p:cNvPr id="766" name="Google Shape;873;p74"/>
            <p:cNvSpPr/>
            <p:nvPr/>
          </p:nvSpPr>
          <p:spPr>
            <a:xfrm>
              <a:off x="1158120" y="1866240"/>
              <a:ext cx="7678080" cy="3808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67" name="Google Shape;874;p74"/>
            <p:cNvSpPr/>
            <p:nvPr/>
          </p:nvSpPr>
          <p:spPr>
            <a:xfrm>
              <a:off x="1176840" y="1884960"/>
              <a:ext cx="7640640" cy="3434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process setup part 1</a:t>
              </a:r>
              <a:endParaRPr lang="de-DE" sz="1800" b="0" strike="noStrike" spc="-1">
                <a:solidFill>
                  <a:srgbClr val="000000"/>
                </a:solidFill>
                <a:latin typeface="Arial"/>
              </a:endParaRPr>
            </a:p>
          </p:txBody>
        </p:sp>
      </p:grpSp>
      <p:sp>
        <p:nvSpPr>
          <p:cNvPr id="768" name="PlaceHolder 2"/>
          <p:cNvSpPr>
            <a:spLocks noGrp="1"/>
          </p:cNvSpPr>
          <p:nvPr>
            <p:ph type="sldNum" idx="9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413EE6F-FE59-4A34-9110-FF5202CCFFAA}" type="slidenum">
              <a:rPr lang="en-US" sz="1200" b="0" strike="noStrike" spc="-1">
                <a:solidFill>
                  <a:srgbClr val="888888"/>
                </a:solidFill>
                <a:latin typeface="Calibri"/>
                <a:ea typeface="Calibri"/>
              </a:rPr>
              <a:t>84</a:t>
            </a:fld>
            <a:endParaRPr lang="de-DE" sz="1200" b="0" strike="noStrike" spc="-1">
              <a:solidFill>
                <a:srgbClr val="000000"/>
              </a:solid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70" name="Google Shape;870;p74"/>
          <p:cNvGrpSpPr/>
          <p:nvPr/>
        </p:nvGrpSpPr>
        <p:grpSpPr>
          <a:xfrm>
            <a:off x="609480" y="1866240"/>
            <a:ext cx="10969920" cy="4284000"/>
            <a:chOff x="609480" y="1866240"/>
            <a:chExt cx="10969920" cy="4284000"/>
          </a:xfrm>
        </p:grpSpPr>
        <p:sp>
          <p:nvSpPr>
            <p:cNvPr id="771" name="Google Shape;871;p74"/>
            <p:cNvSpPr/>
            <p:nvPr/>
          </p:nvSpPr>
          <p:spPr>
            <a:xfrm>
              <a:off x="609480" y="2058120"/>
              <a:ext cx="10969920" cy="4092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2" name="Google Shape;872;p74"/>
            <p:cNvSpPr/>
            <p:nvPr/>
          </p:nvSpPr>
          <p:spPr>
            <a:xfrm>
              <a:off x="609480" y="2058120"/>
              <a:ext cx="10969920" cy="409212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Define a standardised and repeatable way (procedure) of </a:t>
              </a:r>
              <a:r>
                <a:rPr lang="en-US" sz="1700" b="1" strike="noStrike" spc="-1">
                  <a:solidFill>
                    <a:schemeClr val="dk1"/>
                  </a:solidFill>
                  <a:latin typeface="Calibri"/>
                  <a:ea typeface="Calibri"/>
                </a:rPr>
                <a:t>closing incidents and service requests </a:t>
              </a:r>
              <a:r>
                <a:rPr lang="en-US" sz="1700" b="0" strike="noStrike" spc="-1">
                  <a:solidFill>
                    <a:schemeClr val="dk1"/>
                  </a:solidFill>
                  <a:latin typeface="Calibri"/>
                  <a:ea typeface="Calibri"/>
                </a:rPr>
                <a:t>that specifies how incidents and service requests are closed, including</a:t>
              </a:r>
              <a:r>
                <a:rPr lang="en-US" sz="1700" b="1" strike="noStrike" spc="-1">
                  <a:solidFill>
                    <a:schemeClr val="dk1"/>
                  </a:solidFill>
                  <a:latin typeface="Calibri"/>
                  <a:ea typeface="Calibri"/>
                </a:rPr>
                <a:t> required user communication and confirmation.</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Define the criteria for </a:t>
              </a:r>
              <a:r>
                <a:rPr lang="en-US" sz="1700" b="1" strike="noStrike" spc="-1">
                  <a:solidFill>
                    <a:schemeClr val="dk1"/>
                  </a:solidFill>
                  <a:latin typeface="Calibri"/>
                  <a:ea typeface="Calibri"/>
                </a:rPr>
                <a:t>identifying a major incident, </a:t>
              </a:r>
              <a:r>
                <a:rPr lang="en-US" sz="1700" b="0" strike="noStrike" spc="-1">
                  <a:solidFill>
                    <a:schemeClr val="dk1"/>
                  </a:solidFill>
                  <a:latin typeface="Calibri"/>
                  <a:ea typeface="Calibri"/>
                </a:rPr>
                <a:t>as well as a standardised and repeatable way (procedure) of </a:t>
              </a:r>
              <a:r>
                <a:rPr lang="en-US" sz="1700" b="1" strike="noStrike" spc="-1">
                  <a:solidFill>
                    <a:schemeClr val="dk1"/>
                  </a:solidFill>
                  <a:latin typeface="Calibri"/>
                  <a:ea typeface="Calibri"/>
                </a:rPr>
                <a:t>dealing with major incidents </a:t>
              </a:r>
              <a:r>
                <a:rPr lang="en-US" sz="1700" b="0" strike="noStrike" spc="-1">
                  <a:solidFill>
                    <a:schemeClr val="dk1"/>
                  </a:solidFill>
                  <a:latin typeface="Calibri"/>
                  <a:ea typeface="Calibri"/>
                </a:rPr>
                <a:t>from recording to closure, including a major incident </a:t>
              </a:r>
              <a:r>
                <a:rPr lang="en-US" sz="1700" b="1" strike="noStrike" spc="-1">
                  <a:solidFill>
                    <a:schemeClr val="dk1"/>
                  </a:solidFill>
                  <a:latin typeface="Calibri"/>
                  <a:ea typeface="Calibri"/>
                </a:rPr>
                <a:t>review</a:t>
              </a:r>
              <a:r>
                <a:rPr lang="en-US" sz="1700" b="0" strike="noStrike" spc="-1">
                  <a:solidFill>
                    <a:schemeClr val="dk1"/>
                  </a:solidFill>
                  <a:latin typeface="Calibri"/>
                  <a:ea typeface="Calibri"/>
                </a:rPr>
                <a:t>.</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Identify </a:t>
              </a:r>
              <a:r>
                <a:rPr lang="en-US" sz="1700" b="1" strike="noStrike" spc="-1">
                  <a:solidFill>
                    <a:schemeClr val="dk1"/>
                  </a:solidFill>
                  <a:latin typeface="Calibri"/>
                  <a:ea typeface="Calibri"/>
                </a:rPr>
                <a:t>well-known and recurring incidents</a:t>
              </a:r>
              <a:r>
                <a:rPr lang="en-US" sz="1700" b="0" strike="noStrike" spc="-1">
                  <a:solidFill>
                    <a:schemeClr val="dk1"/>
                  </a:solidFill>
                  <a:latin typeface="Calibri"/>
                  <a:ea typeface="Calibri"/>
                </a:rPr>
                <a:t>, and for each of them describe, where required, the concrete </a:t>
              </a:r>
              <a:r>
                <a:rPr lang="en-US" sz="1700" b="1" strike="noStrike" spc="-1">
                  <a:solidFill>
                    <a:schemeClr val="dk1"/>
                  </a:solidFill>
                  <a:latin typeface="Calibri"/>
                  <a:ea typeface="Calibri"/>
                </a:rPr>
                <a:t>steps to be carried out </a:t>
              </a:r>
              <a:r>
                <a:rPr lang="en-US" sz="1700" b="0" strike="noStrike" spc="-1">
                  <a:solidFill>
                    <a:schemeClr val="dk1"/>
                  </a:solidFill>
                  <a:latin typeface="Calibri"/>
                  <a:ea typeface="Calibri"/>
                </a:rPr>
                <a:t>in response to the respective incident in order to manage it effectively from recording to closure.</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Identify </a:t>
              </a:r>
              <a:r>
                <a:rPr lang="en-US" sz="1700" b="1" strike="noStrike" spc="-1">
                  <a:solidFill>
                    <a:schemeClr val="dk1"/>
                  </a:solidFill>
                  <a:latin typeface="Calibri"/>
                  <a:ea typeface="Calibri"/>
                </a:rPr>
                <a:t>standardised service requests</a:t>
              </a:r>
              <a:r>
                <a:rPr lang="en-US" sz="1700" b="0" strike="noStrike" spc="-1">
                  <a:solidFill>
                    <a:schemeClr val="dk1"/>
                  </a:solidFill>
                  <a:latin typeface="Calibri"/>
                  <a:ea typeface="Calibri"/>
                </a:rPr>
                <a:t> based on service descriptions and SLAs, and for each of them describe, where required, the </a:t>
              </a:r>
              <a:r>
                <a:rPr lang="en-US" sz="1700" b="1" strike="noStrike" spc="-1">
                  <a:solidFill>
                    <a:schemeClr val="dk1"/>
                  </a:solidFill>
                  <a:latin typeface="Calibri"/>
                  <a:ea typeface="Calibri"/>
                </a:rPr>
                <a:t>concrete steps </a:t>
              </a:r>
              <a:r>
                <a:rPr lang="en-US" sz="1700" b="0" strike="noStrike" spc="-1">
                  <a:solidFill>
                    <a:schemeClr val="dk1"/>
                  </a:solidFill>
                  <a:latin typeface="Calibri"/>
                  <a:ea typeface="Calibri"/>
                </a:rPr>
                <a:t>to be carried out in response to the respective service request in order to manage it effectively from recording to closure.</a:t>
              </a:r>
              <a:endParaRPr lang="de-DE" sz="1700" b="0" strike="noStrike" spc="-1">
                <a:solidFill>
                  <a:srgbClr val="000000"/>
                </a:solidFill>
                <a:latin typeface="Arial"/>
              </a:endParaRPr>
            </a:p>
          </p:txBody>
        </p:sp>
        <p:sp>
          <p:nvSpPr>
            <p:cNvPr id="773" name="Google Shape;873;p74"/>
            <p:cNvSpPr/>
            <p:nvPr/>
          </p:nvSpPr>
          <p:spPr>
            <a:xfrm>
              <a:off x="1158120" y="1866240"/>
              <a:ext cx="7678080" cy="3808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4" name="Google Shape;874;p74"/>
            <p:cNvSpPr/>
            <p:nvPr/>
          </p:nvSpPr>
          <p:spPr>
            <a:xfrm>
              <a:off x="1176840" y="1884960"/>
              <a:ext cx="7640640" cy="3434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Initial process setup part 2</a:t>
              </a:r>
              <a:endParaRPr lang="de-DE" sz="1800" b="0" strike="noStrike" spc="-1">
                <a:solidFill>
                  <a:srgbClr val="000000"/>
                </a:solidFill>
                <a:latin typeface="Arial"/>
              </a:endParaRPr>
            </a:p>
          </p:txBody>
        </p:sp>
      </p:grpSp>
      <p:sp>
        <p:nvSpPr>
          <p:cNvPr id="775" name="PlaceHolder 2"/>
          <p:cNvSpPr>
            <a:spLocks noGrp="1"/>
          </p:cNvSpPr>
          <p:nvPr>
            <p:ph type="sldNum" idx="9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F8017F9-C703-4E5F-8E8A-988E052BF66A}" type="slidenum">
              <a:rPr lang="en-US" sz="1200" b="0" strike="noStrike" spc="-1">
                <a:solidFill>
                  <a:srgbClr val="888888"/>
                </a:solidFill>
                <a:latin typeface="Calibri"/>
                <a:ea typeface="Calibri"/>
              </a:rPr>
              <a:t>85</a:t>
            </a:fld>
            <a:endParaRPr lang="de-DE" sz="1200" b="0" strike="noStrike" spc="-1">
              <a:solidFill>
                <a:srgbClr val="000000"/>
              </a:solid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Inputs and outputs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77" name="Google Shape;881;p75"/>
          <p:cNvGrpSpPr/>
          <p:nvPr/>
        </p:nvGrpSpPr>
        <p:grpSpPr>
          <a:xfrm>
            <a:off x="1981080" y="2008440"/>
            <a:ext cx="8227080" cy="3999600"/>
            <a:chOff x="1981080" y="2008440"/>
            <a:chExt cx="8227080" cy="3999600"/>
          </a:xfrm>
        </p:grpSpPr>
        <p:sp>
          <p:nvSpPr>
            <p:cNvPr id="778" name="Google Shape;882;p75"/>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9" name="Google Shape;883;p75"/>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780" name="Google Shape;884;p75"/>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1" name="Google Shape;885;p75"/>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anchor="t">
              <a:noAutofit/>
            </a:bodyPr>
            <a:lstStyle/>
            <a:p>
              <a:pPr defTabSz="914400">
                <a:lnSpc>
                  <a:spcPct val="90000"/>
                </a:lnSpc>
                <a:tabLst>
                  <a:tab pos="0" algn="l"/>
                </a:tabLst>
              </a:pPr>
              <a:r>
                <a:rPr lang="en-US" sz="1500" b="0" strike="noStrike" spc="-1">
                  <a:solidFill>
                    <a:schemeClr val="dk1"/>
                  </a:solidFill>
                  <a:latin typeface="Calibri"/>
                  <a:ea typeface="Calibri"/>
                </a:rPr>
                <a:t>Incidents reported by users or identified by the service provider</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Service requests raised by users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Configuration information (CMDB)</a:t>
              </a:r>
              <a:endParaRPr lang="de-DE" sz="1500" b="0" strike="noStrike" spc="-1">
                <a:solidFill>
                  <a:srgbClr val="000000"/>
                </a:solidFill>
                <a:latin typeface="Arial"/>
              </a:endParaRPr>
            </a:p>
          </p:txBody>
        </p:sp>
        <p:sp>
          <p:nvSpPr>
            <p:cNvPr id="782" name="Google Shape;886;p75"/>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3" name="Google Shape;887;p75"/>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784" name="Google Shape;888;p75"/>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5" name="Google Shape;889;p75"/>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anchor="t">
              <a:noAutofit/>
            </a:bodyPr>
            <a:lstStyle/>
            <a:p>
              <a:pPr defTabSz="914400">
                <a:lnSpc>
                  <a:spcPct val="90000"/>
                </a:lnSpc>
                <a:tabLst>
                  <a:tab pos="0" algn="l"/>
                </a:tabLst>
              </a:pPr>
              <a:r>
                <a:rPr lang="en-US" sz="1500" b="0" strike="noStrike" spc="-1">
                  <a:solidFill>
                    <a:schemeClr val="dk1"/>
                  </a:solidFill>
                  <a:latin typeface="Calibri"/>
                  <a:ea typeface="Calibri"/>
                </a:rPr>
                <a:t>Incident records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Service request records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Major incident review reports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Requests for changes raised to trigger the change management process, in order to commence the fulfilment of service requests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Up-to-date descriptions of step-by-step workflows for standard incidents and service requests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Regular incident reports</a:t>
              </a:r>
              <a:endParaRPr lang="de-DE" sz="1500" b="0" strike="noStrike" spc="-1">
                <a:solidFill>
                  <a:srgbClr val="000000"/>
                </a:solidFill>
                <a:latin typeface="Arial"/>
              </a:endParaRPr>
            </a:p>
          </p:txBody>
        </p:sp>
      </p:grpSp>
      <p:sp>
        <p:nvSpPr>
          <p:cNvPr id="786" name="PlaceHolder 2"/>
          <p:cNvSpPr>
            <a:spLocks noGrp="1"/>
          </p:cNvSpPr>
          <p:nvPr>
            <p:ph type="sldNum" idx="10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02FAB2D-4D72-4D63-85D1-F69C4A6BABFB}" type="slidenum">
              <a:rPr lang="en-US" sz="1200" b="0" strike="noStrike" spc="-1">
                <a:solidFill>
                  <a:srgbClr val="888888"/>
                </a:solidFill>
                <a:latin typeface="Calibri"/>
                <a:ea typeface="Calibri"/>
              </a:rPr>
              <a:t>86</a:t>
            </a:fld>
            <a:endParaRPr lang="de-DE" sz="1200" b="0" strike="noStrike" spc="-1">
              <a:solidFill>
                <a:srgbClr val="000000"/>
              </a:solidFill>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788" name="PlaceHolder 2"/>
          <p:cNvSpPr>
            <a:spLocks noGrp="1"/>
          </p:cNvSpPr>
          <p:nvPr>
            <p:ph type="sldNum" idx="10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2C9F012-016F-4922-A897-8ECC8B275A39}" type="slidenum">
              <a:rPr lang="en-US" sz="1200" b="0" strike="noStrike" spc="-1">
                <a:solidFill>
                  <a:srgbClr val="888888"/>
                </a:solidFill>
                <a:latin typeface="Calibri"/>
                <a:ea typeface="Calibri"/>
              </a:rPr>
              <a:t>87</a:t>
            </a:fld>
            <a:endParaRPr lang="de-DE" sz="1200" b="0" strike="noStrike" spc="-1">
              <a:solidFill>
                <a:srgbClr val="000000"/>
              </a:solidFill>
              <a:latin typeface="Times New Roman"/>
            </a:endParaRPr>
          </a:p>
        </p:txBody>
      </p:sp>
      <p:grpSp>
        <p:nvGrpSpPr>
          <p:cNvPr id="789" name="Gruppieren 2"/>
          <p:cNvGrpSpPr/>
          <p:nvPr/>
        </p:nvGrpSpPr>
        <p:grpSpPr>
          <a:xfrm>
            <a:off x="1304280" y="1633320"/>
            <a:ext cx="10423800" cy="4977000"/>
            <a:chOff x="1304280" y="1633320"/>
            <a:chExt cx="10423800" cy="4977000"/>
          </a:xfrm>
        </p:grpSpPr>
        <p:sp>
          <p:nvSpPr>
            <p:cNvPr id="790" name="Rectangle 18"/>
            <p:cNvSpPr/>
            <p:nvPr/>
          </p:nvSpPr>
          <p:spPr>
            <a:xfrm>
              <a:off x="3551760" y="3980160"/>
              <a:ext cx="4744800" cy="14425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Manage major incidents</a:t>
              </a:r>
              <a:endParaRPr lang="de-DE" sz="1800" b="0" strike="noStrike" spc="-1">
                <a:solidFill>
                  <a:srgbClr val="000000"/>
                </a:solidFill>
                <a:latin typeface="Arial"/>
              </a:endParaRPr>
            </a:p>
          </p:txBody>
        </p:sp>
        <p:sp>
          <p:nvSpPr>
            <p:cNvPr id="791" name="Rectangle 23"/>
            <p:cNvSpPr/>
            <p:nvPr/>
          </p:nvSpPr>
          <p:spPr>
            <a:xfrm>
              <a:off x="3544920" y="1633320"/>
              <a:ext cx="4744800" cy="20142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US" sz="1800" b="0" strike="noStrike" spc="-1">
                  <a:solidFill>
                    <a:schemeClr val="lt1"/>
                  </a:solidFill>
                  <a:latin typeface="Calibri"/>
                </a:rPr>
                <a:t>Manage incidents and service requests</a:t>
              </a:r>
              <a:endParaRPr lang="de-DE" sz="1800" b="0" strike="noStrike" spc="-1">
                <a:solidFill>
                  <a:srgbClr val="000000"/>
                </a:solidFill>
                <a:latin typeface="Arial"/>
              </a:endParaRPr>
            </a:p>
          </p:txBody>
        </p:sp>
        <p:cxnSp>
          <p:nvCxnSpPr>
            <p:cNvPr id="792" name="Gerade Verbindung mit Pfeil 111"/>
            <p:cNvCxnSpPr>
              <a:stCxn id="793" idx="3"/>
              <a:endCxn id="794" idx="1"/>
            </p:cNvCxnSpPr>
            <p:nvPr/>
          </p:nvCxnSpPr>
          <p:spPr>
            <a:xfrm>
              <a:off x="3002040" y="2233080"/>
              <a:ext cx="766080" cy="360"/>
            </a:xfrm>
            <a:prstGeom prst="straightConnector1">
              <a:avLst/>
            </a:prstGeom>
            <a:ln w="19050">
              <a:solidFill>
                <a:srgbClr val="000000"/>
              </a:solidFill>
              <a:prstDash val="sysDash"/>
              <a:round/>
              <a:tailEnd type="arrow" w="med" len="med"/>
            </a:ln>
          </p:spPr>
        </p:cxnSp>
        <p:sp>
          <p:nvSpPr>
            <p:cNvPr id="794" name="Rectangle 18"/>
            <p:cNvSpPr/>
            <p:nvPr/>
          </p:nvSpPr>
          <p:spPr>
            <a:xfrm>
              <a:off x="3767760" y="205200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Register incident or service request</a:t>
              </a:r>
              <a:endParaRPr lang="de-DE" sz="1100" b="0" strike="noStrike" spc="-1">
                <a:solidFill>
                  <a:srgbClr val="000000"/>
                </a:solidFill>
                <a:latin typeface="Arial"/>
              </a:endParaRPr>
            </a:p>
          </p:txBody>
        </p:sp>
        <p:sp>
          <p:nvSpPr>
            <p:cNvPr id="795" name="Rectangle 18"/>
            <p:cNvSpPr/>
            <p:nvPr/>
          </p:nvSpPr>
          <p:spPr>
            <a:xfrm>
              <a:off x="6194160" y="205776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Classify and prioritise</a:t>
              </a:r>
              <a:endParaRPr lang="de-DE" sz="1200" b="0" strike="noStrike" spc="-1">
                <a:solidFill>
                  <a:srgbClr val="000000"/>
                </a:solidFill>
                <a:latin typeface="Arial"/>
              </a:endParaRPr>
            </a:p>
          </p:txBody>
        </p:sp>
        <p:cxnSp>
          <p:nvCxnSpPr>
            <p:cNvPr id="796" name="Gerade Verbindung mit Pfeil 64"/>
            <p:cNvCxnSpPr>
              <a:stCxn id="794" idx="3"/>
              <a:endCxn id="795" idx="1"/>
            </p:cNvCxnSpPr>
            <p:nvPr/>
          </p:nvCxnSpPr>
          <p:spPr>
            <a:xfrm>
              <a:off x="5647320" y="2233080"/>
              <a:ext cx="547200" cy="6120"/>
            </a:xfrm>
            <a:prstGeom prst="straightConnector1">
              <a:avLst/>
            </a:prstGeom>
            <a:ln w="19050">
              <a:solidFill>
                <a:srgbClr val="000000"/>
              </a:solidFill>
              <a:round/>
              <a:tailEnd type="arrow" w="med" len="med"/>
            </a:ln>
          </p:spPr>
        </p:cxnSp>
        <p:sp>
          <p:nvSpPr>
            <p:cNvPr id="797" name="Rectangle 18"/>
            <p:cNvSpPr/>
            <p:nvPr/>
          </p:nvSpPr>
          <p:spPr>
            <a:xfrm>
              <a:off x="3775680" y="437544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Inform stakeholders and escalate</a:t>
              </a:r>
              <a:endParaRPr lang="de-DE" sz="1200" b="0" strike="noStrike" spc="-1">
                <a:solidFill>
                  <a:srgbClr val="000000"/>
                </a:solidFill>
                <a:latin typeface="Arial"/>
              </a:endParaRPr>
            </a:p>
          </p:txBody>
        </p:sp>
        <p:sp>
          <p:nvSpPr>
            <p:cNvPr id="798" name="Rectangle 18"/>
            <p:cNvSpPr/>
            <p:nvPr/>
          </p:nvSpPr>
          <p:spPr>
            <a:xfrm>
              <a:off x="6202440" y="437256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Assign major incident coordinator</a:t>
              </a:r>
              <a:endParaRPr lang="de-DE" sz="1200" b="0" strike="noStrike" spc="-1">
                <a:solidFill>
                  <a:srgbClr val="000000"/>
                </a:solidFill>
                <a:latin typeface="Arial"/>
              </a:endParaRPr>
            </a:p>
          </p:txBody>
        </p:sp>
        <p:cxnSp>
          <p:nvCxnSpPr>
            <p:cNvPr id="799" name="Gerade Verbindung mit Pfeil 187"/>
            <p:cNvCxnSpPr>
              <a:stCxn id="798" idx="1"/>
              <a:endCxn id="797" idx="3"/>
            </p:cNvCxnSpPr>
            <p:nvPr/>
          </p:nvCxnSpPr>
          <p:spPr>
            <a:xfrm flipH="1">
              <a:off x="5655240" y="4553640"/>
              <a:ext cx="547560" cy="3240"/>
            </a:xfrm>
            <a:prstGeom prst="straightConnector1">
              <a:avLst/>
            </a:prstGeom>
            <a:ln w="19050">
              <a:solidFill>
                <a:srgbClr val="000000"/>
              </a:solidFill>
              <a:round/>
              <a:tailEnd type="arrow" w="med" len="med"/>
            </a:ln>
          </p:spPr>
        </p:cxnSp>
        <p:sp>
          <p:nvSpPr>
            <p:cNvPr id="800" name="Rectangle 18"/>
            <p:cNvSpPr/>
            <p:nvPr/>
          </p:nvSpPr>
          <p:spPr>
            <a:xfrm>
              <a:off x="4993920" y="317844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Resolve / fulfil</a:t>
              </a:r>
              <a:endParaRPr lang="de-DE" sz="1200" b="0" strike="noStrike" spc="-1">
                <a:solidFill>
                  <a:srgbClr val="000000"/>
                </a:solidFill>
                <a:latin typeface="Arial"/>
              </a:endParaRPr>
            </a:p>
          </p:txBody>
        </p:sp>
        <p:cxnSp>
          <p:nvCxnSpPr>
            <p:cNvPr id="801" name="Gerade Verbindung mit Pfeil 55"/>
            <p:cNvCxnSpPr>
              <a:stCxn id="802" idx="1"/>
              <a:endCxn id="795" idx="3"/>
            </p:cNvCxnSpPr>
            <p:nvPr/>
          </p:nvCxnSpPr>
          <p:spPr>
            <a:xfrm flipH="1" flipV="1">
              <a:off x="8073720" y="2238840"/>
              <a:ext cx="787680" cy="2160"/>
            </a:xfrm>
            <a:prstGeom prst="straightConnector1">
              <a:avLst/>
            </a:prstGeom>
            <a:ln w="19050">
              <a:solidFill>
                <a:srgbClr val="000000"/>
              </a:solidFill>
              <a:prstDash val="sysDash"/>
              <a:round/>
              <a:tailEnd type="arrow" w="med" len="med"/>
            </a:ln>
          </p:spPr>
        </p:cxnSp>
        <p:cxnSp>
          <p:nvCxnSpPr>
            <p:cNvPr id="803" name="Gerade Verbindung mit Pfeil 67"/>
            <p:cNvCxnSpPr>
              <a:stCxn id="795" idx="2"/>
              <a:endCxn id="804" idx="0"/>
            </p:cNvCxnSpPr>
            <p:nvPr/>
          </p:nvCxnSpPr>
          <p:spPr>
            <a:xfrm>
              <a:off x="7133760" y="2420280"/>
              <a:ext cx="1440" cy="192960"/>
            </a:xfrm>
            <a:prstGeom prst="straightConnector1">
              <a:avLst/>
            </a:prstGeom>
            <a:ln w="19050">
              <a:solidFill>
                <a:srgbClr val="000000"/>
              </a:solidFill>
              <a:round/>
              <a:tailEnd type="arrow" w="med" len="med"/>
            </a:ln>
          </p:spPr>
        </p:cxnSp>
        <p:sp>
          <p:nvSpPr>
            <p:cNvPr id="805" name="Rechteck 85"/>
            <p:cNvSpPr/>
            <p:nvPr/>
          </p:nvSpPr>
          <p:spPr>
            <a:xfrm>
              <a:off x="8865000" y="2549880"/>
              <a:ext cx="1688400" cy="42912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a:rPr>
                <a:t>Criteria for identifying major incidents</a:t>
              </a:r>
              <a:endParaRPr lang="de-DE" sz="1000" b="0" strike="noStrike" spc="-1">
                <a:solidFill>
                  <a:srgbClr val="000000"/>
                </a:solidFill>
                <a:latin typeface="Arial"/>
              </a:endParaRPr>
            </a:p>
          </p:txBody>
        </p:sp>
        <p:sp>
          <p:nvSpPr>
            <p:cNvPr id="804" name="Flussdiagramm: Verzweigung 90"/>
            <p:cNvSpPr/>
            <p:nvPr/>
          </p:nvSpPr>
          <p:spPr>
            <a:xfrm>
              <a:off x="6194520" y="2612880"/>
              <a:ext cx="1880640" cy="37152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Major incident?</a:t>
              </a:r>
              <a:endParaRPr lang="de-DE" sz="1000" b="0" strike="noStrike" spc="-1">
                <a:solidFill>
                  <a:srgbClr val="000000"/>
                </a:solidFill>
                <a:latin typeface="Arial"/>
              </a:endParaRPr>
            </a:p>
          </p:txBody>
        </p:sp>
        <p:sp>
          <p:nvSpPr>
            <p:cNvPr id="806" name="Rectangle 62"/>
            <p:cNvSpPr/>
            <p:nvPr/>
          </p:nvSpPr>
          <p:spPr>
            <a:xfrm>
              <a:off x="5715360" y="2654280"/>
              <a:ext cx="68256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No</a:t>
              </a:r>
              <a:endParaRPr lang="de-DE" sz="1000" b="0" strike="noStrike" spc="-1">
                <a:solidFill>
                  <a:srgbClr val="000000"/>
                </a:solidFill>
                <a:latin typeface="Arial"/>
              </a:endParaRPr>
            </a:p>
          </p:txBody>
        </p:sp>
        <p:cxnSp>
          <p:nvCxnSpPr>
            <p:cNvPr id="807" name="Gerade Verbindung mit Pfeil 97"/>
            <p:cNvCxnSpPr>
              <a:stCxn id="804" idx="1"/>
              <a:endCxn id="808" idx="3"/>
            </p:cNvCxnSpPr>
            <p:nvPr/>
          </p:nvCxnSpPr>
          <p:spPr>
            <a:xfrm flipH="1" flipV="1">
              <a:off x="5652720" y="2797200"/>
              <a:ext cx="542160" cy="1800"/>
            </a:xfrm>
            <a:prstGeom prst="straightConnector1">
              <a:avLst/>
            </a:prstGeom>
            <a:ln w="19050">
              <a:solidFill>
                <a:srgbClr val="000000"/>
              </a:solidFill>
              <a:round/>
              <a:tailEnd type="arrow" w="med" len="med"/>
            </a:ln>
          </p:spPr>
        </p:cxnSp>
        <p:cxnSp>
          <p:nvCxnSpPr>
            <p:cNvPr id="809" name="Gewinkelte Verbindung 115"/>
            <p:cNvCxnSpPr>
              <a:stCxn id="804" idx="3"/>
              <a:endCxn id="798" idx="3"/>
            </p:cNvCxnSpPr>
            <p:nvPr/>
          </p:nvCxnSpPr>
          <p:spPr>
            <a:xfrm>
              <a:off x="8075160" y="2798640"/>
              <a:ext cx="7200" cy="1755360"/>
            </a:xfrm>
            <a:prstGeom prst="bentConnector3">
              <a:avLst>
                <a:gd name="adj1" fmla="val 4920389"/>
              </a:avLst>
            </a:prstGeom>
            <a:ln w="19050">
              <a:solidFill>
                <a:srgbClr val="000000"/>
              </a:solidFill>
              <a:round/>
              <a:tailEnd type="arrow" w="med" len="med"/>
            </a:ln>
          </p:spPr>
        </p:cxnSp>
        <p:sp>
          <p:nvSpPr>
            <p:cNvPr id="810" name="Rectangle 62"/>
            <p:cNvSpPr/>
            <p:nvPr/>
          </p:nvSpPr>
          <p:spPr>
            <a:xfrm>
              <a:off x="7755120" y="2642760"/>
              <a:ext cx="68256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Yes</a:t>
              </a:r>
              <a:endParaRPr lang="de-DE" sz="1000" b="0" strike="noStrike" spc="-1">
                <a:solidFill>
                  <a:srgbClr val="000000"/>
                </a:solidFill>
                <a:latin typeface="Arial"/>
              </a:endParaRPr>
            </a:p>
          </p:txBody>
        </p:sp>
        <p:sp>
          <p:nvSpPr>
            <p:cNvPr id="811" name="Rectangle 18"/>
            <p:cNvSpPr/>
            <p:nvPr/>
          </p:nvSpPr>
          <p:spPr>
            <a:xfrm>
              <a:off x="3553560" y="5722920"/>
              <a:ext cx="4744800" cy="8874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Manage workflows</a:t>
              </a:r>
              <a:endParaRPr lang="de-DE" sz="1800" b="0" strike="noStrike" spc="-1">
                <a:solidFill>
                  <a:srgbClr val="000000"/>
                </a:solidFill>
                <a:latin typeface="Arial"/>
              </a:endParaRPr>
            </a:p>
          </p:txBody>
        </p:sp>
        <p:sp>
          <p:nvSpPr>
            <p:cNvPr id="812" name="Rectangle 18"/>
            <p:cNvSpPr/>
            <p:nvPr/>
          </p:nvSpPr>
          <p:spPr>
            <a:xfrm>
              <a:off x="3776400" y="611316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Maintain incident workflows</a:t>
              </a:r>
              <a:endParaRPr lang="de-DE" sz="1200" b="0" strike="noStrike" spc="-1">
                <a:solidFill>
                  <a:srgbClr val="000000"/>
                </a:solidFill>
                <a:latin typeface="Arial"/>
              </a:endParaRPr>
            </a:p>
          </p:txBody>
        </p:sp>
        <p:sp>
          <p:nvSpPr>
            <p:cNvPr id="813" name="Rectangle 18"/>
            <p:cNvSpPr/>
            <p:nvPr/>
          </p:nvSpPr>
          <p:spPr>
            <a:xfrm>
              <a:off x="6203160" y="611028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Maintain service request workflows</a:t>
              </a:r>
              <a:endParaRPr lang="de-DE" sz="1200" b="0" strike="noStrike" spc="-1">
                <a:solidFill>
                  <a:srgbClr val="000000"/>
                </a:solidFill>
                <a:latin typeface="Arial"/>
              </a:endParaRPr>
            </a:p>
          </p:txBody>
        </p:sp>
        <p:sp>
          <p:nvSpPr>
            <p:cNvPr id="814" name="Rectangle 18"/>
            <p:cNvSpPr/>
            <p:nvPr/>
          </p:nvSpPr>
          <p:spPr>
            <a:xfrm>
              <a:off x="7156080" y="3178440"/>
              <a:ext cx="91944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Close</a:t>
              </a:r>
              <a:endParaRPr lang="de-DE" sz="1200" b="0" strike="noStrike" spc="-1">
                <a:solidFill>
                  <a:srgbClr val="000000"/>
                </a:solidFill>
                <a:latin typeface="Arial"/>
              </a:endParaRPr>
            </a:p>
          </p:txBody>
        </p:sp>
        <p:sp>
          <p:nvSpPr>
            <p:cNvPr id="815" name="Rectangle 18"/>
            <p:cNvSpPr/>
            <p:nvPr/>
          </p:nvSpPr>
          <p:spPr>
            <a:xfrm>
              <a:off x="3776400" y="493632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Resolve</a:t>
              </a:r>
              <a:endParaRPr lang="de-DE" sz="1200" b="0" strike="noStrike" spc="-1">
                <a:solidFill>
                  <a:srgbClr val="000000"/>
                </a:solidFill>
                <a:latin typeface="Arial"/>
              </a:endParaRPr>
            </a:p>
          </p:txBody>
        </p:sp>
        <p:sp>
          <p:nvSpPr>
            <p:cNvPr id="816" name="Rectangle 18"/>
            <p:cNvSpPr/>
            <p:nvPr/>
          </p:nvSpPr>
          <p:spPr>
            <a:xfrm>
              <a:off x="6202440" y="4936680"/>
              <a:ext cx="187956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00" b="0" strike="noStrike" spc="-1">
                  <a:solidFill>
                    <a:schemeClr val="dk1"/>
                  </a:solidFill>
                  <a:latin typeface="Calibri"/>
                </a:rPr>
                <a:t>Perform major incident review and close</a:t>
              </a:r>
              <a:endParaRPr lang="de-DE" sz="1000" b="0" strike="noStrike" spc="-1">
                <a:solidFill>
                  <a:srgbClr val="000000"/>
                </a:solidFill>
                <a:latin typeface="Arial"/>
              </a:endParaRPr>
            </a:p>
          </p:txBody>
        </p:sp>
        <p:cxnSp>
          <p:nvCxnSpPr>
            <p:cNvPr id="817" name="Gerade Verbindung mit Pfeil 91"/>
            <p:cNvCxnSpPr>
              <a:stCxn id="815" idx="3"/>
              <a:endCxn id="816" idx="1"/>
            </p:cNvCxnSpPr>
            <p:nvPr/>
          </p:nvCxnSpPr>
          <p:spPr>
            <a:xfrm>
              <a:off x="5655960" y="5117400"/>
              <a:ext cx="546840" cy="720"/>
            </a:xfrm>
            <a:prstGeom prst="straightConnector1">
              <a:avLst/>
            </a:prstGeom>
            <a:ln w="19050">
              <a:solidFill>
                <a:srgbClr val="000000"/>
              </a:solidFill>
              <a:round/>
              <a:tailEnd type="arrow" w="med" len="med"/>
            </a:ln>
          </p:spPr>
        </p:cxnSp>
        <p:sp>
          <p:nvSpPr>
            <p:cNvPr id="793" name="Flussdiagramm: Dokument 98"/>
            <p:cNvSpPr/>
            <p:nvPr/>
          </p:nvSpPr>
          <p:spPr>
            <a:xfrm>
              <a:off x="1313640" y="1820520"/>
              <a:ext cx="1688400" cy="825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Notifications or requests from users, information from other sources (incl. monitoring)</a:t>
              </a:r>
              <a:endParaRPr lang="de-DE" sz="1000" b="0" strike="noStrike" spc="-1">
                <a:solidFill>
                  <a:srgbClr val="000000"/>
                </a:solidFill>
                <a:latin typeface="Arial"/>
              </a:endParaRPr>
            </a:p>
          </p:txBody>
        </p:sp>
        <p:sp>
          <p:nvSpPr>
            <p:cNvPr id="818" name="Flussdiagramm: Dokument 99"/>
            <p:cNvSpPr/>
            <p:nvPr/>
          </p:nvSpPr>
          <p:spPr>
            <a:xfrm>
              <a:off x="8957880" y="2119680"/>
              <a:ext cx="1692720" cy="3585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200" b="0" strike="noStrike" spc="-1">
                <a:solidFill>
                  <a:schemeClr val="dk1"/>
                </a:solidFill>
                <a:latin typeface="Calibri"/>
              </a:endParaRPr>
            </a:p>
          </p:txBody>
        </p:sp>
        <p:sp>
          <p:nvSpPr>
            <p:cNvPr id="802" name="Flussdiagramm: Dokument 100"/>
            <p:cNvSpPr/>
            <p:nvPr/>
          </p:nvSpPr>
          <p:spPr>
            <a:xfrm>
              <a:off x="8861040" y="2061360"/>
              <a:ext cx="1692720" cy="3585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SLAs</a:t>
              </a:r>
              <a:endParaRPr lang="de-DE" sz="1200" b="0" strike="noStrike" spc="-1">
                <a:solidFill>
                  <a:srgbClr val="000000"/>
                </a:solidFill>
                <a:latin typeface="Arial"/>
              </a:endParaRPr>
            </a:p>
          </p:txBody>
        </p:sp>
        <p:cxnSp>
          <p:nvCxnSpPr>
            <p:cNvPr id="819" name="Gerade Verbindung mit Pfeil 121"/>
            <p:cNvCxnSpPr/>
            <p:nvPr/>
          </p:nvCxnSpPr>
          <p:spPr>
            <a:xfrm flipH="1">
              <a:off x="7322040" y="2598120"/>
              <a:ext cx="1541520" cy="6120"/>
            </a:xfrm>
            <a:prstGeom prst="straightConnector1">
              <a:avLst/>
            </a:prstGeom>
            <a:ln w="19050">
              <a:solidFill>
                <a:srgbClr val="000000"/>
              </a:solidFill>
              <a:prstDash val="sysDash"/>
              <a:round/>
              <a:tailEnd type="arrow" w="med" len="med"/>
            </a:ln>
          </p:spPr>
        </p:cxnSp>
        <p:cxnSp>
          <p:nvCxnSpPr>
            <p:cNvPr id="820" name="Gerade Verbindung mit Pfeil 126"/>
            <p:cNvCxnSpPr>
              <a:stCxn id="797" idx="2"/>
              <a:endCxn id="815" idx="0"/>
            </p:cNvCxnSpPr>
            <p:nvPr/>
          </p:nvCxnSpPr>
          <p:spPr>
            <a:xfrm>
              <a:off x="4715280" y="4737960"/>
              <a:ext cx="1080" cy="198720"/>
            </a:xfrm>
            <a:prstGeom prst="straightConnector1">
              <a:avLst/>
            </a:prstGeom>
            <a:ln w="19050">
              <a:solidFill>
                <a:srgbClr val="000000"/>
              </a:solidFill>
              <a:round/>
              <a:tailEnd type="arrow" w="med" len="med"/>
            </a:ln>
          </p:spPr>
        </p:cxnSp>
        <p:sp>
          <p:nvSpPr>
            <p:cNvPr id="821" name="Zylinder 145"/>
            <p:cNvSpPr/>
            <p:nvPr/>
          </p:nvSpPr>
          <p:spPr>
            <a:xfrm>
              <a:off x="1328400" y="3516120"/>
              <a:ext cx="1692720" cy="41400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200" b="0" strike="noStrike" spc="-1">
                  <a:solidFill>
                    <a:schemeClr val="dk1"/>
                  </a:solidFill>
                  <a:latin typeface="Calibri"/>
                </a:rPr>
                <a:t>CMDB</a:t>
              </a:r>
              <a:endParaRPr lang="de-DE" sz="1200" b="0" strike="noStrike" spc="-1">
                <a:solidFill>
                  <a:srgbClr val="000000"/>
                </a:solidFill>
                <a:latin typeface="Arial"/>
              </a:endParaRPr>
            </a:p>
          </p:txBody>
        </p:sp>
        <p:sp>
          <p:nvSpPr>
            <p:cNvPr id="822" name="Flussdiagramm: Dokument 147"/>
            <p:cNvSpPr/>
            <p:nvPr/>
          </p:nvSpPr>
          <p:spPr>
            <a:xfrm>
              <a:off x="1330560" y="4718160"/>
              <a:ext cx="1688400" cy="374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Release information</a:t>
              </a:r>
              <a:endParaRPr lang="de-DE" sz="1000" b="0" strike="noStrike" spc="-1">
                <a:solidFill>
                  <a:srgbClr val="000000"/>
                </a:solidFill>
                <a:latin typeface="Arial"/>
              </a:endParaRPr>
            </a:p>
          </p:txBody>
        </p:sp>
        <p:cxnSp>
          <p:nvCxnSpPr>
            <p:cNvPr id="823" name="Verbinder: gekrümmt 153"/>
            <p:cNvCxnSpPr>
              <a:cxnSpLocks/>
            </p:cNvCxnSpPr>
            <p:nvPr/>
          </p:nvCxnSpPr>
          <p:spPr>
            <a:xfrm rot="5400000" flipH="1" flipV="1">
              <a:off x="2873300" y="4697730"/>
              <a:ext cx="740830" cy="6350"/>
            </a:xfrm>
            <a:prstGeom prst="curvedConnector3">
              <a:avLst>
                <a:gd name="adj1" fmla="val 50000"/>
              </a:avLst>
            </a:prstGeom>
            <a:ln w="19050">
              <a:solidFill>
                <a:srgbClr val="000000"/>
              </a:solidFill>
              <a:prstDash val="sysDash"/>
              <a:round/>
            </a:ln>
          </p:spPr>
        </p:cxnSp>
        <p:sp>
          <p:nvSpPr>
            <p:cNvPr id="824" name="Zylinder 154"/>
            <p:cNvSpPr/>
            <p:nvPr/>
          </p:nvSpPr>
          <p:spPr>
            <a:xfrm>
              <a:off x="1317240" y="4116600"/>
              <a:ext cx="1692720" cy="41400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Known error database (KEDB)</a:t>
              </a:r>
              <a:endParaRPr lang="de-DE" sz="1000" b="0" strike="noStrike" spc="-1">
                <a:solidFill>
                  <a:srgbClr val="000000"/>
                </a:solidFill>
                <a:latin typeface="Arial"/>
              </a:endParaRPr>
            </a:p>
          </p:txBody>
        </p:sp>
        <p:cxnSp>
          <p:nvCxnSpPr>
            <p:cNvPr id="825" name="Verbinder: gekrümmt 167"/>
            <p:cNvCxnSpPr>
              <a:stCxn id="822" idx="3"/>
            </p:cNvCxnSpPr>
            <p:nvPr/>
          </p:nvCxnSpPr>
          <p:spPr>
            <a:xfrm>
              <a:off x="3018960" y="4905360"/>
              <a:ext cx="509040" cy="165960"/>
            </a:xfrm>
            <a:prstGeom prst="curvedConnector3">
              <a:avLst>
                <a:gd name="adj1" fmla="val 14266"/>
              </a:avLst>
            </a:prstGeom>
            <a:ln w="19050">
              <a:solidFill>
                <a:srgbClr val="000000"/>
              </a:solidFill>
              <a:prstDash val="sysDash"/>
              <a:round/>
              <a:tailEnd type="arrow" w="med" len="med"/>
            </a:ln>
          </p:spPr>
        </p:cxnSp>
        <p:cxnSp>
          <p:nvCxnSpPr>
            <p:cNvPr id="826" name="Verbinder: gekrümmt 168"/>
            <p:cNvCxnSpPr>
              <a:cxnSpLocks/>
            </p:cNvCxnSpPr>
            <p:nvPr/>
          </p:nvCxnSpPr>
          <p:spPr>
            <a:xfrm rot="5400000" flipH="1" flipV="1">
              <a:off x="2844810" y="3929490"/>
              <a:ext cx="781380" cy="10080"/>
            </a:xfrm>
            <a:prstGeom prst="curvedConnector3">
              <a:avLst>
                <a:gd name="adj1" fmla="val 50000"/>
              </a:avLst>
            </a:prstGeom>
            <a:ln w="19050">
              <a:solidFill>
                <a:srgbClr val="000000"/>
              </a:solidFill>
              <a:prstDash val="sysDash"/>
              <a:round/>
            </a:ln>
          </p:spPr>
        </p:cxnSp>
        <p:cxnSp>
          <p:nvCxnSpPr>
            <p:cNvPr id="827" name="Verbinder: gekrümmt 175"/>
            <p:cNvCxnSpPr>
              <a:cxnSpLocks/>
            </p:cNvCxnSpPr>
            <p:nvPr/>
          </p:nvCxnSpPr>
          <p:spPr>
            <a:xfrm flipV="1">
              <a:off x="2993040" y="3429000"/>
              <a:ext cx="558720" cy="114840"/>
            </a:xfrm>
            <a:prstGeom prst="curvedConnector3">
              <a:avLst>
                <a:gd name="adj1" fmla="val 50000"/>
              </a:avLst>
            </a:prstGeom>
            <a:ln w="19050">
              <a:solidFill>
                <a:srgbClr val="000000"/>
              </a:solidFill>
              <a:prstDash val="sysDash"/>
              <a:round/>
              <a:tailEnd type="arrow" w="med" len="med"/>
            </a:ln>
          </p:spPr>
        </p:cxnSp>
        <p:cxnSp>
          <p:nvCxnSpPr>
            <p:cNvPr id="828" name="Verbinder: gekrümmt 188"/>
            <p:cNvCxnSpPr>
              <a:cxnSpLocks/>
              <a:stCxn id="824" idx="4"/>
            </p:cNvCxnSpPr>
            <p:nvPr/>
          </p:nvCxnSpPr>
          <p:spPr>
            <a:xfrm>
              <a:off x="3009960" y="4323600"/>
              <a:ext cx="191880" cy="14040"/>
            </a:xfrm>
            <a:prstGeom prst="curvedConnector3">
              <a:avLst>
                <a:gd name="adj1" fmla="val 50000"/>
              </a:avLst>
            </a:prstGeom>
            <a:ln w="19050">
              <a:solidFill>
                <a:srgbClr val="000000"/>
              </a:solidFill>
              <a:prstDash val="sysDash"/>
              <a:round/>
            </a:ln>
          </p:spPr>
        </p:cxnSp>
        <p:sp>
          <p:nvSpPr>
            <p:cNvPr id="829" name="Flussdiagramm: Dokument 226"/>
            <p:cNvSpPr/>
            <p:nvPr/>
          </p:nvSpPr>
          <p:spPr>
            <a:xfrm>
              <a:off x="8865000" y="3654000"/>
              <a:ext cx="1692720" cy="3585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Request for change</a:t>
              </a:r>
              <a:endParaRPr lang="de-DE" sz="1200" b="0" strike="noStrike" spc="-1">
                <a:solidFill>
                  <a:srgbClr val="000000"/>
                </a:solidFill>
                <a:latin typeface="Arial"/>
              </a:endParaRPr>
            </a:p>
          </p:txBody>
        </p:sp>
        <p:cxnSp>
          <p:nvCxnSpPr>
            <p:cNvPr id="830" name="Verbinder: gekrümmt 227"/>
            <p:cNvCxnSpPr>
              <a:stCxn id="800" idx="2"/>
            </p:cNvCxnSpPr>
            <p:nvPr/>
          </p:nvCxnSpPr>
          <p:spPr>
            <a:xfrm rot="16200000" flipH="1">
              <a:off x="7252920" y="2221200"/>
              <a:ext cx="294120" cy="2933280"/>
            </a:xfrm>
            <a:prstGeom prst="curvedConnector3">
              <a:avLst>
                <a:gd name="adj1" fmla="val 100000"/>
              </a:avLst>
            </a:prstGeom>
            <a:ln w="19050">
              <a:solidFill>
                <a:srgbClr val="000000"/>
              </a:solidFill>
              <a:prstDash val="sysDash"/>
              <a:round/>
              <a:tailEnd type="arrow" w="med" len="med"/>
            </a:ln>
          </p:spPr>
        </p:cxnSp>
        <p:cxnSp>
          <p:nvCxnSpPr>
            <p:cNvPr id="831" name="Verbinder: gekrümmt 231"/>
            <p:cNvCxnSpPr>
              <a:stCxn id="815" idx="2"/>
              <a:endCxn id="829" idx="3"/>
            </p:cNvCxnSpPr>
            <p:nvPr/>
          </p:nvCxnSpPr>
          <p:spPr>
            <a:xfrm rot="5400000" flipH="1" flipV="1">
              <a:off x="6903720" y="1645200"/>
              <a:ext cx="1465920" cy="5842080"/>
            </a:xfrm>
            <a:prstGeom prst="curvedConnector4">
              <a:avLst>
                <a:gd name="adj1" fmla="val -20686"/>
                <a:gd name="adj2" fmla="val 120376"/>
              </a:avLst>
            </a:prstGeom>
            <a:ln w="19050">
              <a:solidFill>
                <a:srgbClr val="000000"/>
              </a:solidFill>
              <a:prstDash val="sysDash"/>
              <a:round/>
              <a:tailEnd type="arrow" w="med" len="med"/>
            </a:ln>
          </p:spPr>
        </p:cxnSp>
        <p:sp>
          <p:nvSpPr>
            <p:cNvPr id="832" name="Flussdiagramm: Dokument 237"/>
            <p:cNvSpPr/>
            <p:nvPr/>
          </p:nvSpPr>
          <p:spPr>
            <a:xfrm>
              <a:off x="8865360" y="3178440"/>
              <a:ext cx="1692720" cy="3585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Incident or service request [closed]</a:t>
              </a:r>
              <a:endParaRPr lang="de-DE" sz="1000" b="0" strike="noStrike" spc="-1">
                <a:solidFill>
                  <a:srgbClr val="000000"/>
                </a:solidFill>
                <a:latin typeface="Arial"/>
              </a:endParaRPr>
            </a:p>
          </p:txBody>
        </p:sp>
        <p:sp>
          <p:nvSpPr>
            <p:cNvPr id="833" name="Flussdiagramm: Dokument 242"/>
            <p:cNvSpPr/>
            <p:nvPr/>
          </p:nvSpPr>
          <p:spPr>
            <a:xfrm>
              <a:off x="1304640" y="2720160"/>
              <a:ext cx="1688400" cy="5349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Incident and service request workflows</a:t>
              </a:r>
              <a:endParaRPr lang="de-DE" sz="1000" b="0" strike="noStrike" spc="-1">
                <a:solidFill>
                  <a:srgbClr val="000000"/>
                </a:solidFill>
                <a:latin typeface="Arial"/>
              </a:endParaRPr>
            </a:p>
          </p:txBody>
        </p:sp>
        <p:cxnSp>
          <p:nvCxnSpPr>
            <p:cNvPr id="834" name="Gerade Verbindung mit Pfeil 243"/>
            <p:cNvCxnSpPr>
              <a:stCxn id="833" idx="3"/>
            </p:cNvCxnSpPr>
            <p:nvPr/>
          </p:nvCxnSpPr>
          <p:spPr>
            <a:xfrm>
              <a:off x="2993040" y="2987640"/>
              <a:ext cx="561600" cy="3960"/>
            </a:xfrm>
            <a:prstGeom prst="straightConnector1">
              <a:avLst/>
            </a:prstGeom>
            <a:ln w="19050">
              <a:solidFill>
                <a:srgbClr val="000000"/>
              </a:solidFill>
              <a:prstDash val="sysDash"/>
              <a:round/>
              <a:tailEnd type="arrow" w="med" len="med"/>
            </a:ln>
          </p:spPr>
        </p:cxnSp>
        <p:cxnSp>
          <p:nvCxnSpPr>
            <p:cNvPr id="835" name="Verbinder: gekrümmt 246"/>
            <p:cNvCxnSpPr>
              <a:stCxn id="811" idx="1"/>
              <a:endCxn id="833" idx="1"/>
            </p:cNvCxnSpPr>
            <p:nvPr/>
          </p:nvCxnSpPr>
          <p:spPr>
            <a:xfrm rot="10800000">
              <a:off x="1304280" y="2987640"/>
              <a:ext cx="2249280" cy="3179160"/>
            </a:xfrm>
            <a:prstGeom prst="curvedConnector3">
              <a:avLst>
                <a:gd name="adj1" fmla="val 122036"/>
              </a:avLst>
            </a:prstGeom>
            <a:ln w="19050">
              <a:solidFill>
                <a:srgbClr val="000000"/>
              </a:solidFill>
              <a:prstDash val="sysDash"/>
              <a:round/>
            </a:ln>
          </p:spPr>
        </p:cxnSp>
        <p:sp>
          <p:nvSpPr>
            <p:cNvPr id="808" name="Flussdiagramm: Verzweigung 68"/>
            <p:cNvSpPr/>
            <p:nvPr/>
          </p:nvSpPr>
          <p:spPr>
            <a:xfrm>
              <a:off x="3772080" y="2611440"/>
              <a:ext cx="1880640" cy="37152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900" b="0" strike="noStrike" spc="-1">
                  <a:solidFill>
                    <a:schemeClr val="dk1"/>
                  </a:solidFill>
                  <a:latin typeface="Calibri"/>
                </a:rPr>
                <a:t>Escalation required?</a:t>
              </a:r>
              <a:endParaRPr lang="de-DE" sz="900" b="0" strike="noStrike" spc="-1">
                <a:solidFill>
                  <a:srgbClr val="000000"/>
                </a:solidFill>
                <a:latin typeface="Arial"/>
              </a:endParaRPr>
            </a:p>
          </p:txBody>
        </p:sp>
        <p:sp>
          <p:nvSpPr>
            <p:cNvPr id="836" name="Rectangle 18"/>
            <p:cNvSpPr/>
            <p:nvPr/>
          </p:nvSpPr>
          <p:spPr>
            <a:xfrm>
              <a:off x="3772080" y="3181320"/>
              <a:ext cx="919440" cy="36252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Escalate</a:t>
              </a:r>
              <a:endParaRPr lang="de-DE" sz="1200" b="0" strike="noStrike" spc="-1">
                <a:solidFill>
                  <a:srgbClr val="000000"/>
                </a:solidFill>
                <a:latin typeface="Arial"/>
              </a:endParaRPr>
            </a:p>
          </p:txBody>
        </p:sp>
        <p:cxnSp>
          <p:nvCxnSpPr>
            <p:cNvPr id="837" name="Gewinkelte Verbindung 115"/>
            <p:cNvCxnSpPr>
              <a:cxnSpLocks/>
              <a:stCxn id="808" idx="2"/>
              <a:endCxn id="836" idx="0"/>
            </p:cNvCxnSpPr>
            <p:nvPr/>
          </p:nvCxnSpPr>
          <p:spPr>
            <a:xfrm rot="5400000">
              <a:off x="4372920" y="2841840"/>
              <a:ext cx="198360" cy="480600"/>
            </a:xfrm>
            <a:prstGeom prst="bentConnector3">
              <a:avLst>
                <a:gd name="adj1" fmla="val 50000"/>
              </a:avLst>
            </a:prstGeom>
            <a:ln w="19050">
              <a:solidFill>
                <a:srgbClr val="000000"/>
              </a:solidFill>
              <a:round/>
              <a:tailEnd type="arrow" w="med" len="med"/>
            </a:ln>
          </p:spPr>
        </p:cxnSp>
        <p:cxnSp>
          <p:nvCxnSpPr>
            <p:cNvPr id="838" name="Gewinkelte Verbindung 115"/>
            <p:cNvCxnSpPr>
              <a:cxnSpLocks/>
              <a:stCxn id="808" idx="2"/>
              <a:endCxn id="800" idx="0"/>
            </p:cNvCxnSpPr>
            <p:nvPr/>
          </p:nvCxnSpPr>
          <p:spPr>
            <a:xfrm rot="16200000" flipH="1">
              <a:off x="5225310" y="2470050"/>
              <a:ext cx="195480" cy="1221300"/>
            </a:xfrm>
            <a:prstGeom prst="bentConnector3">
              <a:avLst>
                <a:gd name="adj1" fmla="val 50000"/>
              </a:avLst>
            </a:prstGeom>
            <a:ln w="19050">
              <a:solidFill>
                <a:srgbClr val="000000"/>
              </a:solidFill>
              <a:round/>
              <a:tailEnd type="arrow" w="med" len="med"/>
            </a:ln>
          </p:spPr>
        </p:cxnSp>
        <p:cxnSp>
          <p:nvCxnSpPr>
            <p:cNvPr id="839" name="Gerade Verbindung mit Pfeil 101"/>
            <p:cNvCxnSpPr>
              <a:stCxn id="836" idx="3"/>
              <a:endCxn id="800" idx="1"/>
            </p:cNvCxnSpPr>
            <p:nvPr/>
          </p:nvCxnSpPr>
          <p:spPr>
            <a:xfrm flipV="1">
              <a:off x="4691520" y="3359520"/>
              <a:ext cx="302760" cy="3240"/>
            </a:xfrm>
            <a:prstGeom prst="straightConnector1">
              <a:avLst/>
            </a:prstGeom>
            <a:ln w="19050">
              <a:solidFill>
                <a:srgbClr val="000000"/>
              </a:solidFill>
              <a:round/>
              <a:tailEnd type="arrow" w="med" len="med"/>
            </a:ln>
          </p:spPr>
        </p:cxnSp>
        <p:cxnSp>
          <p:nvCxnSpPr>
            <p:cNvPr id="840" name="Gerade Verbindung mit Pfeil 102"/>
            <p:cNvCxnSpPr>
              <a:stCxn id="800" idx="3"/>
              <a:endCxn id="814" idx="1"/>
            </p:cNvCxnSpPr>
            <p:nvPr/>
          </p:nvCxnSpPr>
          <p:spPr>
            <a:xfrm>
              <a:off x="6873480" y="3359520"/>
              <a:ext cx="282960" cy="360"/>
            </a:xfrm>
            <a:prstGeom prst="straightConnector1">
              <a:avLst/>
            </a:prstGeom>
            <a:ln w="19050">
              <a:solidFill>
                <a:srgbClr val="000000"/>
              </a:solidFill>
              <a:round/>
              <a:tailEnd type="arrow" w="med" len="med"/>
            </a:ln>
          </p:spPr>
        </p:cxnSp>
        <p:sp>
          <p:nvSpPr>
            <p:cNvPr id="841" name="Rectangle 62"/>
            <p:cNvSpPr/>
            <p:nvPr/>
          </p:nvSpPr>
          <p:spPr>
            <a:xfrm>
              <a:off x="3835800" y="2917800"/>
              <a:ext cx="68256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Yes</a:t>
              </a:r>
              <a:endParaRPr lang="de-DE" sz="1000" b="0" strike="noStrike" spc="-1">
                <a:solidFill>
                  <a:srgbClr val="000000"/>
                </a:solidFill>
                <a:latin typeface="Arial"/>
              </a:endParaRPr>
            </a:p>
          </p:txBody>
        </p:sp>
        <p:sp>
          <p:nvSpPr>
            <p:cNvPr id="842" name="Rectangle 62"/>
            <p:cNvSpPr/>
            <p:nvPr/>
          </p:nvSpPr>
          <p:spPr>
            <a:xfrm>
              <a:off x="5010840" y="2911320"/>
              <a:ext cx="68256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No</a:t>
              </a:r>
              <a:endParaRPr lang="de-DE" sz="1000" b="0" strike="noStrike" spc="-1">
                <a:solidFill>
                  <a:srgbClr val="000000"/>
                </a:solidFill>
                <a:latin typeface="Arial"/>
              </a:endParaRPr>
            </a:p>
          </p:txBody>
        </p:sp>
        <p:sp>
          <p:nvSpPr>
            <p:cNvPr id="843" name="Flussdiagramm: Dokument 142"/>
            <p:cNvSpPr/>
            <p:nvPr/>
          </p:nvSpPr>
          <p:spPr>
            <a:xfrm>
              <a:off x="5342760" y="2307600"/>
              <a:ext cx="251640" cy="741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16560" rIns="90000" bIns="16560" anchor="ctr">
              <a:noAutofit/>
            </a:bodyPr>
            <a:lstStyle/>
            <a:p>
              <a:pPr algn="ctr" defTabSz="914400">
                <a:lnSpc>
                  <a:spcPct val="100000"/>
                </a:lnSpc>
              </a:pPr>
              <a:endParaRPr lang="en-GB" sz="1000" b="0" strike="noStrike" spc="-1">
                <a:solidFill>
                  <a:schemeClr val="dk1"/>
                </a:solidFill>
                <a:latin typeface="Calibri"/>
              </a:endParaRPr>
            </a:p>
          </p:txBody>
        </p:sp>
        <p:sp>
          <p:nvSpPr>
            <p:cNvPr id="844" name="Flussdiagramm: Dokument 148"/>
            <p:cNvSpPr/>
            <p:nvPr/>
          </p:nvSpPr>
          <p:spPr>
            <a:xfrm>
              <a:off x="8865720" y="4896360"/>
              <a:ext cx="1692720" cy="4032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dirty="0">
                  <a:solidFill>
                    <a:schemeClr val="dk1"/>
                  </a:solidFill>
                  <a:latin typeface="Calibri"/>
                </a:rPr>
                <a:t>Incident</a:t>
              </a:r>
              <a:endParaRPr lang="de-DE" sz="1200" b="0" strike="noStrike" spc="-1" dirty="0">
                <a:solidFill>
                  <a:srgbClr val="000000"/>
                </a:solidFill>
                <a:latin typeface="Arial"/>
              </a:endParaRPr>
            </a:p>
            <a:p>
              <a:pPr algn="ctr" defTabSz="914400">
                <a:lnSpc>
                  <a:spcPct val="100000"/>
                </a:lnSpc>
              </a:pPr>
              <a:r>
                <a:rPr lang="en-GB" sz="1200" b="0" strike="noStrike" spc="-1" dirty="0">
                  <a:solidFill>
                    <a:schemeClr val="dk1"/>
                  </a:solidFill>
                  <a:latin typeface="Calibri"/>
                </a:rPr>
                <a:t>[major, closed]</a:t>
              </a:r>
              <a:endParaRPr lang="de-DE" sz="1200" b="0" strike="noStrike" spc="-1" dirty="0">
                <a:solidFill>
                  <a:srgbClr val="000000"/>
                </a:solidFill>
                <a:latin typeface="Arial"/>
              </a:endParaRPr>
            </a:p>
          </p:txBody>
        </p:sp>
        <p:cxnSp>
          <p:nvCxnSpPr>
            <p:cNvPr id="845" name="Gerade Verbindung mit Pfeil 149"/>
            <p:cNvCxnSpPr>
              <a:stCxn id="814" idx="3"/>
              <a:endCxn id="832" idx="1"/>
            </p:cNvCxnSpPr>
            <p:nvPr/>
          </p:nvCxnSpPr>
          <p:spPr>
            <a:xfrm flipV="1">
              <a:off x="8075520" y="3357720"/>
              <a:ext cx="790200" cy="2160"/>
            </a:xfrm>
            <a:prstGeom prst="straightConnector1">
              <a:avLst/>
            </a:prstGeom>
            <a:ln w="19050">
              <a:solidFill>
                <a:srgbClr val="000000"/>
              </a:solidFill>
              <a:prstDash val="sysDash"/>
              <a:round/>
              <a:tailEnd type="arrow" w="med" len="med"/>
            </a:ln>
          </p:spPr>
        </p:cxnSp>
        <p:cxnSp>
          <p:nvCxnSpPr>
            <p:cNvPr id="846" name="Gerade Verbindung mit Pfeil 155"/>
            <p:cNvCxnSpPr>
              <a:cxnSpLocks/>
              <a:stCxn id="816" idx="3"/>
              <a:endCxn id="844" idx="1"/>
            </p:cNvCxnSpPr>
            <p:nvPr/>
          </p:nvCxnSpPr>
          <p:spPr>
            <a:xfrm flipV="1">
              <a:off x="8082000" y="5097960"/>
              <a:ext cx="783720" cy="19980"/>
            </a:xfrm>
            <a:prstGeom prst="straightConnector1">
              <a:avLst/>
            </a:prstGeom>
            <a:ln w="19050">
              <a:solidFill>
                <a:srgbClr val="000000"/>
              </a:solidFill>
              <a:prstDash val="sysDash"/>
              <a:round/>
              <a:tailEnd type="arrow" w="med" len="med"/>
            </a:ln>
          </p:spPr>
        </p:cxnSp>
        <p:sp>
          <p:nvSpPr>
            <p:cNvPr id="847" name="Line 28"/>
            <p:cNvSpPr/>
            <p:nvPr/>
          </p:nvSpPr>
          <p:spPr>
            <a:xfrm>
              <a:off x="10548720" y="3724200"/>
              <a:ext cx="117936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chemeClr val="dk1"/>
                </a:solidFill>
                <a:latin typeface="Calibri"/>
              </a:endParaRPr>
            </a:p>
          </p:txBody>
        </p:sp>
        <p:sp>
          <p:nvSpPr>
            <p:cNvPr id="848" name="TextBox 2"/>
            <p:cNvSpPr/>
            <p:nvPr/>
          </p:nvSpPr>
          <p:spPr>
            <a:xfrm>
              <a:off x="10663560" y="3490200"/>
              <a:ext cx="65052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200" b="0" strike="noStrike" spc="-1">
                  <a:solidFill>
                    <a:schemeClr val="dk1"/>
                  </a:solidFill>
                  <a:latin typeface="Calibri"/>
                </a:rPr>
                <a:t>to CHM</a:t>
              </a:r>
              <a:endParaRPr lang="de-DE" sz="1200" b="0" strike="noStrike" spc="-1">
                <a:solidFill>
                  <a:srgbClr val="000000"/>
                </a:solidFill>
                <a:latin typeface="Aria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850" name="Google Shape;961;p77"/>
          <p:cNvGrpSpPr/>
          <p:nvPr/>
        </p:nvGrpSpPr>
        <p:grpSpPr>
          <a:xfrm>
            <a:off x="609480" y="1825200"/>
            <a:ext cx="10969920" cy="4602600"/>
            <a:chOff x="609480" y="1825200"/>
            <a:chExt cx="10969920" cy="4602600"/>
          </a:xfrm>
        </p:grpSpPr>
        <p:sp>
          <p:nvSpPr>
            <p:cNvPr id="851" name="Google Shape;962;p77"/>
            <p:cNvSpPr/>
            <p:nvPr/>
          </p:nvSpPr>
          <p:spPr>
            <a:xfrm>
              <a:off x="609480" y="2027520"/>
              <a:ext cx="10969920" cy="44002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52" name="Google Shape;963;p77"/>
            <p:cNvSpPr/>
            <p:nvPr/>
          </p:nvSpPr>
          <p:spPr>
            <a:xfrm>
              <a:off x="609480" y="2027520"/>
              <a:ext cx="10969920" cy="440028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90000"/>
                </a:lnSpc>
                <a:buClr>
                  <a:srgbClr val="000000"/>
                </a:buClr>
                <a:buFont typeface="Calibri"/>
                <a:buChar char="•"/>
              </a:pPr>
              <a:r>
                <a:rPr lang="en-US" sz="1500" b="1" strike="noStrike" spc="-1">
                  <a:solidFill>
                    <a:schemeClr val="dk1"/>
                  </a:solidFill>
                  <a:latin typeface="Calibri"/>
                  <a:ea typeface="Calibri"/>
                </a:rPr>
                <a:t>Manage incidents and service requests</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Register an incident or service request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Classify and prioritise an incident or service request including checking against major incident criteria</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Escalate an incident or service request as required</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Resolve an incident or fulfil a service request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Close an incident or service request</a:t>
              </a:r>
              <a:endParaRPr lang="de-DE" sz="1300" b="0" strike="noStrike" spc="-1">
                <a:solidFill>
                  <a:srgbClr val="000000"/>
                </a:solidFill>
                <a:latin typeface="Arial"/>
              </a:endParaRPr>
            </a:p>
            <a:p>
              <a:pPr marL="114480" indent="-31680" defTabSz="914400">
                <a:lnSpc>
                  <a:spcPct val="90000"/>
                </a:lnSpc>
                <a:spcBef>
                  <a:spcPts val="196"/>
                </a:spcBef>
                <a:tabLst>
                  <a:tab pos="0" algn="l"/>
                </a:tabLst>
              </a:pPr>
              <a:endParaRPr lang="de-DE" sz="1200" b="0" strike="noStrike" spc="-1">
                <a:solidFill>
                  <a:srgbClr val="000000"/>
                </a:solidFill>
                <a:latin typeface="Arial"/>
              </a:endParaRPr>
            </a:p>
            <a:p>
              <a:pPr marL="114480" lvl="1" indent="-114480" defTabSz="914400">
                <a:lnSpc>
                  <a:spcPct val="90000"/>
                </a:lnSpc>
                <a:spcBef>
                  <a:spcPts val="196"/>
                </a:spcBef>
                <a:buClr>
                  <a:srgbClr val="000000"/>
                </a:buClr>
                <a:buFont typeface="Calibri"/>
                <a:buChar char="•"/>
                <a:tabLst>
                  <a:tab pos="0" algn="l"/>
                </a:tabLst>
              </a:pPr>
              <a:r>
                <a:rPr lang="en-US" sz="1500" b="1" strike="noStrike" spc="-1">
                  <a:solidFill>
                    <a:schemeClr val="dk1"/>
                  </a:solidFill>
                  <a:latin typeface="Calibri"/>
                  <a:ea typeface="Calibri"/>
                </a:rPr>
                <a:t>Manage major incidents</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Identify an incident as a major incident based on agreed criteria</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Assign a major incident coordinator for the incident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Handle major incident with highest priority</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Inform stakeholders and escalate major incident as required</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Resolve the major incident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Perform a major incident review and close the major incident</a:t>
              </a:r>
              <a:endParaRPr lang="de-DE" sz="1300" b="0" strike="noStrike" spc="-1">
                <a:solidFill>
                  <a:srgbClr val="000000"/>
                </a:solidFill>
                <a:latin typeface="Arial"/>
              </a:endParaRPr>
            </a:p>
            <a:p>
              <a:pPr marL="114480" indent="-31680" defTabSz="914400">
                <a:lnSpc>
                  <a:spcPct val="90000"/>
                </a:lnSpc>
                <a:spcBef>
                  <a:spcPts val="196"/>
                </a:spcBef>
                <a:tabLst>
                  <a:tab pos="0" algn="l"/>
                </a:tabLst>
              </a:pPr>
              <a:endParaRPr lang="de-DE" sz="1200" b="0" strike="noStrike" spc="-1">
                <a:solidFill>
                  <a:srgbClr val="000000"/>
                </a:solidFill>
                <a:latin typeface="Arial"/>
              </a:endParaRPr>
            </a:p>
            <a:p>
              <a:pPr marL="114480" lvl="1" indent="-114480" defTabSz="914400">
                <a:lnSpc>
                  <a:spcPct val="90000"/>
                </a:lnSpc>
                <a:spcBef>
                  <a:spcPts val="196"/>
                </a:spcBef>
                <a:buClr>
                  <a:srgbClr val="000000"/>
                </a:buClr>
                <a:buFont typeface="Calibri"/>
                <a:buChar char="•"/>
                <a:tabLst>
                  <a:tab pos="0" algn="l"/>
                </a:tabLst>
              </a:pPr>
              <a:r>
                <a:rPr lang="en-US" sz="1500" b="1" strike="noStrike" spc="-1">
                  <a:solidFill>
                    <a:schemeClr val="dk1"/>
                  </a:solidFill>
                  <a:latin typeface="Calibri"/>
                  <a:ea typeface="Calibri"/>
                </a:rPr>
                <a:t>Manage workflows needed to resolve incidents and fulfil service requests</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Maintain the step-by-step workflows for well-known and recurring incidents taking into account the KEDB</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Maintain workflows for standardised service requests</a:t>
              </a:r>
              <a:endParaRPr lang="de-DE" sz="1300" b="0" strike="noStrike" spc="-1">
                <a:solidFill>
                  <a:srgbClr val="000000"/>
                </a:solidFill>
                <a:latin typeface="Arial"/>
              </a:endParaRPr>
            </a:p>
          </p:txBody>
        </p:sp>
        <p:sp>
          <p:nvSpPr>
            <p:cNvPr id="853" name="Google Shape;964;p77"/>
            <p:cNvSpPr/>
            <p:nvPr/>
          </p:nvSpPr>
          <p:spPr>
            <a:xfrm>
              <a:off x="1158120" y="1825200"/>
              <a:ext cx="7678080" cy="401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54" name="Google Shape;965;p77"/>
            <p:cNvSpPr/>
            <p:nvPr/>
          </p:nvSpPr>
          <p:spPr>
            <a:xfrm>
              <a:off x="1176840" y="1845000"/>
              <a:ext cx="7640640" cy="3621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Ongoing process execution</a:t>
              </a:r>
              <a:endParaRPr lang="de-DE" sz="1800" b="0" strike="noStrike" spc="-1">
                <a:solidFill>
                  <a:srgbClr val="000000"/>
                </a:solidFill>
                <a:latin typeface="Arial"/>
              </a:endParaRPr>
            </a:p>
          </p:txBody>
        </p:sp>
      </p:grpSp>
      <p:sp>
        <p:nvSpPr>
          <p:cNvPr id="855" name="PlaceHolder 2"/>
          <p:cNvSpPr>
            <a:spLocks noGrp="1"/>
          </p:cNvSpPr>
          <p:nvPr>
            <p:ph type="sldNum" idx="10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BC62288-8F13-4D66-92C1-B30226D9D8F9}" type="slidenum">
              <a:rPr lang="en-US" sz="1200" b="0" strike="noStrike" spc="-1">
                <a:solidFill>
                  <a:srgbClr val="888888"/>
                </a:solidFill>
                <a:latin typeface="Calibri"/>
                <a:ea typeface="Calibri"/>
              </a:rPr>
              <a:t>88</a:t>
            </a:fld>
            <a:endParaRPr lang="de-DE" sz="1200" b="0" strike="noStrike" spc="-1">
              <a:solidFill>
                <a:srgbClr val="000000"/>
              </a:solid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Roles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57" name="Google Shape;972;p78"/>
          <p:cNvGraphicFramePr/>
          <p:nvPr>
            <p:extLst>
              <p:ext uri="{D42A27DB-BD31-4B8C-83A1-F6EECF244321}">
                <p14:modId xmlns:p14="http://schemas.microsoft.com/office/powerpoint/2010/main" val="1634478499"/>
              </p:ext>
            </p:extLst>
          </p:nvPr>
        </p:nvGraphicFramePr>
        <p:xfrm>
          <a:off x="1080000" y="1697040"/>
          <a:ext cx="10080000" cy="2539920"/>
        </p:xfrm>
        <a:graphic>
          <a:graphicData uri="http://schemas.openxmlformats.org/drawingml/2006/table">
            <a:tbl>
              <a:tblPr/>
              <a:tblGrid>
                <a:gridCol w="2213280">
                  <a:extLst>
                    <a:ext uri="{9D8B030D-6E8A-4147-A177-3AD203B41FA5}">
                      <a16:colId xmlns:a16="http://schemas.microsoft.com/office/drawing/2014/main" val="20000"/>
                    </a:ext>
                  </a:extLst>
                </a:gridCol>
                <a:gridCol w="5455080">
                  <a:extLst>
                    <a:ext uri="{9D8B030D-6E8A-4147-A177-3AD203B41FA5}">
                      <a16:colId xmlns:a16="http://schemas.microsoft.com/office/drawing/2014/main" val="20001"/>
                    </a:ext>
                  </a:extLst>
                </a:gridCol>
                <a:gridCol w="241164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owner ISRM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dirty="0">
                          <a:solidFill>
                            <a:schemeClr val="dk1"/>
                          </a:solidFill>
                          <a:latin typeface="Calibri" panose="020F0502020204030204" pitchFamily="34" charset="0"/>
                          <a:ea typeface="Arial"/>
                          <a:cs typeface="Calibri" panose="020F0502020204030204" pitchFamily="34" charset="0"/>
                        </a:rPr>
                        <a:t>Generic tasks of a process owner applied in the context of ISRM</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 total</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Process manager ISRM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Generic tasks of a process manager,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Ensure that all incidents and service requests are recorded, and that records are of sufficient quality to enable traceability and long-term analysis.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Monitor the overall progress of incident resolution and service request fulfilment and identify potential violations of target response and resolution times.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in total</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858" name="PlaceHolder 2"/>
          <p:cNvSpPr>
            <a:spLocks noGrp="1"/>
          </p:cNvSpPr>
          <p:nvPr>
            <p:ph type="sldNum" idx="10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337B68E-0A5E-4003-B81B-18EE9DD7E37F}" type="slidenum">
              <a:rPr lang="en-US" sz="1200" b="0" strike="noStrike" spc="-1">
                <a:solidFill>
                  <a:srgbClr val="888888"/>
                </a:solidFill>
                <a:latin typeface="Calibri"/>
                <a:ea typeface="Calibri"/>
              </a:rPr>
              <a:t>89</a:t>
            </a:fld>
            <a:endParaRPr lang="de-DE" sz="12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4680"/>
            <a:ext cx="9054720" cy="104472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key principles</a:t>
            </a:r>
            <a:endParaRPr lang="de-DE" sz="3200" b="0" strike="noStrike" spc="-1">
              <a:solidFill>
                <a:srgbClr val="000000"/>
              </a:solidFill>
              <a:latin typeface="Arial"/>
            </a:endParaRPr>
          </a:p>
        </p:txBody>
      </p:sp>
      <p:graphicFrame>
        <p:nvGraphicFramePr>
          <p:cNvPr id="133" name="Google Shape;398;p22"/>
          <p:cNvGraphicFramePr/>
          <p:nvPr/>
        </p:nvGraphicFramePr>
        <p:xfrm>
          <a:off x="609480" y="1697040"/>
          <a:ext cx="10972440" cy="1854000"/>
        </p:xfrm>
        <a:graphic>
          <a:graphicData uri="http://schemas.openxmlformats.org/drawingml/2006/table">
            <a:tbl>
              <a:tblPr/>
              <a:tblGrid>
                <a:gridCol w="3263400">
                  <a:extLst>
                    <a:ext uri="{9D8B030D-6E8A-4147-A177-3AD203B41FA5}">
                      <a16:colId xmlns:a16="http://schemas.microsoft.com/office/drawing/2014/main" val="20000"/>
                    </a:ext>
                  </a:extLst>
                </a:gridCol>
                <a:gridCol w="770904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Principle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Explanation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Practicality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Apply simple, proven guidance instead of drowning in theoretical best practices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Consistency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Repeatable performance before detailed documentation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Sufficiency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Good enough and working over seeking the perfect solution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3"/>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Extendibility</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dirty="0">
                          <a:solidFill>
                            <a:schemeClr val="dk1"/>
                          </a:solidFill>
                          <a:latin typeface="Calibri" panose="020F0502020204030204" pitchFamily="34" charset="0"/>
                          <a:ea typeface="Arial"/>
                          <a:cs typeface="Calibri" panose="020F0502020204030204" pitchFamily="34" charset="0"/>
                        </a:rPr>
                        <a:t>Leverage many sources of knowledge rather than live in a walled garden</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4"/>
                  </a:ext>
                </a:extLst>
              </a:tr>
            </a:tbl>
          </a:graphicData>
        </a:graphic>
      </p:graphicFrame>
      <p:sp>
        <p:nvSpPr>
          <p:cNvPr id="134" name="PlaceHolder 2"/>
          <p:cNvSpPr>
            <a:spLocks noGrp="1"/>
          </p:cNvSpPr>
          <p:nvPr>
            <p:ph type="sldNum" idx="16"/>
          </p:nvPr>
        </p:nvSpPr>
        <p:spPr>
          <a:xfrm>
            <a:off x="8737560" y="6430680"/>
            <a:ext cx="2841480" cy="3618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557B1AA-B1B1-400D-BC7E-BEBEDEE6DA91}" type="slidenum">
              <a:rPr lang="en-US" sz="1200" b="0" strike="noStrike" spc="-1">
                <a:solidFill>
                  <a:srgbClr val="888888"/>
                </a:solidFill>
                <a:latin typeface="Calibri"/>
                <a:ea typeface="Calibri"/>
              </a:rPr>
              <a:t>9</a:t>
            </a:fld>
            <a:endParaRPr lang="de-DE" sz="1200" b="0" strike="noStrike" spc="-1">
              <a:solidFill>
                <a:srgbClr val="000000"/>
              </a:solidFill>
              <a:latin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Roles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60" name="Google Shape;979;p79"/>
          <p:cNvGraphicFramePr/>
          <p:nvPr>
            <p:extLst>
              <p:ext uri="{D42A27DB-BD31-4B8C-83A1-F6EECF244321}">
                <p14:modId xmlns:p14="http://schemas.microsoft.com/office/powerpoint/2010/main" val="2770501084"/>
              </p:ext>
            </p:extLst>
          </p:nvPr>
        </p:nvGraphicFramePr>
        <p:xfrm>
          <a:off x="1080000" y="1697040"/>
          <a:ext cx="10080000" cy="3535680"/>
        </p:xfrm>
        <a:graphic>
          <a:graphicData uri="http://schemas.openxmlformats.org/drawingml/2006/table">
            <a:tbl>
              <a:tblPr/>
              <a:tblGrid>
                <a:gridCol w="2212920">
                  <a:extLst>
                    <a:ext uri="{9D8B030D-6E8A-4147-A177-3AD203B41FA5}">
                      <a16:colId xmlns:a16="http://schemas.microsoft.com/office/drawing/2014/main" val="20000"/>
                    </a:ext>
                  </a:extLst>
                </a:gridCol>
                <a:gridCol w="5520600">
                  <a:extLst>
                    <a:ext uri="{9D8B030D-6E8A-4147-A177-3AD203B41FA5}">
                      <a16:colId xmlns:a16="http://schemas.microsoft.com/office/drawing/2014/main" val="20001"/>
                    </a:ext>
                  </a:extLst>
                </a:gridCol>
                <a:gridCol w="2346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Tasks</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Number of implemented roles</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 owner: </a:t>
                      </a:r>
                      <a:r>
                        <a:rPr lang="en-US" sz="1600" b="1" strike="noStrike" spc="-1">
                          <a:solidFill>
                            <a:schemeClr val="dk1"/>
                          </a:solidFill>
                          <a:latin typeface="Calibri" panose="020F0502020204030204" pitchFamily="34" charset="0"/>
                          <a:ea typeface="Arial"/>
                          <a:cs typeface="Calibri" panose="020F0502020204030204" pitchFamily="34" charset="0"/>
                        </a:rPr>
                        <a:t>Incident owner / service request owner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Coordinate and take over overall responsibility for all activities in the lifecycle of a specific incident or service request.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Monitor the progress of incident resolution or request fulfilment taking into account agreed timeframes.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Trigger reminders to those involved in incident resolution or request fulfilment and escalate to the process manager as required.</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In case of a (potential) SLA violation, trigger communication and escalation as defined in the SLM process.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Ensure an adequate level of documentation for the specific incident or service request.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per incident / service request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861" name="PlaceHolder 2"/>
          <p:cNvSpPr>
            <a:spLocks noGrp="1"/>
          </p:cNvSpPr>
          <p:nvPr>
            <p:ph type="sldNum" idx="104"/>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F9B5262-1D01-42F6-B3A5-E81456D6E083}" type="slidenum">
              <a:rPr lang="en-US" sz="1200" b="0" strike="noStrike" spc="-1">
                <a:solidFill>
                  <a:srgbClr val="888888"/>
                </a:solidFill>
                <a:latin typeface="Calibri"/>
                <a:ea typeface="Calibri"/>
              </a:rPr>
              <a:t>90</a:t>
            </a:fld>
            <a:endParaRPr lang="de-DE" sz="1200" b="0" strike="noStrike" spc="-1">
              <a:solidFill>
                <a:srgbClr val="000000"/>
              </a:solidFill>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Interfaces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863" name="PlaceHolder 2"/>
          <p:cNvSpPr>
            <a:spLocks noGrp="1"/>
          </p:cNvSpPr>
          <p:nvPr>
            <p:ph type="sldNum" idx="105"/>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8802023-A236-4890-A25C-370E80C1422E}" type="slidenum">
              <a:rPr lang="en-US" sz="1200" b="0" strike="noStrike" spc="-1">
                <a:solidFill>
                  <a:srgbClr val="888888"/>
                </a:solidFill>
                <a:latin typeface="Calibri"/>
                <a:ea typeface="Calibri"/>
              </a:rPr>
              <a:t>91</a:t>
            </a:fld>
            <a:endParaRPr lang="de-DE" sz="1200" b="0" strike="noStrike" spc="-1">
              <a:solidFill>
                <a:srgbClr val="000000"/>
              </a:solidFill>
              <a:latin typeface="Times New Roman"/>
            </a:endParaRPr>
          </a:p>
        </p:txBody>
      </p:sp>
      <p:grpSp>
        <p:nvGrpSpPr>
          <p:cNvPr id="864" name="Diagram9"/>
          <p:cNvGrpSpPr/>
          <p:nvPr/>
        </p:nvGrpSpPr>
        <p:grpSpPr>
          <a:xfrm>
            <a:off x="609480" y="1494720"/>
            <a:ext cx="10580760" cy="5027760"/>
            <a:chOff x="609480" y="1494720"/>
            <a:chExt cx="10580760" cy="5027760"/>
          </a:xfrm>
        </p:grpSpPr>
        <p:sp>
          <p:nvSpPr>
            <p:cNvPr id="865" name="Rectangle 864"/>
            <p:cNvSpPr/>
            <p:nvPr/>
          </p:nvSpPr>
          <p:spPr>
            <a:xfrm>
              <a:off x="609480" y="1494720"/>
              <a:ext cx="10580760" cy="50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66" name="Rectangle 865"/>
            <p:cNvSpPr/>
            <p:nvPr/>
          </p:nvSpPr>
          <p:spPr>
            <a:xfrm rot="16200000">
              <a:off x="-935640" y="4088880"/>
              <a:ext cx="3861720" cy="766800"/>
            </a:xfrm>
            <a:prstGeom prst="rect">
              <a:avLst/>
            </a:prstGeom>
            <a:noFill/>
            <a:ln w="0">
              <a:noFill/>
            </a:ln>
          </p:spPr>
          <p:style>
            <a:lnRef idx="0">
              <a:scrgbClr r="0" g="0" b="0"/>
            </a:lnRef>
            <a:fillRef idx="0">
              <a:scrgbClr r="0" g="0" b="0"/>
            </a:fillRef>
            <a:effectRef idx="0">
              <a:scrgbClr r="0" g="0" b="0"/>
            </a:effectRef>
            <a:fontRef idx="minor"/>
          </p:style>
          <p:txBody>
            <a:bodyPr lIns="0" tIns="0" rIns="678600" bIns="0" numCol="1" spcCol="1440" anchor="t">
              <a:noAutofit/>
            </a:bodyPr>
            <a:lstStyle/>
            <a:p>
              <a:pPr algn="r" defTabSz="2444760">
                <a:lnSpc>
                  <a:spcPct val="90000"/>
                </a:lnSpc>
                <a:spcAft>
                  <a:spcPts val="1925"/>
                </a:spcAft>
                <a:tabLst>
                  <a:tab pos="0" algn="l"/>
                </a:tabLst>
              </a:pPr>
              <a:r>
                <a:rPr lang="en-GB" sz="5500" b="0" strike="noStrike" spc="-1">
                  <a:solidFill>
                    <a:srgbClr val="000000"/>
                  </a:solidFill>
                  <a:latin typeface="Calibri"/>
                </a:rPr>
                <a:t>Incoming</a:t>
              </a:r>
              <a:endParaRPr lang="de-DE" sz="5500" b="0" strike="noStrike" spc="-1">
                <a:solidFill>
                  <a:srgbClr val="000000"/>
                </a:solidFill>
                <a:latin typeface="Arial"/>
              </a:endParaRPr>
            </a:p>
          </p:txBody>
        </p:sp>
        <p:sp>
          <p:nvSpPr>
            <p:cNvPr id="867" name="Rectangle 866"/>
            <p:cNvSpPr/>
            <p:nvPr/>
          </p:nvSpPr>
          <p:spPr>
            <a:xfrm>
              <a:off x="1398240" y="2509200"/>
              <a:ext cx="427860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78600" rIns="99720" bIns="99720" numCol="1" spcCol="1440" anchor="t">
              <a:noAutofit/>
            </a:bodyPr>
            <a:lstStyle/>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SLM: </a:t>
              </a:r>
              <a:r>
                <a:rPr lang="en-GB" sz="1300" b="0" strike="noStrike" spc="-1">
                  <a:solidFill>
                    <a:schemeClr val="lt1"/>
                  </a:solidFill>
                  <a:latin typeface="Calibri"/>
                </a:rPr>
                <a:t>SLAs containing information on agreed service targets to enable prioritisation of incidents and service requests</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PM: </a:t>
              </a:r>
              <a:r>
                <a:rPr lang="en-GB" sz="1300" b="0" strike="noStrike" spc="-1">
                  <a:solidFill>
                    <a:schemeClr val="lt1"/>
                  </a:solidFill>
                  <a:latin typeface="Calibri"/>
                </a:rPr>
                <a:t>Known error database (KEDB) containing information on known errors and related workarounds to support the resolution of incidents caused by known error</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CONFM:</a:t>
              </a:r>
              <a:r>
                <a:rPr lang="en-GB" sz="1300" b="0" strike="noStrike" spc="-1">
                  <a:solidFill>
                    <a:schemeClr val="lt1"/>
                  </a:solidFill>
                  <a:latin typeface="Calibri"/>
                </a:rPr>
                <a:t> CMDB containing information on configuration items and their relationships to support the classification, prioritisation, escalation and resolution of incidents and the fulfilment of service requests</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RDM:</a:t>
              </a:r>
              <a:r>
                <a:rPr lang="en-GB" sz="1300" b="0" strike="noStrike" spc="-1">
                  <a:solidFill>
                    <a:schemeClr val="lt1"/>
                  </a:solidFill>
                  <a:latin typeface="Calibri"/>
                </a:rPr>
                <a:t> Information on planned or recently deployed releases to support incident resolution (e.g. to understand if incidents are potentially related to releases</a:t>
              </a:r>
              <a:r>
                <a:rPr lang="en-GB" sz="1100" b="0" strike="noStrike" spc="-1">
                  <a:solidFill>
                    <a:schemeClr val="lt1"/>
                  </a:solidFill>
                  <a:latin typeface="Calibri"/>
                </a:rPr>
                <a:t>)</a:t>
              </a:r>
              <a:endParaRPr lang="de-DE" sz="1100" b="0" strike="noStrike" spc="-1">
                <a:solidFill>
                  <a:srgbClr val="000000"/>
                </a:solidFill>
                <a:latin typeface="Arial"/>
              </a:endParaRPr>
            </a:p>
          </p:txBody>
        </p:sp>
        <p:sp>
          <p:nvSpPr>
            <p:cNvPr id="868" name="Rectangle 867"/>
            <p:cNvSpPr/>
            <p:nvPr/>
          </p:nvSpPr>
          <p:spPr>
            <a:xfrm rot="16200000">
              <a:off x="4938120" y="4135680"/>
              <a:ext cx="3921480" cy="766800"/>
            </a:xfrm>
            <a:prstGeom prst="rect">
              <a:avLst/>
            </a:prstGeom>
            <a:noFill/>
            <a:ln w="0">
              <a:noFill/>
            </a:ln>
          </p:spPr>
          <p:style>
            <a:lnRef idx="0">
              <a:scrgbClr r="0" g="0" b="0"/>
            </a:lnRef>
            <a:fillRef idx="0">
              <a:scrgbClr r="0" g="0" b="0"/>
            </a:fillRef>
            <a:effectRef idx="0">
              <a:scrgbClr r="0" g="0" b="0"/>
            </a:effectRef>
            <a:fontRef idx="minor"/>
          </p:style>
          <p:txBody>
            <a:bodyPr lIns="0" tIns="0" rIns="678600" bIns="0" numCol="1" spcCol="1440" anchor="t">
              <a:noAutofit/>
            </a:bodyPr>
            <a:lstStyle/>
            <a:p>
              <a:pPr algn="r" defTabSz="2444760">
                <a:lnSpc>
                  <a:spcPct val="90000"/>
                </a:lnSpc>
                <a:spcAft>
                  <a:spcPts val="601"/>
                </a:spcAft>
                <a:tabLst>
                  <a:tab pos="0" algn="l"/>
                </a:tabLst>
              </a:pPr>
              <a:r>
                <a:rPr lang="en-GB" sz="5500" b="0" strike="noStrike" spc="-1">
                  <a:solidFill>
                    <a:srgbClr val="000000"/>
                  </a:solidFill>
                  <a:latin typeface="Calibri"/>
                </a:rPr>
                <a:t>Outgoing</a:t>
              </a:r>
              <a:endParaRPr lang="de-DE" sz="5500" b="0" strike="noStrike" spc="-1">
                <a:solidFill>
                  <a:srgbClr val="000000"/>
                </a:solidFill>
                <a:latin typeface="Arial"/>
              </a:endParaRPr>
            </a:p>
          </p:txBody>
        </p:sp>
        <p:sp>
          <p:nvSpPr>
            <p:cNvPr id="869" name="Rectangle 868"/>
            <p:cNvSpPr/>
            <p:nvPr/>
          </p:nvSpPr>
          <p:spPr>
            <a:xfrm>
              <a:off x="7285320" y="2556000"/>
              <a:ext cx="3830400" cy="39214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7860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PM: </a:t>
              </a:r>
              <a:r>
                <a:rPr lang="en-GB" sz="1500" b="0" strike="noStrike" spc="-1">
                  <a:solidFill>
                    <a:schemeClr val="lt1"/>
                  </a:solidFill>
                  <a:latin typeface="Calibri"/>
                </a:rPr>
                <a:t>Trend information on incidents, including information from incident tickets and reports, to enable pattern and trend analysis</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CHM: </a:t>
              </a:r>
              <a:r>
                <a:rPr lang="en-GB" sz="1500" b="0" strike="noStrike" spc="-1">
                  <a:solidFill>
                    <a:schemeClr val="lt1"/>
                  </a:solidFill>
                  <a:latin typeface="Calibri"/>
                </a:rPr>
                <a:t>Requests for changes required to resolve incidents or to fulfil service requests</a:t>
              </a:r>
              <a:endParaRPr lang="de-DE" sz="1500" b="0" strike="noStrike" spc="-1">
                <a:solidFill>
                  <a:srgbClr val="000000"/>
                </a:solidFill>
                <a:latin typeface="Arial"/>
              </a:endParaRPr>
            </a:p>
          </p:txBody>
        </p:sp>
      </p:grpSp>
      <p:sp>
        <p:nvSpPr>
          <p:cNvPr id="870" name="Rectangle 869"/>
          <p:cNvSpPr/>
          <p:nvPr/>
        </p:nvSpPr>
        <p:spPr>
          <a:xfrm>
            <a:off x="6660000" y="1842480"/>
            <a:ext cx="1241640" cy="124164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71" name="Rectangle 870"/>
          <p:cNvSpPr/>
          <p:nvPr/>
        </p:nvSpPr>
        <p:spPr>
          <a:xfrm>
            <a:off x="913680" y="1908000"/>
            <a:ext cx="1140120" cy="114012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Problem Management (PM)</a:t>
            </a:r>
            <a:endParaRPr lang="de-DE" sz="3200" b="0" strike="noStrike" spc="-1">
              <a:solidFill>
                <a:srgbClr val="000000"/>
              </a:solidFill>
              <a:latin typeface="Arial"/>
            </a:endParaRPr>
          </a:p>
        </p:txBody>
      </p:sp>
      <p:sp>
        <p:nvSpPr>
          <p:cNvPr id="873" name="PlaceHolder 2"/>
          <p:cNvSpPr>
            <a:spLocks noGrp="1"/>
          </p:cNvSpPr>
          <p:nvPr>
            <p:ph type="sldNum" idx="106"/>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E856BBC7-6460-4067-A364-34A9E9298CDC}" type="slidenum">
              <a:rPr lang="en-US" sz="1200" b="0" strike="noStrike" spc="-1">
                <a:solidFill>
                  <a:srgbClr val="FFFFFF"/>
                </a:solidFill>
                <a:latin typeface="Calibri"/>
                <a:ea typeface="Calibri"/>
              </a:rPr>
              <a:t>92</a:t>
            </a:fld>
            <a:endParaRPr lang="de-DE" sz="1200" b="0" strike="noStrike" spc="-1">
              <a:solidFill>
                <a:srgbClr val="000000"/>
              </a:solidFill>
              <a:latin typeface="Times New Roman"/>
            </a:endParaRPr>
          </a:p>
        </p:txBody>
      </p:sp>
      <p:sp>
        <p:nvSpPr>
          <p:cNvPr id="874" name="Google Shape;1011;p83"/>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875" name="Google Shape;1012;p83"/>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Objective</a:t>
            </a:r>
            <a:endParaRPr lang="de-DE" sz="1800" b="0" strike="noStrike" spc="-1">
              <a:solidFill>
                <a:srgbClr val="000000"/>
              </a:solidFill>
              <a:latin typeface="Arial"/>
            </a:endParaRPr>
          </a:p>
        </p:txBody>
      </p:sp>
      <p:sp>
        <p:nvSpPr>
          <p:cNvPr id="876" name="Google Shape;1013;p83"/>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To identify and investigate problems in order to reduce their impact or prevent them from causing further incidents</a:t>
            </a:r>
            <a:endParaRPr lang="de-DE" sz="1800" b="0" strike="noStrike" spc="-1">
              <a:solidFill>
                <a:srgbClr val="000000"/>
              </a:solidFill>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Key questions</a:t>
            </a:r>
            <a:endParaRPr lang="de-DE" sz="3200" b="0" strike="noStrike" spc="-1">
              <a:solidFill>
                <a:srgbClr val="000000"/>
              </a:solidFill>
              <a:latin typeface="Arial"/>
            </a:endParaRPr>
          </a:p>
        </p:txBody>
      </p:sp>
      <p:grpSp>
        <p:nvGrpSpPr>
          <p:cNvPr id="878" name="Google Shape;1020;p84"/>
          <p:cNvGrpSpPr/>
          <p:nvPr/>
        </p:nvGrpSpPr>
        <p:grpSpPr>
          <a:xfrm>
            <a:off x="2126160" y="1698480"/>
            <a:ext cx="7939440" cy="4619880"/>
            <a:chOff x="2126160" y="1698480"/>
            <a:chExt cx="7939440" cy="4619880"/>
          </a:xfrm>
        </p:grpSpPr>
        <p:sp>
          <p:nvSpPr>
            <p:cNvPr id="879" name="Google Shape;1021;p84"/>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0" name="Google Shape;1022;p84"/>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How are problems identified?</a:t>
              </a:r>
              <a:endParaRPr lang="de-DE" sz="2700" b="0" strike="noStrike" spc="-1">
                <a:solidFill>
                  <a:srgbClr val="000000"/>
                </a:solidFill>
                <a:latin typeface="Arial"/>
              </a:endParaRPr>
            </a:p>
          </p:txBody>
        </p:sp>
        <p:sp>
          <p:nvSpPr>
            <p:cNvPr id="881" name="Google Shape;1023;p84"/>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2" name="Google Shape;1024;p84"/>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3" name="Google Shape;1025;p84"/>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How are problems investigated and handled in a way that their impact is minimised?</a:t>
              </a:r>
              <a:endParaRPr lang="de-DE" sz="2700" b="0" strike="noStrike" spc="-1">
                <a:solidFill>
                  <a:srgbClr val="000000"/>
                </a:solidFill>
                <a:latin typeface="Arial"/>
              </a:endParaRPr>
            </a:p>
          </p:txBody>
        </p:sp>
        <p:sp>
          <p:nvSpPr>
            <p:cNvPr id="884" name="Google Shape;1026;p84"/>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5" name="Google Shape;1027;p84"/>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6" name="Google Shape;1028;p84"/>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What information on known errors and workarounds need to be maintained?</a:t>
              </a:r>
              <a:endParaRPr lang="de-DE" sz="2700" b="0" strike="noStrike" spc="-1">
                <a:solidFill>
                  <a:srgbClr val="000000"/>
                </a:solidFill>
                <a:latin typeface="Arial"/>
              </a:endParaRPr>
            </a:p>
          </p:txBody>
        </p:sp>
        <p:sp>
          <p:nvSpPr>
            <p:cNvPr id="887" name="Google Shape;1029;p84"/>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888" name="PlaceHolder 2"/>
          <p:cNvSpPr>
            <a:spLocks noGrp="1"/>
          </p:cNvSpPr>
          <p:nvPr>
            <p:ph type="sldNum" idx="107"/>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9913FEB-7B50-40A7-8661-07ADE8724F78}" type="slidenum">
              <a:rPr lang="en-US" sz="1200" b="0" strike="noStrike" spc="-1">
                <a:solidFill>
                  <a:srgbClr val="888888"/>
                </a:solidFill>
                <a:latin typeface="Calibri"/>
                <a:ea typeface="Calibri"/>
              </a:rPr>
              <a:t>93</a:t>
            </a:fld>
            <a:endParaRPr lang="de-DE" sz="1200" b="0" strike="noStrike" spc="-1">
              <a:solidFill>
                <a:srgbClr val="000000"/>
              </a:solidFill>
              <a:latin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Important terms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90" name="PlaceHolder 2"/>
          <p:cNvSpPr>
            <a:spLocks noGrp="1"/>
          </p:cNvSpPr>
          <p:nvPr>
            <p:ph type="sldNum" idx="108"/>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85496AB-9C9F-4C0F-BA9A-992A639D819A}" type="slidenum">
              <a:rPr lang="en-US" sz="1200" b="0" strike="noStrike" spc="-1">
                <a:solidFill>
                  <a:srgbClr val="888888"/>
                </a:solidFill>
                <a:latin typeface="Calibri"/>
                <a:ea typeface="Calibri"/>
              </a:rPr>
              <a:t>94</a:t>
            </a:fld>
            <a:endParaRPr lang="de-DE" sz="1200" b="0" strike="noStrike" spc="-1">
              <a:solidFill>
                <a:srgbClr val="000000"/>
              </a:solidFill>
              <a:latin typeface="Times New Roman"/>
            </a:endParaRPr>
          </a:p>
        </p:txBody>
      </p:sp>
      <p:graphicFrame>
        <p:nvGraphicFramePr>
          <p:cNvPr id="891" name="Google Shape;1038;p85"/>
          <p:cNvGraphicFramePr/>
          <p:nvPr>
            <p:extLst>
              <p:ext uri="{D42A27DB-BD31-4B8C-83A1-F6EECF244321}">
                <p14:modId xmlns:p14="http://schemas.microsoft.com/office/powerpoint/2010/main" val="1812923585"/>
              </p:ext>
            </p:extLst>
          </p:nvPr>
        </p:nvGraphicFramePr>
        <p:xfrm>
          <a:off x="708840" y="1655640"/>
          <a:ext cx="10774080" cy="1068000"/>
        </p:xfrm>
        <a:graphic>
          <a:graphicData uri="http://schemas.openxmlformats.org/drawingml/2006/table">
            <a:tbl>
              <a:tblPr/>
              <a:tblGrid>
                <a:gridCol w="10774080">
                  <a:extLst>
                    <a:ext uri="{9D8B030D-6E8A-4147-A177-3AD203B41FA5}">
                      <a16:colId xmlns:a16="http://schemas.microsoft.com/office/drawing/2014/main" val="20000"/>
                    </a:ext>
                  </a:extLst>
                </a:gridCol>
              </a:tblGrid>
              <a:tr h="1839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63200">
                <a:tc>
                  <a:txBody>
                    <a:bodyPr/>
                    <a:lstStyle/>
                    <a:p>
                      <a:pPr>
                        <a:lnSpc>
                          <a:spcPct val="100000"/>
                        </a:lnSpc>
                        <a:tabLst>
                          <a:tab pos="0" algn="l"/>
                        </a:tabLst>
                      </a:pPr>
                      <a:r>
                        <a:rPr lang="en-US" sz="1400" b="1" strike="noStrike" spc="-1" dirty="0">
                          <a:solidFill>
                            <a:schemeClr val="dk1"/>
                          </a:solidFill>
                          <a:latin typeface="Calibri" panose="020F0502020204030204" pitchFamily="34" charset="0"/>
                          <a:ea typeface="Arial"/>
                          <a:cs typeface="Calibri" panose="020F0502020204030204" pitchFamily="34" charset="0"/>
                        </a:rPr>
                        <a:t>Problem:</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Underlying cause of one or more incidents that requires further investigation to prevent incidents from recurring or reduce the negative impact on services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892" name="Google Shape;1039;p85"/>
          <p:cNvGraphicFramePr/>
          <p:nvPr>
            <p:extLst>
              <p:ext uri="{D42A27DB-BD31-4B8C-83A1-F6EECF244321}">
                <p14:modId xmlns:p14="http://schemas.microsoft.com/office/powerpoint/2010/main" val="3725416333"/>
              </p:ext>
            </p:extLst>
          </p:nvPr>
        </p:nvGraphicFramePr>
        <p:xfrm>
          <a:off x="708840" y="2791440"/>
          <a:ext cx="10774080" cy="1152960"/>
        </p:xfrm>
        <a:graphic>
          <a:graphicData uri="http://schemas.openxmlformats.org/drawingml/2006/table">
            <a:tbl>
              <a:tblPr/>
              <a:tblGrid>
                <a:gridCol w="10774080">
                  <a:extLst>
                    <a:ext uri="{9D8B030D-6E8A-4147-A177-3AD203B41FA5}">
                      <a16:colId xmlns:a16="http://schemas.microsoft.com/office/drawing/2014/main" val="20000"/>
                    </a:ext>
                  </a:extLst>
                </a:gridCol>
              </a:tblGrid>
              <a:tr h="1792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848160">
                <a:tc>
                  <a:txBody>
                    <a:bodyPr/>
                    <a:lstStyle/>
                    <a:p>
                      <a:pPr>
                        <a:lnSpc>
                          <a:spcPct val="100000"/>
                        </a:lnSpc>
                        <a:tabLst>
                          <a:tab pos="0" algn="l"/>
                        </a:tabLst>
                      </a:pPr>
                      <a:r>
                        <a:rPr lang="en-US" sz="1400" b="1" strike="noStrike" spc="-1" dirty="0">
                          <a:solidFill>
                            <a:schemeClr val="dk1"/>
                          </a:solidFill>
                          <a:latin typeface="Calibri" panose="020F0502020204030204" pitchFamily="34" charset="0"/>
                          <a:ea typeface="Arial"/>
                          <a:cs typeface="Calibri" panose="020F0502020204030204" pitchFamily="34" charset="0"/>
                        </a:rPr>
                        <a:t>Known error:</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Problem which has not (yet) been resolved, but for which there are documented workarounds or measures to reduce or prevent negative impact on services</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893" name="Google Shape;1040;p85"/>
          <p:cNvGraphicFramePr/>
          <p:nvPr>
            <p:extLst>
              <p:ext uri="{D42A27DB-BD31-4B8C-83A1-F6EECF244321}">
                <p14:modId xmlns:p14="http://schemas.microsoft.com/office/powerpoint/2010/main" val="2083311765"/>
              </p:ext>
            </p:extLst>
          </p:nvPr>
        </p:nvGraphicFramePr>
        <p:xfrm>
          <a:off x="708840" y="4014720"/>
          <a:ext cx="10774080" cy="1996440"/>
        </p:xfrm>
        <a:graphic>
          <a:graphicData uri="http://schemas.openxmlformats.org/drawingml/2006/table">
            <a:tbl>
              <a:tblPr/>
              <a:tblGrid>
                <a:gridCol w="10774080">
                  <a:extLst>
                    <a:ext uri="{9D8B030D-6E8A-4147-A177-3AD203B41FA5}">
                      <a16:colId xmlns:a16="http://schemas.microsoft.com/office/drawing/2014/main" val="20000"/>
                    </a:ext>
                  </a:extLst>
                </a:gridCol>
              </a:tblGrid>
              <a:tr h="1792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following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848160">
                <a:tc>
                  <a:txBody>
                    <a:bodyPr/>
                    <a:lstStyle/>
                    <a:p>
                      <a:pPr>
                        <a:lnSpc>
                          <a:spcPct val="100000"/>
                        </a:lnSpc>
                        <a:tabLst>
                          <a:tab pos="0" algn="l"/>
                        </a:tabLst>
                      </a:pPr>
                      <a:r>
                        <a:rPr lang="en-US" sz="1400" b="1" strike="noStrike" spc="-1" dirty="0">
                          <a:solidFill>
                            <a:schemeClr val="dk1"/>
                          </a:solidFill>
                          <a:latin typeface="Calibri" panose="020F0502020204030204" pitchFamily="34" charset="0"/>
                          <a:ea typeface="Arial"/>
                          <a:cs typeface="Calibri" panose="020F0502020204030204" pitchFamily="34" charset="0"/>
                        </a:rPr>
                        <a:t>Workaround:</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a:solidFill>
                            <a:schemeClr val="dk1"/>
                          </a:solidFill>
                          <a:latin typeface="Calibri" panose="020F0502020204030204" pitchFamily="34" charset="0"/>
                          <a:ea typeface="Arial"/>
                          <a:cs typeface="Calibri" panose="020F0502020204030204" pitchFamily="34" charset="0"/>
                        </a:rPr>
                        <a:t>Means of circumventing or mitigating the symptoms of a known error that helps to resolve incidents caused by this known error, while the underlying root cause is not permanently eliminated</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1: Workarounds are often applied in a situation, when the actual root cause of (recurring) incidents cannot be resolved due to lack of resources or ability.</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2: A workaround may consist of a set of actions to be carried out by either the service provider or the user of the service.</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a:solidFill>
                            <a:schemeClr val="dk1"/>
                          </a:solidFill>
                          <a:latin typeface="Calibri" panose="020F0502020204030204" pitchFamily="34" charset="0"/>
                          <a:ea typeface="Arial"/>
                          <a:cs typeface="Calibri" panose="020F0502020204030204" pitchFamily="34" charset="0"/>
                        </a:rPr>
                        <a:t>Note 3: A workaround is also referred to as a temporary fix or temporary solution.</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PM: Important terms – Visualisation</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895" name="PlaceHolder 2"/>
          <p:cNvSpPr>
            <a:spLocks noGrp="1"/>
          </p:cNvSpPr>
          <p:nvPr>
            <p:ph type="sldNum" idx="109"/>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47153AA-A4FE-4D83-B707-628937C51246}" type="slidenum">
              <a:rPr lang="en-US" sz="1200" b="0" strike="noStrike" spc="-1">
                <a:solidFill>
                  <a:srgbClr val="888888"/>
                </a:solidFill>
                <a:latin typeface="Calibri" panose="020F0502020204030204" pitchFamily="34" charset="0"/>
                <a:cs typeface="Calibri" panose="020F0502020204030204" pitchFamily="34" charset="0"/>
              </a:rPr>
              <a:t>95</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896" name="Google Shape;1048;p86"/>
          <p:cNvGrpSpPr/>
          <p:nvPr/>
        </p:nvGrpSpPr>
        <p:grpSpPr>
          <a:xfrm>
            <a:off x="2838036" y="2975667"/>
            <a:ext cx="2306160" cy="425160"/>
            <a:chOff x="2314440" y="4612680"/>
            <a:chExt cx="2306160" cy="425160"/>
          </a:xfrm>
        </p:grpSpPr>
        <p:sp>
          <p:nvSpPr>
            <p:cNvPr id="897" name="Google Shape;1049;p86"/>
            <p:cNvSpPr/>
            <p:nvPr/>
          </p:nvSpPr>
          <p:spPr>
            <a:xfrm>
              <a:off x="2314440" y="4612680"/>
              <a:ext cx="2306160" cy="42516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panose="020F0502020204030204" pitchFamily="34" charset="0"/>
                <a:ea typeface="Calibri"/>
                <a:cs typeface="Calibri" panose="020F0502020204030204" pitchFamily="34" charset="0"/>
              </a:endParaRPr>
            </a:p>
          </p:txBody>
        </p:sp>
        <p:sp>
          <p:nvSpPr>
            <p:cNvPr id="898" name="Google Shape;1050;p86"/>
            <p:cNvSpPr/>
            <p:nvPr/>
          </p:nvSpPr>
          <p:spPr>
            <a:xfrm>
              <a:off x="2340000" y="4712950"/>
              <a:ext cx="228060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dirty="0">
                  <a:solidFill>
                    <a:schemeClr val="lt1"/>
                  </a:solidFill>
                  <a:latin typeface="Calibri" panose="020F0502020204030204" pitchFamily="34" charset="0"/>
                  <a:ea typeface="Calibri"/>
                  <a:cs typeface="Calibri" panose="020F0502020204030204" pitchFamily="34" charset="0"/>
                </a:rPr>
                <a:t>Identify problem</a:t>
              </a:r>
              <a:endParaRPr lang="de-DE" sz="1600" b="0" strike="noStrike" spc="-1" dirty="0">
                <a:solidFill>
                  <a:srgbClr val="000000"/>
                </a:solidFill>
                <a:latin typeface="Calibri" panose="020F0502020204030204" pitchFamily="34" charset="0"/>
                <a:cs typeface="Calibri" panose="020F0502020204030204" pitchFamily="34" charset="0"/>
              </a:endParaRPr>
            </a:p>
          </p:txBody>
        </p:sp>
      </p:grpSp>
      <p:grpSp>
        <p:nvGrpSpPr>
          <p:cNvPr id="899" name="Google Shape;1051;p86"/>
          <p:cNvGrpSpPr/>
          <p:nvPr/>
        </p:nvGrpSpPr>
        <p:grpSpPr>
          <a:xfrm>
            <a:off x="3473076" y="4351018"/>
            <a:ext cx="1185480" cy="427320"/>
            <a:chOff x="2950560" y="3018600"/>
            <a:chExt cx="1185480" cy="427320"/>
          </a:xfrm>
        </p:grpSpPr>
        <p:sp>
          <p:nvSpPr>
            <p:cNvPr id="900" name="Google Shape;1052;p86"/>
            <p:cNvSpPr/>
            <p:nvPr/>
          </p:nvSpPr>
          <p:spPr>
            <a:xfrm>
              <a:off x="2950560" y="3018600"/>
              <a:ext cx="1185480" cy="427320"/>
            </a:xfrm>
            <a:custGeom>
              <a:avLst/>
              <a:gdLst>
                <a:gd name="textAreaLeft" fmla="*/ 0 w 1185480"/>
                <a:gd name="textAreaRight" fmla="*/ 1188360 w 1185480"/>
                <a:gd name="textAreaTop" fmla="*/ 0 h 427320"/>
                <a:gd name="textAreaBottom" fmla="*/ 430200 h 42732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panose="020F0502020204030204" pitchFamily="34" charset="0"/>
                <a:ea typeface="Calibri"/>
                <a:cs typeface="Calibri" panose="020F0502020204030204" pitchFamily="34" charset="0"/>
              </a:endParaRPr>
            </a:p>
          </p:txBody>
        </p:sp>
        <p:sp>
          <p:nvSpPr>
            <p:cNvPr id="901" name="Google Shape;1053;p86"/>
            <p:cNvSpPr/>
            <p:nvPr/>
          </p:nvSpPr>
          <p:spPr>
            <a:xfrm>
              <a:off x="3160080" y="3060101"/>
              <a:ext cx="788400" cy="27699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Problem</a:t>
              </a:r>
              <a:endParaRPr lang="de-DE" sz="1800" b="0" strike="noStrike" spc="-1" dirty="0">
                <a:solidFill>
                  <a:srgbClr val="000000"/>
                </a:solidFill>
                <a:latin typeface="Calibri" panose="020F0502020204030204" pitchFamily="34" charset="0"/>
                <a:cs typeface="Calibri" panose="020F0502020204030204" pitchFamily="34" charset="0"/>
              </a:endParaRPr>
            </a:p>
          </p:txBody>
        </p:sp>
      </p:grpSp>
      <p:grpSp>
        <p:nvGrpSpPr>
          <p:cNvPr id="902" name="Google Shape;1054;p86"/>
          <p:cNvGrpSpPr/>
          <p:nvPr/>
        </p:nvGrpSpPr>
        <p:grpSpPr>
          <a:xfrm>
            <a:off x="3461556" y="5765134"/>
            <a:ext cx="1296000" cy="512280"/>
            <a:chOff x="2939040" y="3788280"/>
            <a:chExt cx="1296000" cy="512280"/>
          </a:xfrm>
          <a:solidFill>
            <a:schemeClr val="accent3">
              <a:lumMod val="60000"/>
              <a:lumOff val="40000"/>
            </a:schemeClr>
          </a:solidFill>
        </p:grpSpPr>
        <p:sp>
          <p:nvSpPr>
            <p:cNvPr id="903" name="Google Shape;1055;p86"/>
            <p:cNvSpPr/>
            <p:nvPr/>
          </p:nvSpPr>
          <p:spPr>
            <a:xfrm>
              <a:off x="3049560" y="3873240"/>
              <a:ext cx="1185480" cy="427320"/>
            </a:xfrm>
            <a:custGeom>
              <a:avLst/>
              <a:gdLst>
                <a:gd name="textAreaLeft" fmla="*/ 0 w 1185480"/>
                <a:gd name="textAreaRight" fmla="*/ 1188360 w 1185480"/>
                <a:gd name="textAreaTop" fmla="*/ 0 h 427320"/>
                <a:gd name="textAreaBottom" fmla="*/ 430200 h 42732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grp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panose="020F0502020204030204" pitchFamily="34" charset="0"/>
                <a:ea typeface="Calibri"/>
                <a:cs typeface="Calibri" panose="020F0502020204030204" pitchFamily="34" charset="0"/>
              </a:endParaRPr>
            </a:p>
          </p:txBody>
        </p:sp>
        <p:sp>
          <p:nvSpPr>
            <p:cNvPr id="904" name="Google Shape;1056;p86"/>
            <p:cNvSpPr/>
            <p:nvPr/>
          </p:nvSpPr>
          <p:spPr>
            <a:xfrm>
              <a:off x="2939040" y="3788280"/>
              <a:ext cx="1185480" cy="427320"/>
            </a:xfrm>
            <a:custGeom>
              <a:avLst/>
              <a:gdLst>
                <a:gd name="textAreaLeft" fmla="*/ 0 w 1185480"/>
                <a:gd name="textAreaRight" fmla="*/ 1188360 w 1185480"/>
                <a:gd name="textAreaTop" fmla="*/ 0 h 427320"/>
                <a:gd name="textAreaBottom" fmla="*/ 430200 h 42732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grp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panose="020F0502020204030204" pitchFamily="34" charset="0"/>
                <a:ea typeface="Calibri"/>
                <a:cs typeface="Calibri" panose="020F0502020204030204" pitchFamily="34" charset="0"/>
              </a:endParaRPr>
            </a:p>
          </p:txBody>
        </p:sp>
        <p:sp>
          <p:nvSpPr>
            <p:cNvPr id="905" name="Google Shape;1057;p86"/>
            <p:cNvSpPr/>
            <p:nvPr/>
          </p:nvSpPr>
          <p:spPr>
            <a:xfrm>
              <a:off x="3117600" y="3829781"/>
              <a:ext cx="851400" cy="276999"/>
            </a:xfrm>
            <a:prstGeom prst="rect">
              <a:avLst/>
            </a:prstGeom>
            <a:grp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panose="020F0502020204030204" pitchFamily="34" charset="0"/>
                  <a:ea typeface="Calibri"/>
                  <a:cs typeface="Calibri" panose="020F0502020204030204" pitchFamily="34" charset="0"/>
                </a:rPr>
                <a:t>Incidents</a:t>
              </a:r>
              <a:endParaRPr lang="de-DE" sz="1800" b="0" strike="noStrike" spc="-1">
                <a:solidFill>
                  <a:srgbClr val="000000"/>
                </a:solidFill>
                <a:latin typeface="Calibri" panose="020F0502020204030204" pitchFamily="34" charset="0"/>
                <a:cs typeface="Calibri" panose="020F0502020204030204" pitchFamily="34" charset="0"/>
              </a:endParaRPr>
            </a:p>
          </p:txBody>
        </p:sp>
      </p:grpSp>
      <p:sp>
        <p:nvSpPr>
          <p:cNvPr id="906" name="Google Shape;1058;p86"/>
          <p:cNvSpPr/>
          <p:nvPr/>
        </p:nvSpPr>
        <p:spPr>
          <a:xfrm>
            <a:off x="4003176" y="4850598"/>
            <a:ext cx="935640" cy="86177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400" b="0" strike="noStrike" spc="-1" dirty="0">
                <a:solidFill>
                  <a:schemeClr val="dk1"/>
                </a:solidFill>
                <a:latin typeface="Calibri" panose="020F0502020204030204" pitchFamily="34" charset="0"/>
                <a:ea typeface="Calibri"/>
                <a:cs typeface="Calibri" panose="020F0502020204030204" pitchFamily="34" charset="0"/>
              </a:rPr>
              <a:t>Identified pattern of recurring incidents</a:t>
            </a:r>
            <a:endParaRPr lang="de-DE" sz="1400" b="0" strike="noStrike" spc="-1" dirty="0">
              <a:solidFill>
                <a:srgbClr val="000000"/>
              </a:solidFill>
              <a:latin typeface="Calibri" panose="020F0502020204030204" pitchFamily="34" charset="0"/>
              <a:cs typeface="Calibri" panose="020F0502020204030204" pitchFamily="34" charset="0"/>
            </a:endParaRPr>
          </a:p>
        </p:txBody>
      </p:sp>
      <p:grpSp>
        <p:nvGrpSpPr>
          <p:cNvPr id="907" name="Google Shape;1059;p86"/>
          <p:cNvGrpSpPr/>
          <p:nvPr/>
        </p:nvGrpSpPr>
        <p:grpSpPr>
          <a:xfrm>
            <a:off x="5483676" y="2668947"/>
            <a:ext cx="2549880" cy="464040"/>
            <a:chOff x="4960080" y="4305960"/>
            <a:chExt cx="2549880" cy="464040"/>
          </a:xfrm>
        </p:grpSpPr>
        <p:sp>
          <p:nvSpPr>
            <p:cNvPr id="908" name="Google Shape;1060;p86"/>
            <p:cNvSpPr/>
            <p:nvPr/>
          </p:nvSpPr>
          <p:spPr>
            <a:xfrm>
              <a:off x="4960080" y="4305960"/>
              <a:ext cx="2549880" cy="46404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panose="020F0502020204030204" pitchFamily="34" charset="0"/>
                <a:ea typeface="Calibri"/>
                <a:cs typeface="Calibri" panose="020F0502020204030204" pitchFamily="34" charset="0"/>
              </a:endParaRPr>
            </a:p>
          </p:txBody>
        </p:sp>
        <p:sp>
          <p:nvSpPr>
            <p:cNvPr id="909" name="Google Shape;1061;p86"/>
            <p:cNvSpPr/>
            <p:nvPr/>
          </p:nvSpPr>
          <p:spPr>
            <a:xfrm>
              <a:off x="4960080" y="4387150"/>
              <a:ext cx="254988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panose="020F0502020204030204" pitchFamily="34" charset="0"/>
                  <a:ea typeface="Calibri"/>
                  <a:cs typeface="Calibri" panose="020F0502020204030204" pitchFamily="34" charset="0"/>
                </a:rPr>
                <a:t>Investigate root cause</a:t>
              </a:r>
              <a:endParaRPr lang="de-DE" sz="1600" b="0" strike="noStrike" spc="-1">
                <a:solidFill>
                  <a:srgbClr val="000000"/>
                </a:solidFill>
                <a:latin typeface="Calibri" panose="020F0502020204030204" pitchFamily="34" charset="0"/>
                <a:cs typeface="Calibri" panose="020F0502020204030204" pitchFamily="34" charset="0"/>
              </a:endParaRPr>
            </a:p>
          </p:txBody>
        </p:sp>
      </p:grpSp>
      <p:grpSp>
        <p:nvGrpSpPr>
          <p:cNvPr id="910" name="Google Shape;1062;p86"/>
          <p:cNvGrpSpPr/>
          <p:nvPr/>
        </p:nvGrpSpPr>
        <p:grpSpPr>
          <a:xfrm>
            <a:off x="5498796" y="3347547"/>
            <a:ext cx="2582280" cy="425160"/>
            <a:chOff x="4975200" y="4984560"/>
            <a:chExt cx="2582280" cy="425160"/>
          </a:xfrm>
        </p:grpSpPr>
        <p:sp>
          <p:nvSpPr>
            <p:cNvPr id="911" name="Google Shape;1063;p86"/>
            <p:cNvSpPr/>
            <p:nvPr/>
          </p:nvSpPr>
          <p:spPr>
            <a:xfrm>
              <a:off x="4975200" y="4984560"/>
              <a:ext cx="2582280" cy="42516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panose="020F0502020204030204" pitchFamily="34" charset="0"/>
                <a:ea typeface="Calibri"/>
                <a:cs typeface="Calibri" panose="020F0502020204030204" pitchFamily="34" charset="0"/>
              </a:endParaRPr>
            </a:p>
          </p:txBody>
        </p:sp>
        <p:sp>
          <p:nvSpPr>
            <p:cNvPr id="912" name="Google Shape;1064;p86"/>
            <p:cNvSpPr/>
            <p:nvPr/>
          </p:nvSpPr>
          <p:spPr>
            <a:xfrm>
              <a:off x="4975200" y="5084830"/>
              <a:ext cx="258228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panose="020F0502020204030204" pitchFamily="34" charset="0"/>
                  <a:ea typeface="Calibri"/>
                  <a:cs typeface="Calibri" panose="020F0502020204030204" pitchFamily="34" charset="0"/>
                </a:rPr>
                <a:t>Identify workaround</a:t>
              </a:r>
              <a:endParaRPr lang="de-DE" sz="1600" b="0" strike="noStrike" spc="-1">
                <a:solidFill>
                  <a:srgbClr val="000000"/>
                </a:solidFill>
                <a:latin typeface="Calibri" panose="020F0502020204030204" pitchFamily="34" charset="0"/>
                <a:cs typeface="Calibri" panose="020F0502020204030204" pitchFamily="34" charset="0"/>
              </a:endParaRPr>
            </a:p>
          </p:txBody>
        </p:sp>
      </p:grpSp>
      <p:grpSp>
        <p:nvGrpSpPr>
          <p:cNvPr id="913" name="Google Shape;1065;p86"/>
          <p:cNvGrpSpPr/>
          <p:nvPr/>
        </p:nvGrpSpPr>
        <p:grpSpPr>
          <a:xfrm>
            <a:off x="8338836" y="2682987"/>
            <a:ext cx="2306160" cy="441720"/>
            <a:chOff x="7815240" y="4320000"/>
            <a:chExt cx="2306160" cy="441720"/>
          </a:xfrm>
        </p:grpSpPr>
        <p:sp>
          <p:nvSpPr>
            <p:cNvPr id="914" name="Google Shape;1066;p86"/>
            <p:cNvSpPr/>
            <p:nvPr/>
          </p:nvSpPr>
          <p:spPr>
            <a:xfrm>
              <a:off x="7815240" y="4320000"/>
              <a:ext cx="2306160" cy="44172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panose="020F0502020204030204" pitchFamily="34" charset="0"/>
                <a:ea typeface="Calibri"/>
                <a:cs typeface="Calibri" panose="020F0502020204030204" pitchFamily="34" charset="0"/>
              </a:endParaRPr>
            </a:p>
          </p:txBody>
        </p:sp>
        <p:sp>
          <p:nvSpPr>
            <p:cNvPr id="915" name="Google Shape;1067;p86"/>
            <p:cNvSpPr/>
            <p:nvPr/>
          </p:nvSpPr>
          <p:spPr>
            <a:xfrm>
              <a:off x="8151840" y="4428910"/>
              <a:ext cx="166284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panose="020F0502020204030204" pitchFamily="34" charset="0"/>
                  <a:ea typeface="Calibri"/>
                  <a:cs typeface="Calibri" panose="020F0502020204030204" pitchFamily="34" charset="0"/>
                </a:rPr>
                <a:t>Initiate resolution</a:t>
              </a:r>
              <a:endParaRPr lang="de-DE" sz="1600" b="0" strike="noStrike" spc="-1">
                <a:solidFill>
                  <a:srgbClr val="000000"/>
                </a:solidFill>
                <a:latin typeface="Calibri" panose="020F0502020204030204" pitchFamily="34" charset="0"/>
                <a:cs typeface="Calibri" panose="020F0502020204030204" pitchFamily="34" charset="0"/>
              </a:endParaRPr>
            </a:p>
          </p:txBody>
        </p:sp>
      </p:grpSp>
      <p:cxnSp>
        <p:nvCxnSpPr>
          <p:cNvPr id="916" name="Google Shape;1068;p86"/>
          <p:cNvCxnSpPr>
            <a:stCxn id="897" idx="3"/>
            <a:endCxn id="908" idx="1"/>
          </p:cNvCxnSpPr>
          <p:nvPr/>
        </p:nvCxnSpPr>
        <p:spPr>
          <a:xfrm flipV="1">
            <a:off x="5144196" y="2900787"/>
            <a:ext cx="339840" cy="287640"/>
          </a:xfrm>
          <a:prstGeom prst="straightConnector1">
            <a:avLst/>
          </a:prstGeom>
          <a:ln w="25400">
            <a:solidFill>
              <a:srgbClr val="000000"/>
            </a:solidFill>
            <a:round/>
            <a:tailEnd type="triangle" w="med" len="med"/>
          </a:ln>
        </p:spPr>
      </p:cxnSp>
      <p:cxnSp>
        <p:nvCxnSpPr>
          <p:cNvPr id="917" name="Google Shape;1069;p86"/>
          <p:cNvCxnSpPr>
            <a:stCxn id="897" idx="3"/>
            <a:endCxn id="911" idx="1"/>
          </p:cNvCxnSpPr>
          <p:nvPr/>
        </p:nvCxnSpPr>
        <p:spPr>
          <a:xfrm>
            <a:off x="5144196" y="3188067"/>
            <a:ext cx="354960" cy="372240"/>
          </a:xfrm>
          <a:prstGeom prst="straightConnector1">
            <a:avLst/>
          </a:prstGeom>
          <a:ln w="25400">
            <a:solidFill>
              <a:srgbClr val="000000"/>
            </a:solidFill>
            <a:round/>
            <a:tailEnd type="triangle" w="med" len="med"/>
          </a:ln>
        </p:spPr>
      </p:cxnSp>
      <p:cxnSp>
        <p:nvCxnSpPr>
          <p:cNvPr id="918" name="Google Shape;1070;p86"/>
          <p:cNvCxnSpPr>
            <a:cxnSpLocks/>
          </p:cNvCxnSpPr>
          <p:nvPr/>
        </p:nvCxnSpPr>
        <p:spPr>
          <a:xfrm>
            <a:off x="8033556" y="2900787"/>
            <a:ext cx="305640" cy="3240"/>
          </a:xfrm>
          <a:prstGeom prst="straightConnector1">
            <a:avLst/>
          </a:prstGeom>
          <a:ln w="25400">
            <a:solidFill>
              <a:srgbClr val="000000"/>
            </a:solidFill>
            <a:round/>
            <a:tailEnd type="triangle" w="med" len="med"/>
          </a:ln>
        </p:spPr>
      </p:cxnSp>
      <p:cxnSp>
        <p:nvCxnSpPr>
          <p:cNvPr id="919" name="Google Shape;1071;p86"/>
          <p:cNvCxnSpPr>
            <a:cxnSpLocks/>
          </p:cNvCxnSpPr>
          <p:nvPr/>
        </p:nvCxnSpPr>
        <p:spPr>
          <a:xfrm flipV="1">
            <a:off x="3993996" y="4781218"/>
            <a:ext cx="0" cy="938848"/>
          </a:xfrm>
          <a:prstGeom prst="straightConnector1">
            <a:avLst/>
          </a:prstGeom>
          <a:ln w="25400">
            <a:solidFill>
              <a:srgbClr val="000000"/>
            </a:solidFill>
            <a:round/>
            <a:tailEnd type="triangle" w="med" len="med"/>
          </a:ln>
        </p:spPr>
      </p:cxnSp>
      <p:grpSp>
        <p:nvGrpSpPr>
          <p:cNvPr id="920" name="Google Shape;1072;p86"/>
          <p:cNvGrpSpPr/>
          <p:nvPr/>
        </p:nvGrpSpPr>
        <p:grpSpPr>
          <a:xfrm>
            <a:off x="5909916" y="4351018"/>
            <a:ext cx="1185480" cy="427320"/>
            <a:chOff x="5387400" y="3018600"/>
            <a:chExt cx="1185480" cy="427320"/>
          </a:xfrm>
        </p:grpSpPr>
        <p:sp>
          <p:nvSpPr>
            <p:cNvPr id="921" name="Google Shape;1073;p86"/>
            <p:cNvSpPr/>
            <p:nvPr/>
          </p:nvSpPr>
          <p:spPr>
            <a:xfrm>
              <a:off x="5387400" y="3018600"/>
              <a:ext cx="1185480" cy="427320"/>
            </a:xfrm>
            <a:custGeom>
              <a:avLst/>
              <a:gdLst>
                <a:gd name="textAreaLeft" fmla="*/ 0 w 1185480"/>
                <a:gd name="textAreaRight" fmla="*/ 1188360 w 1185480"/>
                <a:gd name="textAreaTop" fmla="*/ 0 h 427320"/>
                <a:gd name="textAreaBottom" fmla="*/ 430200 h 42732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panose="020F0502020204030204" pitchFamily="34" charset="0"/>
                <a:ea typeface="Calibri"/>
                <a:cs typeface="Calibri" panose="020F0502020204030204" pitchFamily="34" charset="0"/>
              </a:endParaRPr>
            </a:p>
          </p:txBody>
        </p:sp>
        <p:sp>
          <p:nvSpPr>
            <p:cNvPr id="922" name="Google Shape;1074;p86"/>
            <p:cNvSpPr/>
            <p:nvPr/>
          </p:nvSpPr>
          <p:spPr>
            <a:xfrm>
              <a:off x="5596920" y="3060101"/>
              <a:ext cx="788400" cy="27699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panose="020F0502020204030204" pitchFamily="34" charset="0"/>
                  <a:ea typeface="Calibri"/>
                  <a:cs typeface="Calibri" panose="020F0502020204030204" pitchFamily="34" charset="0"/>
                </a:rPr>
                <a:t>Problem</a:t>
              </a:r>
              <a:endParaRPr lang="de-DE" sz="1800" b="0" strike="noStrike" spc="-1">
                <a:solidFill>
                  <a:srgbClr val="000000"/>
                </a:solidFill>
                <a:latin typeface="Calibri" panose="020F0502020204030204" pitchFamily="34" charset="0"/>
                <a:cs typeface="Calibri" panose="020F0502020204030204" pitchFamily="34" charset="0"/>
              </a:endParaRPr>
            </a:p>
          </p:txBody>
        </p:sp>
      </p:grpSp>
      <p:sp>
        <p:nvSpPr>
          <p:cNvPr id="923" name="Google Shape;1075;p86"/>
          <p:cNvSpPr/>
          <p:nvPr/>
        </p:nvSpPr>
        <p:spPr>
          <a:xfrm rot="945000">
            <a:off x="6498876" y="4817218"/>
            <a:ext cx="1264680" cy="450360"/>
          </a:xfrm>
          <a:prstGeom prst="rect">
            <a:avLst/>
          </a:prstGeom>
          <a:noFill/>
          <a:ln w="25400">
            <a:solidFill>
              <a:srgbClr val="000000"/>
            </a:solidFill>
            <a:prstDash val="dash"/>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dk1"/>
                </a:solidFill>
                <a:latin typeface="Calibri" panose="020F0502020204030204" pitchFamily="34" charset="0"/>
                <a:ea typeface="Calibri"/>
                <a:cs typeface="Calibri" panose="020F0502020204030204" pitchFamily="34" charset="0"/>
              </a:rPr>
              <a:t>Known error</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924" name="Google Shape;1076;p86"/>
          <p:cNvCxnSpPr/>
          <p:nvPr/>
        </p:nvCxnSpPr>
        <p:spPr>
          <a:xfrm>
            <a:off x="4661436" y="4532098"/>
            <a:ext cx="1224720" cy="2880"/>
          </a:xfrm>
          <a:prstGeom prst="straightConnector1">
            <a:avLst/>
          </a:prstGeom>
          <a:ln w="25400">
            <a:solidFill>
              <a:srgbClr val="000000"/>
            </a:solidFill>
            <a:round/>
            <a:tailEnd type="triangle" w="med" len="med"/>
          </a:ln>
        </p:spPr>
      </p:cxnSp>
      <p:grpSp>
        <p:nvGrpSpPr>
          <p:cNvPr id="925" name="Google Shape;1077;p86"/>
          <p:cNvGrpSpPr/>
          <p:nvPr/>
        </p:nvGrpSpPr>
        <p:grpSpPr>
          <a:xfrm>
            <a:off x="8897916" y="4351018"/>
            <a:ext cx="1185480" cy="809280"/>
            <a:chOff x="8375400" y="3018600"/>
            <a:chExt cx="1185480" cy="809280"/>
          </a:xfrm>
        </p:grpSpPr>
        <p:sp>
          <p:nvSpPr>
            <p:cNvPr id="926" name="Google Shape;1078;p86"/>
            <p:cNvSpPr/>
            <p:nvPr/>
          </p:nvSpPr>
          <p:spPr>
            <a:xfrm>
              <a:off x="8375400" y="3018600"/>
              <a:ext cx="1185480" cy="809280"/>
            </a:xfrm>
            <a:custGeom>
              <a:avLst/>
              <a:gdLst>
                <a:gd name="textAreaLeft" fmla="*/ 0 w 1185480"/>
                <a:gd name="textAreaRight" fmla="*/ 1188360 w 1185480"/>
                <a:gd name="textAreaTop" fmla="*/ 0 h 809280"/>
                <a:gd name="textAreaBottom" fmla="*/ 812160 h 80928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panose="020F0502020204030204" pitchFamily="34" charset="0"/>
                <a:ea typeface="Calibri"/>
                <a:cs typeface="Calibri" panose="020F0502020204030204" pitchFamily="34" charset="0"/>
              </a:endParaRPr>
            </a:p>
          </p:txBody>
        </p:sp>
        <p:sp>
          <p:nvSpPr>
            <p:cNvPr id="927" name="Google Shape;1079;p86"/>
            <p:cNvSpPr/>
            <p:nvPr/>
          </p:nvSpPr>
          <p:spPr>
            <a:xfrm>
              <a:off x="8375400" y="3081441"/>
              <a:ext cx="1162080" cy="55399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panose="020F0502020204030204" pitchFamily="34" charset="0"/>
                  <a:ea typeface="Calibri"/>
                  <a:cs typeface="Calibri" panose="020F0502020204030204" pitchFamily="34" charset="0"/>
                </a:rPr>
                <a:t>Request</a:t>
              </a:r>
              <a:endParaRPr lang="de-DE" sz="18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800" b="0" strike="noStrike" spc="-1">
                  <a:solidFill>
                    <a:schemeClr val="dk1"/>
                  </a:solidFill>
                  <a:latin typeface="Calibri" panose="020F0502020204030204" pitchFamily="34" charset="0"/>
                  <a:ea typeface="Calibri"/>
                  <a:cs typeface="Calibri" panose="020F0502020204030204" pitchFamily="34" charset="0"/>
                </a:rPr>
                <a:t>for change</a:t>
              </a:r>
              <a:endParaRPr lang="de-DE" sz="1800" b="0" strike="noStrike" spc="-1">
                <a:solidFill>
                  <a:srgbClr val="000000"/>
                </a:solidFill>
                <a:latin typeface="Calibri" panose="020F0502020204030204" pitchFamily="34" charset="0"/>
                <a:cs typeface="Calibri" panose="020F0502020204030204" pitchFamily="34" charset="0"/>
              </a:endParaRPr>
            </a:p>
          </p:txBody>
        </p:sp>
      </p:grpSp>
      <p:cxnSp>
        <p:nvCxnSpPr>
          <p:cNvPr id="928" name="Google Shape;1080;p86"/>
          <p:cNvCxnSpPr/>
          <p:nvPr/>
        </p:nvCxnSpPr>
        <p:spPr>
          <a:xfrm>
            <a:off x="7098276" y="4520938"/>
            <a:ext cx="1802520" cy="2880"/>
          </a:xfrm>
          <a:prstGeom prst="straightConnector1">
            <a:avLst/>
          </a:prstGeom>
          <a:ln w="25400">
            <a:solidFill>
              <a:srgbClr val="000000"/>
            </a:solidFill>
            <a:round/>
            <a:tailEnd type="triangle" w="med" len="med"/>
          </a:ln>
        </p:spPr>
      </p:cxnSp>
      <p:cxnSp>
        <p:nvCxnSpPr>
          <p:cNvPr id="929" name="Google Shape;1081;p86"/>
          <p:cNvCxnSpPr/>
          <p:nvPr/>
        </p:nvCxnSpPr>
        <p:spPr>
          <a:xfrm>
            <a:off x="10092396" y="4520938"/>
            <a:ext cx="1497240" cy="14040"/>
          </a:xfrm>
          <a:prstGeom prst="straightConnector1">
            <a:avLst/>
          </a:prstGeom>
          <a:ln w="25400">
            <a:solidFill>
              <a:srgbClr val="A5A5A5"/>
            </a:solidFill>
            <a:round/>
            <a:tailEnd type="triangle" w="med" len="med"/>
          </a:ln>
        </p:spPr>
      </p:cxnSp>
      <p:sp>
        <p:nvSpPr>
          <p:cNvPr id="930" name="Google Shape;1082;p86"/>
          <p:cNvSpPr/>
          <p:nvPr/>
        </p:nvSpPr>
        <p:spPr>
          <a:xfrm>
            <a:off x="10340436" y="4162738"/>
            <a:ext cx="9129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To CHM</a:t>
            </a:r>
            <a:endParaRPr lang="de-DE" sz="1800" b="0" strike="noStrike" spc="-1" dirty="0">
              <a:solidFill>
                <a:srgbClr val="000000"/>
              </a:solidFill>
              <a:latin typeface="Calibri" panose="020F0502020204030204" pitchFamily="34" charset="0"/>
              <a:cs typeface="Calibri" panose="020F0502020204030204" pitchFamily="34" charset="0"/>
            </a:endParaRPr>
          </a:p>
        </p:txBody>
      </p:sp>
      <p:cxnSp>
        <p:nvCxnSpPr>
          <p:cNvPr id="931" name="Google Shape;1083;p86"/>
          <p:cNvCxnSpPr>
            <a:cxnSpLocks/>
          </p:cNvCxnSpPr>
          <p:nvPr/>
        </p:nvCxnSpPr>
        <p:spPr>
          <a:xfrm>
            <a:off x="2062958" y="6006747"/>
            <a:ext cx="1302122" cy="0"/>
          </a:xfrm>
          <a:prstGeom prst="straightConnector1">
            <a:avLst/>
          </a:prstGeom>
          <a:ln w="25400">
            <a:solidFill>
              <a:srgbClr val="A5A5A5"/>
            </a:solidFill>
            <a:round/>
            <a:tailEnd type="triangle" w="med" len="med"/>
          </a:ln>
        </p:spPr>
      </p:cxnSp>
      <p:sp>
        <p:nvSpPr>
          <p:cNvPr id="932" name="Google Shape;1084;p86"/>
          <p:cNvSpPr/>
          <p:nvPr/>
        </p:nvSpPr>
        <p:spPr>
          <a:xfrm>
            <a:off x="1988800" y="5613987"/>
            <a:ext cx="120888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panose="020F0502020204030204" pitchFamily="34" charset="0"/>
                <a:ea typeface="Calibri"/>
                <a:cs typeface="Calibri" panose="020F0502020204030204" pitchFamily="34" charset="0"/>
              </a:rPr>
              <a:t>From ISRM</a:t>
            </a:r>
            <a:endParaRPr lang="de-DE" sz="1800" b="0" strike="noStrike" spc="-1">
              <a:solidFill>
                <a:srgbClr val="000000"/>
              </a:solidFill>
              <a:latin typeface="Calibri" panose="020F0502020204030204" pitchFamily="34" charset="0"/>
              <a:cs typeface="Calibri" panose="020F0502020204030204" pitchFamily="34" charset="0"/>
            </a:endParaRPr>
          </a:p>
        </p:txBody>
      </p:sp>
      <p:sp>
        <p:nvSpPr>
          <p:cNvPr id="3" name="Google Shape;1082;p86">
            <a:extLst>
              <a:ext uri="{FF2B5EF4-FFF2-40B4-BE49-F238E27FC236}">
                <a16:creationId xmlns:a16="http://schemas.microsoft.com/office/drawing/2014/main" id="{51298CA5-77B8-AA4F-2238-E591494DE928}"/>
              </a:ext>
            </a:extLst>
          </p:cNvPr>
          <p:cNvSpPr/>
          <p:nvPr/>
        </p:nvSpPr>
        <p:spPr>
          <a:xfrm>
            <a:off x="400473" y="3074764"/>
            <a:ext cx="1079983"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Activities</a:t>
            </a:r>
            <a:endParaRPr lang="de-DE" sz="1800" b="0" strike="noStrike" spc="-1" dirty="0">
              <a:solidFill>
                <a:srgbClr val="000000"/>
              </a:solidFill>
              <a:latin typeface="Calibri" panose="020F0502020204030204" pitchFamily="34" charset="0"/>
              <a:cs typeface="Calibri" panose="020F0502020204030204" pitchFamily="34" charset="0"/>
            </a:endParaRPr>
          </a:p>
        </p:txBody>
      </p:sp>
      <p:sp>
        <p:nvSpPr>
          <p:cNvPr id="5" name="Google Shape;1082;p86">
            <a:extLst>
              <a:ext uri="{FF2B5EF4-FFF2-40B4-BE49-F238E27FC236}">
                <a16:creationId xmlns:a16="http://schemas.microsoft.com/office/drawing/2014/main" id="{C2904CC6-E0EA-906A-01F9-278213BE9979}"/>
              </a:ext>
            </a:extLst>
          </p:cNvPr>
          <p:cNvSpPr/>
          <p:nvPr/>
        </p:nvSpPr>
        <p:spPr>
          <a:xfrm>
            <a:off x="315767" y="4397828"/>
            <a:ext cx="1821239"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Tickets (records)</a:t>
            </a:r>
            <a:endParaRPr lang="de-DE" sz="1800" b="0" strike="noStrike" spc="-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Requirements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934" name="PlaceHolder 2"/>
          <p:cNvSpPr>
            <a:spLocks noGrp="1"/>
          </p:cNvSpPr>
          <p:nvPr>
            <p:ph type="sldNum" idx="110"/>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DE38E88-EBD3-4C4D-A6D5-EEBF4B5A2DE5}" type="slidenum">
              <a:rPr lang="en-US" sz="1200" b="0" strike="noStrike" spc="-1">
                <a:solidFill>
                  <a:srgbClr val="888888"/>
                </a:solidFill>
                <a:latin typeface="Calibri"/>
                <a:ea typeface="Calibri"/>
              </a:rPr>
              <a:t>96</a:t>
            </a:fld>
            <a:endParaRPr lang="de-DE" sz="1200" b="0" strike="noStrike" spc="-1">
              <a:solidFill>
                <a:srgbClr val="000000"/>
              </a:solidFill>
              <a:latin typeface="Times New Roman"/>
            </a:endParaRPr>
          </a:p>
        </p:txBody>
      </p:sp>
      <p:graphicFrame>
        <p:nvGraphicFramePr>
          <p:cNvPr id="935" name="Google Shape;1092;p87"/>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PR10 Problem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REQUIREMENTS</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PR10.1 Problems shall be identified and registered in a consistent manner, based on analysing patterns and trends in the occurrence of incidents.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PR10.2 Problems shall be investigated to identify actions to resolve them or reduce their impact on services.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PR10.3 If a problem is not permanently resolved, a known error shall be registered together with actions such as effective workarounds and temporary fixes.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PR10.4 Up-to-date information on known errors and effective workarounds shall be maintained.</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Activities</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37" name="Google Shape;1098;p88"/>
          <p:cNvGrpSpPr/>
          <p:nvPr/>
        </p:nvGrpSpPr>
        <p:grpSpPr>
          <a:xfrm>
            <a:off x="609480" y="1870200"/>
            <a:ext cx="10969920" cy="4276080"/>
            <a:chOff x="609480" y="1870200"/>
            <a:chExt cx="10969920" cy="4276080"/>
          </a:xfrm>
        </p:grpSpPr>
        <p:sp>
          <p:nvSpPr>
            <p:cNvPr id="938" name="Google Shape;1099;p88"/>
            <p:cNvSpPr/>
            <p:nvPr/>
          </p:nvSpPr>
          <p:spPr>
            <a:xfrm>
              <a:off x="609480" y="2180160"/>
              <a:ext cx="10969920" cy="3966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939" name="Google Shape;1100;p88"/>
            <p:cNvSpPr/>
            <p:nvPr/>
          </p:nvSpPr>
          <p:spPr>
            <a:xfrm>
              <a:off x="609480" y="2180160"/>
              <a:ext cx="10969920" cy="396612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defTabSz="914400">
                <a:lnSpc>
                  <a:spcPct val="100000"/>
                </a:lnSpc>
                <a:spcBef>
                  <a:spcPts val="601"/>
                </a:spcBef>
                <a:buClr>
                  <a:srgbClr val="000000"/>
                </a:buClr>
                <a:buFont typeface="Calibri"/>
                <a:buChar char="•"/>
              </a:pPr>
              <a:r>
                <a:rPr lang="en-US" b="0" strike="noStrike" spc="-1" dirty="0">
                  <a:solidFill>
                    <a:schemeClr val="dk1"/>
                  </a:solidFill>
                  <a:latin typeface="Calibri"/>
                  <a:ea typeface="Calibri"/>
                </a:rPr>
                <a:t>Define a </a:t>
              </a:r>
              <a:r>
                <a:rPr lang="en-US" b="0" strike="noStrike" spc="-1" dirty="0" err="1">
                  <a:solidFill>
                    <a:schemeClr val="dk1"/>
                  </a:solidFill>
                  <a:latin typeface="Calibri"/>
                  <a:ea typeface="Calibri"/>
                </a:rPr>
                <a:t>standardised</a:t>
              </a:r>
              <a:r>
                <a:rPr lang="en-US" b="0" strike="noStrike" spc="-1" dirty="0">
                  <a:solidFill>
                    <a:schemeClr val="dk1"/>
                  </a:solidFill>
                  <a:latin typeface="Calibri"/>
                  <a:ea typeface="Calibri"/>
                </a:rPr>
                <a:t> and repeatable way to register problems, known errors and related workarounds, and set up an initial known error database (KEDB) using a suitable tool or other form of documentation.</a:t>
              </a:r>
              <a:endParaRPr lang="de-DE" b="0" strike="noStrike" spc="-1" dirty="0">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b="0" strike="noStrike" spc="-1" dirty="0">
                  <a:solidFill>
                    <a:schemeClr val="dk1"/>
                  </a:solidFill>
                  <a:latin typeface="Calibri"/>
                  <a:ea typeface="Calibri"/>
                </a:rPr>
                <a:t>Set up a tool (e.g. ticket / workflow tool) supporting the recording and handling (including classification, </a:t>
              </a:r>
              <a:r>
                <a:rPr lang="en-US" b="0" strike="noStrike" spc="-1" dirty="0" err="1">
                  <a:solidFill>
                    <a:schemeClr val="dk1"/>
                  </a:solidFill>
                  <a:latin typeface="Calibri"/>
                  <a:ea typeface="Calibri"/>
                </a:rPr>
                <a:t>prioritisation</a:t>
              </a:r>
              <a:r>
                <a:rPr lang="en-US" b="0" strike="noStrike" spc="-1" dirty="0">
                  <a:solidFill>
                    <a:schemeClr val="dk1"/>
                  </a:solidFill>
                  <a:latin typeface="Calibri"/>
                  <a:ea typeface="Calibri"/>
                </a:rPr>
                <a:t>, escalation, closure) of identified problems.</a:t>
              </a:r>
              <a:endParaRPr lang="de-DE" b="0" strike="noStrike" spc="-1" dirty="0">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b="0" strike="noStrike" spc="-1" dirty="0">
                  <a:solidFill>
                    <a:schemeClr val="dk1"/>
                  </a:solidFill>
                  <a:latin typeface="Calibri"/>
                  <a:ea typeface="Calibri"/>
                </a:rPr>
                <a:t>Make sure relevant information on incidents, including incident records and reports, and the CMDB are accessible to process staff performing problem identification and investigation.</a:t>
              </a:r>
              <a:endParaRPr lang="de-DE" b="0" strike="noStrike" spc="-1" dirty="0">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b="0" strike="noStrike" spc="-1" dirty="0">
                  <a:solidFill>
                    <a:schemeClr val="dk1"/>
                  </a:solidFill>
                  <a:latin typeface="Calibri"/>
                  <a:ea typeface="Calibri"/>
                </a:rPr>
                <a:t>Ensure process staff involved in both ISRM and PM are aware of the different goals and perspectives of these processes, even when in practice some activities may overlap or happen almost in parallel.</a:t>
              </a:r>
              <a:endParaRPr lang="de-DE" b="0" strike="noStrike" spc="-1" dirty="0">
                <a:solidFill>
                  <a:srgbClr val="000000"/>
                </a:solidFill>
                <a:latin typeface="Arial"/>
              </a:endParaRPr>
            </a:p>
          </p:txBody>
        </p:sp>
        <p:sp>
          <p:nvSpPr>
            <p:cNvPr id="940" name="Google Shape;1101;p88"/>
            <p:cNvSpPr/>
            <p:nvPr/>
          </p:nvSpPr>
          <p:spPr>
            <a:xfrm>
              <a:off x="1158120" y="1870200"/>
              <a:ext cx="7678080" cy="617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941" name="Google Shape;1102;p88"/>
            <p:cNvSpPr/>
            <p:nvPr/>
          </p:nvSpPr>
          <p:spPr>
            <a:xfrm>
              <a:off x="1188360" y="1900440"/>
              <a:ext cx="7617600" cy="5565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100" b="0" strike="noStrike" spc="-1">
                  <a:solidFill>
                    <a:schemeClr val="lt1"/>
                  </a:solidFill>
                  <a:latin typeface="Calibri"/>
                  <a:ea typeface="Calibri"/>
                </a:rPr>
                <a:t>Initial process setup</a:t>
              </a:r>
              <a:endParaRPr lang="de-DE" sz="2100" b="0" strike="noStrike" spc="-1">
                <a:solidFill>
                  <a:srgbClr val="000000"/>
                </a:solidFill>
                <a:latin typeface="Arial"/>
              </a:endParaRPr>
            </a:p>
          </p:txBody>
        </p:sp>
      </p:grpSp>
      <p:sp>
        <p:nvSpPr>
          <p:cNvPr id="942" name="PlaceHolder 2"/>
          <p:cNvSpPr>
            <a:spLocks noGrp="1"/>
          </p:cNvSpPr>
          <p:nvPr>
            <p:ph type="sldNum" idx="111"/>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530004C-C89F-49C9-96A7-CC1AC0D0EA23}" type="slidenum">
              <a:rPr lang="en-US" sz="1200" b="0" strike="noStrike" spc="-1">
                <a:solidFill>
                  <a:srgbClr val="888888"/>
                </a:solidFill>
                <a:latin typeface="Calibri"/>
                <a:ea typeface="Calibri"/>
              </a:rPr>
              <a:t>97</a:t>
            </a:fld>
            <a:endParaRPr lang="de-DE" sz="1200" b="0" strike="noStrike" spc="-1">
              <a:solidFill>
                <a:srgbClr val="000000"/>
              </a:solidFill>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Inputs and outputs</a:t>
            </a:r>
            <a:endParaRPr lang="de-DE" sz="3200" b="0" strike="noStrike" spc="-1">
              <a:solidFill>
                <a:srgbClr val="000000"/>
              </a:solidFill>
              <a:latin typeface="Arial"/>
            </a:endParaRPr>
          </a:p>
        </p:txBody>
      </p:sp>
      <p:grpSp>
        <p:nvGrpSpPr>
          <p:cNvPr id="944" name="Google Shape;1109;p89"/>
          <p:cNvGrpSpPr/>
          <p:nvPr/>
        </p:nvGrpSpPr>
        <p:grpSpPr>
          <a:xfrm>
            <a:off x="1981080" y="1620000"/>
            <a:ext cx="8227080" cy="4857480"/>
            <a:chOff x="1981080" y="1620000"/>
            <a:chExt cx="8227080" cy="4857480"/>
          </a:xfrm>
        </p:grpSpPr>
        <p:sp>
          <p:nvSpPr>
            <p:cNvPr id="945" name="Google Shape;1110;p89"/>
            <p:cNvSpPr/>
            <p:nvPr/>
          </p:nvSpPr>
          <p:spPr>
            <a:xfrm>
              <a:off x="1981080" y="1620000"/>
              <a:ext cx="8226720" cy="145260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46" name="Google Shape;1111;p89"/>
            <p:cNvSpPr/>
            <p:nvPr/>
          </p:nvSpPr>
          <p:spPr>
            <a:xfrm>
              <a:off x="1981080" y="1984320"/>
              <a:ext cx="7927200" cy="7246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947" name="Google Shape;1112;p89"/>
            <p:cNvSpPr/>
            <p:nvPr/>
          </p:nvSpPr>
          <p:spPr>
            <a:xfrm>
              <a:off x="1981080" y="2746080"/>
              <a:ext cx="379908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48" name="Google Shape;1113;p89"/>
            <p:cNvSpPr/>
            <p:nvPr/>
          </p:nvSpPr>
          <p:spPr>
            <a:xfrm>
              <a:off x="1981080" y="2746080"/>
              <a:ext cx="3799080" cy="324612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defTabSz="914400">
                <a:lnSpc>
                  <a:spcPct val="90000"/>
                </a:lnSpc>
                <a:tabLst>
                  <a:tab pos="0" algn="l"/>
                </a:tabLst>
              </a:pPr>
              <a:r>
                <a:rPr lang="en-US" sz="1900" b="0" strike="noStrike" spc="-1" dirty="0">
                  <a:solidFill>
                    <a:schemeClr val="dk1"/>
                  </a:solidFill>
                  <a:latin typeface="Calibri"/>
                  <a:ea typeface="Calibri"/>
                </a:rPr>
                <a:t>Statistics on incidents and service requests (for trend analysis)</a:t>
              </a:r>
              <a:endParaRPr lang="de-DE" sz="1900" b="0" strike="noStrike" spc="-1" dirty="0">
                <a:solidFill>
                  <a:srgbClr val="000000"/>
                </a:solidFill>
                <a:latin typeface="Arial"/>
              </a:endParaRPr>
            </a:p>
            <a:p>
              <a:pPr defTabSz="914400">
                <a:lnSpc>
                  <a:spcPct val="90000"/>
                </a:lnSpc>
                <a:spcBef>
                  <a:spcPts val="666"/>
                </a:spcBef>
                <a:tabLst>
                  <a:tab pos="0" algn="l"/>
                </a:tabLst>
              </a:pPr>
              <a:r>
                <a:rPr lang="en-US" sz="1900" b="0" strike="noStrike" spc="-1" dirty="0">
                  <a:solidFill>
                    <a:schemeClr val="dk1"/>
                  </a:solidFill>
                  <a:latin typeface="Calibri"/>
                  <a:ea typeface="Calibri"/>
                </a:rPr>
                <a:t>Incident and service request records</a:t>
              </a:r>
              <a:endParaRPr lang="de-DE" sz="1900" b="0" strike="noStrike" spc="-1" dirty="0">
                <a:solidFill>
                  <a:srgbClr val="000000"/>
                </a:solidFill>
                <a:latin typeface="Arial"/>
              </a:endParaRPr>
            </a:p>
            <a:p>
              <a:pPr defTabSz="914400">
                <a:lnSpc>
                  <a:spcPct val="90000"/>
                </a:lnSpc>
                <a:spcBef>
                  <a:spcPts val="666"/>
                </a:spcBef>
                <a:tabLst>
                  <a:tab pos="0" algn="l"/>
                </a:tabLst>
              </a:pPr>
              <a:r>
                <a:rPr lang="en-US" sz="1900" b="0" strike="noStrike" spc="-1" dirty="0">
                  <a:solidFill>
                    <a:schemeClr val="dk1"/>
                  </a:solidFill>
                  <a:latin typeface="Calibri"/>
                  <a:ea typeface="Calibri"/>
                </a:rPr>
                <a:t>Other relevant sources of information to identify (new) problems, including change and release records</a:t>
              </a:r>
              <a:endParaRPr lang="de-DE" sz="1900" b="0" strike="noStrike" spc="-1" dirty="0">
                <a:solidFill>
                  <a:srgbClr val="000000"/>
                </a:solidFill>
                <a:latin typeface="Arial"/>
              </a:endParaRPr>
            </a:p>
            <a:p>
              <a:pPr defTabSz="914400">
                <a:lnSpc>
                  <a:spcPct val="90000"/>
                </a:lnSpc>
                <a:spcBef>
                  <a:spcPts val="666"/>
                </a:spcBef>
                <a:tabLst>
                  <a:tab pos="0" algn="l"/>
                </a:tabLst>
              </a:pPr>
              <a:r>
                <a:rPr lang="en-US" sz="1900" b="0" strike="noStrike" spc="-1" dirty="0">
                  <a:solidFill>
                    <a:schemeClr val="dk1"/>
                  </a:solidFill>
                  <a:latin typeface="Calibri"/>
                  <a:ea typeface="Calibri"/>
                </a:rPr>
                <a:t>Configuration information (CMDB)</a:t>
              </a:r>
              <a:endParaRPr lang="de-DE" sz="1900" b="0" strike="noStrike" spc="-1" dirty="0">
                <a:solidFill>
                  <a:srgbClr val="000000"/>
                </a:solidFill>
                <a:latin typeface="Arial"/>
              </a:endParaRPr>
            </a:p>
          </p:txBody>
        </p:sp>
        <p:sp>
          <p:nvSpPr>
            <p:cNvPr id="949" name="Google Shape;1114;p89"/>
            <p:cNvSpPr/>
            <p:nvPr/>
          </p:nvSpPr>
          <p:spPr>
            <a:xfrm>
              <a:off x="5783400" y="2105280"/>
              <a:ext cx="4424760" cy="14529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50" name="Google Shape;1115;p89"/>
            <p:cNvSpPr/>
            <p:nvPr/>
          </p:nvSpPr>
          <p:spPr>
            <a:xfrm>
              <a:off x="5783400" y="2468880"/>
              <a:ext cx="4124880" cy="7250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951" name="Google Shape;1116;p89"/>
            <p:cNvSpPr/>
            <p:nvPr/>
          </p:nvSpPr>
          <p:spPr>
            <a:xfrm>
              <a:off x="5783400" y="3231360"/>
              <a:ext cx="379908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52" name="Google Shape;1117;p89"/>
            <p:cNvSpPr/>
            <p:nvPr/>
          </p:nvSpPr>
          <p:spPr>
            <a:xfrm>
              <a:off x="5783400" y="3231360"/>
              <a:ext cx="3799080" cy="324612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defTabSz="914400">
                <a:lnSpc>
                  <a:spcPct val="90000"/>
                </a:lnSpc>
                <a:tabLst>
                  <a:tab pos="0" algn="l"/>
                </a:tabLst>
              </a:pPr>
              <a:r>
                <a:rPr lang="en-US" sz="1900" b="0" strike="noStrike" spc="-1">
                  <a:solidFill>
                    <a:schemeClr val="dk1"/>
                  </a:solidFill>
                  <a:latin typeface="Calibri"/>
                  <a:ea typeface="Calibri"/>
                </a:rPr>
                <a:t>Up-to-date KEDB with information (records) on problems, known errors and related workarounds</a:t>
              </a:r>
              <a:endParaRPr lang="de-DE" sz="1900" b="0" strike="noStrike" spc="-1">
                <a:solidFill>
                  <a:srgbClr val="000000"/>
                </a:solidFill>
                <a:latin typeface="Arial"/>
              </a:endParaRPr>
            </a:p>
            <a:p>
              <a:pPr defTabSz="914400">
                <a:lnSpc>
                  <a:spcPct val="90000"/>
                </a:lnSpc>
                <a:spcBef>
                  <a:spcPts val="666"/>
                </a:spcBef>
                <a:tabLst>
                  <a:tab pos="0" algn="l"/>
                </a:tabLst>
              </a:pPr>
              <a:r>
                <a:rPr lang="en-US" sz="1900" b="0" strike="noStrike" spc="-1">
                  <a:solidFill>
                    <a:schemeClr val="dk1"/>
                  </a:solidFill>
                  <a:latin typeface="Calibri"/>
                  <a:ea typeface="Calibri"/>
                </a:rPr>
                <a:t>Requests for changes raised to trigger the change management process, in order to resolve the underlying root cause(s) of identified problems / known errors</a:t>
              </a:r>
              <a:endParaRPr lang="de-DE" sz="1900" b="0" strike="noStrike" spc="-1">
                <a:solidFill>
                  <a:srgbClr val="000000"/>
                </a:solidFill>
                <a:latin typeface="Arial"/>
              </a:endParaRPr>
            </a:p>
          </p:txBody>
        </p:sp>
      </p:grpSp>
      <p:sp>
        <p:nvSpPr>
          <p:cNvPr id="953" name="PlaceHolder 2"/>
          <p:cNvSpPr>
            <a:spLocks noGrp="1"/>
          </p:cNvSpPr>
          <p:nvPr>
            <p:ph type="sldNum" idx="112"/>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E637763-8869-4A06-B252-AFBFA1AEB458}" type="slidenum">
              <a:rPr lang="en-US" sz="1200" b="0" strike="noStrike" spc="-1">
                <a:solidFill>
                  <a:srgbClr val="888888"/>
                </a:solidFill>
                <a:latin typeface="Calibri"/>
                <a:ea typeface="Calibri"/>
              </a:rPr>
              <a:t>98</a:t>
            </a:fld>
            <a:endParaRPr lang="de-DE" sz="1200" b="0" strike="noStrike" spc="-1">
              <a:solidFill>
                <a:srgbClr val="000000"/>
              </a:solidFill>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Process chart</a:t>
            </a:r>
            <a:r>
              <a:rPr lang="en-US" sz="3200" b="0" strike="noStrike" spc="-1">
                <a:solidFill>
                  <a:srgbClr val="7F7F7F"/>
                </a:solidFill>
                <a:latin typeface="Calibri"/>
                <a:ea typeface="Calibri"/>
              </a:rPr>
              <a:t> </a:t>
            </a:r>
            <a:r>
              <a:rPr lang="en-US" sz="2000" b="0" strike="noStrike" spc="-1">
                <a:solidFill>
                  <a:srgbClr val="7F7F7F"/>
                </a:solidFill>
                <a:latin typeface="Calibri"/>
                <a:ea typeface="Calibri"/>
              </a:rPr>
              <a:t>according to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955" name="PlaceHolder 2"/>
          <p:cNvSpPr>
            <a:spLocks noGrp="1"/>
          </p:cNvSpPr>
          <p:nvPr>
            <p:ph type="sldNum" idx="113"/>
          </p:nvPr>
        </p:nvSpPr>
        <p:spPr>
          <a:xfrm>
            <a:off x="8737560" y="6430680"/>
            <a:ext cx="284184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E11ADAE-324B-4208-B196-FE7494409087}" type="slidenum">
              <a:rPr lang="en-US" sz="1200" b="0" strike="noStrike" spc="-1">
                <a:solidFill>
                  <a:srgbClr val="888888"/>
                </a:solidFill>
                <a:latin typeface="Calibri"/>
                <a:ea typeface="Calibri"/>
              </a:rPr>
              <a:t>99</a:t>
            </a:fld>
            <a:endParaRPr lang="de-DE" sz="1200" b="0" strike="noStrike" spc="-1">
              <a:solidFill>
                <a:srgbClr val="000000"/>
              </a:solidFill>
              <a:latin typeface="Times New Roman"/>
            </a:endParaRPr>
          </a:p>
        </p:txBody>
      </p:sp>
      <p:grpSp>
        <p:nvGrpSpPr>
          <p:cNvPr id="956" name="Gruppieren 2"/>
          <p:cNvGrpSpPr/>
          <p:nvPr/>
        </p:nvGrpSpPr>
        <p:grpSpPr>
          <a:xfrm>
            <a:off x="1675440" y="1619640"/>
            <a:ext cx="9430920" cy="5172840"/>
            <a:chOff x="1675440" y="1619640"/>
            <a:chExt cx="9430920" cy="5172840"/>
          </a:xfrm>
        </p:grpSpPr>
        <p:sp>
          <p:nvSpPr>
            <p:cNvPr id="957" name="Rectangle 18"/>
            <p:cNvSpPr/>
            <p:nvPr/>
          </p:nvSpPr>
          <p:spPr>
            <a:xfrm>
              <a:off x="3709440" y="1619640"/>
              <a:ext cx="4297680" cy="10328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600" b="0" strike="noStrike" spc="-1">
                  <a:solidFill>
                    <a:schemeClr val="lt1"/>
                  </a:solidFill>
                  <a:latin typeface="Calibri"/>
                </a:rPr>
                <a:t>Identify problems</a:t>
              </a:r>
              <a:endParaRPr lang="de-DE" sz="1600" b="0" strike="noStrike" spc="-1">
                <a:solidFill>
                  <a:srgbClr val="000000"/>
                </a:solidFill>
                <a:latin typeface="Arial"/>
              </a:endParaRPr>
            </a:p>
          </p:txBody>
        </p:sp>
        <p:sp>
          <p:nvSpPr>
            <p:cNvPr id="958" name="Rectangle 23"/>
            <p:cNvSpPr/>
            <p:nvPr/>
          </p:nvSpPr>
          <p:spPr>
            <a:xfrm>
              <a:off x="3700080" y="5729760"/>
              <a:ext cx="429768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600" b="0" strike="noStrike" spc="-1">
                  <a:solidFill>
                    <a:schemeClr val="lt1"/>
                  </a:solidFill>
                  <a:latin typeface="Calibri"/>
                </a:rPr>
                <a:t>Maintain the KEDB</a:t>
              </a:r>
              <a:endParaRPr lang="de-DE" sz="1600" b="0" strike="noStrike" spc="-1">
                <a:solidFill>
                  <a:srgbClr val="000000"/>
                </a:solidFill>
                <a:latin typeface="Arial"/>
              </a:endParaRPr>
            </a:p>
          </p:txBody>
        </p:sp>
        <p:sp>
          <p:nvSpPr>
            <p:cNvPr id="959" name="Zylinder 38"/>
            <p:cNvSpPr/>
            <p:nvPr/>
          </p:nvSpPr>
          <p:spPr>
            <a:xfrm>
              <a:off x="8499240" y="6190200"/>
              <a:ext cx="1532880" cy="48564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Known error database (KEDB)</a:t>
              </a:r>
              <a:endParaRPr lang="de-DE" sz="1050" b="0" strike="noStrike" spc="-1">
                <a:solidFill>
                  <a:srgbClr val="000000"/>
                </a:solidFill>
                <a:latin typeface="Arial"/>
              </a:endParaRPr>
            </a:p>
          </p:txBody>
        </p:sp>
        <p:sp>
          <p:nvSpPr>
            <p:cNvPr id="960" name="Rectangle 18"/>
            <p:cNvSpPr/>
            <p:nvPr/>
          </p:nvSpPr>
          <p:spPr>
            <a:xfrm>
              <a:off x="3902040" y="622044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a:rPr>
                <a:t>Add known error</a:t>
              </a:r>
              <a:endParaRPr lang="de-DE" sz="1300" b="0" strike="noStrike" spc="-1">
                <a:solidFill>
                  <a:srgbClr val="000000"/>
                </a:solidFill>
                <a:latin typeface="Arial"/>
              </a:endParaRPr>
            </a:p>
          </p:txBody>
        </p:sp>
        <p:sp>
          <p:nvSpPr>
            <p:cNvPr id="961" name="Rectangle 18"/>
            <p:cNvSpPr/>
            <p:nvPr/>
          </p:nvSpPr>
          <p:spPr>
            <a:xfrm>
              <a:off x="6099840" y="622692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Update or remove known error</a:t>
              </a:r>
              <a:endParaRPr lang="de-DE" sz="1100" b="0" strike="noStrike" spc="-1">
                <a:solidFill>
                  <a:srgbClr val="000000"/>
                </a:solidFill>
                <a:latin typeface="Arial"/>
              </a:endParaRPr>
            </a:p>
          </p:txBody>
        </p:sp>
        <p:cxnSp>
          <p:nvCxnSpPr>
            <p:cNvPr id="962" name="Gerade Verbindung mit Pfeil 64"/>
            <p:cNvCxnSpPr>
              <a:stCxn id="960" idx="3"/>
              <a:endCxn id="961" idx="1"/>
            </p:cNvCxnSpPr>
            <p:nvPr/>
          </p:nvCxnSpPr>
          <p:spPr>
            <a:xfrm>
              <a:off x="5604480" y="6432840"/>
              <a:ext cx="495720" cy="6840"/>
            </a:xfrm>
            <a:prstGeom prst="straightConnector1">
              <a:avLst/>
            </a:prstGeom>
            <a:ln w="19050">
              <a:solidFill>
                <a:srgbClr val="000000"/>
              </a:solidFill>
              <a:round/>
              <a:tailEnd type="arrow" w="med" len="med"/>
            </a:ln>
          </p:spPr>
        </p:cxnSp>
        <p:cxnSp>
          <p:nvCxnSpPr>
            <p:cNvPr id="963" name="Verbinder: gekrümmt 119"/>
            <p:cNvCxnSpPr>
              <a:cxnSpLocks/>
              <a:endCxn id="959" idx="2"/>
            </p:cNvCxnSpPr>
            <p:nvPr/>
          </p:nvCxnSpPr>
          <p:spPr>
            <a:xfrm>
              <a:off x="8007120" y="6430680"/>
              <a:ext cx="492120" cy="2340"/>
            </a:xfrm>
            <a:prstGeom prst="curvedConnector3">
              <a:avLst>
                <a:gd name="adj1" fmla="val 50000"/>
              </a:avLst>
            </a:prstGeom>
            <a:ln w="19050">
              <a:solidFill>
                <a:srgbClr val="000000"/>
              </a:solidFill>
              <a:prstDash val="sysDash"/>
              <a:round/>
              <a:headEnd type="arrow" w="med" len="med"/>
              <a:tailEnd type="arrow" w="med" len="med"/>
            </a:ln>
          </p:spPr>
        </p:cxnSp>
        <p:sp>
          <p:nvSpPr>
            <p:cNvPr id="964" name="Rectangle 18"/>
            <p:cNvSpPr/>
            <p:nvPr/>
          </p:nvSpPr>
          <p:spPr>
            <a:xfrm>
              <a:off x="3912840" y="207972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a:rPr>
                <a:t>Perform incident pattern and trend analysis</a:t>
              </a:r>
              <a:endParaRPr lang="de-DE" sz="1050" b="0" strike="noStrike" spc="-1">
                <a:solidFill>
                  <a:srgbClr val="000000"/>
                </a:solidFill>
                <a:latin typeface="Arial"/>
              </a:endParaRPr>
            </a:p>
          </p:txBody>
        </p:sp>
        <p:sp>
          <p:nvSpPr>
            <p:cNvPr id="965" name="Rectangle 18"/>
            <p:cNvSpPr/>
            <p:nvPr/>
          </p:nvSpPr>
          <p:spPr>
            <a:xfrm>
              <a:off x="6110280" y="208656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a:rPr>
                <a:t>Register problem</a:t>
              </a:r>
              <a:endParaRPr lang="de-DE" sz="1400" b="0" strike="noStrike" spc="-1">
                <a:solidFill>
                  <a:srgbClr val="000000"/>
                </a:solidFill>
                <a:latin typeface="Arial"/>
              </a:endParaRPr>
            </a:p>
          </p:txBody>
        </p:sp>
        <p:cxnSp>
          <p:nvCxnSpPr>
            <p:cNvPr id="966" name="Gerade Verbindung mit Pfeil 133"/>
            <p:cNvCxnSpPr>
              <a:stCxn id="964" idx="3"/>
              <a:endCxn id="965" idx="1"/>
            </p:cNvCxnSpPr>
            <p:nvPr/>
          </p:nvCxnSpPr>
          <p:spPr>
            <a:xfrm>
              <a:off x="5615280" y="2292120"/>
              <a:ext cx="495360" cy="7200"/>
            </a:xfrm>
            <a:prstGeom prst="straightConnector1">
              <a:avLst/>
            </a:prstGeom>
            <a:ln w="19050">
              <a:solidFill>
                <a:srgbClr val="000000"/>
              </a:solidFill>
              <a:round/>
              <a:tailEnd type="arrow" w="med" len="med"/>
            </a:ln>
          </p:spPr>
        </p:cxnSp>
        <p:sp>
          <p:nvSpPr>
            <p:cNvPr id="967" name="Flussdiagramm: Dokument 54"/>
            <p:cNvSpPr/>
            <p:nvPr/>
          </p:nvSpPr>
          <p:spPr>
            <a:xfrm>
              <a:off x="8498880" y="3501720"/>
              <a:ext cx="1532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Request for change</a:t>
              </a:r>
              <a:endParaRPr lang="de-DE" sz="1100" b="0" strike="noStrike" spc="-1">
                <a:solidFill>
                  <a:srgbClr val="000000"/>
                </a:solidFill>
                <a:latin typeface="Arial"/>
              </a:endParaRPr>
            </a:p>
          </p:txBody>
        </p:sp>
        <p:sp>
          <p:nvSpPr>
            <p:cNvPr id="968" name="Flussdiagramm: Dokument 61"/>
            <p:cNvSpPr/>
            <p:nvPr/>
          </p:nvSpPr>
          <p:spPr>
            <a:xfrm>
              <a:off x="1682640" y="2086560"/>
              <a:ext cx="1529280" cy="4010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Trend information on incidents</a:t>
              </a:r>
              <a:endParaRPr lang="de-DE" sz="1050" b="0" strike="noStrike" spc="-1">
                <a:solidFill>
                  <a:srgbClr val="000000"/>
                </a:solidFill>
                <a:latin typeface="Arial"/>
              </a:endParaRPr>
            </a:p>
          </p:txBody>
        </p:sp>
        <p:cxnSp>
          <p:nvCxnSpPr>
            <p:cNvPr id="969" name="Gerade Verbindung mit Pfeil 67"/>
            <p:cNvCxnSpPr>
              <a:stCxn id="968" idx="3"/>
              <a:endCxn id="964" idx="1"/>
            </p:cNvCxnSpPr>
            <p:nvPr/>
          </p:nvCxnSpPr>
          <p:spPr>
            <a:xfrm>
              <a:off x="3211920" y="2287080"/>
              <a:ext cx="701280" cy="5400"/>
            </a:xfrm>
            <a:prstGeom prst="straightConnector1">
              <a:avLst/>
            </a:prstGeom>
            <a:ln w="19050">
              <a:solidFill>
                <a:srgbClr val="000000"/>
              </a:solidFill>
              <a:prstDash val="sysDash"/>
              <a:round/>
              <a:tailEnd type="arrow" w="med" len="med"/>
            </a:ln>
          </p:spPr>
        </p:cxnSp>
        <p:sp>
          <p:nvSpPr>
            <p:cNvPr id="970" name="Zylinder 123"/>
            <p:cNvSpPr/>
            <p:nvPr/>
          </p:nvSpPr>
          <p:spPr>
            <a:xfrm>
              <a:off x="8498880" y="4756680"/>
              <a:ext cx="1532880" cy="48564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400" b="0" strike="noStrike" spc="-1">
                  <a:solidFill>
                    <a:schemeClr val="dk1"/>
                  </a:solidFill>
                  <a:latin typeface="Calibri"/>
                </a:rPr>
                <a:t>CMDB</a:t>
              </a:r>
              <a:endParaRPr lang="de-DE" sz="1400" b="0" strike="noStrike" spc="-1">
                <a:solidFill>
                  <a:srgbClr val="000000"/>
                </a:solidFill>
                <a:latin typeface="Arial"/>
              </a:endParaRPr>
            </a:p>
          </p:txBody>
        </p:sp>
        <p:sp>
          <p:nvSpPr>
            <p:cNvPr id="971" name="Rectangle 23"/>
            <p:cNvSpPr/>
            <p:nvPr/>
          </p:nvSpPr>
          <p:spPr>
            <a:xfrm>
              <a:off x="3710880" y="3011400"/>
              <a:ext cx="4297680" cy="23590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US" sz="1600" b="0" strike="noStrike" spc="-1">
                  <a:solidFill>
                    <a:schemeClr val="lt1"/>
                  </a:solidFill>
                  <a:latin typeface="Calibri"/>
                </a:rPr>
                <a:t>Handle problems</a:t>
              </a:r>
              <a:endParaRPr lang="de-DE" sz="1600" b="0" strike="noStrike" spc="-1">
                <a:solidFill>
                  <a:srgbClr val="000000"/>
                </a:solidFill>
                <a:latin typeface="Arial"/>
              </a:endParaRPr>
            </a:p>
          </p:txBody>
        </p:sp>
        <p:sp>
          <p:nvSpPr>
            <p:cNvPr id="972" name="Rectangle 18"/>
            <p:cNvSpPr/>
            <p:nvPr/>
          </p:nvSpPr>
          <p:spPr>
            <a:xfrm>
              <a:off x="3912840" y="350172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a:rPr>
                <a:t>Classify and prioritise</a:t>
              </a:r>
              <a:endParaRPr lang="de-DE" sz="1300" b="0" strike="noStrike" spc="-1">
                <a:solidFill>
                  <a:srgbClr val="000000"/>
                </a:solidFill>
                <a:latin typeface="Arial"/>
              </a:endParaRPr>
            </a:p>
          </p:txBody>
        </p:sp>
        <p:sp>
          <p:nvSpPr>
            <p:cNvPr id="973" name="Rectangle 18"/>
            <p:cNvSpPr/>
            <p:nvPr/>
          </p:nvSpPr>
          <p:spPr>
            <a:xfrm>
              <a:off x="3912840" y="478656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a:rPr>
                <a:t>Identify workaround(s)</a:t>
              </a:r>
              <a:endParaRPr lang="de-DE" sz="1400" b="0" strike="noStrike" spc="-1">
                <a:solidFill>
                  <a:srgbClr val="000000"/>
                </a:solidFill>
                <a:latin typeface="Arial"/>
              </a:endParaRPr>
            </a:p>
          </p:txBody>
        </p:sp>
        <p:sp>
          <p:nvSpPr>
            <p:cNvPr id="974" name="Rectangle 18"/>
            <p:cNvSpPr/>
            <p:nvPr/>
          </p:nvSpPr>
          <p:spPr>
            <a:xfrm>
              <a:off x="3912840" y="4151520"/>
              <a:ext cx="1702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Identify root cause</a:t>
              </a:r>
              <a:endParaRPr lang="de-DE" sz="1100" b="0" strike="noStrike" spc="-1">
                <a:solidFill>
                  <a:srgbClr val="000000"/>
                </a:solidFill>
                <a:latin typeface="Arial"/>
              </a:endParaRPr>
            </a:p>
          </p:txBody>
        </p:sp>
        <p:cxnSp>
          <p:nvCxnSpPr>
            <p:cNvPr id="975" name="Gerade Verbindung mit Pfeil 74"/>
            <p:cNvCxnSpPr>
              <a:stCxn id="974" idx="2"/>
              <a:endCxn id="973" idx="0"/>
            </p:cNvCxnSpPr>
            <p:nvPr/>
          </p:nvCxnSpPr>
          <p:spPr>
            <a:xfrm>
              <a:off x="4763880" y="4576680"/>
              <a:ext cx="360" cy="210240"/>
            </a:xfrm>
            <a:prstGeom prst="straightConnector1">
              <a:avLst/>
            </a:prstGeom>
            <a:ln w="19050">
              <a:solidFill>
                <a:srgbClr val="000000"/>
              </a:solidFill>
              <a:round/>
              <a:tailEnd type="arrow" w="med" len="med"/>
            </a:ln>
          </p:spPr>
        </p:cxnSp>
        <p:sp>
          <p:nvSpPr>
            <p:cNvPr id="976" name="Rectangle 18"/>
            <p:cNvSpPr/>
            <p:nvPr/>
          </p:nvSpPr>
          <p:spPr>
            <a:xfrm>
              <a:off x="6099840" y="4157280"/>
              <a:ext cx="17060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a:rPr>
                <a:t>Close</a:t>
              </a:r>
              <a:endParaRPr lang="de-DE" sz="1400" b="0" strike="noStrike" spc="-1">
                <a:solidFill>
                  <a:srgbClr val="000000"/>
                </a:solidFill>
                <a:latin typeface="Arial"/>
              </a:endParaRPr>
            </a:p>
          </p:txBody>
        </p:sp>
        <p:cxnSp>
          <p:nvCxnSpPr>
            <p:cNvPr id="977" name="Gewinkelte Verbindung 115"/>
            <p:cNvCxnSpPr>
              <a:cxnSpLocks/>
              <a:stCxn id="973" idx="3"/>
              <a:endCxn id="978" idx="1"/>
            </p:cNvCxnSpPr>
            <p:nvPr/>
          </p:nvCxnSpPr>
          <p:spPr>
            <a:xfrm flipV="1">
              <a:off x="5615280" y="3721140"/>
              <a:ext cx="495000" cy="1278000"/>
            </a:xfrm>
            <a:prstGeom prst="bentConnector3">
              <a:avLst>
                <a:gd name="adj1" fmla="val 50000"/>
              </a:avLst>
            </a:prstGeom>
            <a:ln w="19050">
              <a:solidFill>
                <a:srgbClr val="000000"/>
              </a:solidFill>
              <a:round/>
              <a:tailEnd type="arrow" w="med" len="med"/>
            </a:ln>
          </p:spPr>
        </p:cxnSp>
        <p:cxnSp>
          <p:nvCxnSpPr>
            <p:cNvPr id="979" name="Gerade Verbindung mit Pfeil 84"/>
            <p:cNvCxnSpPr>
              <a:stCxn id="972" idx="2"/>
              <a:endCxn id="974" idx="0"/>
            </p:cNvCxnSpPr>
            <p:nvPr/>
          </p:nvCxnSpPr>
          <p:spPr>
            <a:xfrm>
              <a:off x="4763880" y="3926880"/>
              <a:ext cx="360" cy="225000"/>
            </a:xfrm>
            <a:prstGeom prst="straightConnector1">
              <a:avLst/>
            </a:prstGeom>
            <a:ln w="19050">
              <a:solidFill>
                <a:srgbClr val="000000"/>
              </a:solidFill>
              <a:round/>
              <a:tailEnd type="arrow" w="med" len="med"/>
            </a:ln>
          </p:spPr>
        </p:cxnSp>
        <p:sp>
          <p:nvSpPr>
            <p:cNvPr id="978" name="Rectangle 18"/>
            <p:cNvSpPr/>
            <p:nvPr/>
          </p:nvSpPr>
          <p:spPr>
            <a:xfrm>
              <a:off x="6110280" y="3508560"/>
              <a:ext cx="17060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00" b="0" strike="noStrike" spc="-1">
                  <a:solidFill>
                    <a:schemeClr val="dk1"/>
                  </a:solidFill>
                  <a:latin typeface="Calibri"/>
                </a:rPr>
                <a:t>Assess options for resolution and resolve</a:t>
              </a:r>
              <a:endParaRPr lang="de-DE" sz="1000" b="0" strike="noStrike" spc="-1">
                <a:solidFill>
                  <a:srgbClr val="000000"/>
                </a:solidFill>
                <a:latin typeface="Arial"/>
              </a:endParaRPr>
            </a:p>
          </p:txBody>
        </p:sp>
        <p:cxnSp>
          <p:nvCxnSpPr>
            <p:cNvPr id="980" name="Verbinder: gekrümmt 110"/>
            <p:cNvCxnSpPr>
              <a:stCxn id="965" idx="2"/>
              <a:endCxn id="981" idx="0"/>
            </p:cNvCxnSpPr>
            <p:nvPr/>
          </p:nvCxnSpPr>
          <p:spPr>
            <a:xfrm rot="5400000">
              <a:off x="4204440" y="756360"/>
              <a:ext cx="1001880" cy="4512600"/>
            </a:xfrm>
            <a:prstGeom prst="curvedConnector3">
              <a:avLst>
                <a:gd name="adj1" fmla="val 25017"/>
              </a:avLst>
            </a:prstGeom>
            <a:ln w="19050">
              <a:solidFill>
                <a:srgbClr val="000000"/>
              </a:solidFill>
              <a:prstDash val="sysDash"/>
              <a:round/>
              <a:tailEnd type="arrow" w="med" len="med"/>
            </a:ln>
          </p:spPr>
        </p:cxnSp>
        <p:sp>
          <p:nvSpPr>
            <p:cNvPr id="981" name="Flussdiagramm: Dokument 121"/>
            <p:cNvSpPr/>
            <p:nvPr/>
          </p:nvSpPr>
          <p:spPr>
            <a:xfrm>
              <a:off x="1682640" y="3513240"/>
              <a:ext cx="1532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Problem [new]</a:t>
              </a:r>
              <a:endParaRPr lang="de-DE" sz="1400" b="0" strike="noStrike" spc="-1">
                <a:solidFill>
                  <a:srgbClr val="000000"/>
                </a:solidFill>
                <a:latin typeface="Arial"/>
              </a:endParaRPr>
            </a:p>
          </p:txBody>
        </p:sp>
        <p:cxnSp>
          <p:nvCxnSpPr>
            <p:cNvPr id="982" name="Gerade Verbindung mit Pfeil 55"/>
            <p:cNvCxnSpPr>
              <a:stCxn id="978" idx="3"/>
              <a:endCxn id="967" idx="1"/>
            </p:cNvCxnSpPr>
            <p:nvPr/>
          </p:nvCxnSpPr>
          <p:spPr>
            <a:xfrm flipV="1">
              <a:off x="7816320" y="3711600"/>
              <a:ext cx="682920" cy="9720"/>
            </a:xfrm>
            <a:prstGeom prst="straightConnector1">
              <a:avLst/>
            </a:prstGeom>
            <a:ln w="19050">
              <a:solidFill>
                <a:srgbClr val="000000"/>
              </a:solidFill>
              <a:prstDash val="sysDash"/>
              <a:round/>
              <a:tailEnd type="arrow" w="med" len="med"/>
            </a:ln>
          </p:spPr>
        </p:cxnSp>
        <p:cxnSp>
          <p:nvCxnSpPr>
            <p:cNvPr id="983" name="Gerade Verbindung mit Pfeil 158"/>
            <p:cNvCxnSpPr>
              <a:stCxn id="978" idx="2"/>
              <a:endCxn id="976" idx="0"/>
            </p:cNvCxnSpPr>
            <p:nvPr/>
          </p:nvCxnSpPr>
          <p:spPr>
            <a:xfrm flipH="1">
              <a:off x="6952680" y="3933720"/>
              <a:ext cx="10800" cy="223920"/>
            </a:xfrm>
            <a:prstGeom prst="straightConnector1">
              <a:avLst/>
            </a:prstGeom>
            <a:ln w="19050">
              <a:solidFill>
                <a:srgbClr val="000000"/>
              </a:solidFill>
              <a:round/>
              <a:tailEnd type="arrow" w="med" len="med"/>
            </a:ln>
          </p:spPr>
        </p:cxnSp>
        <p:cxnSp>
          <p:nvCxnSpPr>
            <p:cNvPr id="984" name="Gerade Verbindung mit Pfeil 171"/>
            <p:cNvCxnSpPr>
              <a:stCxn id="981" idx="3"/>
              <a:endCxn id="972" idx="1"/>
            </p:cNvCxnSpPr>
            <p:nvPr/>
          </p:nvCxnSpPr>
          <p:spPr>
            <a:xfrm flipV="1">
              <a:off x="3215520" y="3714120"/>
              <a:ext cx="697680" cy="9360"/>
            </a:xfrm>
            <a:prstGeom prst="straightConnector1">
              <a:avLst/>
            </a:prstGeom>
            <a:ln w="19050">
              <a:solidFill>
                <a:srgbClr val="000000"/>
              </a:solidFill>
              <a:prstDash val="sysDash"/>
              <a:round/>
              <a:tailEnd type="arrow" w="med" len="med"/>
            </a:ln>
          </p:spPr>
        </p:cxnSp>
        <p:sp>
          <p:nvSpPr>
            <p:cNvPr id="985" name="Flussdiagramm: Dokument 176"/>
            <p:cNvSpPr/>
            <p:nvPr/>
          </p:nvSpPr>
          <p:spPr>
            <a:xfrm>
              <a:off x="1679040" y="4159440"/>
              <a:ext cx="1532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Problem</a:t>
              </a:r>
              <a:endParaRPr lang="de-DE" sz="1200" b="0" strike="noStrike" spc="-1">
                <a:solidFill>
                  <a:srgbClr val="000000"/>
                </a:solidFill>
                <a:latin typeface="Arial"/>
              </a:endParaRPr>
            </a:p>
            <a:p>
              <a:pPr algn="ctr" defTabSz="914400">
                <a:lnSpc>
                  <a:spcPct val="100000"/>
                </a:lnSpc>
              </a:pPr>
              <a:r>
                <a:rPr lang="en-GB" sz="1200" b="0" strike="noStrike" spc="-1">
                  <a:solidFill>
                    <a:schemeClr val="dk1"/>
                  </a:solidFill>
                  <a:latin typeface="Calibri"/>
                </a:rPr>
                <a:t>[known error]</a:t>
              </a:r>
              <a:endParaRPr lang="de-DE" sz="1200" b="0" strike="noStrike" spc="-1">
                <a:solidFill>
                  <a:srgbClr val="000000"/>
                </a:solidFill>
                <a:latin typeface="Arial"/>
              </a:endParaRPr>
            </a:p>
          </p:txBody>
        </p:sp>
        <p:sp>
          <p:nvSpPr>
            <p:cNvPr id="986" name="Flussdiagramm: Dokument 177"/>
            <p:cNvSpPr/>
            <p:nvPr/>
          </p:nvSpPr>
          <p:spPr>
            <a:xfrm>
              <a:off x="8498880" y="4162680"/>
              <a:ext cx="1532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Problem [closed]</a:t>
              </a:r>
              <a:endParaRPr lang="de-DE" sz="1200" b="0" strike="noStrike" spc="-1">
                <a:solidFill>
                  <a:srgbClr val="000000"/>
                </a:solidFill>
                <a:latin typeface="Arial"/>
              </a:endParaRPr>
            </a:p>
          </p:txBody>
        </p:sp>
        <p:cxnSp>
          <p:nvCxnSpPr>
            <p:cNvPr id="987" name="Gerade Verbindung mit Pfeil 178"/>
            <p:cNvCxnSpPr>
              <a:stCxn id="974" idx="1"/>
              <a:endCxn id="985" idx="3"/>
            </p:cNvCxnSpPr>
            <p:nvPr/>
          </p:nvCxnSpPr>
          <p:spPr>
            <a:xfrm flipH="1">
              <a:off x="3211920" y="4363920"/>
              <a:ext cx="701280" cy="5760"/>
            </a:xfrm>
            <a:prstGeom prst="straightConnector1">
              <a:avLst/>
            </a:prstGeom>
            <a:ln w="19050">
              <a:solidFill>
                <a:srgbClr val="000000"/>
              </a:solidFill>
              <a:prstDash val="sysDash"/>
              <a:round/>
              <a:tailEnd type="arrow" w="med" len="med"/>
            </a:ln>
          </p:spPr>
        </p:cxnSp>
        <p:cxnSp>
          <p:nvCxnSpPr>
            <p:cNvPr id="988" name="Gerade Verbindung mit Pfeil 181"/>
            <p:cNvCxnSpPr>
              <a:stCxn id="976" idx="3"/>
              <a:endCxn id="986" idx="1"/>
            </p:cNvCxnSpPr>
            <p:nvPr/>
          </p:nvCxnSpPr>
          <p:spPr>
            <a:xfrm>
              <a:off x="7805880" y="4369680"/>
              <a:ext cx="693360" cy="3240"/>
            </a:xfrm>
            <a:prstGeom prst="straightConnector1">
              <a:avLst/>
            </a:prstGeom>
            <a:ln w="19050">
              <a:solidFill>
                <a:srgbClr val="000000"/>
              </a:solidFill>
              <a:prstDash val="sysDash"/>
              <a:round/>
              <a:tailEnd type="arrow" w="med" len="med"/>
            </a:ln>
          </p:spPr>
        </p:cxnSp>
        <p:cxnSp>
          <p:nvCxnSpPr>
            <p:cNvPr id="989" name="Gerade Verbindung mit Pfeil 207"/>
            <p:cNvCxnSpPr>
              <a:cxnSpLocks/>
              <a:stCxn id="970" idx="2"/>
            </p:cNvCxnSpPr>
            <p:nvPr/>
          </p:nvCxnSpPr>
          <p:spPr>
            <a:xfrm flipH="1">
              <a:off x="8000640" y="4999500"/>
              <a:ext cx="498240" cy="900"/>
            </a:xfrm>
            <a:prstGeom prst="straightConnector1">
              <a:avLst/>
            </a:prstGeom>
            <a:ln w="19050">
              <a:solidFill>
                <a:srgbClr val="000000"/>
              </a:solidFill>
              <a:prstDash val="sysDash"/>
              <a:round/>
              <a:tailEnd type="arrow" w="med" len="med"/>
            </a:ln>
          </p:spPr>
        </p:cxnSp>
        <p:cxnSp>
          <p:nvCxnSpPr>
            <p:cNvPr id="990" name="Gerade Verbindung mit Pfeil 213"/>
            <p:cNvCxnSpPr>
              <a:stCxn id="976" idx="2"/>
              <a:endCxn id="961" idx="0"/>
            </p:cNvCxnSpPr>
            <p:nvPr/>
          </p:nvCxnSpPr>
          <p:spPr>
            <a:xfrm flipH="1">
              <a:off x="6950880" y="4582440"/>
              <a:ext cx="2160" cy="1644840"/>
            </a:xfrm>
            <a:prstGeom prst="straightConnector1">
              <a:avLst/>
            </a:prstGeom>
            <a:ln w="19050">
              <a:solidFill>
                <a:srgbClr val="000000"/>
              </a:solidFill>
              <a:round/>
              <a:tailEnd type="arrow" w="med" len="med"/>
            </a:ln>
          </p:spPr>
        </p:cxnSp>
        <p:cxnSp>
          <p:nvCxnSpPr>
            <p:cNvPr id="991" name="Verbinder: gekrümmt 216"/>
            <p:cNvCxnSpPr>
              <a:stCxn id="985" idx="2"/>
              <a:endCxn id="960" idx="1"/>
            </p:cNvCxnSpPr>
            <p:nvPr/>
          </p:nvCxnSpPr>
          <p:spPr>
            <a:xfrm rot="16200000" flipH="1">
              <a:off x="2247120" y="4777920"/>
              <a:ext cx="1853640" cy="1456920"/>
            </a:xfrm>
            <a:prstGeom prst="curvedConnector2">
              <a:avLst/>
            </a:prstGeom>
            <a:ln w="19050">
              <a:solidFill>
                <a:srgbClr val="000000"/>
              </a:solidFill>
              <a:prstDash val="sysDash"/>
              <a:round/>
              <a:tailEnd type="arrow" w="med" len="med"/>
            </a:ln>
          </p:spPr>
        </p:cxnSp>
        <p:sp>
          <p:nvSpPr>
            <p:cNvPr id="992" name="Flussdiagramm: Dokument 204"/>
            <p:cNvSpPr/>
            <p:nvPr/>
          </p:nvSpPr>
          <p:spPr>
            <a:xfrm>
              <a:off x="1675440" y="4703400"/>
              <a:ext cx="1529280" cy="5918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Information on identified workarounds</a:t>
              </a:r>
              <a:endParaRPr lang="de-DE" sz="1050" b="0" strike="noStrike" spc="-1">
                <a:solidFill>
                  <a:srgbClr val="000000"/>
                </a:solidFill>
                <a:latin typeface="Arial"/>
              </a:endParaRPr>
            </a:p>
          </p:txBody>
        </p:sp>
        <p:cxnSp>
          <p:nvCxnSpPr>
            <p:cNvPr id="993" name="Gerade Verbindung mit Pfeil 222"/>
            <p:cNvCxnSpPr>
              <a:stCxn id="973" idx="1"/>
              <a:endCxn id="992" idx="3"/>
            </p:cNvCxnSpPr>
            <p:nvPr/>
          </p:nvCxnSpPr>
          <p:spPr>
            <a:xfrm flipH="1">
              <a:off x="3204720" y="4998960"/>
              <a:ext cx="708480" cy="720"/>
            </a:xfrm>
            <a:prstGeom prst="straightConnector1">
              <a:avLst/>
            </a:prstGeom>
            <a:ln w="19050">
              <a:solidFill>
                <a:srgbClr val="000000"/>
              </a:solidFill>
              <a:prstDash val="sysDash"/>
              <a:round/>
              <a:tailEnd type="arrow" w="med" len="med"/>
            </a:ln>
          </p:spPr>
        </p:cxnSp>
        <p:sp>
          <p:nvSpPr>
            <p:cNvPr id="994" name="Flussdiagramm: Dokument 227"/>
            <p:cNvSpPr/>
            <p:nvPr/>
          </p:nvSpPr>
          <p:spPr>
            <a:xfrm>
              <a:off x="7538040" y="2385000"/>
              <a:ext cx="227520" cy="874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27360" rIns="90000" bIns="27360" anchor="ctr">
              <a:noAutofit/>
            </a:bodyPr>
            <a:lstStyle/>
            <a:p>
              <a:pPr algn="ctr" defTabSz="914400">
                <a:lnSpc>
                  <a:spcPct val="100000"/>
                </a:lnSpc>
              </a:pPr>
              <a:endParaRPr lang="en-GB" sz="1050" b="0" strike="noStrike" spc="-1">
                <a:solidFill>
                  <a:schemeClr val="dk1"/>
                </a:solidFill>
                <a:latin typeface="Calibri"/>
              </a:endParaRPr>
            </a:p>
          </p:txBody>
        </p:sp>
        <p:cxnSp>
          <p:nvCxnSpPr>
            <p:cNvPr id="995" name="Gerade Verbindung mit Pfeil 232"/>
            <p:cNvCxnSpPr>
              <a:stCxn id="973" idx="2"/>
              <a:endCxn id="960" idx="0"/>
            </p:cNvCxnSpPr>
            <p:nvPr/>
          </p:nvCxnSpPr>
          <p:spPr>
            <a:xfrm flipH="1">
              <a:off x="4753080" y="5211720"/>
              <a:ext cx="11160" cy="1009080"/>
            </a:xfrm>
            <a:prstGeom prst="straightConnector1">
              <a:avLst/>
            </a:prstGeom>
            <a:ln w="19050">
              <a:solidFill>
                <a:srgbClr val="000000"/>
              </a:solidFill>
              <a:round/>
              <a:tailEnd type="arrow" w="med" len="med"/>
            </a:ln>
          </p:spPr>
        </p:cxnSp>
        <p:sp>
          <p:nvSpPr>
            <p:cNvPr id="996" name="Line 28"/>
            <p:cNvSpPr/>
            <p:nvPr/>
          </p:nvSpPr>
          <p:spPr>
            <a:xfrm>
              <a:off x="10037880" y="3705480"/>
              <a:ext cx="1068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2000" b="0" strike="noStrike" spc="-1">
                <a:solidFill>
                  <a:schemeClr val="dk1"/>
                </a:solidFill>
                <a:latin typeface="Calibri"/>
              </a:endParaRPr>
            </a:p>
          </p:txBody>
        </p:sp>
        <p:sp>
          <p:nvSpPr>
            <p:cNvPr id="997" name="TextBox 2"/>
            <p:cNvSpPr/>
            <p:nvPr/>
          </p:nvSpPr>
          <p:spPr>
            <a:xfrm>
              <a:off x="10142640" y="3431520"/>
              <a:ext cx="72972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400" b="0" strike="noStrike" spc="-1">
                  <a:solidFill>
                    <a:schemeClr val="dk1"/>
                  </a:solidFill>
                  <a:latin typeface="Calibri"/>
                </a:rPr>
                <a:t>to CHM</a:t>
              </a:r>
              <a:endParaRPr lang="de-DE" sz="1400" b="0" strike="noStrike" spc="-1">
                <a:solidFill>
                  <a:srgbClr val="000000"/>
                </a:solidFill>
                <a:latin typeface="Arial"/>
              </a:endParaRPr>
            </a:p>
          </p:txBody>
        </p:sp>
      </p:gr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majorFont>
      <a:minorFont>
        <a:latin typeface="Calibri" panose="020F0502020204030204"/>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majorFont>
      <a:minorFont>
        <a:latin typeface="Calibri" panose="020F0502020204030204"/>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4314</TotalTime>
  <Words>13444</Words>
  <Application>Microsoft Macintosh PowerPoint</Application>
  <PresentationFormat>Widescreen</PresentationFormat>
  <Paragraphs>1812</Paragraphs>
  <Slides>153</Slides>
  <Notes>143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153</vt:i4>
      </vt:variant>
    </vt:vector>
  </HeadingPairs>
  <TitlesOfParts>
    <vt:vector size="164" baseType="lpstr">
      <vt:lpstr>Arial</vt:lpstr>
      <vt:lpstr>Calibri</vt:lpstr>
      <vt:lpstr>Courier New</vt:lpstr>
      <vt:lpstr>Helvetica Neue</vt:lpstr>
      <vt:lpstr>Noto Sans Symbols</vt:lpstr>
      <vt:lpstr>Symbol</vt:lpstr>
      <vt:lpstr>System Font Regular</vt:lpstr>
      <vt:lpstr>Times New Roman</vt:lpstr>
      <vt:lpstr>Wingdings</vt:lpstr>
      <vt:lpstr>FedSM_template0.1</vt:lpstr>
      <vt:lpstr>FedSM_template0.1</vt:lpstr>
      <vt:lpstr>FitSM Service Operation &amp; Control (SOC)</vt:lpstr>
      <vt:lpstr>Purpose of this training</vt:lpstr>
      <vt:lpstr>FitSM Advanced Level exam</vt:lpstr>
      <vt:lpstr>FitSM qualification program</vt:lpstr>
      <vt:lpstr>Training agenda</vt:lpstr>
      <vt:lpstr>FitSM Foundation wrap-up &amp; ITSM basics</vt:lpstr>
      <vt:lpstr>PowerPoint Presentation</vt:lpstr>
      <vt:lpstr>PowerPoint Presentation</vt:lpstr>
      <vt:lpstr>FitSM key principles</vt:lpstr>
      <vt:lpstr>PowerPoint Presentation</vt:lpstr>
      <vt:lpstr>PowerPoint Presentation</vt:lpstr>
      <vt:lpstr>PowerPoint Presentation</vt:lpstr>
      <vt:lpstr>What is a service?</vt:lpstr>
      <vt:lpstr>What is a service?</vt:lpstr>
      <vt:lpstr>The Service Management System (SMS)</vt:lpstr>
      <vt:lpstr>PowerPoint Presentation</vt:lpstr>
      <vt:lpstr>PowerPoint Presentation</vt:lpstr>
      <vt:lpstr>PowerPoint Presentation</vt:lpstr>
      <vt:lpstr>Implementing processes</vt:lpstr>
      <vt:lpstr>FitSM process model</vt:lpstr>
      <vt:lpstr>FitSM process model: SPD versus SOC</vt:lpstr>
      <vt:lpstr>General aspects</vt:lpstr>
      <vt:lpstr>Training agenda</vt:lpstr>
      <vt:lpstr>General aspects of establishing a service management system</vt:lpstr>
      <vt:lpstr>Top management commitment &amp; accountability (MCA) </vt:lpstr>
      <vt:lpstr>MCA: Key questions</vt:lpstr>
      <vt:lpstr>MCA: Requirements according to FitSM-1</vt:lpstr>
      <vt:lpstr>MCA: Activities according to FitSM-2</vt:lpstr>
      <vt:lpstr>MCA: Outputs according to FitSM-2</vt:lpstr>
      <vt:lpstr>Documentation (DOC) </vt:lpstr>
      <vt:lpstr>DOC: Key questions</vt:lpstr>
      <vt:lpstr>DOC: Requirements according to FitSM-1</vt:lpstr>
      <vt:lpstr>DOC: Requirements according to FitSM-1</vt:lpstr>
      <vt:lpstr>DOC: Activities according to FitSM-2</vt:lpstr>
      <vt:lpstr>DOC: Outputs according to FitSM-2</vt:lpstr>
      <vt:lpstr>Scope &amp; Stakeholders of IT Service Management (SCS) </vt:lpstr>
      <vt:lpstr>SCS: Key questions</vt:lpstr>
      <vt:lpstr>SCS: Requirements according to FitSM-1</vt:lpstr>
      <vt:lpstr>PowerPoint Presentation</vt:lpstr>
      <vt:lpstr>PowerPoint Presentation</vt:lpstr>
      <vt:lpstr>SCS: Outputs according to FitSM-2</vt:lpstr>
      <vt:lpstr>Planning IT Service Management (PLAN) </vt:lpstr>
      <vt:lpstr>PLAN: Key questions</vt:lpstr>
      <vt:lpstr>PLAN: Requirements according to FitSM-1</vt:lpstr>
      <vt:lpstr>PowerPoint Presentation</vt:lpstr>
      <vt:lpstr>PLAN: Outputs according to FitSM-2</vt:lpstr>
      <vt:lpstr>Implementing IT Service Management (DO) </vt:lpstr>
      <vt:lpstr>DO: Key question</vt:lpstr>
      <vt:lpstr>DO: Requirements according to FitSM-1</vt:lpstr>
      <vt:lpstr>PowerPoint Presentation</vt:lpstr>
      <vt:lpstr>DO: Output according to FitSM-2</vt:lpstr>
      <vt:lpstr>Monitoring &amp; Reviewing IT Service Management (CHECK) </vt:lpstr>
      <vt:lpstr>CHECK: Key questions</vt:lpstr>
      <vt:lpstr>CHECK: Requirements according to FitSM-1</vt:lpstr>
      <vt:lpstr>PowerPoint Presentation</vt:lpstr>
      <vt:lpstr>Effective use of KPIs</vt:lpstr>
      <vt:lpstr>PowerPoint Presentation</vt:lpstr>
      <vt:lpstr>CHECK: Outputs according to FitSM-2</vt:lpstr>
      <vt:lpstr>Continually Improving IT Service Management (ACT) </vt:lpstr>
      <vt:lpstr>ACT: Key questions</vt:lpstr>
      <vt:lpstr>ACT: Requirements according to FitSM-1</vt:lpstr>
      <vt:lpstr>PowerPoint Presentation</vt:lpstr>
      <vt:lpstr>ACT: Outputs according to FitSM-2</vt:lpstr>
      <vt:lpstr>Training agenda</vt:lpstr>
      <vt:lpstr>Roles in a service management system</vt:lpstr>
      <vt:lpstr>PowerPoint Presentation</vt:lpstr>
      <vt:lpstr>Key roles in an SMS according to FitSM-3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process manager: Process manager SPM according to FitSM-3</vt:lpstr>
      <vt:lpstr>PowerPoint Presentation</vt:lpstr>
      <vt:lpstr>Training agenda</vt:lpstr>
      <vt:lpstr>ITSM processes for service operation and control (SOC)</vt:lpstr>
      <vt:lpstr>Common structure of the presentation of ITSM processes in this training material</vt:lpstr>
      <vt:lpstr>Incident &amp; Service Request Management (ISRM)</vt:lpstr>
      <vt:lpstr>ISRM: Key questions</vt:lpstr>
      <vt:lpstr>ISRM: Important terms according to FitSM-0</vt:lpstr>
      <vt:lpstr>ISRM: Requirements according to FitSM-1</vt:lpstr>
      <vt:lpstr>ISRM: Activities according to FitSM-2</vt:lpstr>
      <vt:lpstr>ISRM: Activities according to FitSM-2</vt:lpstr>
      <vt:lpstr>ISRM: Inputs and outputs according to FitSM-2</vt:lpstr>
      <vt:lpstr>ISRM: Process chart according to FitSM-2</vt:lpstr>
      <vt:lpstr>ISRM: Activities according to FitSM-2</vt:lpstr>
      <vt:lpstr>ISRM: Roles according to FitSM-3</vt:lpstr>
      <vt:lpstr>ISRM: Roles according to FitSM-3</vt:lpstr>
      <vt:lpstr>ISRM: Interfaces according to FitSM-2</vt:lpstr>
      <vt:lpstr>Problem Management (PM)</vt:lpstr>
      <vt:lpstr>PM: Key questions</vt:lpstr>
      <vt:lpstr>PM: Important terms according to FitSM-0</vt:lpstr>
      <vt:lpstr>PM: Important terms – Visualisation</vt:lpstr>
      <vt:lpstr>PM: Requirements according to FitSM-1</vt:lpstr>
      <vt:lpstr>PM: Activities according to FitSM-2</vt:lpstr>
      <vt:lpstr>PM: Inputs and outputs</vt:lpstr>
      <vt:lpstr>PM: Process chart according to FitSM-2</vt:lpstr>
      <vt:lpstr>PM: Activities according to FitSM-2</vt:lpstr>
      <vt:lpstr>PM: Roles according to FitSM-3</vt:lpstr>
      <vt:lpstr>PM: Roles according to FitSM-3</vt:lpstr>
      <vt:lpstr>PM: Interfaces according to FitSM-2</vt:lpstr>
      <vt:lpstr>Configuration Management (CONFM)</vt:lpstr>
      <vt:lpstr>CONFM: Key questions</vt:lpstr>
      <vt:lpstr>CONFM: Important terms according to FitSM-0</vt:lpstr>
      <vt:lpstr>CONFM: Key concepts – the CMDB</vt:lpstr>
      <vt:lpstr>CONFM: Key concepts – Services, service components and CIs</vt:lpstr>
      <vt:lpstr>CONFM: Requirements according to FitSM-1</vt:lpstr>
      <vt:lpstr>CONFM: Activities according to FitSM-2</vt:lpstr>
      <vt:lpstr>CONFM: Inputs and outputs according to FitSM-2</vt:lpstr>
      <vt:lpstr>CONFM: Process chart according to FitSM-2</vt:lpstr>
      <vt:lpstr>CONFM: Activities according to FitSM-2</vt:lpstr>
      <vt:lpstr>CONFM: Roles according to FitSM-3</vt:lpstr>
      <vt:lpstr>CONFM: Interfaces according to FitSM-2</vt:lpstr>
      <vt:lpstr>Change Management (CHM)</vt:lpstr>
      <vt:lpstr>CHM: Key questions</vt:lpstr>
      <vt:lpstr>CHM: Important terms according to FitSM-0</vt:lpstr>
      <vt:lpstr>CHM: Requirements according to FitSM-1</vt:lpstr>
      <vt:lpstr>CHM: Activities according to FitSM-2</vt:lpstr>
      <vt:lpstr>CHM: Inputs and outputs</vt:lpstr>
      <vt:lpstr>CHM: Process chart according to FitSM-2</vt:lpstr>
      <vt:lpstr>CHM: Activities according to FitSM-2</vt:lpstr>
      <vt:lpstr>CHM: Change implementation</vt:lpstr>
      <vt:lpstr>CHM: Roles according to FitSM-3</vt:lpstr>
      <vt:lpstr>CHM: Roles according to FitSM-3</vt:lpstr>
      <vt:lpstr>CHM: Roles according to FitSM-3</vt:lpstr>
      <vt:lpstr>CHM: Interfaces according to FitSM-2</vt:lpstr>
      <vt:lpstr>Release &amp; Deployment Management (RDM)</vt:lpstr>
      <vt:lpstr>RDM: Key questions</vt:lpstr>
      <vt:lpstr>RDM: Important terms according to FitSM-0</vt:lpstr>
      <vt:lpstr>RDM: Requirements according to FitSM-1</vt:lpstr>
      <vt:lpstr>RDM: Activities according to FitSM-2</vt:lpstr>
      <vt:lpstr>RDM: Inputs and outputs according to FitSM-2</vt:lpstr>
      <vt:lpstr>RDM: Process chart according to FitSM-2</vt:lpstr>
      <vt:lpstr>RDM: Activities according to FitSM-2</vt:lpstr>
      <vt:lpstr>RDM: Important considerations</vt:lpstr>
      <vt:lpstr>RDM: Typical release and deployment strategies</vt:lpstr>
      <vt:lpstr>RDM: Release and deployment testing approaches</vt:lpstr>
      <vt:lpstr>RDM: Roles according to FitSM-3</vt:lpstr>
      <vt:lpstr>RDM: Interfaces according to FitSM-2</vt:lpstr>
      <vt:lpstr>Continual Service Improvement Management (CSI)</vt:lpstr>
      <vt:lpstr>CSI: Key questions</vt:lpstr>
      <vt:lpstr>CSI: Important terms according to FitSM-0</vt:lpstr>
      <vt:lpstr>CSI: Requirements according to FitSM-1</vt:lpstr>
      <vt:lpstr>CSI: Activities according to FitSM-2</vt:lpstr>
      <vt:lpstr>CSI: Inputs and outputs according to FitSM-2</vt:lpstr>
      <vt:lpstr>CSI: Process chart according to FitSM-2</vt:lpstr>
      <vt:lpstr>CSI: Activities according to FitSM-2</vt:lpstr>
      <vt:lpstr>CSI: Roles according to FitSM-3</vt:lpstr>
      <vt:lpstr>CSI: Interfaces according to FitSM-2</vt:lpstr>
      <vt:lpstr>FitSM Advanced Level exam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Owen Appleton</dc:creator>
  <dc:description/>
  <cp:lastModifiedBy>Sy Holsinger</cp:lastModifiedBy>
  <cp:revision>90</cp:revision>
  <dcterms:created xsi:type="dcterms:W3CDTF">2023-10-13T17:39:16Z</dcterms:created>
  <dcterms:modified xsi:type="dcterms:W3CDTF">2025-12-18T15:15:10Z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152</vt:i4>
  </property>
  <property fmtid="{D5CDD505-2E9C-101B-9397-08002B2CF9AE}" pid="3" name="PresentationFormat">
    <vt:lpwstr>Widescreen</vt:lpwstr>
  </property>
  <property fmtid="{D5CDD505-2E9C-101B-9397-08002B2CF9AE}" pid="4" name="Slides">
    <vt:i4>152</vt:i4>
  </property>
</Properties>
</file>